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5"/>
    <p:sldMasterId id="2147483651" r:id="rId6"/>
    <p:sldMasterId id="2147483672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7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gPYzowW/Ub63UPUSpFvppHq/i5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A89C3CF-869B-4C63-B795-24B8E4731314}">
  <a:tblStyle styleId="{EA89C3CF-869B-4C63-B795-24B8E47313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76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34" Type="http://customschemas.google.com/relationships/presentationmetadata" Target="meta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6cdb75862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g6cdb75862d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6cdb75862d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g6cdb75862d_0_1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6cdb75862d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g6cdb75862d_0_1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76201f2a90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g76201f2a90_0_2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6ce9eba61f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g6ce9eba61f_0_1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6ce9eba61f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g6ce9eba61f_0_2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6ce9eba61f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g6ce9eba61f_0_2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761ed739d5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6" name="Google Shape;736;g761ed739d5_0_2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g6ce9eba61f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g6ce9eba61f_0_2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cecfc661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6cecfc661f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g76201f2a90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g76201f2a90_0_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9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76201f2a90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1" name="Google Shape;811;g76201f2a90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76200d65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g76200d656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76201f2a9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1" name="Google Shape;841;g76201f2a90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7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76201f2a90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g76201f2a90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76201f2a90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g76201f2a90_0_2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7be7013e2a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7be7013e2a_1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6ce9eba61f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6ce9eba61f_0_1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761ed739d5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761ed739d5_0_10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6cdb75862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6cdb75862d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47a7d06ca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g47a7d06ca3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ver slide layout">
  <p:cSld name="Cover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50"/>
          <p:cNvSpPr/>
          <p:nvPr/>
        </p:nvSpPr>
        <p:spPr>
          <a:xfrm>
            <a:off x="8301789" y="-866274"/>
            <a:ext cx="4066673" cy="4066673"/>
          </a:xfrm>
          <a:prstGeom prst="arc">
            <a:avLst>
              <a:gd fmla="val 1409913" name="adj1"/>
              <a:gd fmla="val 12880072" name="adj2"/>
            </a:avLst>
          </a:prstGeom>
          <a:noFill/>
          <a:ln cap="flat" cmpd="sng" w="19050">
            <a:solidFill>
              <a:schemeClr val="lt1">
                <a:alpha val="1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Images &amp; Contents">
  <p:cSld name="38_Images &amp; Conten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1"/>
          <p:cNvSpPr/>
          <p:nvPr/>
        </p:nvSpPr>
        <p:spPr>
          <a:xfrm>
            <a:off x="2" y="0"/>
            <a:ext cx="6980222" cy="6858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1"/>
          <p:cNvSpPr/>
          <p:nvPr>
            <p:ph idx="2" type="pic"/>
          </p:nvPr>
        </p:nvSpPr>
        <p:spPr>
          <a:xfrm>
            <a:off x="438914" y="446342"/>
            <a:ext cx="6785752" cy="59653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Images &amp; Contents">
  <p:cSld name="22_Images &amp; Conten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2"/>
          <p:cNvSpPr/>
          <p:nvPr>
            <p:ph idx="2" type="pic"/>
          </p:nvPr>
        </p:nvSpPr>
        <p:spPr>
          <a:xfrm>
            <a:off x="5104465" y="844530"/>
            <a:ext cx="6265900" cy="516894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Contents slide layout">
  <p:cSld name="2_Contents slide layout"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3"/>
          <p:cNvSpPr txBox="1"/>
          <p:nvPr>
            <p:ph idx="1" type="body"/>
          </p:nvPr>
        </p:nvSpPr>
        <p:spPr>
          <a:xfrm>
            <a:off x="1" y="339509"/>
            <a:ext cx="12192000" cy="792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7_Images &amp; Contents Layout">
  <p:cSld name="57_Images &amp; Contents Layou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4"/>
          <p:cNvSpPr/>
          <p:nvPr/>
        </p:nvSpPr>
        <p:spPr>
          <a:xfrm>
            <a:off x="0" y="863125"/>
            <a:ext cx="7036904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64"/>
          <p:cNvSpPr/>
          <p:nvPr>
            <p:ph idx="2" type="pic"/>
          </p:nvPr>
        </p:nvSpPr>
        <p:spPr>
          <a:xfrm>
            <a:off x="6096000" y="2959216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64"/>
          <p:cNvSpPr/>
          <p:nvPr>
            <p:ph idx="3" type="pic"/>
          </p:nvPr>
        </p:nvSpPr>
        <p:spPr>
          <a:xfrm>
            <a:off x="238056" y="412403"/>
            <a:ext cx="4125224" cy="603319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Contents slide layout">
  <p:cSld name="7_Contents slide layout"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5"/>
          <p:cNvSpPr/>
          <p:nvPr>
            <p:ph idx="2" type="pic"/>
          </p:nvPr>
        </p:nvSpPr>
        <p:spPr>
          <a:xfrm>
            <a:off x="7266709" y="529965"/>
            <a:ext cx="4925290" cy="579807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65"/>
          <p:cNvSpPr/>
          <p:nvPr>
            <p:ph idx="3" type="pic"/>
          </p:nvPr>
        </p:nvSpPr>
        <p:spPr>
          <a:xfrm>
            <a:off x="4525108" y="2105085"/>
            <a:ext cx="4925290" cy="264783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Contents slide layout">
  <p:cSld name="6_Contents slide layout"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6"/>
          <p:cNvSpPr/>
          <p:nvPr>
            <p:ph idx="2" type="pic"/>
          </p:nvPr>
        </p:nvSpPr>
        <p:spPr>
          <a:xfrm>
            <a:off x="1160586" y="0"/>
            <a:ext cx="4853352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Contents slide layout">
  <p:cSld name="4_Contents slide layout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7"/>
          <p:cNvSpPr/>
          <p:nvPr>
            <p:ph idx="2" type="pic"/>
          </p:nvPr>
        </p:nvSpPr>
        <p:spPr>
          <a:xfrm>
            <a:off x="5847486" y="342900"/>
            <a:ext cx="5926499" cy="61722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Style slide layout">
  <p:cSld name="5_Style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8FAFD">
                  <a:alpha val="0"/>
                </a:srgbClr>
              </a:gs>
              <a:gs pos="29000">
                <a:srgbClr val="F8FAFD">
                  <a:alpha val="0"/>
                </a:srgbClr>
              </a:gs>
              <a:gs pos="66000">
                <a:srgbClr val="87ADDB">
                  <a:alpha val="57647"/>
                </a:srgbClr>
              </a:gs>
              <a:gs pos="80000">
                <a:srgbClr val="87ADDB">
                  <a:alpha val="60784"/>
                </a:srgbClr>
              </a:gs>
              <a:gs pos="100000">
                <a:srgbClr val="87ADDB">
                  <a:alpha val="60784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Contents slide layout">
  <p:cSld name="5_Contents slide layout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9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tyle slide layout">
  <p:cSld name="2_Style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d slide layout">
  <p:cSld name="End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2"/>
          <p:cNvSpPr/>
          <p:nvPr/>
        </p:nvSpPr>
        <p:spPr>
          <a:xfrm flipH="1">
            <a:off x="3994321" y="809154"/>
            <a:ext cx="4427783" cy="5323880"/>
          </a:xfrm>
          <a:custGeom>
            <a:rect b="b" l="l" r="r" t="t"/>
            <a:pathLst>
              <a:path extrusionOk="0" h="962025" w="800100">
                <a:moveTo>
                  <a:pt x="198332" y="961703"/>
                </a:moveTo>
                <a:lnTo>
                  <a:pt x="646959" y="961703"/>
                </a:lnTo>
                <a:cubicBezTo>
                  <a:pt x="633624" y="935986"/>
                  <a:pt x="619337" y="903601"/>
                  <a:pt x="610764" y="885503"/>
                </a:cubicBezTo>
                <a:cubicBezTo>
                  <a:pt x="586952" y="829306"/>
                  <a:pt x="604097" y="706433"/>
                  <a:pt x="686964" y="625471"/>
                </a:cubicBezTo>
                <a:cubicBezTo>
                  <a:pt x="766022" y="548318"/>
                  <a:pt x="817457" y="398776"/>
                  <a:pt x="786024" y="283523"/>
                </a:cubicBezTo>
                <a:cubicBezTo>
                  <a:pt x="734589" y="93023"/>
                  <a:pt x="563139" y="-25087"/>
                  <a:pt x="359304" y="14918"/>
                </a:cubicBezTo>
                <a:cubicBezTo>
                  <a:pt x="359304" y="14918"/>
                  <a:pt x="183092" y="36826"/>
                  <a:pt x="124037" y="211133"/>
                </a:cubicBezTo>
                <a:cubicBezTo>
                  <a:pt x="124037" y="211133"/>
                  <a:pt x="114512" y="236851"/>
                  <a:pt x="116417" y="270188"/>
                </a:cubicBezTo>
                <a:cubicBezTo>
                  <a:pt x="121179" y="323528"/>
                  <a:pt x="83079" y="354961"/>
                  <a:pt x="59267" y="367343"/>
                </a:cubicBezTo>
                <a:cubicBezTo>
                  <a:pt x="34502" y="380678"/>
                  <a:pt x="-9313" y="402586"/>
                  <a:pt x="13547" y="427351"/>
                </a:cubicBezTo>
                <a:cubicBezTo>
                  <a:pt x="41169" y="457831"/>
                  <a:pt x="39264" y="496883"/>
                  <a:pt x="24024" y="515933"/>
                </a:cubicBezTo>
                <a:cubicBezTo>
                  <a:pt x="4974" y="538793"/>
                  <a:pt x="60219" y="539746"/>
                  <a:pt x="63077" y="552128"/>
                </a:cubicBezTo>
                <a:cubicBezTo>
                  <a:pt x="65934" y="565463"/>
                  <a:pt x="22119" y="554986"/>
                  <a:pt x="18309" y="570226"/>
                </a:cubicBezTo>
                <a:cubicBezTo>
                  <a:pt x="14499" y="586418"/>
                  <a:pt x="26882" y="590228"/>
                  <a:pt x="30692" y="609278"/>
                </a:cubicBezTo>
                <a:cubicBezTo>
                  <a:pt x="34502" y="628328"/>
                  <a:pt x="31644" y="663571"/>
                  <a:pt x="29739" y="673096"/>
                </a:cubicBezTo>
                <a:cubicBezTo>
                  <a:pt x="27834" y="682621"/>
                  <a:pt x="33549" y="739771"/>
                  <a:pt x="85937" y="744533"/>
                </a:cubicBezTo>
                <a:cubicBezTo>
                  <a:pt x="138324" y="749296"/>
                  <a:pt x="204047" y="738818"/>
                  <a:pt x="225002" y="764536"/>
                </a:cubicBezTo>
                <a:cubicBezTo>
                  <a:pt x="244052" y="790253"/>
                  <a:pt x="222144" y="890266"/>
                  <a:pt x="198332" y="96170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Style slide layout">
  <p:cSld name="1_Style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NG sets layout">
  <p:cSld name="PNG sets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3"/>
          <p:cNvSpPr txBox="1"/>
          <p:nvPr>
            <p:ph idx="1" type="body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Icon sets layout">
  <p:cSld name="1_Icon sets layou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4"/>
          <p:cNvSpPr txBox="1"/>
          <p:nvPr>
            <p:ph idx="1" type="body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74"/>
          <p:cNvSpPr/>
          <p:nvPr/>
        </p:nvSpPr>
        <p:spPr>
          <a:xfrm>
            <a:off x="354010" y="1131591"/>
            <a:ext cx="3560767" cy="5402561"/>
          </a:xfrm>
          <a:prstGeom prst="roundRect">
            <a:avLst>
              <a:gd fmla="val 3968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74"/>
          <p:cNvSpPr/>
          <p:nvPr/>
        </p:nvSpPr>
        <p:spPr>
          <a:xfrm>
            <a:off x="531933" y="1347500"/>
            <a:ext cx="153868" cy="5015200"/>
          </a:xfrm>
          <a:prstGeom prst="roundRect">
            <a:avLst>
              <a:gd fmla="val 50000" name="adj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74"/>
          <p:cNvSpPr/>
          <p:nvPr/>
        </p:nvSpPr>
        <p:spPr>
          <a:xfrm rot="5400000">
            <a:off x="3057177" y="1276653"/>
            <a:ext cx="685849" cy="685148"/>
          </a:xfrm>
          <a:prstGeom prst="halfFrame">
            <a:avLst>
              <a:gd fmla="val 23728" name="adj1"/>
              <a:gd fmla="val 24642" name="adj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1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74"/>
          <p:cNvSpPr txBox="1"/>
          <p:nvPr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Resize without losing quality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74"/>
          <p:cNvSpPr txBox="1"/>
          <p:nvPr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can Change Fill Color &amp;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Color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74"/>
          <p:cNvSpPr txBox="1"/>
          <p:nvPr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www.allppt.com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74"/>
          <p:cNvSpPr txBox="1"/>
          <p:nvPr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FREE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PPT TEMPLATES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Slide layout">
  <p:cSld name="Section Break Slide layou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genda layout">
  <p:cSld name="Agenda layou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Contents slide layout">
  <p:cSld name="3_Contents slide layout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5"/>
          <p:cNvSpPr/>
          <p:nvPr>
            <p:ph idx="2" type="pic"/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55"/>
          <p:cNvSpPr/>
          <p:nvPr>
            <p:ph idx="3" type="pic"/>
          </p:nvPr>
        </p:nvSpPr>
        <p:spPr>
          <a:xfrm>
            <a:off x="1032695" y="1988366"/>
            <a:ext cx="2444297" cy="2444297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s slide layout">
  <p:cSld name="Contents slide layout"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6"/>
          <p:cNvSpPr txBox="1"/>
          <p:nvPr>
            <p:ph idx="1" type="body"/>
          </p:nvPr>
        </p:nvSpPr>
        <p:spPr>
          <a:xfrm>
            <a:off x="1" y="339509"/>
            <a:ext cx="12192000" cy="792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  <a:defRPr b="0" i="0" sz="54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56"/>
          <p:cNvSpPr/>
          <p:nvPr/>
        </p:nvSpPr>
        <p:spPr>
          <a:xfrm>
            <a:off x="323530" y="6357257"/>
            <a:ext cx="11868470" cy="3396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56"/>
          <p:cNvSpPr/>
          <p:nvPr/>
        </p:nvSpPr>
        <p:spPr>
          <a:xfrm>
            <a:off x="323530" y="6349287"/>
            <a:ext cx="565116" cy="347603"/>
          </a:xfrm>
          <a:custGeom>
            <a:rect b="b" l="l" r="r" t="t"/>
            <a:pathLst>
              <a:path extrusionOk="0" h="3128874" w="5086770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tyle slide layout">
  <p:cSld name="4_Style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Images &amp; Contents Layout">
  <p:cSld name="28_Images &amp; Contents Layou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8"/>
          <p:cNvSpPr/>
          <p:nvPr/>
        </p:nvSpPr>
        <p:spPr>
          <a:xfrm>
            <a:off x="5836726" y="1955549"/>
            <a:ext cx="6355274" cy="1473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58"/>
          <p:cNvSpPr/>
          <p:nvPr>
            <p:ph idx="2" type="pic"/>
          </p:nvPr>
        </p:nvSpPr>
        <p:spPr>
          <a:xfrm>
            <a:off x="652726" y="3594462"/>
            <a:ext cx="5184000" cy="259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58"/>
          <p:cNvSpPr/>
          <p:nvPr>
            <p:ph idx="3" type="pic"/>
          </p:nvPr>
        </p:nvSpPr>
        <p:spPr>
          <a:xfrm>
            <a:off x="8946824" y="650130"/>
            <a:ext cx="2592000" cy="259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58"/>
          <p:cNvSpPr/>
          <p:nvPr>
            <p:ph idx="4" type="pic"/>
          </p:nvPr>
        </p:nvSpPr>
        <p:spPr>
          <a:xfrm>
            <a:off x="6095775" y="650130"/>
            <a:ext cx="2592000" cy="2592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Contents slide layout">
  <p:cSld name="1_Contents slide layout">
    <p:bg>
      <p:bgPr>
        <a:solidFill>
          <a:schemeClr val="lt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9"/>
          <p:cNvSpPr/>
          <p:nvPr/>
        </p:nvSpPr>
        <p:spPr>
          <a:xfrm>
            <a:off x="0" y="161317"/>
            <a:ext cx="11191164" cy="1026038"/>
          </a:xfrm>
          <a:custGeom>
            <a:rect b="b" l="l" r="r" t="t"/>
            <a:pathLst>
              <a:path extrusionOk="0" h="1026038" w="11191164">
                <a:moveTo>
                  <a:pt x="0" y="0"/>
                </a:moveTo>
                <a:lnTo>
                  <a:pt x="10678145" y="0"/>
                </a:lnTo>
                <a:cubicBezTo>
                  <a:pt x="10961478" y="0"/>
                  <a:pt x="11191164" y="229686"/>
                  <a:pt x="11191164" y="513019"/>
                </a:cubicBezTo>
                <a:cubicBezTo>
                  <a:pt x="11191164" y="796352"/>
                  <a:pt x="10961478" y="1026038"/>
                  <a:pt x="10678145" y="1026038"/>
                </a:cubicBezTo>
                <a:lnTo>
                  <a:pt x="0" y="1026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59"/>
          <p:cNvSpPr txBox="1"/>
          <p:nvPr>
            <p:ph idx="1" type="body"/>
          </p:nvPr>
        </p:nvSpPr>
        <p:spPr>
          <a:xfrm>
            <a:off x="2120734" y="339509"/>
            <a:ext cx="9775991" cy="72424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59"/>
          <p:cNvSpPr/>
          <p:nvPr/>
        </p:nvSpPr>
        <p:spPr>
          <a:xfrm>
            <a:off x="0" y="161317"/>
            <a:ext cx="1668083" cy="1026038"/>
          </a:xfrm>
          <a:custGeom>
            <a:rect b="b" l="l" r="r" t="t"/>
            <a:pathLst>
              <a:path extrusionOk="0" h="3128874" w="5086770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59"/>
          <p:cNvSpPr/>
          <p:nvPr/>
        </p:nvSpPr>
        <p:spPr>
          <a:xfrm>
            <a:off x="11288971" y="161317"/>
            <a:ext cx="903029" cy="1026038"/>
          </a:xfrm>
          <a:custGeom>
            <a:rect b="b" l="l" r="r" t="t"/>
            <a:pathLst>
              <a:path extrusionOk="0" h="1026038" w="903029">
                <a:moveTo>
                  <a:pt x="513019" y="0"/>
                </a:moveTo>
                <a:lnTo>
                  <a:pt x="903029" y="0"/>
                </a:lnTo>
                <a:lnTo>
                  <a:pt x="903029" y="1026038"/>
                </a:lnTo>
                <a:lnTo>
                  <a:pt x="513019" y="1026038"/>
                </a:lnTo>
                <a:cubicBezTo>
                  <a:pt x="229686" y="1026038"/>
                  <a:pt x="0" y="796352"/>
                  <a:pt x="0" y="513019"/>
                </a:cubicBezTo>
                <a:cubicBezTo>
                  <a:pt x="0" y="229686"/>
                  <a:pt x="229686" y="0"/>
                  <a:pt x="5130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Style slide layout">
  <p:cSld name="3_Style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5686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60"/>
          <p:cNvSpPr/>
          <p:nvPr/>
        </p:nvSpPr>
        <p:spPr>
          <a:xfrm>
            <a:off x="8301789" y="-866274"/>
            <a:ext cx="4066673" cy="4066673"/>
          </a:xfrm>
          <a:prstGeom prst="arc">
            <a:avLst>
              <a:gd fmla="val 1409913" name="adj1"/>
              <a:gd fmla="val 12880072" name="adj2"/>
            </a:avLst>
          </a:prstGeom>
          <a:noFill/>
          <a:ln cap="flat" cmpd="sng" w="19050">
            <a:solidFill>
              <a:schemeClr val="lt1">
                <a:alpha val="1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21" Type="http://schemas.openxmlformats.org/officeDocument/2006/relationships/theme" Target="../theme/theme3.xml"/><Relationship Id="rId1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1.xml"/><Relationship Id="rId6" Type="http://schemas.openxmlformats.org/officeDocument/2006/relationships/slideLayout" Target="../slideLayouts/slideLayout8.xml"/><Relationship Id="rId1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jpg"/><Relationship Id="rId4" Type="http://schemas.openxmlformats.org/officeDocument/2006/relationships/image" Target="../media/image2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2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 txBox="1"/>
          <p:nvPr/>
        </p:nvSpPr>
        <p:spPr>
          <a:xfrm>
            <a:off x="6581275" y="1339855"/>
            <a:ext cx="56106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lt1"/>
                </a:solidFill>
              </a:rPr>
              <a:t>CVs Segmentation &amp; Analysis </a:t>
            </a:r>
            <a:r>
              <a:rPr lang="en-US" sz="3000">
                <a:solidFill>
                  <a:schemeClr val="lt1"/>
                </a:solidFill>
              </a:rPr>
              <a:t>Using Image Processing &amp; NLP Techniques</a:t>
            </a:r>
            <a:endParaRPr sz="3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6581275" y="4693800"/>
            <a:ext cx="33477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</a:rPr>
              <a:t>Haneen Abu Amsha</a:t>
            </a:r>
            <a:endParaRPr sz="24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</a:rPr>
              <a:t>Yousef Odeh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77" name="Google Shape;77;p1"/>
          <p:cNvGrpSpPr/>
          <p:nvPr/>
        </p:nvGrpSpPr>
        <p:grpSpPr>
          <a:xfrm>
            <a:off x="361896" y="1483989"/>
            <a:ext cx="5407180" cy="3876769"/>
            <a:chOff x="2491486" y="2154095"/>
            <a:chExt cx="4802421" cy="3443177"/>
          </a:xfrm>
        </p:grpSpPr>
        <p:grpSp>
          <p:nvGrpSpPr>
            <p:cNvPr id="78" name="Google Shape;78;p1"/>
            <p:cNvGrpSpPr/>
            <p:nvPr/>
          </p:nvGrpSpPr>
          <p:grpSpPr>
            <a:xfrm rot="10800000">
              <a:off x="2736206" y="2565662"/>
              <a:ext cx="3591640" cy="768191"/>
              <a:chOff x="4298394" y="3045618"/>
              <a:chExt cx="3591640" cy="768191"/>
            </a:xfrm>
          </p:grpSpPr>
          <p:sp>
            <p:nvSpPr>
              <p:cNvPr id="79" name="Google Shape;79;p1"/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rect b="b" l="l" r="r" t="t"/>
                <a:pathLst>
                  <a:path extrusionOk="0" h="200025" w="34766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1"/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1"/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1"/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rect b="b" l="l" r="r" t="t"/>
                <a:pathLst>
                  <a:path extrusionOk="0" h="142875" w="2552700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"/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"/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"/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rect b="b" l="l" r="r" t="t"/>
                <a:pathLst>
                  <a:path extrusionOk="0" h="104775" w="6762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"/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"/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rect b="b" l="l" r="r" t="t"/>
                <a:pathLst>
                  <a:path extrusionOk="0" h="485775" w="742950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"/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rect b="b" l="l" r="r" t="t"/>
                <a:pathLst>
                  <a:path extrusionOk="0" h="428625" w="1009650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rect b="b" l="l" r="r" t="t"/>
                <a:pathLst>
                  <a:path extrusionOk="0" h="142875" w="107632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"/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rect b="b" l="l" r="r" t="t"/>
                <a:pathLst>
                  <a:path extrusionOk="0" h="190500" w="59055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1"/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rect b="b" l="l" r="r" t="t"/>
                <a:pathLst>
                  <a:path extrusionOk="0" h="95250" w="3619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rect b="b" l="l" r="r" t="t"/>
                <a:pathLst>
                  <a:path extrusionOk="0" h="200025" w="8096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99" name="Google Shape;99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91486" y="3466203"/>
              <a:ext cx="3600450" cy="771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593436" y="3868249"/>
              <a:ext cx="3600450" cy="771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276578" y="4508639"/>
              <a:ext cx="3600450" cy="7715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2" name="Google Shape;102;p1"/>
            <p:cNvGrpSpPr/>
            <p:nvPr/>
          </p:nvGrpSpPr>
          <p:grpSpPr>
            <a:xfrm rot="10800000">
              <a:off x="2851116" y="3792900"/>
              <a:ext cx="3591640" cy="768191"/>
              <a:chOff x="4298394" y="3045618"/>
              <a:chExt cx="3591640" cy="768191"/>
            </a:xfrm>
          </p:grpSpPr>
          <p:sp>
            <p:nvSpPr>
              <p:cNvPr id="103" name="Google Shape;103;p1"/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rect b="b" l="l" r="r" t="t"/>
                <a:pathLst>
                  <a:path extrusionOk="0" h="200025" w="34766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1"/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"/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rect b="b" l="l" r="r" t="t"/>
                <a:pathLst>
                  <a:path extrusionOk="0" h="142875" w="2552700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rect b="b" l="l" r="r" t="t"/>
                <a:pathLst>
                  <a:path extrusionOk="0" h="104775" w="6762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rect b="b" l="l" r="r" t="t"/>
                <a:pathLst>
                  <a:path extrusionOk="0" h="485775" w="742950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rect b="b" l="l" r="r" t="t"/>
                <a:pathLst>
                  <a:path extrusionOk="0" h="428625" w="1009650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rect b="b" l="l" r="r" t="t"/>
                <a:pathLst>
                  <a:path extrusionOk="0" h="142875" w="107632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"/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"/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rect b="b" l="l" r="r" t="t"/>
                <a:pathLst>
                  <a:path extrusionOk="0" h="190500" w="59055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"/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rect b="b" l="l" r="r" t="t"/>
                <a:pathLst>
                  <a:path extrusionOk="0" h="95250" w="3619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rect b="b" l="l" r="r" t="t"/>
                <a:pathLst>
                  <a:path extrusionOk="0" h="200025" w="8096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3" name="Google Shape;123;p1"/>
            <p:cNvGrpSpPr/>
            <p:nvPr/>
          </p:nvGrpSpPr>
          <p:grpSpPr>
            <a:xfrm>
              <a:off x="3818399" y="2183374"/>
              <a:ext cx="2675401" cy="572223"/>
              <a:chOff x="4298394" y="3045618"/>
              <a:chExt cx="3591640" cy="768191"/>
            </a:xfrm>
          </p:grpSpPr>
          <p:sp>
            <p:nvSpPr>
              <p:cNvPr id="124" name="Google Shape;124;p1"/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rect b="b" l="l" r="r" t="t"/>
                <a:pathLst>
                  <a:path extrusionOk="0" h="200025" w="34766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rect b="b" l="l" r="r" t="t"/>
                <a:pathLst>
                  <a:path extrusionOk="0" h="142875" w="2552700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"/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1"/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"/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rect b="b" l="l" r="r" t="t"/>
                <a:pathLst>
                  <a:path extrusionOk="0" h="104775" w="6762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rect b="b" l="l" r="r" t="t"/>
                <a:pathLst>
                  <a:path extrusionOk="0" h="485775" w="742950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rect b="b" l="l" r="r" t="t"/>
                <a:pathLst>
                  <a:path extrusionOk="0" h="428625" w="1009650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rect b="b" l="l" r="r" t="t"/>
                <a:pathLst>
                  <a:path extrusionOk="0" h="142875" w="107632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"/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rect b="b" l="l" r="r" t="t"/>
                <a:pathLst>
                  <a:path extrusionOk="0" h="190500" w="59055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"/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"/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rect b="b" l="l" r="r" t="t"/>
                <a:pathLst>
                  <a:path extrusionOk="0" h="95250" w="3619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"/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"/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rect b="b" l="l" r="r" t="t"/>
                <a:pathLst>
                  <a:path extrusionOk="0" h="200025" w="8096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4" name="Google Shape;144;p1"/>
            <p:cNvGrpSpPr/>
            <p:nvPr/>
          </p:nvGrpSpPr>
          <p:grpSpPr>
            <a:xfrm>
              <a:off x="3267976" y="2332275"/>
              <a:ext cx="3501920" cy="1194157"/>
              <a:chOff x="7533182" y="1351307"/>
              <a:chExt cx="4265295" cy="1454468"/>
            </a:xfrm>
          </p:grpSpPr>
          <p:sp>
            <p:nvSpPr>
              <p:cNvPr id="145" name="Google Shape;145;p1"/>
              <p:cNvSpPr/>
              <p:nvPr/>
            </p:nvSpPr>
            <p:spPr>
              <a:xfrm>
                <a:off x="8179930" y="1579907"/>
                <a:ext cx="3581400" cy="762000"/>
              </a:xfrm>
              <a:custGeom>
                <a:rect b="b" l="l" r="r" t="t"/>
                <a:pathLst>
                  <a:path extrusionOk="0" h="762000" w="3581400">
                    <a:moveTo>
                      <a:pt x="37624" y="761524"/>
                    </a:moveTo>
                    <a:cubicBezTo>
                      <a:pt x="20479" y="761524"/>
                      <a:pt x="7144" y="748189"/>
                      <a:pt x="7144" y="731044"/>
                    </a:cubicBezTo>
                    <a:cubicBezTo>
                      <a:pt x="7144" y="713899"/>
                      <a:pt x="20479" y="700564"/>
                      <a:pt x="37624" y="700564"/>
                    </a:cubicBezTo>
                    <a:cubicBezTo>
                      <a:pt x="49054" y="700564"/>
                      <a:pt x="58579" y="706279"/>
                      <a:pt x="64294" y="715804"/>
                    </a:cubicBezTo>
                    <a:lnTo>
                      <a:pt x="1177766" y="715804"/>
                    </a:lnTo>
                    <a:lnTo>
                      <a:pt x="1060609" y="597694"/>
                    </a:lnTo>
                    <a:lnTo>
                      <a:pt x="376714" y="597694"/>
                    </a:lnTo>
                    <a:cubicBezTo>
                      <a:pt x="370999" y="607219"/>
                      <a:pt x="361474" y="612934"/>
                      <a:pt x="350044" y="612934"/>
                    </a:cubicBezTo>
                    <a:cubicBezTo>
                      <a:pt x="332899" y="612934"/>
                      <a:pt x="319564" y="599599"/>
                      <a:pt x="319564" y="582454"/>
                    </a:cubicBezTo>
                    <a:cubicBezTo>
                      <a:pt x="319564" y="565309"/>
                      <a:pt x="332899" y="551974"/>
                      <a:pt x="350044" y="551974"/>
                    </a:cubicBezTo>
                    <a:cubicBezTo>
                      <a:pt x="361474" y="551974"/>
                      <a:pt x="370999" y="557689"/>
                      <a:pt x="376714" y="567214"/>
                    </a:cubicBezTo>
                    <a:lnTo>
                      <a:pt x="804386" y="567214"/>
                    </a:lnTo>
                    <a:lnTo>
                      <a:pt x="755809" y="518636"/>
                    </a:lnTo>
                    <a:lnTo>
                      <a:pt x="469106" y="518636"/>
                    </a:lnTo>
                    <a:cubicBezTo>
                      <a:pt x="463391" y="528161"/>
                      <a:pt x="453866" y="533876"/>
                      <a:pt x="442436" y="533876"/>
                    </a:cubicBezTo>
                    <a:cubicBezTo>
                      <a:pt x="425291" y="533876"/>
                      <a:pt x="411956" y="520541"/>
                      <a:pt x="411956" y="503396"/>
                    </a:cubicBezTo>
                    <a:cubicBezTo>
                      <a:pt x="411956" y="486251"/>
                      <a:pt x="425291" y="472916"/>
                      <a:pt x="442436" y="472916"/>
                    </a:cubicBezTo>
                    <a:cubicBezTo>
                      <a:pt x="453866" y="472916"/>
                      <a:pt x="463391" y="478631"/>
                      <a:pt x="469106" y="488156"/>
                    </a:cubicBezTo>
                    <a:lnTo>
                      <a:pt x="768191" y="488156"/>
                    </a:lnTo>
                    <a:lnTo>
                      <a:pt x="846296" y="566261"/>
                    </a:lnTo>
                    <a:lnTo>
                      <a:pt x="1072039" y="566261"/>
                    </a:lnTo>
                    <a:lnTo>
                      <a:pt x="1219676" y="713899"/>
                    </a:lnTo>
                    <a:lnTo>
                      <a:pt x="1376839" y="713899"/>
                    </a:lnTo>
                    <a:lnTo>
                      <a:pt x="1540669" y="550069"/>
                    </a:lnTo>
                    <a:lnTo>
                      <a:pt x="2015014" y="550069"/>
                    </a:lnTo>
                    <a:lnTo>
                      <a:pt x="2253139" y="311944"/>
                    </a:lnTo>
                    <a:lnTo>
                      <a:pt x="2012156" y="311944"/>
                    </a:lnTo>
                    <a:lnTo>
                      <a:pt x="1900714" y="426244"/>
                    </a:lnTo>
                    <a:lnTo>
                      <a:pt x="1742599" y="426244"/>
                    </a:lnTo>
                    <a:cubicBezTo>
                      <a:pt x="1736884" y="435769"/>
                      <a:pt x="1727359" y="441484"/>
                      <a:pt x="1715929" y="441484"/>
                    </a:cubicBezTo>
                    <a:cubicBezTo>
                      <a:pt x="1698784" y="441484"/>
                      <a:pt x="1685449" y="428149"/>
                      <a:pt x="1685449" y="411004"/>
                    </a:cubicBezTo>
                    <a:cubicBezTo>
                      <a:pt x="1685449" y="393859"/>
                      <a:pt x="1698784" y="380524"/>
                      <a:pt x="1715929" y="380524"/>
                    </a:cubicBezTo>
                    <a:cubicBezTo>
                      <a:pt x="1727359" y="380524"/>
                      <a:pt x="1736884" y="386239"/>
                      <a:pt x="1742599" y="395764"/>
                    </a:cubicBezTo>
                    <a:lnTo>
                      <a:pt x="1888331" y="395764"/>
                    </a:lnTo>
                    <a:lnTo>
                      <a:pt x="1970246" y="313849"/>
                    </a:lnTo>
                    <a:lnTo>
                      <a:pt x="1623536" y="313849"/>
                    </a:lnTo>
                    <a:lnTo>
                      <a:pt x="1400651" y="536734"/>
                    </a:lnTo>
                    <a:cubicBezTo>
                      <a:pt x="1403509" y="547211"/>
                      <a:pt x="1400651" y="558641"/>
                      <a:pt x="1393031" y="566261"/>
                    </a:cubicBezTo>
                    <a:cubicBezTo>
                      <a:pt x="1387316" y="571976"/>
                      <a:pt x="1379696" y="574834"/>
                      <a:pt x="1371124" y="574834"/>
                    </a:cubicBezTo>
                    <a:cubicBezTo>
                      <a:pt x="1362551" y="574834"/>
                      <a:pt x="1354931" y="571976"/>
                      <a:pt x="1349216" y="566261"/>
                    </a:cubicBezTo>
                    <a:cubicBezTo>
                      <a:pt x="1343501" y="560546"/>
                      <a:pt x="1340644" y="552926"/>
                      <a:pt x="1340644" y="544354"/>
                    </a:cubicBezTo>
                    <a:cubicBezTo>
                      <a:pt x="1340644" y="535781"/>
                      <a:pt x="1343501" y="528161"/>
                      <a:pt x="1349216" y="522446"/>
                    </a:cubicBezTo>
                    <a:cubicBezTo>
                      <a:pt x="1354931" y="516731"/>
                      <a:pt x="1362551" y="513874"/>
                      <a:pt x="1371124" y="513874"/>
                    </a:cubicBezTo>
                    <a:cubicBezTo>
                      <a:pt x="1373981" y="513874"/>
                      <a:pt x="1376839" y="513874"/>
                      <a:pt x="1379696" y="514826"/>
                    </a:cubicBezTo>
                    <a:lnTo>
                      <a:pt x="1439704" y="454819"/>
                    </a:lnTo>
                    <a:lnTo>
                      <a:pt x="1025366" y="454819"/>
                    </a:lnTo>
                    <a:lnTo>
                      <a:pt x="988219" y="417671"/>
                    </a:lnTo>
                    <a:cubicBezTo>
                      <a:pt x="985361" y="418624"/>
                      <a:pt x="982504" y="418624"/>
                      <a:pt x="979646" y="418624"/>
                    </a:cubicBezTo>
                    <a:cubicBezTo>
                      <a:pt x="971074" y="418624"/>
                      <a:pt x="963454" y="415766"/>
                      <a:pt x="957739" y="410051"/>
                    </a:cubicBezTo>
                    <a:cubicBezTo>
                      <a:pt x="952024" y="404336"/>
                      <a:pt x="949166" y="396716"/>
                      <a:pt x="949166" y="388144"/>
                    </a:cubicBezTo>
                    <a:cubicBezTo>
                      <a:pt x="949166" y="379571"/>
                      <a:pt x="952024" y="371951"/>
                      <a:pt x="957739" y="366236"/>
                    </a:cubicBezTo>
                    <a:cubicBezTo>
                      <a:pt x="963454" y="360521"/>
                      <a:pt x="971074" y="357664"/>
                      <a:pt x="979646" y="357664"/>
                    </a:cubicBezTo>
                    <a:cubicBezTo>
                      <a:pt x="988219" y="357664"/>
                      <a:pt x="995839" y="360521"/>
                      <a:pt x="1001554" y="366236"/>
                    </a:cubicBezTo>
                    <a:cubicBezTo>
                      <a:pt x="1009174" y="373856"/>
                      <a:pt x="1012031" y="385286"/>
                      <a:pt x="1009174" y="395764"/>
                    </a:cubicBezTo>
                    <a:lnTo>
                      <a:pt x="1037749" y="424339"/>
                    </a:lnTo>
                    <a:lnTo>
                      <a:pt x="1470184" y="424339"/>
                    </a:lnTo>
                    <a:lnTo>
                      <a:pt x="1611154" y="283369"/>
                    </a:lnTo>
                    <a:lnTo>
                      <a:pt x="2285524" y="283369"/>
                    </a:lnTo>
                    <a:lnTo>
                      <a:pt x="2289334" y="279559"/>
                    </a:lnTo>
                    <a:lnTo>
                      <a:pt x="2294096" y="283369"/>
                    </a:lnTo>
                    <a:lnTo>
                      <a:pt x="2574131" y="283369"/>
                    </a:lnTo>
                    <a:lnTo>
                      <a:pt x="2774156" y="83344"/>
                    </a:lnTo>
                    <a:lnTo>
                      <a:pt x="2961799" y="83344"/>
                    </a:lnTo>
                    <a:lnTo>
                      <a:pt x="3022759" y="22384"/>
                    </a:lnTo>
                    <a:lnTo>
                      <a:pt x="3525679" y="22384"/>
                    </a:lnTo>
                    <a:cubicBezTo>
                      <a:pt x="3531394" y="12859"/>
                      <a:pt x="3540919" y="7144"/>
                      <a:pt x="3552349" y="7144"/>
                    </a:cubicBezTo>
                    <a:cubicBezTo>
                      <a:pt x="3569494" y="7144"/>
                      <a:pt x="3582829" y="20479"/>
                      <a:pt x="3582829" y="37624"/>
                    </a:cubicBezTo>
                    <a:cubicBezTo>
                      <a:pt x="3582829" y="54769"/>
                      <a:pt x="3569494" y="68104"/>
                      <a:pt x="3552349" y="68104"/>
                    </a:cubicBezTo>
                    <a:cubicBezTo>
                      <a:pt x="3540919" y="68104"/>
                      <a:pt x="3531394" y="62389"/>
                      <a:pt x="3525679" y="52864"/>
                    </a:cubicBezTo>
                    <a:lnTo>
                      <a:pt x="3036094" y="52864"/>
                    </a:lnTo>
                    <a:lnTo>
                      <a:pt x="2975134" y="113824"/>
                    </a:lnTo>
                    <a:lnTo>
                      <a:pt x="2787491" y="113824"/>
                    </a:lnTo>
                    <a:lnTo>
                      <a:pt x="2588419" y="312896"/>
                    </a:lnTo>
                    <a:lnTo>
                      <a:pt x="2299811" y="312896"/>
                    </a:lnTo>
                    <a:lnTo>
                      <a:pt x="2206466" y="406241"/>
                    </a:lnTo>
                    <a:lnTo>
                      <a:pt x="2329339" y="406241"/>
                    </a:lnTo>
                    <a:lnTo>
                      <a:pt x="2387441" y="464344"/>
                    </a:lnTo>
                    <a:cubicBezTo>
                      <a:pt x="2390299" y="463391"/>
                      <a:pt x="2393156" y="463391"/>
                      <a:pt x="2396014" y="463391"/>
                    </a:cubicBezTo>
                    <a:cubicBezTo>
                      <a:pt x="2404586" y="463391"/>
                      <a:pt x="2412206" y="466249"/>
                      <a:pt x="2417921" y="471964"/>
                    </a:cubicBezTo>
                    <a:cubicBezTo>
                      <a:pt x="2423636" y="477679"/>
                      <a:pt x="2426494" y="485299"/>
                      <a:pt x="2426494" y="493871"/>
                    </a:cubicBezTo>
                    <a:cubicBezTo>
                      <a:pt x="2426494" y="502444"/>
                      <a:pt x="2423636" y="510064"/>
                      <a:pt x="2417921" y="515779"/>
                    </a:cubicBezTo>
                    <a:cubicBezTo>
                      <a:pt x="2412206" y="521494"/>
                      <a:pt x="2404586" y="524351"/>
                      <a:pt x="2396014" y="524351"/>
                    </a:cubicBezTo>
                    <a:cubicBezTo>
                      <a:pt x="2387441" y="524351"/>
                      <a:pt x="2379821" y="521494"/>
                      <a:pt x="2374106" y="515779"/>
                    </a:cubicBezTo>
                    <a:cubicBezTo>
                      <a:pt x="2366486" y="508159"/>
                      <a:pt x="2363629" y="496729"/>
                      <a:pt x="2366486" y="486251"/>
                    </a:cubicBezTo>
                    <a:lnTo>
                      <a:pt x="2317909" y="437674"/>
                    </a:lnTo>
                    <a:lnTo>
                      <a:pt x="2176939" y="437674"/>
                    </a:lnTo>
                    <a:lnTo>
                      <a:pt x="2032159" y="582454"/>
                    </a:lnTo>
                    <a:lnTo>
                      <a:pt x="1557814" y="582454"/>
                    </a:lnTo>
                    <a:lnTo>
                      <a:pt x="1393984" y="746284"/>
                    </a:lnTo>
                    <a:lnTo>
                      <a:pt x="64294" y="746284"/>
                    </a:lnTo>
                    <a:cubicBezTo>
                      <a:pt x="59531" y="754856"/>
                      <a:pt x="49054" y="761524"/>
                      <a:pt x="37624" y="76152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>
                <a:off x="8190407" y="1590385"/>
                <a:ext cx="3562350" cy="742950"/>
              </a:xfrm>
              <a:custGeom>
                <a:rect b="b" l="l" r="r" t="t"/>
                <a:pathLst>
                  <a:path extrusionOk="0" h="742950" w="3562350">
                    <a:moveTo>
                      <a:pt x="2567464" y="282416"/>
                    </a:moveTo>
                    <a:lnTo>
                      <a:pt x="2279809" y="282416"/>
                    </a:lnTo>
                    <a:lnTo>
                      <a:pt x="2278856" y="281464"/>
                    </a:lnTo>
                    <a:lnTo>
                      <a:pt x="2277904" y="282416"/>
                    </a:lnTo>
                    <a:lnTo>
                      <a:pt x="1603534" y="282416"/>
                    </a:lnTo>
                    <a:lnTo>
                      <a:pt x="1461611" y="424339"/>
                    </a:lnTo>
                    <a:lnTo>
                      <a:pt x="1021556" y="424339"/>
                    </a:lnTo>
                    <a:lnTo>
                      <a:pt x="986314" y="389096"/>
                    </a:lnTo>
                    <a:cubicBezTo>
                      <a:pt x="991076" y="381476"/>
                      <a:pt x="990124" y="370999"/>
                      <a:pt x="982504" y="363379"/>
                    </a:cubicBezTo>
                    <a:cubicBezTo>
                      <a:pt x="973931" y="354806"/>
                      <a:pt x="960596" y="354806"/>
                      <a:pt x="952024" y="363379"/>
                    </a:cubicBezTo>
                    <a:cubicBezTo>
                      <a:pt x="943451" y="371951"/>
                      <a:pt x="943451" y="385286"/>
                      <a:pt x="952024" y="392906"/>
                    </a:cubicBezTo>
                    <a:cubicBezTo>
                      <a:pt x="958691" y="399574"/>
                      <a:pt x="969169" y="400526"/>
                      <a:pt x="977741" y="396716"/>
                    </a:cubicBezTo>
                    <a:lnTo>
                      <a:pt x="1016794" y="435769"/>
                    </a:lnTo>
                    <a:lnTo>
                      <a:pt x="1450181" y="435769"/>
                    </a:lnTo>
                    <a:lnTo>
                      <a:pt x="1370171" y="515779"/>
                    </a:lnTo>
                    <a:cubicBezTo>
                      <a:pt x="1362551" y="511016"/>
                      <a:pt x="1352074" y="511969"/>
                      <a:pt x="1344454" y="519589"/>
                    </a:cubicBezTo>
                    <a:cubicBezTo>
                      <a:pt x="1335881" y="528161"/>
                      <a:pt x="1335881" y="541496"/>
                      <a:pt x="1344454" y="549116"/>
                    </a:cubicBezTo>
                    <a:cubicBezTo>
                      <a:pt x="1353026" y="557689"/>
                      <a:pt x="1366361" y="557689"/>
                      <a:pt x="1373981" y="549116"/>
                    </a:cubicBezTo>
                    <a:cubicBezTo>
                      <a:pt x="1380649" y="542449"/>
                      <a:pt x="1381601" y="531971"/>
                      <a:pt x="1377791" y="523399"/>
                    </a:cubicBezTo>
                    <a:lnTo>
                      <a:pt x="1608296" y="292894"/>
                    </a:lnTo>
                    <a:lnTo>
                      <a:pt x="1982629" y="292894"/>
                    </a:lnTo>
                    <a:lnTo>
                      <a:pt x="1881664" y="393859"/>
                    </a:lnTo>
                    <a:lnTo>
                      <a:pt x="1726406" y="393859"/>
                    </a:lnTo>
                    <a:cubicBezTo>
                      <a:pt x="1723549" y="385286"/>
                      <a:pt x="1715929" y="378619"/>
                      <a:pt x="1706404" y="378619"/>
                    </a:cubicBezTo>
                    <a:cubicBezTo>
                      <a:pt x="1694974" y="378619"/>
                      <a:pt x="1685449" y="388144"/>
                      <a:pt x="1685449" y="399574"/>
                    </a:cubicBezTo>
                    <a:cubicBezTo>
                      <a:pt x="1685449" y="411004"/>
                      <a:pt x="1694974" y="420529"/>
                      <a:pt x="1706404" y="420529"/>
                    </a:cubicBezTo>
                    <a:cubicBezTo>
                      <a:pt x="1715929" y="420529"/>
                      <a:pt x="1724501" y="413861"/>
                      <a:pt x="1726406" y="405289"/>
                    </a:cubicBezTo>
                    <a:lnTo>
                      <a:pt x="1886426" y="405289"/>
                    </a:lnTo>
                    <a:lnTo>
                      <a:pt x="1998821" y="292894"/>
                    </a:lnTo>
                    <a:lnTo>
                      <a:pt x="2267426" y="292894"/>
                    </a:lnTo>
                    <a:lnTo>
                      <a:pt x="2010251" y="550069"/>
                    </a:lnTo>
                    <a:lnTo>
                      <a:pt x="1535906" y="550069"/>
                    </a:lnTo>
                    <a:lnTo>
                      <a:pt x="1372076" y="713899"/>
                    </a:lnTo>
                    <a:lnTo>
                      <a:pt x="1207294" y="713899"/>
                    </a:lnTo>
                    <a:lnTo>
                      <a:pt x="1059656" y="566261"/>
                    </a:lnTo>
                    <a:lnTo>
                      <a:pt x="833914" y="566261"/>
                    </a:lnTo>
                    <a:lnTo>
                      <a:pt x="833914" y="566261"/>
                    </a:lnTo>
                    <a:lnTo>
                      <a:pt x="755809" y="488156"/>
                    </a:lnTo>
                    <a:lnTo>
                      <a:pt x="453866" y="488156"/>
                    </a:lnTo>
                    <a:cubicBezTo>
                      <a:pt x="451009" y="479584"/>
                      <a:pt x="443389" y="472916"/>
                      <a:pt x="433864" y="472916"/>
                    </a:cubicBezTo>
                    <a:cubicBezTo>
                      <a:pt x="422434" y="472916"/>
                      <a:pt x="412909" y="482441"/>
                      <a:pt x="412909" y="493871"/>
                    </a:cubicBezTo>
                    <a:cubicBezTo>
                      <a:pt x="412909" y="505301"/>
                      <a:pt x="422434" y="514826"/>
                      <a:pt x="433864" y="514826"/>
                    </a:cubicBezTo>
                    <a:cubicBezTo>
                      <a:pt x="443389" y="514826"/>
                      <a:pt x="451961" y="508159"/>
                      <a:pt x="453866" y="499586"/>
                    </a:cubicBezTo>
                    <a:lnTo>
                      <a:pt x="750094" y="499586"/>
                    </a:lnTo>
                    <a:lnTo>
                      <a:pt x="817721" y="567214"/>
                    </a:lnTo>
                    <a:lnTo>
                      <a:pt x="360521" y="567214"/>
                    </a:lnTo>
                    <a:cubicBezTo>
                      <a:pt x="357664" y="558641"/>
                      <a:pt x="350044" y="551974"/>
                      <a:pt x="340519" y="551974"/>
                    </a:cubicBezTo>
                    <a:cubicBezTo>
                      <a:pt x="329089" y="551974"/>
                      <a:pt x="319564" y="561499"/>
                      <a:pt x="319564" y="572929"/>
                    </a:cubicBezTo>
                    <a:cubicBezTo>
                      <a:pt x="319564" y="584359"/>
                      <a:pt x="329089" y="593884"/>
                      <a:pt x="340519" y="593884"/>
                    </a:cubicBezTo>
                    <a:cubicBezTo>
                      <a:pt x="350044" y="593884"/>
                      <a:pt x="358616" y="587216"/>
                      <a:pt x="360521" y="578644"/>
                    </a:cubicBezTo>
                    <a:lnTo>
                      <a:pt x="1054894" y="578644"/>
                    </a:lnTo>
                    <a:lnTo>
                      <a:pt x="1191101" y="714851"/>
                    </a:lnTo>
                    <a:lnTo>
                      <a:pt x="48101" y="714851"/>
                    </a:lnTo>
                    <a:cubicBezTo>
                      <a:pt x="45244" y="706279"/>
                      <a:pt x="37624" y="699611"/>
                      <a:pt x="28099" y="699611"/>
                    </a:cubicBezTo>
                    <a:cubicBezTo>
                      <a:pt x="16669" y="699611"/>
                      <a:pt x="7144" y="709136"/>
                      <a:pt x="7144" y="720566"/>
                    </a:cubicBezTo>
                    <a:cubicBezTo>
                      <a:pt x="7144" y="731996"/>
                      <a:pt x="16669" y="741521"/>
                      <a:pt x="28099" y="741521"/>
                    </a:cubicBezTo>
                    <a:cubicBezTo>
                      <a:pt x="37624" y="741521"/>
                      <a:pt x="46196" y="734854"/>
                      <a:pt x="48101" y="726281"/>
                    </a:cubicBezTo>
                    <a:lnTo>
                      <a:pt x="1376839" y="726281"/>
                    </a:lnTo>
                    <a:lnTo>
                      <a:pt x="1540669" y="561499"/>
                    </a:lnTo>
                    <a:lnTo>
                      <a:pt x="2015014" y="561499"/>
                    </a:lnTo>
                    <a:lnTo>
                      <a:pt x="2159794" y="417671"/>
                    </a:lnTo>
                    <a:lnTo>
                      <a:pt x="2308384" y="417671"/>
                    </a:lnTo>
                    <a:lnTo>
                      <a:pt x="2364581" y="473869"/>
                    </a:lnTo>
                    <a:cubicBezTo>
                      <a:pt x="2359819" y="481489"/>
                      <a:pt x="2360771" y="491966"/>
                      <a:pt x="2368391" y="499586"/>
                    </a:cubicBezTo>
                    <a:cubicBezTo>
                      <a:pt x="2376964" y="508159"/>
                      <a:pt x="2390299" y="508159"/>
                      <a:pt x="2397919" y="499586"/>
                    </a:cubicBezTo>
                    <a:cubicBezTo>
                      <a:pt x="2406491" y="491014"/>
                      <a:pt x="2406491" y="477679"/>
                      <a:pt x="2397919" y="470059"/>
                    </a:cubicBezTo>
                    <a:cubicBezTo>
                      <a:pt x="2391251" y="463391"/>
                      <a:pt x="2380774" y="462439"/>
                      <a:pt x="2372201" y="466249"/>
                    </a:cubicBezTo>
                    <a:lnTo>
                      <a:pt x="2313146" y="407194"/>
                    </a:lnTo>
                    <a:lnTo>
                      <a:pt x="2170271" y="407194"/>
                    </a:lnTo>
                    <a:lnTo>
                      <a:pt x="2283619" y="293846"/>
                    </a:lnTo>
                    <a:lnTo>
                      <a:pt x="2572226" y="293846"/>
                    </a:lnTo>
                    <a:lnTo>
                      <a:pt x="2771299" y="94774"/>
                    </a:lnTo>
                    <a:lnTo>
                      <a:pt x="2959894" y="94774"/>
                    </a:lnTo>
                    <a:lnTo>
                      <a:pt x="3020854" y="33814"/>
                    </a:lnTo>
                    <a:lnTo>
                      <a:pt x="3520916" y="33814"/>
                    </a:lnTo>
                    <a:cubicBezTo>
                      <a:pt x="3523774" y="42386"/>
                      <a:pt x="3531394" y="49054"/>
                      <a:pt x="3540919" y="49054"/>
                    </a:cubicBezTo>
                    <a:cubicBezTo>
                      <a:pt x="3552349" y="49054"/>
                      <a:pt x="3561874" y="39529"/>
                      <a:pt x="3561874" y="28099"/>
                    </a:cubicBezTo>
                    <a:cubicBezTo>
                      <a:pt x="3561874" y="16669"/>
                      <a:pt x="3552349" y="7144"/>
                      <a:pt x="3540919" y="7144"/>
                    </a:cubicBezTo>
                    <a:cubicBezTo>
                      <a:pt x="3531394" y="7144"/>
                      <a:pt x="3522821" y="13811"/>
                      <a:pt x="3520916" y="22384"/>
                    </a:cubicBezTo>
                    <a:lnTo>
                      <a:pt x="3016091" y="22384"/>
                    </a:lnTo>
                    <a:lnTo>
                      <a:pt x="2955131" y="83344"/>
                    </a:lnTo>
                    <a:lnTo>
                      <a:pt x="2767489" y="83344"/>
                    </a:lnTo>
                    <a:lnTo>
                      <a:pt x="2567464" y="28241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>
                <a:off x="7533182" y="1351307"/>
                <a:ext cx="3552825" cy="771525"/>
              </a:xfrm>
              <a:custGeom>
                <a:rect b="b" l="l" r="r" t="t"/>
                <a:pathLst>
                  <a:path extrusionOk="0" h="771525" w="3552825">
                    <a:moveTo>
                      <a:pt x="271939" y="772954"/>
                    </a:moveTo>
                    <a:cubicBezTo>
                      <a:pt x="254794" y="772954"/>
                      <a:pt x="241459" y="759619"/>
                      <a:pt x="241459" y="742474"/>
                    </a:cubicBezTo>
                    <a:cubicBezTo>
                      <a:pt x="241459" y="725329"/>
                      <a:pt x="254794" y="711994"/>
                      <a:pt x="271939" y="711994"/>
                    </a:cubicBezTo>
                    <a:cubicBezTo>
                      <a:pt x="283369" y="711994"/>
                      <a:pt x="292894" y="717709"/>
                      <a:pt x="298609" y="727234"/>
                    </a:cubicBezTo>
                    <a:lnTo>
                      <a:pt x="817721" y="727234"/>
                    </a:lnTo>
                    <a:lnTo>
                      <a:pt x="890111" y="653891"/>
                    </a:lnTo>
                    <a:lnTo>
                      <a:pt x="64294" y="653891"/>
                    </a:lnTo>
                    <a:cubicBezTo>
                      <a:pt x="58579" y="663416"/>
                      <a:pt x="49054" y="669131"/>
                      <a:pt x="37624" y="669131"/>
                    </a:cubicBezTo>
                    <a:cubicBezTo>
                      <a:pt x="20479" y="669131"/>
                      <a:pt x="7144" y="655796"/>
                      <a:pt x="7144" y="638651"/>
                    </a:cubicBezTo>
                    <a:cubicBezTo>
                      <a:pt x="7144" y="621506"/>
                      <a:pt x="20479" y="608171"/>
                      <a:pt x="37624" y="608171"/>
                    </a:cubicBezTo>
                    <a:cubicBezTo>
                      <a:pt x="49054" y="608171"/>
                      <a:pt x="58579" y="613886"/>
                      <a:pt x="64294" y="623411"/>
                    </a:cubicBezTo>
                    <a:lnTo>
                      <a:pt x="1397794" y="623411"/>
                    </a:lnTo>
                    <a:lnTo>
                      <a:pt x="1762601" y="258604"/>
                    </a:lnTo>
                    <a:lnTo>
                      <a:pt x="2255044" y="258604"/>
                    </a:lnTo>
                    <a:lnTo>
                      <a:pt x="2179796" y="183356"/>
                    </a:lnTo>
                    <a:lnTo>
                      <a:pt x="1637824" y="183356"/>
                    </a:lnTo>
                    <a:lnTo>
                      <a:pt x="1289209" y="531971"/>
                    </a:lnTo>
                    <a:lnTo>
                      <a:pt x="803434" y="531971"/>
                    </a:lnTo>
                    <a:cubicBezTo>
                      <a:pt x="797719" y="541496"/>
                      <a:pt x="788194" y="547211"/>
                      <a:pt x="776764" y="547211"/>
                    </a:cubicBezTo>
                    <a:cubicBezTo>
                      <a:pt x="759619" y="547211"/>
                      <a:pt x="746284" y="533876"/>
                      <a:pt x="746284" y="516731"/>
                    </a:cubicBezTo>
                    <a:cubicBezTo>
                      <a:pt x="746284" y="499586"/>
                      <a:pt x="759619" y="486251"/>
                      <a:pt x="776764" y="486251"/>
                    </a:cubicBezTo>
                    <a:cubicBezTo>
                      <a:pt x="788194" y="486251"/>
                      <a:pt x="797719" y="491966"/>
                      <a:pt x="803434" y="501491"/>
                    </a:cubicBezTo>
                    <a:lnTo>
                      <a:pt x="1117759" y="501491"/>
                    </a:lnTo>
                    <a:lnTo>
                      <a:pt x="1021556" y="405289"/>
                    </a:lnTo>
                    <a:lnTo>
                      <a:pt x="211931" y="405289"/>
                    </a:lnTo>
                    <a:lnTo>
                      <a:pt x="100489" y="294799"/>
                    </a:lnTo>
                    <a:cubicBezTo>
                      <a:pt x="97631" y="295751"/>
                      <a:pt x="94774" y="295751"/>
                      <a:pt x="91916" y="295751"/>
                    </a:cubicBezTo>
                    <a:cubicBezTo>
                      <a:pt x="83344" y="295751"/>
                      <a:pt x="75724" y="292894"/>
                      <a:pt x="70009" y="287179"/>
                    </a:cubicBezTo>
                    <a:cubicBezTo>
                      <a:pt x="57626" y="274796"/>
                      <a:pt x="57626" y="255746"/>
                      <a:pt x="70009" y="243364"/>
                    </a:cubicBezTo>
                    <a:cubicBezTo>
                      <a:pt x="75724" y="237649"/>
                      <a:pt x="83344" y="234791"/>
                      <a:pt x="91916" y="234791"/>
                    </a:cubicBezTo>
                    <a:cubicBezTo>
                      <a:pt x="100489" y="234791"/>
                      <a:pt x="108109" y="237649"/>
                      <a:pt x="113824" y="243364"/>
                    </a:cubicBezTo>
                    <a:cubicBezTo>
                      <a:pt x="121444" y="250984"/>
                      <a:pt x="124301" y="262414"/>
                      <a:pt x="121444" y="272891"/>
                    </a:cubicBezTo>
                    <a:lnTo>
                      <a:pt x="224314" y="375761"/>
                    </a:lnTo>
                    <a:lnTo>
                      <a:pt x="1033939" y="375761"/>
                    </a:lnTo>
                    <a:lnTo>
                      <a:pt x="1160621" y="502444"/>
                    </a:lnTo>
                    <a:lnTo>
                      <a:pt x="1276826" y="502444"/>
                    </a:lnTo>
                    <a:lnTo>
                      <a:pt x="1625441" y="153829"/>
                    </a:lnTo>
                    <a:lnTo>
                      <a:pt x="2193131" y="153829"/>
                    </a:lnTo>
                    <a:lnTo>
                      <a:pt x="2298859" y="259556"/>
                    </a:lnTo>
                    <a:lnTo>
                      <a:pt x="2721769" y="259556"/>
                    </a:lnTo>
                    <a:lnTo>
                      <a:pt x="2973229" y="7144"/>
                    </a:lnTo>
                    <a:lnTo>
                      <a:pt x="3548539" y="7144"/>
                    </a:lnTo>
                    <a:lnTo>
                      <a:pt x="3548539" y="37624"/>
                    </a:lnTo>
                    <a:lnTo>
                      <a:pt x="2985611" y="37624"/>
                    </a:lnTo>
                    <a:lnTo>
                      <a:pt x="2733199" y="290036"/>
                    </a:lnTo>
                    <a:lnTo>
                      <a:pt x="1774984" y="290036"/>
                    </a:lnTo>
                    <a:lnTo>
                      <a:pt x="1635919" y="429101"/>
                    </a:lnTo>
                    <a:lnTo>
                      <a:pt x="1871186" y="429101"/>
                    </a:lnTo>
                    <a:lnTo>
                      <a:pt x="1968341" y="526256"/>
                    </a:lnTo>
                    <a:cubicBezTo>
                      <a:pt x="1971199" y="525304"/>
                      <a:pt x="1974056" y="525304"/>
                      <a:pt x="1976914" y="525304"/>
                    </a:cubicBezTo>
                    <a:cubicBezTo>
                      <a:pt x="1985486" y="525304"/>
                      <a:pt x="1993106" y="528161"/>
                      <a:pt x="1998821" y="533876"/>
                    </a:cubicBezTo>
                    <a:cubicBezTo>
                      <a:pt x="2004536" y="539591"/>
                      <a:pt x="2007394" y="547211"/>
                      <a:pt x="2007394" y="555784"/>
                    </a:cubicBezTo>
                    <a:cubicBezTo>
                      <a:pt x="2007394" y="564356"/>
                      <a:pt x="2004536" y="571976"/>
                      <a:pt x="1998821" y="577691"/>
                    </a:cubicBezTo>
                    <a:cubicBezTo>
                      <a:pt x="1993106" y="583406"/>
                      <a:pt x="1985486" y="586264"/>
                      <a:pt x="1976914" y="586264"/>
                    </a:cubicBezTo>
                    <a:cubicBezTo>
                      <a:pt x="1968341" y="586264"/>
                      <a:pt x="1960721" y="583406"/>
                      <a:pt x="1955006" y="577691"/>
                    </a:cubicBezTo>
                    <a:cubicBezTo>
                      <a:pt x="1947386" y="570071"/>
                      <a:pt x="1944529" y="558641"/>
                      <a:pt x="1947386" y="548164"/>
                    </a:cubicBezTo>
                    <a:lnTo>
                      <a:pt x="1859756" y="460534"/>
                    </a:lnTo>
                    <a:lnTo>
                      <a:pt x="1606391" y="460534"/>
                    </a:lnTo>
                    <a:lnTo>
                      <a:pt x="1410176" y="654844"/>
                    </a:lnTo>
                    <a:lnTo>
                      <a:pt x="932974" y="654844"/>
                    </a:lnTo>
                    <a:lnTo>
                      <a:pt x="830104" y="757714"/>
                    </a:lnTo>
                    <a:lnTo>
                      <a:pt x="298609" y="757714"/>
                    </a:lnTo>
                    <a:cubicBezTo>
                      <a:pt x="292894" y="767239"/>
                      <a:pt x="283369" y="772954"/>
                      <a:pt x="271939" y="77295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>
                <a:off x="7543660" y="1360832"/>
                <a:ext cx="3533775" cy="752475"/>
              </a:xfrm>
              <a:custGeom>
                <a:rect b="b" l="l" r="r" t="t"/>
                <a:pathLst>
                  <a:path extrusionOk="0" h="752475" w="3533775">
                    <a:moveTo>
                      <a:pt x="903446" y="634841"/>
                    </a:moveTo>
                    <a:lnTo>
                      <a:pt x="812006" y="727234"/>
                    </a:lnTo>
                    <a:lnTo>
                      <a:pt x="281464" y="727234"/>
                    </a:lnTo>
                    <a:cubicBezTo>
                      <a:pt x="278606" y="718661"/>
                      <a:pt x="270986" y="711994"/>
                      <a:pt x="261461" y="711994"/>
                    </a:cubicBezTo>
                    <a:cubicBezTo>
                      <a:pt x="250031" y="711994"/>
                      <a:pt x="240506" y="721519"/>
                      <a:pt x="240506" y="732949"/>
                    </a:cubicBezTo>
                    <a:cubicBezTo>
                      <a:pt x="240506" y="744379"/>
                      <a:pt x="250031" y="753904"/>
                      <a:pt x="261461" y="753904"/>
                    </a:cubicBezTo>
                    <a:cubicBezTo>
                      <a:pt x="270986" y="753904"/>
                      <a:pt x="279559" y="747236"/>
                      <a:pt x="281464" y="738664"/>
                    </a:cubicBezTo>
                    <a:lnTo>
                      <a:pt x="815816" y="738664"/>
                    </a:lnTo>
                    <a:lnTo>
                      <a:pt x="918686" y="635794"/>
                    </a:lnTo>
                    <a:lnTo>
                      <a:pt x="917734" y="634841"/>
                    </a:lnTo>
                    <a:lnTo>
                      <a:pt x="1395889" y="634841"/>
                    </a:lnTo>
                    <a:lnTo>
                      <a:pt x="1591151" y="439579"/>
                    </a:lnTo>
                    <a:lnTo>
                      <a:pt x="1852136" y="439579"/>
                    </a:lnTo>
                    <a:lnTo>
                      <a:pt x="1947386" y="534829"/>
                    </a:lnTo>
                    <a:cubicBezTo>
                      <a:pt x="1942624" y="542449"/>
                      <a:pt x="1943576" y="552926"/>
                      <a:pt x="1951196" y="560546"/>
                    </a:cubicBezTo>
                    <a:cubicBezTo>
                      <a:pt x="1959769" y="569119"/>
                      <a:pt x="1973104" y="569119"/>
                      <a:pt x="1980724" y="560546"/>
                    </a:cubicBezTo>
                    <a:cubicBezTo>
                      <a:pt x="1989296" y="551974"/>
                      <a:pt x="1989296" y="538639"/>
                      <a:pt x="1980724" y="531019"/>
                    </a:cubicBezTo>
                    <a:cubicBezTo>
                      <a:pt x="1974056" y="524351"/>
                      <a:pt x="1963579" y="523399"/>
                      <a:pt x="1955006" y="527209"/>
                    </a:cubicBezTo>
                    <a:lnTo>
                      <a:pt x="1856899" y="429101"/>
                    </a:lnTo>
                    <a:lnTo>
                      <a:pt x="1602581" y="429101"/>
                    </a:lnTo>
                    <a:lnTo>
                      <a:pt x="1760696" y="270986"/>
                    </a:lnTo>
                    <a:lnTo>
                      <a:pt x="2718911" y="270986"/>
                    </a:lnTo>
                    <a:lnTo>
                      <a:pt x="2971324" y="18574"/>
                    </a:lnTo>
                    <a:lnTo>
                      <a:pt x="3528536" y="18574"/>
                    </a:lnTo>
                    <a:lnTo>
                      <a:pt x="3528536" y="7144"/>
                    </a:lnTo>
                    <a:lnTo>
                      <a:pt x="2966561" y="7144"/>
                    </a:lnTo>
                    <a:lnTo>
                      <a:pt x="2714149" y="259556"/>
                    </a:lnTo>
                    <a:lnTo>
                      <a:pt x="2282666" y="259556"/>
                    </a:lnTo>
                    <a:lnTo>
                      <a:pt x="2282666" y="259556"/>
                    </a:lnTo>
                    <a:lnTo>
                      <a:pt x="2177891" y="153829"/>
                    </a:lnTo>
                    <a:lnTo>
                      <a:pt x="1617821" y="153829"/>
                    </a:lnTo>
                    <a:lnTo>
                      <a:pt x="1270159" y="502444"/>
                    </a:lnTo>
                    <a:lnTo>
                      <a:pt x="1146334" y="502444"/>
                    </a:lnTo>
                    <a:lnTo>
                      <a:pt x="1020604" y="376714"/>
                    </a:lnTo>
                    <a:lnTo>
                      <a:pt x="210979" y="376714"/>
                    </a:lnTo>
                    <a:lnTo>
                      <a:pt x="100489" y="266224"/>
                    </a:lnTo>
                    <a:cubicBezTo>
                      <a:pt x="105251" y="258604"/>
                      <a:pt x="104299" y="248126"/>
                      <a:pt x="96679" y="240506"/>
                    </a:cubicBezTo>
                    <a:cubicBezTo>
                      <a:pt x="88106" y="231934"/>
                      <a:pt x="74771" y="231934"/>
                      <a:pt x="67151" y="240506"/>
                    </a:cubicBezTo>
                    <a:cubicBezTo>
                      <a:pt x="58579" y="249079"/>
                      <a:pt x="58579" y="262414"/>
                      <a:pt x="67151" y="270034"/>
                    </a:cubicBezTo>
                    <a:cubicBezTo>
                      <a:pt x="73819" y="276701"/>
                      <a:pt x="84296" y="277654"/>
                      <a:pt x="92869" y="273844"/>
                    </a:cubicBezTo>
                    <a:lnTo>
                      <a:pt x="206216" y="387191"/>
                    </a:lnTo>
                    <a:lnTo>
                      <a:pt x="1015841" y="387191"/>
                    </a:lnTo>
                    <a:lnTo>
                      <a:pt x="1130141" y="502444"/>
                    </a:lnTo>
                    <a:lnTo>
                      <a:pt x="786289" y="502444"/>
                    </a:lnTo>
                    <a:cubicBezTo>
                      <a:pt x="783431" y="493871"/>
                      <a:pt x="775811" y="487204"/>
                      <a:pt x="766286" y="487204"/>
                    </a:cubicBezTo>
                    <a:cubicBezTo>
                      <a:pt x="754856" y="487204"/>
                      <a:pt x="745331" y="496729"/>
                      <a:pt x="745331" y="508159"/>
                    </a:cubicBezTo>
                    <a:cubicBezTo>
                      <a:pt x="745331" y="519589"/>
                      <a:pt x="754856" y="529114"/>
                      <a:pt x="766286" y="529114"/>
                    </a:cubicBezTo>
                    <a:cubicBezTo>
                      <a:pt x="775811" y="529114"/>
                      <a:pt x="784384" y="522446"/>
                      <a:pt x="786289" y="513874"/>
                    </a:cubicBezTo>
                    <a:lnTo>
                      <a:pt x="1274921" y="513874"/>
                    </a:lnTo>
                    <a:lnTo>
                      <a:pt x="1623536" y="165259"/>
                    </a:lnTo>
                    <a:lnTo>
                      <a:pt x="2174081" y="165259"/>
                    </a:lnTo>
                    <a:lnTo>
                      <a:pt x="2268379" y="259556"/>
                    </a:lnTo>
                    <a:lnTo>
                      <a:pt x="1756886" y="259556"/>
                    </a:lnTo>
                    <a:lnTo>
                      <a:pt x="1392079" y="624364"/>
                    </a:lnTo>
                    <a:lnTo>
                      <a:pt x="48101" y="624364"/>
                    </a:lnTo>
                    <a:cubicBezTo>
                      <a:pt x="45244" y="615791"/>
                      <a:pt x="37624" y="609124"/>
                      <a:pt x="28099" y="609124"/>
                    </a:cubicBezTo>
                    <a:cubicBezTo>
                      <a:pt x="16669" y="609124"/>
                      <a:pt x="7144" y="618649"/>
                      <a:pt x="7144" y="630079"/>
                    </a:cubicBezTo>
                    <a:cubicBezTo>
                      <a:pt x="7144" y="641509"/>
                      <a:pt x="16669" y="651034"/>
                      <a:pt x="28099" y="651034"/>
                    </a:cubicBezTo>
                    <a:cubicBezTo>
                      <a:pt x="37624" y="651034"/>
                      <a:pt x="46196" y="644366"/>
                      <a:pt x="48101" y="635794"/>
                    </a:cubicBezTo>
                    <a:lnTo>
                      <a:pt x="903446" y="63579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>
                <a:off x="7588427" y="1653250"/>
                <a:ext cx="4210050" cy="1152525"/>
              </a:xfrm>
              <a:custGeom>
                <a:rect b="b" l="l" r="r" t="t"/>
                <a:pathLst>
                  <a:path extrusionOk="0" h="1152525" w="4210050">
                    <a:moveTo>
                      <a:pt x="37624" y="1153954"/>
                    </a:moveTo>
                    <a:cubicBezTo>
                      <a:pt x="29051" y="1153954"/>
                      <a:pt x="21431" y="1151096"/>
                      <a:pt x="15716" y="1145381"/>
                    </a:cubicBezTo>
                    <a:cubicBezTo>
                      <a:pt x="10001" y="1139666"/>
                      <a:pt x="7144" y="1132046"/>
                      <a:pt x="7144" y="1123474"/>
                    </a:cubicBezTo>
                    <a:cubicBezTo>
                      <a:pt x="7144" y="1114901"/>
                      <a:pt x="10001" y="1107281"/>
                      <a:pt x="16669" y="1101566"/>
                    </a:cubicBezTo>
                    <a:cubicBezTo>
                      <a:pt x="22384" y="1095851"/>
                      <a:pt x="30004" y="1092994"/>
                      <a:pt x="38576" y="1092994"/>
                    </a:cubicBezTo>
                    <a:cubicBezTo>
                      <a:pt x="41434" y="1092994"/>
                      <a:pt x="44291" y="1092994"/>
                      <a:pt x="47149" y="1093946"/>
                    </a:cubicBezTo>
                    <a:lnTo>
                      <a:pt x="185261" y="955834"/>
                    </a:lnTo>
                    <a:lnTo>
                      <a:pt x="1015841" y="955834"/>
                    </a:lnTo>
                    <a:lnTo>
                      <a:pt x="1182529" y="789146"/>
                    </a:lnTo>
                    <a:lnTo>
                      <a:pt x="524351" y="789146"/>
                    </a:lnTo>
                    <a:lnTo>
                      <a:pt x="455771" y="720566"/>
                    </a:lnTo>
                    <a:cubicBezTo>
                      <a:pt x="452914" y="721519"/>
                      <a:pt x="450056" y="721519"/>
                      <a:pt x="447199" y="721519"/>
                    </a:cubicBezTo>
                    <a:cubicBezTo>
                      <a:pt x="438626" y="721519"/>
                      <a:pt x="431006" y="718661"/>
                      <a:pt x="425291" y="712946"/>
                    </a:cubicBezTo>
                    <a:cubicBezTo>
                      <a:pt x="419576" y="707231"/>
                      <a:pt x="416719" y="699611"/>
                      <a:pt x="416719" y="691039"/>
                    </a:cubicBezTo>
                    <a:cubicBezTo>
                      <a:pt x="416719" y="682466"/>
                      <a:pt x="419576" y="674846"/>
                      <a:pt x="425291" y="669131"/>
                    </a:cubicBezTo>
                    <a:cubicBezTo>
                      <a:pt x="431006" y="663416"/>
                      <a:pt x="438626" y="660559"/>
                      <a:pt x="447199" y="660559"/>
                    </a:cubicBezTo>
                    <a:cubicBezTo>
                      <a:pt x="455771" y="660559"/>
                      <a:pt x="463391" y="663416"/>
                      <a:pt x="469106" y="669131"/>
                    </a:cubicBezTo>
                    <a:cubicBezTo>
                      <a:pt x="476726" y="676751"/>
                      <a:pt x="479584" y="688181"/>
                      <a:pt x="476726" y="698659"/>
                    </a:cubicBezTo>
                    <a:lnTo>
                      <a:pt x="536734" y="758666"/>
                    </a:lnTo>
                    <a:lnTo>
                      <a:pt x="1423511" y="758666"/>
                    </a:lnTo>
                    <a:lnTo>
                      <a:pt x="1546384" y="881539"/>
                    </a:lnTo>
                    <a:lnTo>
                      <a:pt x="1890236" y="881539"/>
                    </a:lnTo>
                    <a:lnTo>
                      <a:pt x="1800701" y="792004"/>
                    </a:lnTo>
                    <a:lnTo>
                      <a:pt x="1578769" y="792004"/>
                    </a:lnTo>
                    <a:cubicBezTo>
                      <a:pt x="1573054" y="801529"/>
                      <a:pt x="1563529" y="807244"/>
                      <a:pt x="1552099" y="807244"/>
                    </a:cubicBezTo>
                    <a:cubicBezTo>
                      <a:pt x="1534954" y="807244"/>
                      <a:pt x="1521619" y="793909"/>
                      <a:pt x="1521619" y="776764"/>
                    </a:cubicBezTo>
                    <a:cubicBezTo>
                      <a:pt x="1521619" y="759619"/>
                      <a:pt x="1534954" y="746284"/>
                      <a:pt x="1552099" y="746284"/>
                    </a:cubicBezTo>
                    <a:cubicBezTo>
                      <a:pt x="1563529" y="746284"/>
                      <a:pt x="1573054" y="751999"/>
                      <a:pt x="1578769" y="761524"/>
                    </a:cubicBezTo>
                    <a:lnTo>
                      <a:pt x="1813084" y="761524"/>
                    </a:lnTo>
                    <a:lnTo>
                      <a:pt x="1932146" y="880586"/>
                    </a:lnTo>
                    <a:lnTo>
                      <a:pt x="2062639" y="880586"/>
                    </a:lnTo>
                    <a:lnTo>
                      <a:pt x="2237899" y="705326"/>
                    </a:lnTo>
                    <a:lnTo>
                      <a:pt x="2118836" y="705326"/>
                    </a:lnTo>
                    <a:lnTo>
                      <a:pt x="2095024" y="729139"/>
                    </a:lnTo>
                    <a:cubicBezTo>
                      <a:pt x="2097881" y="739616"/>
                      <a:pt x="2095024" y="751046"/>
                      <a:pt x="2087404" y="758666"/>
                    </a:cubicBezTo>
                    <a:cubicBezTo>
                      <a:pt x="2081689" y="764381"/>
                      <a:pt x="2074069" y="767239"/>
                      <a:pt x="2065496" y="767239"/>
                    </a:cubicBezTo>
                    <a:cubicBezTo>
                      <a:pt x="2056924" y="767239"/>
                      <a:pt x="2049304" y="764381"/>
                      <a:pt x="2043589" y="758666"/>
                    </a:cubicBezTo>
                    <a:cubicBezTo>
                      <a:pt x="2037874" y="752951"/>
                      <a:pt x="2035016" y="745331"/>
                      <a:pt x="2035016" y="736759"/>
                    </a:cubicBezTo>
                    <a:cubicBezTo>
                      <a:pt x="2035016" y="728186"/>
                      <a:pt x="2037874" y="720566"/>
                      <a:pt x="2043589" y="714851"/>
                    </a:cubicBezTo>
                    <a:cubicBezTo>
                      <a:pt x="2049304" y="709136"/>
                      <a:pt x="2056924" y="706279"/>
                      <a:pt x="2065496" y="706279"/>
                    </a:cubicBezTo>
                    <a:cubicBezTo>
                      <a:pt x="2068354" y="706279"/>
                      <a:pt x="2071211" y="706279"/>
                      <a:pt x="2074069" y="707231"/>
                    </a:cubicBezTo>
                    <a:lnTo>
                      <a:pt x="2107406" y="673894"/>
                    </a:lnTo>
                    <a:lnTo>
                      <a:pt x="2380774" y="673894"/>
                    </a:lnTo>
                    <a:lnTo>
                      <a:pt x="2480786" y="573881"/>
                    </a:lnTo>
                    <a:lnTo>
                      <a:pt x="2959894" y="573881"/>
                    </a:lnTo>
                    <a:lnTo>
                      <a:pt x="3093244" y="440531"/>
                    </a:lnTo>
                    <a:lnTo>
                      <a:pt x="3409474" y="440531"/>
                    </a:lnTo>
                    <a:lnTo>
                      <a:pt x="3698081" y="151924"/>
                    </a:lnTo>
                    <a:lnTo>
                      <a:pt x="3527584" y="151924"/>
                    </a:lnTo>
                    <a:lnTo>
                      <a:pt x="3337084" y="342424"/>
                    </a:lnTo>
                    <a:lnTo>
                      <a:pt x="3170396" y="342424"/>
                    </a:lnTo>
                    <a:cubicBezTo>
                      <a:pt x="3164681" y="351949"/>
                      <a:pt x="3155156" y="357664"/>
                      <a:pt x="3143726" y="357664"/>
                    </a:cubicBezTo>
                    <a:cubicBezTo>
                      <a:pt x="3126581" y="357664"/>
                      <a:pt x="3113246" y="344329"/>
                      <a:pt x="3113246" y="327184"/>
                    </a:cubicBezTo>
                    <a:cubicBezTo>
                      <a:pt x="3113246" y="310039"/>
                      <a:pt x="3126581" y="296704"/>
                      <a:pt x="3143726" y="296704"/>
                    </a:cubicBezTo>
                    <a:cubicBezTo>
                      <a:pt x="3155156" y="296704"/>
                      <a:pt x="3164681" y="302419"/>
                      <a:pt x="3170396" y="311944"/>
                    </a:cubicBezTo>
                    <a:lnTo>
                      <a:pt x="3323749" y="311944"/>
                    </a:lnTo>
                    <a:lnTo>
                      <a:pt x="3514249" y="121444"/>
                    </a:lnTo>
                    <a:lnTo>
                      <a:pt x="3727609" y="121444"/>
                    </a:lnTo>
                    <a:lnTo>
                      <a:pt x="3841909" y="7144"/>
                    </a:lnTo>
                    <a:lnTo>
                      <a:pt x="4072414" y="7144"/>
                    </a:lnTo>
                    <a:lnTo>
                      <a:pt x="4172426" y="107156"/>
                    </a:lnTo>
                    <a:cubicBezTo>
                      <a:pt x="4175284" y="106204"/>
                      <a:pt x="4178141" y="106204"/>
                      <a:pt x="4180999" y="106204"/>
                    </a:cubicBezTo>
                    <a:cubicBezTo>
                      <a:pt x="4189571" y="106204"/>
                      <a:pt x="4197192" y="109061"/>
                      <a:pt x="4202906" y="114776"/>
                    </a:cubicBezTo>
                    <a:cubicBezTo>
                      <a:pt x="4208621" y="120491"/>
                      <a:pt x="4211479" y="128111"/>
                      <a:pt x="4211479" y="136684"/>
                    </a:cubicBezTo>
                    <a:cubicBezTo>
                      <a:pt x="4211479" y="145256"/>
                      <a:pt x="4208621" y="152876"/>
                      <a:pt x="4202906" y="158591"/>
                    </a:cubicBezTo>
                    <a:cubicBezTo>
                      <a:pt x="4197192" y="164306"/>
                      <a:pt x="4189571" y="167164"/>
                      <a:pt x="4180999" y="167164"/>
                    </a:cubicBezTo>
                    <a:cubicBezTo>
                      <a:pt x="4172426" y="167164"/>
                      <a:pt x="4164806" y="164306"/>
                      <a:pt x="4159091" y="158591"/>
                    </a:cubicBezTo>
                    <a:cubicBezTo>
                      <a:pt x="4151471" y="150971"/>
                      <a:pt x="4148614" y="139541"/>
                      <a:pt x="4151471" y="129064"/>
                    </a:cubicBezTo>
                    <a:lnTo>
                      <a:pt x="4060984" y="38576"/>
                    </a:lnTo>
                    <a:lnTo>
                      <a:pt x="3856196" y="38576"/>
                    </a:lnTo>
                    <a:lnTo>
                      <a:pt x="3422809" y="471964"/>
                    </a:lnTo>
                    <a:lnTo>
                      <a:pt x="3104674" y="471964"/>
                    </a:lnTo>
                    <a:lnTo>
                      <a:pt x="2767489" y="809149"/>
                    </a:lnTo>
                    <a:lnTo>
                      <a:pt x="2343626" y="809149"/>
                    </a:lnTo>
                    <a:cubicBezTo>
                      <a:pt x="2337911" y="818674"/>
                      <a:pt x="2328386" y="824389"/>
                      <a:pt x="2316956" y="824389"/>
                    </a:cubicBezTo>
                    <a:cubicBezTo>
                      <a:pt x="2299811" y="824389"/>
                      <a:pt x="2286476" y="811054"/>
                      <a:pt x="2286476" y="793909"/>
                    </a:cubicBezTo>
                    <a:cubicBezTo>
                      <a:pt x="2286476" y="776764"/>
                      <a:pt x="2299811" y="763429"/>
                      <a:pt x="2316956" y="763429"/>
                    </a:cubicBezTo>
                    <a:cubicBezTo>
                      <a:pt x="2328386" y="763429"/>
                      <a:pt x="2337911" y="769144"/>
                      <a:pt x="2343626" y="778669"/>
                    </a:cubicBezTo>
                    <a:lnTo>
                      <a:pt x="2755106" y="778669"/>
                    </a:lnTo>
                    <a:lnTo>
                      <a:pt x="2928461" y="605314"/>
                    </a:lnTo>
                    <a:lnTo>
                      <a:pt x="2492216" y="605314"/>
                    </a:lnTo>
                    <a:lnTo>
                      <a:pt x="2392204" y="705326"/>
                    </a:lnTo>
                    <a:lnTo>
                      <a:pt x="2279809" y="705326"/>
                    </a:lnTo>
                    <a:lnTo>
                      <a:pt x="2075021" y="910114"/>
                    </a:lnTo>
                    <a:lnTo>
                      <a:pt x="1533049" y="910114"/>
                    </a:lnTo>
                    <a:lnTo>
                      <a:pt x="1410176" y="787241"/>
                    </a:lnTo>
                    <a:lnTo>
                      <a:pt x="1222534" y="787241"/>
                    </a:lnTo>
                    <a:lnTo>
                      <a:pt x="1026319" y="983456"/>
                    </a:lnTo>
                    <a:lnTo>
                      <a:pt x="195739" y="983456"/>
                    </a:lnTo>
                    <a:lnTo>
                      <a:pt x="67151" y="1114901"/>
                    </a:lnTo>
                    <a:cubicBezTo>
                      <a:pt x="70009" y="1125379"/>
                      <a:pt x="67151" y="1136809"/>
                      <a:pt x="59531" y="1144429"/>
                    </a:cubicBezTo>
                    <a:cubicBezTo>
                      <a:pt x="52864" y="1150144"/>
                      <a:pt x="45244" y="1153954"/>
                      <a:pt x="37624" y="115395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>
                <a:off x="7596285" y="1665632"/>
                <a:ext cx="4200525" cy="1133475"/>
              </a:xfrm>
              <a:custGeom>
                <a:rect b="b" l="l" r="r" t="t"/>
                <a:pathLst>
                  <a:path extrusionOk="0" h="1133475" w="4200525">
                    <a:moveTo>
                      <a:pt x="4187428" y="111919"/>
                    </a:moveTo>
                    <a:cubicBezTo>
                      <a:pt x="4180761" y="105251"/>
                      <a:pt x="4170283" y="104299"/>
                      <a:pt x="4161711" y="108109"/>
                    </a:cubicBezTo>
                    <a:lnTo>
                      <a:pt x="4060746" y="7144"/>
                    </a:lnTo>
                    <a:lnTo>
                      <a:pt x="3838813" y="7144"/>
                    </a:lnTo>
                    <a:lnTo>
                      <a:pt x="3724513" y="121444"/>
                    </a:lnTo>
                    <a:lnTo>
                      <a:pt x="3511153" y="121444"/>
                    </a:lnTo>
                    <a:lnTo>
                      <a:pt x="3320653" y="311944"/>
                    </a:lnTo>
                    <a:lnTo>
                      <a:pt x="3155871" y="311944"/>
                    </a:lnTo>
                    <a:cubicBezTo>
                      <a:pt x="3153013" y="303371"/>
                      <a:pt x="3145393" y="296704"/>
                      <a:pt x="3135868" y="296704"/>
                    </a:cubicBezTo>
                    <a:cubicBezTo>
                      <a:pt x="3124438" y="296704"/>
                      <a:pt x="3114913" y="306229"/>
                      <a:pt x="3114913" y="317659"/>
                    </a:cubicBezTo>
                    <a:cubicBezTo>
                      <a:pt x="3114913" y="329089"/>
                      <a:pt x="3124438" y="338614"/>
                      <a:pt x="3135868" y="338614"/>
                    </a:cubicBezTo>
                    <a:cubicBezTo>
                      <a:pt x="3145393" y="338614"/>
                      <a:pt x="3153966" y="331946"/>
                      <a:pt x="3155871" y="323374"/>
                    </a:cubicBezTo>
                    <a:lnTo>
                      <a:pt x="3325416" y="323374"/>
                    </a:lnTo>
                    <a:lnTo>
                      <a:pt x="3515916" y="132874"/>
                    </a:lnTo>
                    <a:lnTo>
                      <a:pt x="3713083" y="132874"/>
                    </a:lnTo>
                    <a:lnTo>
                      <a:pt x="3405426" y="440531"/>
                    </a:lnTo>
                    <a:lnTo>
                      <a:pt x="3089196" y="440531"/>
                    </a:lnTo>
                    <a:lnTo>
                      <a:pt x="2955846" y="573881"/>
                    </a:lnTo>
                    <a:lnTo>
                      <a:pt x="2476738" y="573881"/>
                    </a:lnTo>
                    <a:lnTo>
                      <a:pt x="2376726" y="673894"/>
                    </a:lnTo>
                    <a:lnTo>
                      <a:pt x="2102406" y="673894"/>
                    </a:lnTo>
                    <a:lnTo>
                      <a:pt x="2067163" y="709136"/>
                    </a:lnTo>
                    <a:cubicBezTo>
                      <a:pt x="2059543" y="704374"/>
                      <a:pt x="2049066" y="705326"/>
                      <a:pt x="2041446" y="712946"/>
                    </a:cubicBezTo>
                    <a:cubicBezTo>
                      <a:pt x="2032873" y="721519"/>
                      <a:pt x="2032873" y="734854"/>
                      <a:pt x="2041446" y="742474"/>
                    </a:cubicBezTo>
                    <a:cubicBezTo>
                      <a:pt x="2050018" y="751046"/>
                      <a:pt x="2063353" y="751046"/>
                      <a:pt x="2070973" y="742474"/>
                    </a:cubicBezTo>
                    <a:cubicBezTo>
                      <a:pt x="2077641" y="735806"/>
                      <a:pt x="2078593" y="725329"/>
                      <a:pt x="2074783" y="716756"/>
                    </a:cubicBezTo>
                    <a:lnTo>
                      <a:pt x="2106216" y="685324"/>
                    </a:lnTo>
                    <a:lnTo>
                      <a:pt x="2251948" y="685324"/>
                    </a:lnTo>
                    <a:lnTo>
                      <a:pt x="2058591" y="878681"/>
                    </a:lnTo>
                    <a:lnTo>
                      <a:pt x="1920478" y="878681"/>
                    </a:lnTo>
                    <a:lnTo>
                      <a:pt x="1801416" y="759619"/>
                    </a:lnTo>
                    <a:lnTo>
                      <a:pt x="1564243" y="759619"/>
                    </a:lnTo>
                    <a:cubicBezTo>
                      <a:pt x="1561386" y="751046"/>
                      <a:pt x="1553766" y="744379"/>
                      <a:pt x="1544241" y="744379"/>
                    </a:cubicBezTo>
                    <a:cubicBezTo>
                      <a:pt x="1532811" y="744379"/>
                      <a:pt x="1523286" y="753904"/>
                      <a:pt x="1523286" y="765334"/>
                    </a:cubicBezTo>
                    <a:cubicBezTo>
                      <a:pt x="1523286" y="776764"/>
                      <a:pt x="1532811" y="786289"/>
                      <a:pt x="1544241" y="786289"/>
                    </a:cubicBezTo>
                    <a:cubicBezTo>
                      <a:pt x="1553766" y="786289"/>
                      <a:pt x="1562338" y="779621"/>
                      <a:pt x="1564243" y="771049"/>
                    </a:cubicBezTo>
                    <a:lnTo>
                      <a:pt x="1796653" y="771049"/>
                    </a:lnTo>
                    <a:lnTo>
                      <a:pt x="1905238" y="879634"/>
                    </a:lnTo>
                    <a:lnTo>
                      <a:pt x="1533763" y="879634"/>
                    </a:lnTo>
                    <a:lnTo>
                      <a:pt x="1410891" y="755809"/>
                    </a:lnTo>
                    <a:lnTo>
                      <a:pt x="525066" y="755809"/>
                    </a:lnTo>
                    <a:lnTo>
                      <a:pt x="458391" y="689134"/>
                    </a:lnTo>
                    <a:cubicBezTo>
                      <a:pt x="463153" y="681514"/>
                      <a:pt x="462201" y="671036"/>
                      <a:pt x="454581" y="663416"/>
                    </a:cubicBezTo>
                    <a:cubicBezTo>
                      <a:pt x="446008" y="654844"/>
                      <a:pt x="432673" y="654844"/>
                      <a:pt x="425053" y="663416"/>
                    </a:cubicBezTo>
                    <a:cubicBezTo>
                      <a:pt x="416481" y="671989"/>
                      <a:pt x="416481" y="685324"/>
                      <a:pt x="425053" y="692944"/>
                    </a:cubicBezTo>
                    <a:cubicBezTo>
                      <a:pt x="431721" y="699611"/>
                      <a:pt x="442198" y="700564"/>
                      <a:pt x="450771" y="696754"/>
                    </a:cubicBezTo>
                    <a:lnTo>
                      <a:pt x="521256" y="767239"/>
                    </a:lnTo>
                    <a:lnTo>
                      <a:pt x="1195626" y="767239"/>
                    </a:lnTo>
                    <a:lnTo>
                      <a:pt x="1009888" y="952976"/>
                    </a:lnTo>
                    <a:lnTo>
                      <a:pt x="179308" y="952976"/>
                    </a:lnTo>
                    <a:lnTo>
                      <a:pt x="39291" y="1092041"/>
                    </a:lnTo>
                    <a:cubicBezTo>
                      <a:pt x="31671" y="1087279"/>
                      <a:pt x="21193" y="1088231"/>
                      <a:pt x="13573" y="1095851"/>
                    </a:cubicBezTo>
                    <a:cubicBezTo>
                      <a:pt x="5001" y="1104424"/>
                      <a:pt x="5001" y="1117759"/>
                      <a:pt x="13573" y="1125379"/>
                    </a:cubicBezTo>
                    <a:cubicBezTo>
                      <a:pt x="22146" y="1133951"/>
                      <a:pt x="35481" y="1133951"/>
                      <a:pt x="43101" y="1125379"/>
                    </a:cubicBezTo>
                    <a:cubicBezTo>
                      <a:pt x="49768" y="1118711"/>
                      <a:pt x="50721" y="1108234"/>
                      <a:pt x="46911" y="1099661"/>
                    </a:cubicBezTo>
                    <a:lnTo>
                      <a:pt x="183118" y="963454"/>
                    </a:lnTo>
                    <a:lnTo>
                      <a:pt x="1013698" y="963454"/>
                    </a:lnTo>
                    <a:lnTo>
                      <a:pt x="1209913" y="767239"/>
                    </a:lnTo>
                    <a:lnTo>
                      <a:pt x="1405176" y="767239"/>
                    </a:lnTo>
                    <a:lnTo>
                      <a:pt x="1528048" y="890111"/>
                    </a:lnTo>
                    <a:lnTo>
                      <a:pt x="2062401" y="890111"/>
                    </a:lnTo>
                    <a:lnTo>
                      <a:pt x="2267188" y="685324"/>
                    </a:lnTo>
                    <a:lnTo>
                      <a:pt x="2379583" y="685324"/>
                    </a:lnTo>
                    <a:lnTo>
                      <a:pt x="2479596" y="585311"/>
                    </a:lnTo>
                    <a:lnTo>
                      <a:pt x="2944416" y="585311"/>
                    </a:lnTo>
                    <a:lnTo>
                      <a:pt x="2752011" y="777716"/>
                    </a:lnTo>
                    <a:lnTo>
                      <a:pt x="2330053" y="777716"/>
                    </a:lnTo>
                    <a:cubicBezTo>
                      <a:pt x="2327196" y="769144"/>
                      <a:pt x="2319576" y="762476"/>
                      <a:pt x="2310051" y="762476"/>
                    </a:cubicBezTo>
                    <a:cubicBezTo>
                      <a:pt x="2298621" y="762476"/>
                      <a:pt x="2289096" y="772001"/>
                      <a:pt x="2289096" y="783431"/>
                    </a:cubicBezTo>
                    <a:cubicBezTo>
                      <a:pt x="2289096" y="794861"/>
                      <a:pt x="2298621" y="804386"/>
                      <a:pt x="2310051" y="804386"/>
                    </a:cubicBezTo>
                    <a:cubicBezTo>
                      <a:pt x="2319576" y="804386"/>
                      <a:pt x="2328148" y="797719"/>
                      <a:pt x="2330053" y="789146"/>
                    </a:cubicBezTo>
                    <a:lnTo>
                      <a:pt x="2756773" y="789146"/>
                    </a:lnTo>
                    <a:lnTo>
                      <a:pt x="3093958" y="451961"/>
                    </a:lnTo>
                    <a:lnTo>
                      <a:pt x="3410188" y="451961"/>
                    </a:lnTo>
                    <a:lnTo>
                      <a:pt x="3843576" y="18574"/>
                    </a:lnTo>
                    <a:lnTo>
                      <a:pt x="4056936" y="18574"/>
                    </a:lnTo>
                    <a:lnTo>
                      <a:pt x="4154091" y="116681"/>
                    </a:lnTo>
                    <a:cubicBezTo>
                      <a:pt x="4149328" y="124301"/>
                      <a:pt x="4150281" y="134779"/>
                      <a:pt x="4157901" y="142399"/>
                    </a:cubicBezTo>
                    <a:cubicBezTo>
                      <a:pt x="4166473" y="150971"/>
                      <a:pt x="4179808" y="150971"/>
                      <a:pt x="4187428" y="142399"/>
                    </a:cubicBezTo>
                    <a:cubicBezTo>
                      <a:pt x="4196001" y="133826"/>
                      <a:pt x="4196001" y="120491"/>
                      <a:pt x="4187428" y="11191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" name="Google Shape;151;p1"/>
            <p:cNvGrpSpPr/>
            <p:nvPr/>
          </p:nvGrpSpPr>
          <p:grpSpPr>
            <a:xfrm>
              <a:off x="4048905" y="5006583"/>
              <a:ext cx="2675401" cy="572223"/>
              <a:chOff x="4298394" y="3045618"/>
              <a:chExt cx="3591640" cy="768191"/>
            </a:xfrm>
          </p:grpSpPr>
          <p:sp>
            <p:nvSpPr>
              <p:cNvPr id="152" name="Google Shape;152;p1"/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rect b="b" l="l" r="r" t="t"/>
                <a:pathLst>
                  <a:path extrusionOk="0" h="200025" w="34766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"/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"/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rect b="b" l="l" r="r" t="t"/>
                <a:pathLst>
                  <a:path extrusionOk="0" h="142875" w="2552700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rect b="b" l="l" r="r" t="t"/>
                <a:pathLst>
                  <a:path extrusionOk="0" h="104775" w="6762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rect b="b" l="l" r="r" t="t"/>
                <a:pathLst>
                  <a:path extrusionOk="0" h="485775" w="742950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"/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"/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rect b="b" l="l" r="r" t="t"/>
                <a:pathLst>
                  <a:path extrusionOk="0" h="428625" w="1009650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"/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rect b="b" l="l" r="r" t="t"/>
                <a:pathLst>
                  <a:path extrusionOk="0" h="142875" w="107632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1"/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"/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rect b="b" l="l" r="r" t="t"/>
                <a:pathLst>
                  <a:path extrusionOk="0" h="190500" w="59055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"/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"/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rect b="b" l="l" r="r" t="t"/>
                <a:pathLst>
                  <a:path extrusionOk="0" h="95250" w="3619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1"/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rect b="b" l="l" r="r" t="t"/>
                <a:pathLst>
                  <a:path extrusionOk="0" h="200025" w="8096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1"/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2" name="Google Shape;172;p1"/>
            <p:cNvGrpSpPr/>
            <p:nvPr/>
          </p:nvGrpSpPr>
          <p:grpSpPr>
            <a:xfrm>
              <a:off x="4373595" y="2154095"/>
              <a:ext cx="2920313" cy="3443177"/>
              <a:chOff x="5269706" y="2450306"/>
              <a:chExt cx="1654493" cy="1950720"/>
            </a:xfrm>
          </p:grpSpPr>
          <p:sp>
            <p:nvSpPr>
              <p:cNvPr id="173" name="Google Shape;173;p1"/>
              <p:cNvSpPr/>
              <p:nvPr/>
            </p:nvSpPr>
            <p:spPr>
              <a:xfrm>
                <a:off x="6101239" y="270367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4764" y="22384"/>
                    </a:moveTo>
                    <a:cubicBezTo>
                      <a:pt x="18574" y="22384"/>
                      <a:pt x="22384" y="18574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9526"/>
                      <a:pt x="10954" y="22384"/>
                      <a:pt x="1476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1"/>
              <p:cNvSpPr/>
              <p:nvPr/>
            </p:nvSpPr>
            <p:spPr>
              <a:xfrm>
                <a:off x="5951696" y="287702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1906" y="31909"/>
                      <a:pt x="19526" y="3190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" name="Google Shape;175;p1"/>
              <p:cNvSpPr/>
              <p:nvPr/>
            </p:nvSpPr>
            <p:spPr>
              <a:xfrm>
                <a:off x="5698331" y="3973354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8574" y="12859"/>
                    </a:moveTo>
                    <a:cubicBezTo>
                      <a:pt x="18574" y="16015"/>
                      <a:pt x="16015" y="18574"/>
                      <a:pt x="12859" y="18574"/>
                    </a:cubicBezTo>
                    <a:cubicBezTo>
                      <a:pt x="9702" y="18574"/>
                      <a:pt x="7144" y="16015"/>
                      <a:pt x="7144" y="12859"/>
                    </a:cubicBezTo>
                    <a:cubicBezTo>
                      <a:pt x="7144" y="9702"/>
                      <a:pt x="9702" y="7144"/>
                      <a:pt x="12859" y="7144"/>
                    </a:cubicBezTo>
                    <a:cubicBezTo>
                      <a:pt x="16015" y="7144"/>
                      <a:pt x="18574" y="9702"/>
                      <a:pt x="1857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"/>
              <p:cNvSpPr/>
              <p:nvPr/>
            </p:nvSpPr>
            <p:spPr>
              <a:xfrm>
                <a:off x="5746909" y="4064794"/>
                <a:ext cx="123825" cy="114300"/>
              </a:xfrm>
              <a:custGeom>
                <a:rect b="b" l="l" r="r" t="t"/>
                <a:pathLst>
                  <a:path extrusionOk="0" h="114300" w="123825">
                    <a:moveTo>
                      <a:pt x="21431" y="61436"/>
                    </a:moveTo>
                    <a:cubicBezTo>
                      <a:pt x="21431" y="63341"/>
                      <a:pt x="20479" y="66199"/>
                      <a:pt x="20479" y="68104"/>
                    </a:cubicBezTo>
                    <a:cubicBezTo>
                      <a:pt x="20479" y="90011"/>
                      <a:pt x="37624" y="107156"/>
                      <a:pt x="59531" y="107156"/>
                    </a:cubicBezTo>
                    <a:cubicBezTo>
                      <a:pt x="81439" y="107156"/>
                      <a:pt x="98584" y="90011"/>
                      <a:pt x="98584" y="68104"/>
                    </a:cubicBezTo>
                    <a:cubicBezTo>
                      <a:pt x="98584" y="60484"/>
                      <a:pt x="95726" y="52864"/>
                      <a:pt x="91916" y="46196"/>
                    </a:cubicBezTo>
                    <a:cubicBezTo>
                      <a:pt x="91916" y="46196"/>
                      <a:pt x="91916" y="46196"/>
                      <a:pt x="92869" y="46196"/>
                    </a:cubicBezTo>
                    <a:cubicBezTo>
                      <a:pt x="101441" y="46196"/>
                      <a:pt x="109061" y="38576"/>
                      <a:pt x="109061" y="30004"/>
                    </a:cubicBezTo>
                    <a:cubicBezTo>
                      <a:pt x="109061" y="29051"/>
                      <a:pt x="109061" y="28099"/>
                      <a:pt x="109061" y="27146"/>
                    </a:cubicBezTo>
                    <a:cubicBezTo>
                      <a:pt x="112871" y="26194"/>
                      <a:pt x="116681" y="22384"/>
                      <a:pt x="116681" y="17621"/>
                    </a:cubicBezTo>
                    <a:cubicBezTo>
                      <a:pt x="116681" y="11906"/>
                      <a:pt x="111919" y="7144"/>
                      <a:pt x="106204" y="7144"/>
                    </a:cubicBezTo>
                    <a:cubicBezTo>
                      <a:pt x="102394" y="7144"/>
                      <a:pt x="98584" y="10001"/>
                      <a:pt x="96679" y="13811"/>
                    </a:cubicBezTo>
                    <a:cubicBezTo>
                      <a:pt x="95726" y="13811"/>
                      <a:pt x="93821" y="12859"/>
                      <a:pt x="92869" y="12859"/>
                    </a:cubicBezTo>
                    <a:cubicBezTo>
                      <a:pt x="84296" y="12859"/>
                      <a:pt x="76676" y="20479"/>
                      <a:pt x="76676" y="29051"/>
                    </a:cubicBezTo>
                    <a:cubicBezTo>
                      <a:pt x="76676" y="30004"/>
                      <a:pt x="76676" y="30956"/>
                      <a:pt x="76676" y="31909"/>
                    </a:cubicBezTo>
                    <a:cubicBezTo>
                      <a:pt x="71914" y="29051"/>
                      <a:pt x="66199" y="28099"/>
                      <a:pt x="59531" y="28099"/>
                    </a:cubicBezTo>
                    <a:cubicBezTo>
                      <a:pt x="49054" y="28099"/>
                      <a:pt x="39529" y="32861"/>
                      <a:pt x="31909" y="39529"/>
                    </a:cubicBezTo>
                    <a:cubicBezTo>
                      <a:pt x="29051" y="35719"/>
                      <a:pt x="25241" y="33814"/>
                      <a:pt x="20479" y="33814"/>
                    </a:cubicBezTo>
                    <a:cubicBezTo>
                      <a:pt x="12859" y="33814"/>
                      <a:pt x="7144" y="39529"/>
                      <a:pt x="7144" y="47149"/>
                    </a:cubicBezTo>
                    <a:cubicBezTo>
                      <a:pt x="7144" y="54769"/>
                      <a:pt x="14764" y="61436"/>
                      <a:pt x="21431" y="61436"/>
                    </a:cubicBezTo>
                    <a:cubicBezTo>
                      <a:pt x="21431" y="61436"/>
                      <a:pt x="21431" y="61436"/>
                      <a:pt x="21431" y="6143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1"/>
              <p:cNvSpPr/>
              <p:nvPr/>
            </p:nvSpPr>
            <p:spPr>
              <a:xfrm>
                <a:off x="5687854" y="379904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"/>
              <p:cNvSpPr/>
              <p:nvPr/>
            </p:nvSpPr>
            <p:spPr>
              <a:xfrm>
                <a:off x="5623084" y="331993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"/>
              <p:cNvSpPr/>
              <p:nvPr/>
            </p:nvSpPr>
            <p:spPr>
              <a:xfrm>
                <a:off x="5570696" y="315325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2384" y="37624"/>
                    </a:moveTo>
                    <a:cubicBezTo>
                      <a:pt x="30956" y="37624"/>
                      <a:pt x="37624" y="30956"/>
                      <a:pt x="37624" y="22384"/>
                    </a:cubicBez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1"/>
              <p:cNvSpPr/>
              <p:nvPr/>
            </p:nvSpPr>
            <p:spPr>
              <a:xfrm>
                <a:off x="5729764" y="368474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1"/>
              <p:cNvSpPr/>
              <p:nvPr/>
            </p:nvSpPr>
            <p:spPr>
              <a:xfrm>
                <a:off x="6108859" y="310753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7144" y="11906"/>
                    </a:move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3811" y="7144"/>
                      <a:pt x="10954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"/>
              <p:cNvSpPr/>
              <p:nvPr/>
            </p:nvSpPr>
            <p:spPr>
              <a:xfrm>
                <a:off x="5836444" y="4114324"/>
                <a:ext cx="57150" cy="47625"/>
              </a:xfrm>
              <a:custGeom>
                <a:rect b="b" l="l" r="r" t="t"/>
                <a:pathLst>
                  <a:path extrusionOk="0" h="47625" w="57150">
                    <a:moveTo>
                      <a:pt x="47149" y="43339"/>
                    </a:moveTo>
                    <a:cubicBezTo>
                      <a:pt x="52864" y="43339"/>
                      <a:pt x="57626" y="38576"/>
                      <a:pt x="57626" y="32861"/>
                    </a:cubicBezTo>
                    <a:cubicBezTo>
                      <a:pt x="57626" y="27146"/>
                      <a:pt x="52864" y="22384"/>
                      <a:pt x="48101" y="22384"/>
                    </a:cubicBezTo>
                    <a:cubicBezTo>
                      <a:pt x="46196" y="13811"/>
                      <a:pt x="39529" y="7144"/>
                      <a:pt x="30004" y="7144"/>
                    </a:cubicBezTo>
                    <a:cubicBezTo>
                      <a:pt x="19526" y="7144"/>
                      <a:pt x="11906" y="15716"/>
                      <a:pt x="11906" y="25241"/>
                    </a:cubicBezTo>
                    <a:cubicBezTo>
                      <a:pt x="11906" y="26194"/>
                      <a:pt x="11906" y="27146"/>
                      <a:pt x="11906" y="28099"/>
                    </a:cubicBezTo>
                    <a:cubicBezTo>
                      <a:pt x="9049" y="29051"/>
                      <a:pt x="7144" y="30956"/>
                      <a:pt x="7144" y="33814"/>
                    </a:cubicBezTo>
                    <a:cubicBezTo>
                      <a:pt x="7144" y="37624"/>
                      <a:pt x="10001" y="39529"/>
                      <a:pt x="12859" y="39529"/>
                    </a:cubicBezTo>
                    <a:cubicBezTo>
                      <a:pt x="14764" y="39529"/>
                      <a:pt x="15716" y="38576"/>
                      <a:pt x="16669" y="37624"/>
                    </a:cubicBezTo>
                    <a:cubicBezTo>
                      <a:pt x="19526" y="40481"/>
                      <a:pt x="24289" y="42386"/>
                      <a:pt x="29051" y="42386"/>
                    </a:cubicBezTo>
                    <a:cubicBezTo>
                      <a:pt x="32861" y="42386"/>
                      <a:pt x="36671" y="41434"/>
                      <a:pt x="39529" y="38576"/>
                    </a:cubicBezTo>
                    <a:cubicBezTo>
                      <a:pt x="42386" y="42386"/>
                      <a:pt x="44291" y="43339"/>
                      <a:pt x="47149" y="4333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"/>
              <p:cNvSpPr/>
              <p:nvPr/>
            </p:nvSpPr>
            <p:spPr>
              <a:xfrm>
                <a:off x="5983129" y="412194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1"/>
              <p:cNvSpPr/>
              <p:nvPr/>
            </p:nvSpPr>
            <p:spPr>
              <a:xfrm>
                <a:off x="5954554" y="4154329"/>
                <a:ext cx="47625" cy="38100"/>
              </a:xfrm>
              <a:custGeom>
                <a:rect b="b" l="l" r="r" t="t"/>
                <a:pathLst>
                  <a:path extrusionOk="0" h="38100" w="47625">
                    <a:moveTo>
                      <a:pt x="7144" y="22384"/>
                    </a:moveTo>
                    <a:cubicBezTo>
                      <a:pt x="7144" y="26194"/>
                      <a:pt x="10001" y="29051"/>
                      <a:pt x="13811" y="29051"/>
                    </a:cubicBezTo>
                    <a:cubicBezTo>
                      <a:pt x="16669" y="29051"/>
                      <a:pt x="19526" y="27146"/>
                      <a:pt x="20479" y="24289"/>
                    </a:cubicBezTo>
                    <a:cubicBezTo>
                      <a:pt x="22384" y="28099"/>
                      <a:pt x="26194" y="31909"/>
                      <a:pt x="31909" y="31909"/>
                    </a:cubicBezTo>
                    <a:cubicBezTo>
                      <a:pt x="38576" y="31909"/>
                      <a:pt x="44291" y="26194"/>
                      <a:pt x="44291" y="19526"/>
                    </a:cubicBezTo>
                    <a:cubicBezTo>
                      <a:pt x="44291" y="12859"/>
                      <a:pt x="38576" y="7144"/>
                      <a:pt x="31909" y="7144"/>
                    </a:cubicBezTo>
                    <a:cubicBezTo>
                      <a:pt x="25241" y="7144"/>
                      <a:pt x="20479" y="11906"/>
                      <a:pt x="19526" y="18574"/>
                    </a:cubicBezTo>
                    <a:cubicBezTo>
                      <a:pt x="18574" y="16669"/>
                      <a:pt x="16669" y="15716"/>
                      <a:pt x="13811" y="15716"/>
                    </a:cubicBezTo>
                    <a:cubicBezTo>
                      <a:pt x="10001" y="14764"/>
                      <a:pt x="7144" y="18574"/>
                      <a:pt x="714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1"/>
              <p:cNvSpPr/>
              <p:nvPr/>
            </p:nvSpPr>
            <p:spPr>
              <a:xfrm>
                <a:off x="5931694" y="3744754"/>
                <a:ext cx="28575" cy="38100"/>
              </a:xfrm>
              <a:custGeom>
                <a:rect b="b" l="l" r="r" t="t"/>
                <a:pathLst>
                  <a:path extrusionOk="0" h="38100" w="28575">
                    <a:moveTo>
                      <a:pt x="18574" y="30956"/>
                    </a:moveTo>
                    <a:cubicBezTo>
                      <a:pt x="25241" y="30956"/>
                      <a:pt x="30004" y="25241"/>
                      <a:pt x="30004" y="18574"/>
                    </a:cubicBezTo>
                    <a:cubicBezTo>
                      <a:pt x="30004" y="11906"/>
                      <a:pt x="24289" y="7144"/>
                      <a:pt x="18574" y="7144"/>
                    </a:cubicBezTo>
                    <a:cubicBezTo>
                      <a:pt x="11906" y="7144"/>
                      <a:pt x="7144" y="12859"/>
                      <a:pt x="7144" y="18574"/>
                    </a:cubicBezTo>
                    <a:cubicBezTo>
                      <a:pt x="7144" y="24289"/>
                      <a:pt x="11906" y="30956"/>
                      <a:pt x="18574" y="3095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"/>
              <p:cNvSpPr/>
              <p:nvPr/>
            </p:nvSpPr>
            <p:spPr>
              <a:xfrm>
                <a:off x="5695474" y="315325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2384"/>
                      <a:pt x="11906" y="26194"/>
                      <a:pt x="16669" y="261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"/>
              <p:cNvSpPr/>
              <p:nvPr/>
            </p:nvSpPr>
            <p:spPr>
              <a:xfrm>
                <a:off x="5837396" y="271319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1"/>
              <p:cNvSpPr/>
              <p:nvPr/>
            </p:nvSpPr>
            <p:spPr>
              <a:xfrm>
                <a:off x="6235541" y="2754154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1"/>
              <p:cNvSpPr/>
              <p:nvPr/>
            </p:nvSpPr>
            <p:spPr>
              <a:xfrm>
                <a:off x="5832634" y="2902744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6669"/>
                      <a:pt x="9049" y="18574"/>
                      <a:pt x="12859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1"/>
              <p:cNvSpPr/>
              <p:nvPr/>
            </p:nvSpPr>
            <p:spPr>
              <a:xfrm>
                <a:off x="5535454" y="3318034"/>
                <a:ext cx="66675" cy="66675"/>
              </a:xfrm>
              <a:custGeom>
                <a:rect b="b" l="l" r="r" t="t"/>
                <a:pathLst>
                  <a:path extrusionOk="0" h="66675" w="66675">
                    <a:moveTo>
                      <a:pt x="62389" y="34766"/>
                    </a:moveTo>
                    <a:cubicBezTo>
                      <a:pt x="62389" y="50022"/>
                      <a:pt x="50022" y="62389"/>
                      <a:pt x="34766" y="62389"/>
                    </a:cubicBezTo>
                    <a:cubicBezTo>
                      <a:pt x="19511" y="62389"/>
                      <a:pt x="7144" y="50022"/>
                      <a:pt x="7144" y="34766"/>
                    </a:cubicBezTo>
                    <a:cubicBezTo>
                      <a:pt x="7144" y="19511"/>
                      <a:pt x="19511" y="7144"/>
                      <a:pt x="34766" y="7144"/>
                    </a:cubicBezTo>
                    <a:cubicBezTo>
                      <a:pt x="50022" y="7144"/>
                      <a:pt x="62389" y="19511"/>
                      <a:pt x="62389" y="3476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1"/>
              <p:cNvSpPr/>
              <p:nvPr/>
            </p:nvSpPr>
            <p:spPr>
              <a:xfrm>
                <a:off x="5367814" y="3373279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1906" y="16669"/>
                    </a:move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10001" y="16669"/>
                      <a:pt x="11906" y="1666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1"/>
              <p:cNvSpPr/>
              <p:nvPr/>
            </p:nvSpPr>
            <p:spPr>
              <a:xfrm>
                <a:off x="5561171" y="3803809"/>
                <a:ext cx="76200" cy="85725"/>
              </a:xfrm>
              <a:custGeom>
                <a:rect b="b" l="l" r="r" t="t"/>
                <a:pathLst>
                  <a:path extrusionOk="0" h="85725" w="76200">
                    <a:moveTo>
                      <a:pt x="62389" y="18574"/>
                    </a:moveTo>
                    <a:cubicBezTo>
                      <a:pt x="62389" y="11906"/>
                      <a:pt x="57626" y="7144"/>
                      <a:pt x="50959" y="7144"/>
                    </a:cubicBezTo>
                    <a:cubicBezTo>
                      <a:pt x="44291" y="7144"/>
                      <a:pt x="39529" y="11906"/>
                      <a:pt x="39529" y="18574"/>
                    </a:cubicBezTo>
                    <a:cubicBezTo>
                      <a:pt x="39529" y="18574"/>
                      <a:pt x="39529" y="18574"/>
                      <a:pt x="39529" y="19526"/>
                    </a:cubicBezTo>
                    <a:cubicBezTo>
                      <a:pt x="39529" y="19526"/>
                      <a:pt x="38576" y="19526"/>
                      <a:pt x="38576" y="19526"/>
                    </a:cubicBezTo>
                    <a:cubicBezTo>
                      <a:pt x="21431" y="19526"/>
                      <a:pt x="7144" y="33814"/>
                      <a:pt x="7144" y="50959"/>
                    </a:cubicBezTo>
                    <a:cubicBezTo>
                      <a:pt x="7144" y="68104"/>
                      <a:pt x="21431" y="82391"/>
                      <a:pt x="38576" y="82391"/>
                    </a:cubicBezTo>
                    <a:cubicBezTo>
                      <a:pt x="55721" y="82391"/>
                      <a:pt x="70009" y="68104"/>
                      <a:pt x="70009" y="50959"/>
                    </a:cubicBezTo>
                    <a:cubicBezTo>
                      <a:pt x="70009" y="41434"/>
                      <a:pt x="65246" y="32861"/>
                      <a:pt x="58579" y="27146"/>
                    </a:cubicBezTo>
                    <a:cubicBezTo>
                      <a:pt x="60484" y="24289"/>
                      <a:pt x="62389" y="21431"/>
                      <a:pt x="62389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1"/>
              <p:cNvSpPr/>
              <p:nvPr/>
            </p:nvSpPr>
            <p:spPr>
              <a:xfrm>
                <a:off x="5891689" y="3838099"/>
                <a:ext cx="66675" cy="57150"/>
              </a:xfrm>
              <a:custGeom>
                <a:rect b="b" l="l" r="r" t="t"/>
                <a:pathLst>
                  <a:path extrusionOk="0" h="57150" w="66675">
                    <a:moveTo>
                      <a:pt x="23336" y="17621"/>
                    </a:moveTo>
                    <a:cubicBezTo>
                      <a:pt x="14764" y="17621"/>
                      <a:pt x="7144" y="25241"/>
                      <a:pt x="7144" y="33814"/>
                    </a:cubicBezTo>
                    <a:cubicBezTo>
                      <a:pt x="7144" y="42386"/>
                      <a:pt x="14764" y="50006"/>
                      <a:pt x="23336" y="50006"/>
                    </a:cubicBezTo>
                    <a:cubicBezTo>
                      <a:pt x="30956" y="50006"/>
                      <a:pt x="36671" y="45244"/>
                      <a:pt x="38576" y="38576"/>
                    </a:cubicBezTo>
                    <a:cubicBezTo>
                      <a:pt x="40481" y="39529"/>
                      <a:pt x="42386" y="39529"/>
                      <a:pt x="45244" y="39529"/>
                    </a:cubicBezTo>
                    <a:cubicBezTo>
                      <a:pt x="53816" y="39529"/>
                      <a:pt x="61436" y="31909"/>
                      <a:pt x="61436" y="23336"/>
                    </a:cubicBezTo>
                    <a:cubicBezTo>
                      <a:pt x="61436" y="14764"/>
                      <a:pt x="53816" y="7144"/>
                      <a:pt x="45244" y="7144"/>
                    </a:cubicBezTo>
                    <a:cubicBezTo>
                      <a:pt x="37624" y="7144"/>
                      <a:pt x="31909" y="11906"/>
                      <a:pt x="30004" y="19526"/>
                    </a:cubicBezTo>
                    <a:cubicBezTo>
                      <a:pt x="28099" y="17621"/>
                      <a:pt x="26194" y="17621"/>
                      <a:pt x="23336" y="176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5664994" y="3268504"/>
                <a:ext cx="114300" cy="114300"/>
              </a:xfrm>
              <a:custGeom>
                <a:rect b="b" l="l" r="r" t="t"/>
                <a:pathLst>
                  <a:path extrusionOk="0" h="114300" w="114300">
                    <a:moveTo>
                      <a:pt x="98584" y="43339"/>
                    </a:moveTo>
                    <a:cubicBezTo>
                      <a:pt x="104299" y="43339"/>
                      <a:pt x="108109" y="38576"/>
                      <a:pt x="108109" y="33814"/>
                    </a:cubicBezTo>
                    <a:cubicBezTo>
                      <a:pt x="108109" y="29051"/>
                      <a:pt x="103346" y="24289"/>
                      <a:pt x="98584" y="24289"/>
                    </a:cubicBezTo>
                    <a:cubicBezTo>
                      <a:pt x="97631" y="24289"/>
                      <a:pt x="96679" y="24289"/>
                      <a:pt x="94774" y="25241"/>
                    </a:cubicBezTo>
                    <a:cubicBezTo>
                      <a:pt x="93821" y="15716"/>
                      <a:pt x="86201" y="7144"/>
                      <a:pt x="75724" y="7144"/>
                    </a:cubicBezTo>
                    <a:cubicBezTo>
                      <a:pt x="65246" y="7144"/>
                      <a:pt x="56674" y="15716"/>
                      <a:pt x="56674" y="26194"/>
                    </a:cubicBezTo>
                    <a:cubicBezTo>
                      <a:pt x="56674" y="28099"/>
                      <a:pt x="56674" y="29051"/>
                      <a:pt x="57626" y="30956"/>
                    </a:cubicBezTo>
                    <a:cubicBezTo>
                      <a:pt x="51911" y="33814"/>
                      <a:pt x="48101" y="39529"/>
                      <a:pt x="46196" y="46196"/>
                    </a:cubicBezTo>
                    <a:cubicBezTo>
                      <a:pt x="44291" y="37624"/>
                      <a:pt x="36671" y="30956"/>
                      <a:pt x="27146" y="30956"/>
                    </a:cubicBezTo>
                    <a:cubicBezTo>
                      <a:pt x="16669" y="30956"/>
                      <a:pt x="7144" y="39529"/>
                      <a:pt x="7144" y="50959"/>
                    </a:cubicBezTo>
                    <a:cubicBezTo>
                      <a:pt x="7144" y="62389"/>
                      <a:pt x="15716" y="70961"/>
                      <a:pt x="27146" y="70961"/>
                    </a:cubicBezTo>
                    <a:cubicBezTo>
                      <a:pt x="36671" y="70961"/>
                      <a:pt x="43339" y="64294"/>
                      <a:pt x="46196" y="56674"/>
                    </a:cubicBezTo>
                    <a:cubicBezTo>
                      <a:pt x="48101" y="68104"/>
                      <a:pt x="57626" y="75724"/>
                      <a:pt x="69056" y="75724"/>
                    </a:cubicBezTo>
                    <a:cubicBezTo>
                      <a:pt x="70961" y="75724"/>
                      <a:pt x="72866" y="75724"/>
                      <a:pt x="73819" y="74771"/>
                    </a:cubicBezTo>
                    <a:cubicBezTo>
                      <a:pt x="73819" y="75724"/>
                      <a:pt x="72866" y="76676"/>
                      <a:pt x="72866" y="77629"/>
                    </a:cubicBezTo>
                    <a:cubicBezTo>
                      <a:pt x="72866" y="84296"/>
                      <a:pt x="78581" y="90011"/>
                      <a:pt x="85249" y="90011"/>
                    </a:cubicBezTo>
                    <a:cubicBezTo>
                      <a:pt x="86201" y="90011"/>
                      <a:pt x="87154" y="90011"/>
                      <a:pt x="88106" y="89059"/>
                    </a:cubicBezTo>
                    <a:cubicBezTo>
                      <a:pt x="88106" y="90011"/>
                      <a:pt x="88106" y="90011"/>
                      <a:pt x="88106" y="90964"/>
                    </a:cubicBezTo>
                    <a:cubicBezTo>
                      <a:pt x="88106" y="93821"/>
                      <a:pt x="89059" y="96679"/>
                      <a:pt x="90964" y="99536"/>
                    </a:cubicBezTo>
                    <a:cubicBezTo>
                      <a:pt x="88106" y="100489"/>
                      <a:pt x="86201" y="103346"/>
                      <a:pt x="86201" y="106204"/>
                    </a:cubicBezTo>
                    <a:cubicBezTo>
                      <a:pt x="86201" y="110014"/>
                      <a:pt x="90011" y="113824"/>
                      <a:pt x="93821" y="113824"/>
                    </a:cubicBezTo>
                    <a:cubicBezTo>
                      <a:pt x="97631" y="113824"/>
                      <a:pt x="101441" y="110014"/>
                      <a:pt x="101441" y="106204"/>
                    </a:cubicBezTo>
                    <a:cubicBezTo>
                      <a:pt x="101441" y="105251"/>
                      <a:pt x="101441" y="104299"/>
                      <a:pt x="100489" y="103346"/>
                    </a:cubicBezTo>
                    <a:cubicBezTo>
                      <a:pt x="107156" y="103346"/>
                      <a:pt x="111919" y="97631"/>
                      <a:pt x="111919" y="91916"/>
                    </a:cubicBezTo>
                    <a:cubicBezTo>
                      <a:pt x="111919" y="85249"/>
                      <a:pt x="106204" y="79534"/>
                      <a:pt x="99536" y="79534"/>
                    </a:cubicBezTo>
                    <a:cubicBezTo>
                      <a:pt x="98584" y="79534"/>
                      <a:pt x="97631" y="79534"/>
                      <a:pt x="96679" y="80486"/>
                    </a:cubicBezTo>
                    <a:cubicBezTo>
                      <a:pt x="96679" y="79534"/>
                      <a:pt x="96679" y="79534"/>
                      <a:pt x="96679" y="78581"/>
                    </a:cubicBezTo>
                    <a:cubicBezTo>
                      <a:pt x="96679" y="72866"/>
                      <a:pt x="91916" y="68104"/>
                      <a:pt x="86201" y="67151"/>
                    </a:cubicBezTo>
                    <a:cubicBezTo>
                      <a:pt x="89059" y="63341"/>
                      <a:pt x="90964" y="58579"/>
                      <a:pt x="90964" y="53816"/>
                    </a:cubicBezTo>
                    <a:cubicBezTo>
                      <a:pt x="90964" y="50006"/>
                      <a:pt x="90011" y="46196"/>
                      <a:pt x="88106" y="43339"/>
                    </a:cubicBezTo>
                    <a:cubicBezTo>
                      <a:pt x="88106" y="43339"/>
                      <a:pt x="89059" y="42386"/>
                      <a:pt x="89059" y="42386"/>
                    </a:cubicBezTo>
                    <a:cubicBezTo>
                      <a:pt x="91916" y="41434"/>
                      <a:pt x="94774" y="43339"/>
                      <a:pt x="98584" y="4333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5531644" y="288274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5657374" y="3650456"/>
                <a:ext cx="57150" cy="85725"/>
              </a:xfrm>
              <a:custGeom>
                <a:rect b="b" l="l" r="r" t="t"/>
                <a:pathLst>
                  <a:path extrusionOk="0" h="85725" w="57150">
                    <a:moveTo>
                      <a:pt x="53816" y="61436"/>
                    </a:moveTo>
                    <a:cubicBezTo>
                      <a:pt x="53816" y="54769"/>
                      <a:pt x="50959" y="49054"/>
                      <a:pt x="46196" y="44291"/>
                    </a:cubicBezTo>
                    <a:cubicBezTo>
                      <a:pt x="52864" y="42386"/>
                      <a:pt x="58579" y="35719"/>
                      <a:pt x="58579" y="28099"/>
                    </a:cubicBezTo>
                    <a:cubicBezTo>
                      <a:pt x="58579" y="18574"/>
                      <a:pt x="50959" y="10954"/>
                      <a:pt x="41434" y="10954"/>
                    </a:cubicBezTo>
                    <a:cubicBezTo>
                      <a:pt x="35719" y="10954"/>
                      <a:pt x="30004" y="13811"/>
                      <a:pt x="27146" y="18574"/>
                    </a:cubicBezTo>
                    <a:cubicBezTo>
                      <a:pt x="27146" y="17621"/>
                      <a:pt x="28099" y="16669"/>
                      <a:pt x="28099" y="15716"/>
                    </a:cubicBezTo>
                    <a:cubicBezTo>
                      <a:pt x="28099" y="10954"/>
                      <a:pt x="24289" y="7144"/>
                      <a:pt x="19526" y="7144"/>
                    </a:cubicBezTo>
                    <a:cubicBezTo>
                      <a:pt x="14764" y="7144"/>
                      <a:pt x="10001" y="10954"/>
                      <a:pt x="10001" y="16669"/>
                    </a:cubicBezTo>
                    <a:cubicBezTo>
                      <a:pt x="10001" y="21431"/>
                      <a:pt x="13811" y="25241"/>
                      <a:pt x="18574" y="25241"/>
                    </a:cubicBezTo>
                    <a:cubicBezTo>
                      <a:pt x="21431" y="25241"/>
                      <a:pt x="24289" y="23336"/>
                      <a:pt x="25241" y="21431"/>
                    </a:cubicBezTo>
                    <a:cubicBezTo>
                      <a:pt x="24289" y="23336"/>
                      <a:pt x="24289" y="26194"/>
                      <a:pt x="24289" y="28099"/>
                    </a:cubicBezTo>
                    <a:cubicBezTo>
                      <a:pt x="24289" y="31909"/>
                      <a:pt x="25241" y="35719"/>
                      <a:pt x="28099" y="38576"/>
                    </a:cubicBezTo>
                    <a:cubicBezTo>
                      <a:pt x="16669" y="39529"/>
                      <a:pt x="7144" y="49054"/>
                      <a:pt x="7144" y="61436"/>
                    </a:cubicBezTo>
                    <a:cubicBezTo>
                      <a:pt x="7144" y="73819"/>
                      <a:pt x="17621" y="84296"/>
                      <a:pt x="30004" y="84296"/>
                    </a:cubicBezTo>
                    <a:cubicBezTo>
                      <a:pt x="43339" y="84296"/>
                      <a:pt x="53816" y="73819"/>
                      <a:pt x="53816" y="6143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5672614" y="3374231"/>
                <a:ext cx="47625" cy="47625"/>
              </a:xfrm>
              <a:custGeom>
                <a:rect b="b" l="l" r="r" t="t"/>
                <a:pathLst>
                  <a:path extrusionOk="0" h="47625" w="47625">
                    <a:moveTo>
                      <a:pt x="7144" y="25241"/>
                    </a:moveTo>
                    <a:cubicBezTo>
                      <a:pt x="7144" y="35719"/>
                      <a:pt x="15716" y="43339"/>
                      <a:pt x="25241" y="43339"/>
                    </a:cubicBezTo>
                    <a:cubicBezTo>
                      <a:pt x="34766" y="43339"/>
                      <a:pt x="43339" y="34766"/>
                      <a:pt x="43339" y="25241"/>
                    </a:cubicBezTo>
                    <a:cubicBezTo>
                      <a:pt x="43339" y="14764"/>
                      <a:pt x="34766" y="7144"/>
                      <a:pt x="25241" y="7144"/>
                    </a:cubicBezTo>
                    <a:cubicBezTo>
                      <a:pt x="15716" y="7144"/>
                      <a:pt x="7144" y="14764"/>
                      <a:pt x="7144" y="2524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1"/>
              <p:cNvSpPr/>
              <p:nvPr/>
            </p:nvSpPr>
            <p:spPr>
              <a:xfrm>
                <a:off x="5797391" y="416480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"/>
              <p:cNvSpPr/>
              <p:nvPr/>
            </p:nvSpPr>
            <p:spPr>
              <a:xfrm>
                <a:off x="6067717" y="388667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3043" y="18574"/>
                    </a:moveTo>
                    <a:cubicBezTo>
                      <a:pt x="15901" y="18574"/>
                      <a:pt x="18758" y="15716"/>
                      <a:pt x="18758" y="12859"/>
                    </a:cubicBezTo>
                    <a:cubicBezTo>
                      <a:pt x="18758" y="10001"/>
                      <a:pt x="15901" y="7144"/>
                      <a:pt x="13043" y="7144"/>
                    </a:cubicBezTo>
                    <a:cubicBezTo>
                      <a:pt x="10186" y="7144"/>
                      <a:pt x="7328" y="10001"/>
                      <a:pt x="7328" y="12859"/>
                    </a:cubicBezTo>
                    <a:cubicBezTo>
                      <a:pt x="6376" y="15716"/>
                      <a:pt x="9233" y="18574"/>
                      <a:pt x="13043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"/>
              <p:cNvSpPr/>
              <p:nvPr/>
            </p:nvSpPr>
            <p:spPr>
              <a:xfrm>
                <a:off x="5555456" y="3539014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31909" y="56674"/>
                    </a:moveTo>
                    <a:cubicBezTo>
                      <a:pt x="45244" y="56674"/>
                      <a:pt x="56674" y="46196"/>
                      <a:pt x="56674" y="31909"/>
                    </a:cubicBezTo>
                    <a:cubicBezTo>
                      <a:pt x="56674" y="18574"/>
                      <a:pt x="46196" y="7144"/>
                      <a:pt x="31909" y="7144"/>
                    </a:cubicBezTo>
                    <a:cubicBezTo>
                      <a:pt x="18574" y="7144"/>
                      <a:pt x="7144" y="17621"/>
                      <a:pt x="7144" y="31909"/>
                    </a:cubicBezTo>
                    <a:cubicBezTo>
                      <a:pt x="7144" y="46196"/>
                      <a:pt x="18574" y="56674"/>
                      <a:pt x="31909" y="566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"/>
              <p:cNvSpPr/>
              <p:nvPr/>
            </p:nvSpPr>
            <p:spPr>
              <a:xfrm>
                <a:off x="6038374" y="418004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"/>
              <p:cNvSpPr/>
              <p:nvPr/>
            </p:nvSpPr>
            <p:spPr>
              <a:xfrm>
                <a:off x="5919311" y="3565684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1"/>
              <p:cNvSpPr/>
              <p:nvPr/>
            </p:nvSpPr>
            <p:spPr>
              <a:xfrm>
                <a:off x="5928836" y="410194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1"/>
              <p:cNvSpPr/>
              <p:nvPr/>
            </p:nvSpPr>
            <p:spPr>
              <a:xfrm>
                <a:off x="5470684" y="3559016"/>
                <a:ext cx="66675" cy="66675"/>
              </a:xfrm>
              <a:custGeom>
                <a:rect b="b" l="l" r="r" t="t"/>
                <a:pathLst>
                  <a:path extrusionOk="0" h="66675" w="66675">
                    <a:moveTo>
                      <a:pt x="33814" y="7144"/>
                    </a:moveTo>
                    <a:cubicBezTo>
                      <a:pt x="19526" y="7144"/>
                      <a:pt x="7144" y="18574"/>
                      <a:pt x="7144" y="33814"/>
                    </a:cubicBezTo>
                    <a:cubicBezTo>
                      <a:pt x="7144" y="48101"/>
                      <a:pt x="18574" y="60484"/>
                      <a:pt x="33814" y="60484"/>
                    </a:cubicBezTo>
                    <a:cubicBezTo>
                      <a:pt x="48101" y="60484"/>
                      <a:pt x="60484" y="49054"/>
                      <a:pt x="60484" y="33814"/>
                    </a:cubicBezTo>
                    <a:cubicBezTo>
                      <a:pt x="59531" y="18574"/>
                      <a:pt x="48101" y="7144"/>
                      <a:pt x="33814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"/>
              <p:cNvSpPr/>
              <p:nvPr/>
            </p:nvSpPr>
            <p:spPr>
              <a:xfrm>
                <a:off x="5958364" y="385429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0479" y="33814"/>
                    </a:moveTo>
                    <a:cubicBezTo>
                      <a:pt x="27146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1"/>
              <p:cNvSpPr/>
              <p:nvPr/>
            </p:nvSpPr>
            <p:spPr>
              <a:xfrm>
                <a:off x="6216491" y="2458879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1"/>
              <p:cNvSpPr/>
              <p:nvPr/>
            </p:nvSpPr>
            <p:spPr>
              <a:xfrm>
                <a:off x="5384006" y="3668554"/>
                <a:ext cx="66675" cy="66675"/>
              </a:xfrm>
              <a:custGeom>
                <a:rect b="b" l="l" r="r" t="t"/>
                <a:pathLst>
                  <a:path extrusionOk="0" h="66675" w="66675">
                    <a:moveTo>
                      <a:pt x="34766" y="7144"/>
                    </a:move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50006"/>
                      <a:pt x="19526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8574"/>
                      <a:pt x="50006" y="7144"/>
                      <a:pt x="34766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1"/>
              <p:cNvSpPr/>
              <p:nvPr/>
            </p:nvSpPr>
            <p:spPr>
              <a:xfrm>
                <a:off x="5896451" y="3007519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7144" y="30004"/>
                    </a:moveTo>
                    <a:cubicBezTo>
                      <a:pt x="7144" y="43339"/>
                      <a:pt x="17621" y="52864"/>
                      <a:pt x="30004" y="52864"/>
                    </a:cubicBezTo>
                    <a:cubicBezTo>
                      <a:pt x="43339" y="52864"/>
                      <a:pt x="52864" y="42386"/>
                      <a:pt x="52864" y="30004"/>
                    </a:cubicBezTo>
                    <a:cubicBezTo>
                      <a:pt x="52864" y="16669"/>
                      <a:pt x="42386" y="7144"/>
                      <a:pt x="30004" y="7144"/>
                    </a:cubicBezTo>
                    <a:cubicBezTo>
                      <a:pt x="17621" y="7144"/>
                      <a:pt x="7144" y="17621"/>
                      <a:pt x="7144" y="300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1"/>
              <p:cNvSpPr/>
              <p:nvPr/>
            </p:nvSpPr>
            <p:spPr>
              <a:xfrm>
                <a:off x="6256496" y="2455069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4764" y="22384"/>
                    </a:moveTo>
                    <a:cubicBezTo>
                      <a:pt x="19526" y="22384"/>
                      <a:pt x="22384" y="18574"/>
                      <a:pt x="22384" y="14764"/>
                    </a:cubicBez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1"/>
              <p:cNvSpPr/>
              <p:nvPr/>
            </p:nvSpPr>
            <p:spPr>
              <a:xfrm>
                <a:off x="5407819" y="34713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9529" y="23336"/>
                    </a:moveTo>
                    <a:cubicBezTo>
                      <a:pt x="39529" y="32279"/>
                      <a:pt x="32279" y="39529"/>
                      <a:pt x="23336" y="39529"/>
                    </a:cubicBezTo>
                    <a:cubicBezTo>
                      <a:pt x="14393" y="39529"/>
                      <a:pt x="7144" y="32279"/>
                      <a:pt x="7144" y="23336"/>
                    </a:cubicBezTo>
                    <a:cubicBezTo>
                      <a:pt x="7144" y="14393"/>
                      <a:pt x="14393" y="7144"/>
                      <a:pt x="23336" y="7144"/>
                    </a:cubicBezTo>
                    <a:cubicBezTo>
                      <a:pt x="32279" y="7144"/>
                      <a:pt x="39529" y="14393"/>
                      <a:pt x="39529" y="2333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1"/>
              <p:cNvSpPr/>
              <p:nvPr/>
            </p:nvSpPr>
            <p:spPr>
              <a:xfrm>
                <a:off x="6014561" y="2881789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7144" y="12859"/>
                    </a:moveTo>
                    <a:cubicBezTo>
                      <a:pt x="7144" y="15716"/>
                      <a:pt x="9049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ubicBezTo>
                      <a:pt x="18574" y="10001"/>
                      <a:pt x="16669" y="7144"/>
                      <a:pt x="12859" y="7144"/>
                    </a:cubicBezTo>
                    <a:cubicBezTo>
                      <a:pt x="9049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1"/>
              <p:cNvSpPr/>
              <p:nvPr/>
            </p:nvSpPr>
            <p:spPr>
              <a:xfrm>
                <a:off x="5963126" y="2893219"/>
                <a:ext cx="76200" cy="85725"/>
              </a:xfrm>
              <a:custGeom>
                <a:rect b="b" l="l" r="r" t="t"/>
                <a:pathLst>
                  <a:path extrusionOk="0" h="85725" w="76200">
                    <a:moveTo>
                      <a:pt x="13811" y="37624"/>
                    </a:moveTo>
                    <a:cubicBezTo>
                      <a:pt x="13811" y="38576"/>
                      <a:pt x="13811" y="39529"/>
                      <a:pt x="13811" y="40481"/>
                    </a:cubicBezTo>
                    <a:cubicBezTo>
                      <a:pt x="10001" y="45244"/>
                      <a:pt x="7144" y="50959"/>
                      <a:pt x="7144" y="57626"/>
                    </a:cubicBezTo>
                    <a:cubicBezTo>
                      <a:pt x="7144" y="65246"/>
                      <a:pt x="10954" y="71914"/>
                      <a:pt x="15716" y="77629"/>
                    </a:cubicBezTo>
                    <a:cubicBezTo>
                      <a:pt x="17621" y="82391"/>
                      <a:pt x="22384" y="86201"/>
                      <a:pt x="28099" y="86201"/>
                    </a:cubicBezTo>
                    <a:cubicBezTo>
                      <a:pt x="30004" y="86201"/>
                      <a:pt x="31909" y="85249"/>
                      <a:pt x="33814" y="84296"/>
                    </a:cubicBezTo>
                    <a:cubicBezTo>
                      <a:pt x="46196" y="84296"/>
                      <a:pt x="55721" y="75724"/>
                      <a:pt x="58579" y="64294"/>
                    </a:cubicBezTo>
                    <a:cubicBezTo>
                      <a:pt x="68104" y="58579"/>
                      <a:pt x="74771" y="49054"/>
                      <a:pt x="74771" y="37624"/>
                    </a:cubicBezTo>
                    <a:cubicBezTo>
                      <a:pt x="74771" y="20479"/>
                      <a:pt x="60484" y="7144"/>
                      <a:pt x="44291" y="7144"/>
                    </a:cubicBezTo>
                    <a:cubicBezTo>
                      <a:pt x="28099" y="7144"/>
                      <a:pt x="13811" y="20479"/>
                      <a:pt x="13811" y="3762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1"/>
              <p:cNvSpPr/>
              <p:nvPr/>
            </p:nvSpPr>
            <p:spPr>
              <a:xfrm>
                <a:off x="5599271" y="3773329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4764" y="22384"/>
                    </a:moveTo>
                    <a:cubicBezTo>
                      <a:pt x="18574" y="22384"/>
                      <a:pt x="22384" y="19526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1"/>
              <p:cNvSpPr/>
              <p:nvPr/>
            </p:nvSpPr>
            <p:spPr>
              <a:xfrm>
                <a:off x="5607844" y="374189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3336" y="7144"/>
                    </a:move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2861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1"/>
              <p:cNvSpPr/>
              <p:nvPr/>
            </p:nvSpPr>
            <p:spPr>
              <a:xfrm>
                <a:off x="6123146" y="2626519"/>
                <a:ext cx="47625" cy="47625"/>
              </a:xfrm>
              <a:custGeom>
                <a:rect b="b" l="l" r="r" t="t"/>
                <a:pathLst>
                  <a:path extrusionOk="0" h="47625" w="47625">
                    <a:moveTo>
                      <a:pt x="28099" y="49054"/>
                    </a:moveTo>
                    <a:cubicBezTo>
                      <a:pt x="39529" y="49054"/>
                      <a:pt x="49054" y="39529"/>
                      <a:pt x="49054" y="28099"/>
                    </a:cubicBezTo>
                    <a:cubicBezTo>
                      <a:pt x="49054" y="16669"/>
                      <a:pt x="39529" y="7144"/>
                      <a:pt x="28099" y="7144"/>
                    </a:cubicBezTo>
                    <a:cubicBezTo>
                      <a:pt x="16669" y="7144"/>
                      <a:pt x="7144" y="16669"/>
                      <a:pt x="7144" y="28099"/>
                    </a:cubicBezTo>
                    <a:cubicBezTo>
                      <a:pt x="7144" y="39529"/>
                      <a:pt x="16669" y="49054"/>
                      <a:pt x="28099" y="4905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1"/>
              <p:cNvSpPr/>
              <p:nvPr/>
            </p:nvSpPr>
            <p:spPr>
              <a:xfrm>
                <a:off x="6023134" y="2957989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7144" y="15716"/>
                    </a:move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001" y="8096"/>
                      <a:pt x="7144" y="11906"/>
                      <a:pt x="7144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1"/>
              <p:cNvSpPr/>
              <p:nvPr/>
            </p:nvSpPr>
            <p:spPr>
              <a:xfrm>
                <a:off x="5868829" y="2835116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29051" y="50959"/>
                    </a:moveTo>
                    <a:cubicBezTo>
                      <a:pt x="41434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6669" y="7144"/>
                      <a:pt x="7144" y="16669"/>
                      <a:pt x="7144" y="29051"/>
                    </a:cubicBezTo>
                    <a:cubicBezTo>
                      <a:pt x="7144" y="41434"/>
                      <a:pt x="16669" y="50959"/>
                      <a:pt x="29051" y="509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1"/>
              <p:cNvSpPr/>
              <p:nvPr/>
            </p:nvSpPr>
            <p:spPr>
              <a:xfrm>
                <a:off x="5718334" y="3236119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1"/>
              <p:cNvSpPr/>
              <p:nvPr/>
            </p:nvSpPr>
            <p:spPr>
              <a:xfrm>
                <a:off x="6134576" y="282368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8574" y="30004"/>
                    </a:move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"/>
              <p:cNvSpPr/>
              <p:nvPr/>
            </p:nvSpPr>
            <p:spPr>
              <a:xfrm>
                <a:off x="6121241" y="284749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2861" y="7144"/>
                      <a:pt x="23336" y="7144"/>
                    </a:cubicBezTo>
                    <a:cubicBezTo>
                      <a:pt x="14764" y="7144"/>
                      <a:pt x="7144" y="13811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1"/>
              <p:cNvSpPr/>
              <p:nvPr/>
            </p:nvSpPr>
            <p:spPr>
              <a:xfrm>
                <a:off x="5774531" y="3376136"/>
                <a:ext cx="76200" cy="95250"/>
              </a:xfrm>
              <a:custGeom>
                <a:rect b="b" l="l" r="r" t="t"/>
                <a:pathLst>
                  <a:path extrusionOk="0" h="95250" w="76200">
                    <a:moveTo>
                      <a:pt x="25241" y="7144"/>
                    </a:move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2861"/>
                      <a:pt x="11906" y="39529"/>
                      <a:pt x="18574" y="42386"/>
                    </a:cubicBezTo>
                    <a:cubicBezTo>
                      <a:pt x="15716" y="46196"/>
                      <a:pt x="14764" y="50006"/>
                      <a:pt x="14764" y="54769"/>
                    </a:cubicBezTo>
                    <a:cubicBezTo>
                      <a:pt x="14764" y="55721"/>
                      <a:pt x="14764" y="55721"/>
                      <a:pt x="14764" y="55721"/>
                    </a:cubicBezTo>
                    <a:cubicBezTo>
                      <a:pt x="10001" y="59531"/>
                      <a:pt x="7144" y="65246"/>
                      <a:pt x="7144" y="71914"/>
                    </a:cubicBezTo>
                    <a:cubicBezTo>
                      <a:pt x="7144" y="84296"/>
                      <a:pt x="16669" y="93821"/>
                      <a:pt x="29051" y="93821"/>
                    </a:cubicBezTo>
                    <a:cubicBezTo>
                      <a:pt x="41434" y="93821"/>
                      <a:pt x="50959" y="84296"/>
                      <a:pt x="50959" y="71914"/>
                    </a:cubicBezTo>
                    <a:cubicBezTo>
                      <a:pt x="50959" y="70961"/>
                      <a:pt x="50959" y="70009"/>
                      <a:pt x="50959" y="68104"/>
                    </a:cubicBezTo>
                    <a:cubicBezTo>
                      <a:pt x="52864" y="66199"/>
                      <a:pt x="53816" y="64294"/>
                      <a:pt x="54769" y="61436"/>
                    </a:cubicBezTo>
                    <a:cubicBezTo>
                      <a:pt x="56674" y="63341"/>
                      <a:pt x="59531" y="64294"/>
                      <a:pt x="61436" y="64294"/>
                    </a:cubicBezTo>
                    <a:cubicBezTo>
                      <a:pt x="67151" y="64294"/>
                      <a:pt x="71914" y="59531"/>
                      <a:pt x="71914" y="53816"/>
                    </a:cubicBezTo>
                    <a:cubicBezTo>
                      <a:pt x="71914" y="48101"/>
                      <a:pt x="67151" y="43339"/>
                      <a:pt x="61436" y="43339"/>
                    </a:cubicBezTo>
                    <a:cubicBezTo>
                      <a:pt x="58579" y="43339"/>
                      <a:pt x="56674" y="44291"/>
                      <a:pt x="54769" y="46196"/>
                    </a:cubicBezTo>
                    <a:cubicBezTo>
                      <a:pt x="51911" y="39529"/>
                      <a:pt x="47149" y="34766"/>
                      <a:pt x="40481" y="33814"/>
                    </a:cubicBezTo>
                    <a:cubicBezTo>
                      <a:pt x="41434" y="30956"/>
                      <a:pt x="42386" y="28099"/>
                      <a:pt x="42386" y="25241"/>
                    </a:cubicBezTo>
                    <a:cubicBezTo>
                      <a:pt x="43339" y="15716"/>
                      <a:pt x="34766" y="7144"/>
                      <a:pt x="2524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1"/>
              <p:cNvSpPr/>
              <p:nvPr/>
            </p:nvSpPr>
            <p:spPr>
              <a:xfrm>
                <a:off x="5570696" y="322373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8099" y="17621"/>
                    </a:move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"/>
              <p:cNvSpPr/>
              <p:nvPr/>
            </p:nvSpPr>
            <p:spPr>
              <a:xfrm>
                <a:off x="5915501" y="4155281"/>
                <a:ext cx="38100" cy="28575"/>
              </a:xfrm>
              <a:custGeom>
                <a:rect b="b" l="l" r="r" t="t"/>
                <a:pathLst>
                  <a:path extrusionOk="0" h="28575" w="38100">
                    <a:moveTo>
                      <a:pt x="7144" y="20479"/>
                    </a:moveTo>
                    <a:cubicBezTo>
                      <a:pt x="7144" y="25241"/>
                      <a:pt x="10954" y="28099"/>
                      <a:pt x="14764" y="28099"/>
                    </a:cubicBezTo>
                    <a:cubicBezTo>
                      <a:pt x="19526" y="28099"/>
                      <a:pt x="22384" y="24289"/>
                      <a:pt x="22384" y="20479"/>
                    </a:cubicBezTo>
                    <a:cubicBezTo>
                      <a:pt x="23336" y="22384"/>
                      <a:pt x="26194" y="23336"/>
                      <a:pt x="28099" y="23336"/>
                    </a:cubicBezTo>
                    <a:cubicBezTo>
                      <a:pt x="31909" y="23336"/>
                      <a:pt x="35719" y="19526"/>
                      <a:pt x="35719" y="15716"/>
                    </a:cubicBezTo>
                    <a:cubicBezTo>
                      <a:pt x="35719" y="11906"/>
                      <a:pt x="32861" y="7144"/>
                      <a:pt x="28099" y="7144"/>
                    </a:cubicBezTo>
                    <a:cubicBezTo>
                      <a:pt x="24289" y="7144"/>
                      <a:pt x="20479" y="10954"/>
                      <a:pt x="20479" y="14764"/>
                    </a:cubicBezTo>
                    <a:cubicBezTo>
                      <a:pt x="18574" y="12859"/>
                      <a:pt x="16669" y="11906"/>
                      <a:pt x="14764" y="11906"/>
                    </a:cubicBezTo>
                    <a:cubicBezTo>
                      <a:pt x="10001" y="11906"/>
                      <a:pt x="7144" y="15716"/>
                      <a:pt x="7144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1"/>
              <p:cNvSpPr/>
              <p:nvPr/>
            </p:nvSpPr>
            <p:spPr>
              <a:xfrm>
                <a:off x="5491639" y="3211354"/>
                <a:ext cx="66675" cy="66675"/>
              </a:xfrm>
              <a:custGeom>
                <a:rect b="b" l="l" r="r" t="t"/>
                <a:pathLst>
                  <a:path extrusionOk="0" h="66675" w="66675">
                    <a:moveTo>
                      <a:pt x="37624" y="68104"/>
                    </a:moveTo>
                    <a:cubicBezTo>
                      <a:pt x="54769" y="68104"/>
                      <a:pt x="68104" y="54769"/>
                      <a:pt x="68104" y="37624"/>
                    </a:cubicBezTo>
                    <a:cubicBezTo>
                      <a:pt x="68104" y="20479"/>
                      <a:pt x="54769" y="7144"/>
                      <a:pt x="37624" y="7144"/>
                    </a:cubicBezTo>
                    <a:cubicBezTo>
                      <a:pt x="20479" y="7144"/>
                      <a:pt x="7144" y="20479"/>
                      <a:pt x="7144" y="37624"/>
                    </a:cubicBezTo>
                    <a:cubicBezTo>
                      <a:pt x="7144" y="54769"/>
                      <a:pt x="20479" y="68104"/>
                      <a:pt x="37624" y="681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1"/>
              <p:cNvSpPr/>
              <p:nvPr/>
            </p:nvSpPr>
            <p:spPr>
              <a:xfrm>
                <a:off x="5838349" y="3117056"/>
                <a:ext cx="76200" cy="85725"/>
              </a:xfrm>
              <a:custGeom>
                <a:rect b="b" l="l" r="r" t="t"/>
                <a:pathLst>
                  <a:path extrusionOk="0" h="85725" w="76200">
                    <a:moveTo>
                      <a:pt x="49054" y="64294"/>
                    </a:moveTo>
                    <a:cubicBezTo>
                      <a:pt x="62389" y="64294"/>
                      <a:pt x="73819" y="53816"/>
                      <a:pt x="73819" y="39529"/>
                    </a:cubicBezTo>
                    <a:cubicBezTo>
                      <a:pt x="73819" y="28099"/>
                      <a:pt x="66199" y="18574"/>
                      <a:pt x="55721" y="15716"/>
                    </a:cubicBezTo>
                    <a:cubicBezTo>
                      <a:pt x="50959" y="10001"/>
                      <a:pt x="43339" y="7144"/>
                      <a:pt x="35719" y="7144"/>
                    </a:cubicBezTo>
                    <a:cubicBezTo>
                      <a:pt x="20479" y="7144"/>
                      <a:pt x="8096" y="19526"/>
                      <a:pt x="8096" y="34766"/>
                    </a:cubicBezTo>
                    <a:cubicBezTo>
                      <a:pt x="8096" y="42386"/>
                      <a:pt x="10954" y="49054"/>
                      <a:pt x="15716" y="53816"/>
                    </a:cubicBezTo>
                    <a:cubicBezTo>
                      <a:pt x="10954" y="56674"/>
                      <a:pt x="7144" y="61436"/>
                      <a:pt x="7144" y="67151"/>
                    </a:cubicBezTo>
                    <a:cubicBezTo>
                      <a:pt x="7144" y="75724"/>
                      <a:pt x="13811" y="82391"/>
                      <a:pt x="22384" y="82391"/>
                    </a:cubicBezTo>
                    <a:cubicBezTo>
                      <a:pt x="30956" y="82391"/>
                      <a:pt x="37624" y="75724"/>
                      <a:pt x="37624" y="67151"/>
                    </a:cubicBezTo>
                    <a:cubicBezTo>
                      <a:pt x="37624" y="65246"/>
                      <a:pt x="37624" y="63341"/>
                      <a:pt x="36671" y="62389"/>
                    </a:cubicBezTo>
                    <a:cubicBezTo>
                      <a:pt x="37624" y="62389"/>
                      <a:pt x="38576" y="62389"/>
                      <a:pt x="40481" y="62389"/>
                    </a:cubicBezTo>
                    <a:cubicBezTo>
                      <a:pt x="43339" y="63341"/>
                      <a:pt x="46196" y="64294"/>
                      <a:pt x="49054" y="642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1"/>
              <p:cNvSpPr/>
              <p:nvPr/>
            </p:nvSpPr>
            <p:spPr>
              <a:xfrm>
                <a:off x="5675471" y="324564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7144" y="18574"/>
                    </a:move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ubicBezTo>
                      <a:pt x="12859" y="7144"/>
                      <a:pt x="7144" y="12859"/>
                      <a:pt x="7144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"/>
              <p:cNvSpPr/>
              <p:nvPr/>
            </p:nvSpPr>
            <p:spPr>
              <a:xfrm>
                <a:off x="5369719" y="3549491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9529" y="23336"/>
                    </a:moveTo>
                    <a:cubicBezTo>
                      <a:pt x="39529" y="13811"/>
                      <a:pt x="31909" y="7144"/>
                      <a:pt x="23336" y="7144"/>
                    </a:cubicBez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2861"/>
                      <a:pt x="14764" y="39529"/>
                      <a:pt x="23336" y="39529"/>
                    </a:cubicBezTo>
                    <a:cubicBezTo>
                      <a:pt x="31909" y="40481"/>
                      <a:pt x="39529" y="32861"/>
                      <a:pt x="39529" y="2333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1"/>
              <p:cNvSpPr/>
              <p:nvPr/>
            </p:nvSpPr>
            <p:spPr>
              <a:xfrm>
                <a:off x="5723096" y="364759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5719" y="21431"/>
                    </a:moveTo>
                    <a:cubicBezTo>
                      <a:pt x="35719" y="12859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30004"/>
                      <a:pt x="13811" y="35719"/>
                      <a:pt x="21431" y="35719"/>
                    </a:cubicBezTo>
                    <a:cubicBezTo>
                      <a:pt x="29051" y="35719"/>
                      <a:pt x="35719" y="30004"/>
                      <a:pt x="35719" y="214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1"/>
              <p:cNvSpPr/>
              <p:nvPr/>
            </p:nvSpPr>
            <p:spPr>
              <a:xfrm>
                <a:off x="6036469" y="2917984"/>
                <a:ext cx="161925" cy="133350"/>
              </a:xfrm>
              <a:custGeom>
                <a:rect b="b" l="l" r="r" t="t"/>
                <a:pathLst>
                  <a:path extrusionOk="0" h="133350" w="161925">
                    <a:moveTo>
                      <a:pt x="74771" y="30004"/>
                    </a:moveTo>
                    <a:cubicBezTo>
                      <a:pt x="76676" y="28099"/>
                      <a:pt x="77629" y="25241"/>
                      <a:pt x="77629" y="21431"/>
                    </a:cubicBezTo>
                    <a:cubicBezTo>
                      <a:pt x="77629" y="13811"/>
                      <a:pt x="70961" y="7144"/>
                      <a:pt x="63341" y="7144"/>
                    </a:cubicBezTo>
                    <a:cubicBezTo>
                      <a:pt x="55721" y="7144"/>
                      <a:pt x="49054" y="13811"/>
                      <a:pt x="49054" y="21431"/>
                    </a:cubicBezTo>
                    <a:cubicBezTo>
                      <a:pt x="49054" y="22384"/>
                      <a:pt x="49054" y="23336"/>
                      <a:pt x="49054" y="24289"/>
                    </a:cubicBezTo>
                    <a:cubicBezTo>
                      <a:pt x="33814" y="27146"/>
                      <a:pt x="22384" y="40481"/>
                      <a:pt x="22384" y="56674"/>
                    </a:cubicBezTo>
                    <a:cubicBezTo>
                      <a:pt x="22384" y="62389"/>
                      <a:pt x="24289" y="68104"/>
                      <a:pt x="27146" y="72866"/>
                    </a:cubicBezTo>
                    <a:cubicBezTo>
                      <a:pt x="26194" y="72866"/>
                      <a:pt x="26194" y="72866"/>
                      <a:pt x="25241" y="72866"/>
                    </a:cubicBezTo>
                    <a:cubicBezTo>
                      <a:pt x="15716" y="72866"/>
                      <a:pt x="7144" y="80486"/>
                      <a:pt x="7144" y="90964"/>
                    </a:cubicBezTo>
                    <a:cubicBezTo>
                      <a:pt x="7144" y="101441"/>
                      <a:pt x="14764" y="109061"/>
                      <a:pt x="25241" y="109061"/>
                    </a:cubicBezTo>
                    <a:cubicBezTo>
                      <a:pt x="33814" y="109061"/>
                      <a:pt x="41434" y="102394"/>
                      <a:pt x="42386" y="93821"/>
                    </a:cubicBezTo>
                    <a:cubicBezTo>
                      <a:pt x="42386" y="113824"/>
                      <a:pt x="58579" y="130016"/>
                      <a:pt x="78581" y="130016"/>
                    </a:cubicBezTo>
                    <a:cubicBezTo>
                      <a:pt x="98584" y="130016"/>
                      <a:pt x="114776" y="113824"/>
                      <a:pt x="114776" y="93821"/>
                    </a:cubicBezTo>
                    <a:cubicBezTo>
                      <a:pt x="114776" y="86201"/>
                      <a:pt x="112871" y="79534"/>
                      <a:pt x="109061" y="73819"/>
                    </a:cubicBezTo>
                    <a:cubicBezTo>
                      <a:pt x="112871" y="77629"/>
                      <a:pt x="118586" y="80486"/>
                      <a:pt x="124301" y="80486"/>
                    </a:cubicBezTo>
                    <a:cubicBezTo>
                      <a:pt x="135731" y="80486"/>
                      <a:pt x="144304" y="71914"/>
                      <a:pt x="146209" y="61436"/>
                    </a:cubicBezTo>
                    <a:cubicBezTo>
                      <a:pt x="148114" y="62389"/>
                      <a:pt x="150019" y="63341"/>
                      <a:pt x="151924" y="63341"/>
                    </a:cubicBezTo>
                    <a:cubicBezTo>
                      <a:pt x="158591" y="63341"/>
                      <a:pt x="163354" y="58579"/>
                      <a:pt x="163354" y="51911"/>
                    </a:cubicBezTo>
                    <a:cubicBezTo>
                      <a:pt x="163354" y="45244"/>
                      <a:pt x="158591" y="40481"/>
                      <a:pt x="151924" y="40481"/>
                    </a:cubicBezTo>
                    <a:cubicBezTo>
                      <a:pt x="148114" y="40481"/>
                      <a:pt x="144304" y="42386"/>
                      <a:pt x="142399" y="46196"/>
                    </a:cubicBezTo>
                    <a:cubicBezTo>
                      <a:pt x="138589" y="40481"/>
                      <a:pt x="131921" y="36671"/>
                      <a:pt x="124301" y="36671"/>
                    </a:cubicBezTo>
                    <a:cubicBezTo>
                      <a:pt x="111919" y="36671"/>
                      <a:pt x="102394" y="46196"/>
                      <a:pt x="102394" y="58579"/>
                    </a:cubicBezTo>
                    <a:cubicBezTo>
                      <a:pt x="102394" y="62389"/>
                      <a:pt x="103346" y="66199"/>
                      <a:pt x="105251" y="70009"/>
                    </a:cubicBezTo>
                    <a:cubicBezTo>
                      <a:pt x="100489" y="65246"/>
                      <a:pt x="94774" y="61436"/>
                      <a:pt x="88106" y="59531"/>
                    </a:cubicBezTo>
                    <a:cubicBezTo>
                      <a:pt x="88106" y="59531"/>
                      <a:pt x="88106" y="58579"/>
                      <a:pt x="88106" y="58579"/>
                    </a:cubicBezTo>
                    <a:cubicBezTo>
                      <a:pt x="89059" y="46196"/>
                      <a:pt x="83344" y="36671"/>
                      <a:pt x="74771" y="30004"/>
                    </a:cubicBezTo>
                    <a:close/>
                    <a:moveTo>
                      <a:pt x="42386" y="91916"/>
                    </a:moveTo>
                    <a:cubicBezTo>
                      <a:pt x="42386" y="90964"/>
                      <a:pt x="42386" y="90011"/>
                      <a:pt x="42386" y="89059"/>
                    </a:cubicBezTo>
                    <a:cubicBezTo>
                      <a:pt x="42386" y="89059"/>
                      <a:pt x="42386" y="89059"/>
                      <a:pt x="43339" y="89059"/>
                    </a:cubicBezTo>
                    <a:cubicBezTo>
                      <a:pt x="43339" y="89059"/>
                      <a:pt x="42386" y="90964"/>
                      <a:pt x="42386" y="919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"/>
              <p:cNvSpPr/>
              <p:nvPr/>
            </p:nvSpPr>
            <p:spPr>
              <a:xfrm>
                <a:off x="5822156" y="374189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1"/>
              <p:cNvSpPr/>
              <p:nvPr/>
            </p:nvSpPr>
            <p:spPr>
              <a:xfrm>
                <a:off x="5948839" y="297608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5716" y="24289"/>
                    </a:move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8096" y="20479"/>
                      <a:pt x="11906" y="24289"/>
                      <a:pt x="15716" y="2428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1"/>
              <p:cNvSpPr/>
              <p:nvPr/>
            </p:nvSpPr>
            <p:spPr>
              <a:xfrm>
                <a:off x="5656094" y="3041809"/>
                <a:ext cx="95250" cy="114300"/>
              </a:xfrm>
              <a:custGeom>
                <a:rect b="b" l="l" r="r" t="t"/>
                <a:pathLst>
                  <a:path extrusionOk="0" h="114300" w="95250">
                    <a:moveTo>
                      <a:pt x="20806" y="90964"/>
                    </a:moveTo>
                    <a:cubicBezTo>
                      <a:pt x="22711" y="90964"/>
                      <a:pt x="25569" y="90011"/>
                      <a:pt x="27474" y="89059"/>
                    </a:cubicBezTo>
                    <a:cubicBezTo>
                      <a:pt x="33189" y="100489"/>
                      <a:pt x="44619" y="108109"/>
                      <a:pt x="57954" y="108109"/>
                    </a:cubicBezTo>
                    <a:cubicBezTo>
                      <a:pt x="77004" y="108109"/>
                      <a:pt x="92244" y="92869"/>
                      <a:pt x="92244" y="73819"/>
                    </a:cubicBezTo>
                    <a:cubicBezTo>
                      <a:pt x="92244" y="56674"/>
                      <a:pt x="79861" y="43339"/>
                      <a:pt x="63669" y="40481"/>
                    </a:cubicBezTo>
                    <a:cubicBezTo>
                      <a:pt x="64621" y="38576"/>
                      <a:pt x="64621" y="36671"/>
                      <a:pt x="64621" y="33814"/>
                    </a:cubicBezTo>
                    <a:cubicBezTo>
                      <a:pt x="64621" y="18574"/>
                      <a:pt x="52239" y="7144"/>
                      <a:pt x="37951" y="7144"/>
                    </a:cubicBezTo>
                    <a:cubicBezTo>
                      <a:pt x="22711" y="7144"/>
                      <a:pt x="11281" y="19526"/>
                      <a:pt x="11281" y="33814"/>
                    </a:cubicBezTo>
                    <a:cubicBezTo>
                      <a:pt x="11281" y="45244"/>
                      <a:pt x="17949" y="54769"/>
                      <a:pt x="28426" y="58579"/>
                    </a:cubicBezTo>
                    <a:cubicBezTo>
                      <a:pt x="28426" y="59531"/>
                      <a:pt x="27474" y="60484"/>
                      <a:pt x="27474" y="61436"/>
                    </a:cubicBezTo>
                    <a:cubicBezTo>
                      <a:pt x="25569" y="60484"/>
                      <a:pt x="24616" y="60484"/>
                      <a:pt x="22711" y="60484"/>
                    </a:cubicBezTo>
                    <a:cubicBezTo>
                      <a:pt x="14139" y="60484"/>
                      <a:pt x="7471" y="67151"/>
                      <a:pt x="7471" y="75724"/>
                    </a:cubicBezTo>
                    <a:cubicBezTo>
                      <a:pt x="5566" y="84296"/>
                      <a:pt x="12234" y="90964"/>
                      <a:pt x="20806" y="909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1"/>
              <p:cNvSpPr/>
              <p:nvPr/>
            </p:nvSpPr>
            <p:spPr>
              <a:xfrm>
                <a:off x="5755481" y="4182904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31909" y="7144"/>
                    </a:moveTo>
                    <a:cubicBezTo>
                      <a:pt x="18574" y="7144"/>
                      <a:pt x="7144" y="18574"/>
                      <a:pt x="7144" y="31909"/>
                    </a:cubicBezTo>
                    <a:cubicBezTo>
                      <a:pt x="7144" y="45244"/>
                      <a:pt x="18574" y="56674"/>
                      <a:pt x="31909" y="56674"/>
                    </a:cubicBezTo>
                    <a:cubicBezTo>
                      <a:pt x="45244" y="56674"/>
                      <a:pt x="56674" y="45244"/>
                      <a:pt x="56674" y="31909"/>
                    </a:cubicBezTo>
                    <a:cubicBezTo>
                      <a:pt x="56674" y="17621"/>
                      <a:pt x="45244" y="7144"/>
                      <a:pt x="3190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1"/>
              <p:cNvSpPr/>
              <p:nvPr/>
            </p:nvSpPr>
            <p:spPr>
              <a:xfrm>
                <a:off x="6033611" y="393811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2384" y="14764"/>
                    </a:move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ubicBezTo>
                      <a:pt x="18574" y="22384"/>
                      <a:pt x="22384" y="19526"/>
                      <a:pt x="22384" y="147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1"/>
              <p:cNvSpPr/>
              <p:nvPr/>
            </p:nvSpPr>
            <p:spPr>
              <a:xfrm>
                <a:off x="5585936" y="366283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7624" y="22384"/>
                    </a:move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ubicBezTo>
                      <a:pt x="30956" y="37624"/>
                      <a:pt x="37624" y="30956"/>
                      <a:pt x="3762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1"/>
              <p:cNvSpPr/>
              <p:nvPr/>
            </p:nvSpPr>
            <p:spPr>
              <a:xfrm>
                <a:off x="5774531" y="305419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1"/>
              <p:cNvSpPr/>
              <p:nvPr/>
            </p:nvSpPr>
            <p:spPr>
              <a:xfrm>
                <a:off x="5801201" y="299704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1"/>
              <p:cNvSpPr/>
              <p:nvPr/>
            </p:nvSpPr>
            <p:spPr>
              <a:xfrm>
                <a:off x="5444966" y="3704749"/>
                <a:ext cx="85725" cy="85725"/>
              </a:xfrm>
              <a:custGeom>
                <a:rect b="b" l="l" r="r" t="t"/>
                <a:pathLst>
                  <a:path extrusionOk="0" h="85725" w="85725">
                    <a:moveTo>
                      <a:pt x="81439" y="44291"/>
                    </a:moveTo>
                    <a:cubicBezTo>
                      <a:pt x="81439" y="64807"/>
                      <a:pt x="64807" y="81439"/>
                      <a:pt x="44291" y="81439"/>
                    </a:cubicBezTo>
                    <a:cubicBezTo>
                      <a:pt x="23775" y="81439"/>
                      <a:pt x="7144" y="64807"/>
                      <a:pt x="7144" y="44291"/>
                    </a:cubicBezTo>
                    <a:cubicBezTo>
                      <a:pt x="7144" y="23775"/>
                      <a:pt x="23775" y="7144"/>
                      <a:pt x="44291" y="7144"/>
                    </a:cubicBezTo>
                    <a:cubicBezTo>
                      <a:pt x="64807" y="7144"/>
                      <a:pt x="81439" y="23775"/>
                      <a:pt x="81439" y="4429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1"/>
              <p:cNvSpPr/>
              <p:nvPr/>
            </p:nvSpPr>
            <p:spPr>
              <a:xfrm>
                <a:off x="5544979" y="3427571"/>
                <a:ext cx="85725" cy="95250"/>
              </a:xfrm>
              <a:custGeom>
                <a:rect b="b" l="l" r="r" t="t"/>
                <a:pathLst>
                  <a:path extrusionOk="0" h="95250" w="85725">
                    <a:moveTo>
                      <a:pt x="58579" y="39529"/>
                    </a:moveTo>
                    <a:cubicBezTo>
                      <a:pt x="59531" y="37624"/>
                      <a:pt x="59531" y="35719"/>
                      <a:pt x="59531" y="32861"/>
                    </a:cubicBezTo>
                    <a:cubicBezTo>
                      <a:pt x="59531" y="21431"/>
                      <a:pt x="50006" y="12859"/>
                      <a:pt x="39529" y="12859"/>
                    </a:cubicBezTo>
                    <a:cubicBezTo>
                      <a:pt x="39529" y="12859"/>
                      <a:pt x="38576" y="12859"/>
                      <a:pt x="38576" y="12859"/>
                    </a:cubicBezTo>
                    <a:cubicBezTo>
                      <a:pt x="34766" y="9049"/>
                      <a:pt x="30956" y="7144"/>
                      <a:pt x="25241" y="7144"/>
                    </a:cubicBez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3814"/>
                      <a:pt x="13811" y="41434"/>
                      <a:pt x="22384" y="43339"/>
                    </a:cubicBezTo>
                    <a:cubicBezTo>
                      <a:pt x="25241" y="48101"/>
                      <a:pt x="30004" y="50959"/>
                      <a:pt x="34766" y="52864"/>
                    </a:cubicBezTo>
                    <a:cubicBezTo>
                      <a:pt x="31909" y="57626"/>
                      <a:pt x="30004" y="62389"/>
                      <a:pt x="30004" y="68104"/>
                    </a:cubicBezTo>
                    <a:cubicBezTo>
                      <a:pt x="30004" y="84296"/>
                      <a:pt x="43339" y="96679"/>
                      <a:pt x="58579" y="96679"/>
                    </a:cubicBezTo>
                    <a:cubicBezTo>
                      <a:pt x="74771" y="96679"/>
                      <a:pt x="87154" y="83344"/>
                      <a:pt x="87154" y="68104"/>
                    </a:cubicBezTo>
                    <a:cubicBezTo>
                      <a:pt x="88106" y="52864"/>
                      <a:pt x="74771" y="39529"/>
                      <a:pt x="58579" y="39529"/>
                    </a:cubicBezTo>
                    <a:cubicBezTo>
                      <a:pt x="58579" y="39529"/>
                      <a:pt x="58579" y="39529"/>
                      <a:pt x="58579" y="3952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1"/>
              <p:cNvSpPr/>
              <p:nvPr/>
            </p:nvSpPr>
            <p:spPr>
              <a:xfrm>
                <a:off x="5965031" y="411718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1"/>
              <p:cNvSpPr/>
              <p:nvPr/>
            </p:nvSpPr>
            <p:spPr>
              <a:xfrm>
                <a:off x="5866924" y="3722846"/>
                <a:ext cx="76200" cy="76200"/>
              </a:xfrm>
              <a:custGeom>
                <a:rect b="b" l="l" r="r" t="t"/>
                <a:pathLst>
                  <a:path extrusionOk="0" h="76200" w="76200">
                    <a:moveTo>
                      <a:pt x="65246" y="75724"/>
                    </a:moveTo>
                    <a:cubicBezTo>
                      <a:pt x="70961" y="75724"/>
                      <a:pt x="75724" y="70961"/>
                      <a:pt x="75724" y="65246"/>
                    </a:cubicBezTo>
                    <a:cubicBezTo>
                      <a:pt x="75724" y="59531"/>
                      <a:pt x="70961" y="54769"/>
                      <a:pt x="65246" y="54769"/>
                    </a:cubicBezTo>
                    <a:cubicBezTo>
                      <a:pt x="64294" y="54769"/>
                      <a:pt x="63341" y="54769"/>
                      <a:pt x="62389" y="55721"/>
                    </a:cubicBezTo>
                    <a:cubicBezTo>
                      <a:pt x="66199" y="52864"/>
                      <a:pt x="68104" y="48101"/>
                      <a:pt x="68104" y="42386"/>
                    </a:cubicBezTo>
                    <a:cubicBezTo>
                      <a:pt x="68104" y="32861"/>
                      <a:pt x="60484" y="24289"/>
                      <a:pt x="50006" y="24289"/>
                    </a:cubicBezTo>
                    <a:cubicBezTo>
                      <a:pt x="47149" y="24289"/>
                      <a:pt x="44291" y="25241"/>
                      <a:pt x="42386" y="26194"/>
                    </a:cubicBezTo>
                    <a:cubicBezTo>
                      <a:pt x="39529" y="21431"/>
                      <a:pt x="35719" y="18574"/>
                      <a:pt x="30956" y="16669"/>
                    </a:cubicBezTo>
                    <a:cubicBezTo>
                      <a:pt x="30956" y="16669"/>
                      <a:pt x="31909" y="16669"/>
                      <a:pt x="31909" y="16669"/>
                    </a:cubicBezTo>
                    <a:cubicBezTo>
                      <a:pt x="34766" y="16669"/>
                      <a:pt x="36671" y="14764"/>
                      <a:pt x="36671" y="11906"/>
                    </a:cubicBezTo>
                    <a:cubicBezTo>
                      <a:pt x="36671" y="9049"/>
                      <a:pt x="34766" y="7144"/>
                      <a:pt x="31909" y="7144"/>
                    </a:cubicBezTo>
                    <a:cubicBezTo>
                      <a:pt x="29051" y="7144"/>
                      <a:pt x="27146" y="9049"/>
                      <a:pt x="27146" y="11906"/>
                    </a:cubicBezTo>
                    <a:cubicBezTo>
                      <a:pt x="27146" y="13811"/>
                      <a:pt x="28099" y="15716"/>
                      <a:pt x="30004" y="16669"/>
                    </a:cubicBezTo>
                    <a:cubicBezTo>
                      <a:pt x="29051" y="16669"/>
                      <a:pt x="27146" y="15716"/>
                      <a:pt x="26194" y="15716"/>
                    </a:cubicBezTo>
                    <a:cubicBezTo>
                      <a:pt x="15716" y="15716"/>
                      <a:pt x="7144" y="24289"/>
                      <a:pt x="7144" y="34766"/>
                    </a:cubicBezTo>
                    <a:cubicBezTo>
                      <a:pt x="7144" y="45244"/>
                      <a:pt x="15716" y="53816"/>
                      <a:pt x="26194" y="53816"/>
                    </a:cubicBezTo>
                    <a:cubicBezTo>
                      <a:pt x="29051" y="53816"/>
                      <a:pt x="32861" y="52864"/>
                      <a:pt x="35719" y="50959"/>
                    </a:cubicBezTo>
                    <a:cubicBezTo>
                      <a:pt x="38576" y="55721"/>
                      <a:pt x="44291" y="59531"/>
                      <a:pt x="50959" y="59531"/>
                    </a:cubicBezTo>
                    <a:cubicBezTo>
                      <a:pt x="52864" y="59531"/>
                      <a:pt x="55721" y="58579"/>
                      <a:pt x="57626" y="58579"/>
                    </a:cubicBezTo>
                    <a:cubicBezTo>
                      <a:pt x="55721" y="60484"/>
                      <a:pt x="54769" y="62389"/>
                      <a:pt x="54769" y="65246"/>
                    </a:cubicBezTo>
                    <a:cubicBezTo>
                      <a:pt x="54769" y="70961"/>
                      <a:pt x="59531" y="75724"/>
                      <a:pt x="65246" y="7572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1"/>
              <p:cNvSpPr/>
              <p:nvPr/>
            </p:nvSpPr>
            <p:spPr>
              <a:xfrm>
                <a:off x="6027896" y="2811304"/>
                <a:ext cx="95250" cy="85725"/>
              </a:xfrm>
              <a:custGeom>
                <a:rect b="b" l="l" r="r" t="t"/>
                <a:pathLst>
                  <a:path extrusionOk="0" h="85725" w="95250">
                    <a:moveTo>
                      <a:pt x="27146" y="7144"/>
                    </a:moveTo>
                    <a:cubicBezTo>
                      <a:pt x="15716" y="7144"/>
                      <a:pt x="7144" y="15716"/>
                      <a:pt x="7144" y="27146"/>
                    </a:cubicBezTo>
                    <a:cubicBezTo>
                      <a:pt x="7144" y="33814"/>
                      <a:pt x="10954" y="40481"/>
                      <a:pt x="16669" y="44291"/>
                    </a:cubicBezTo>
                    <a:cubicBezTo>
                      <a:pt x="15716" y="46196"/>
                      <a:pt x="15716" y="47149"/>
                      <a:pt x="15716" y="49054"/>
                    </a:cubicBezTo>
                    <a:cubicBezTo>
                      <a:pt x="15716" y="58579"/>
                      <a:pt x="23336" y="66199"/>
                      <a:pt x="32861" y="66199"/>
                    </a:cubicBezTo>
                    <a:cubicBezTo>
                      <a:pt x="36671" y="66199"/>
                      <a:pt x="39529" y="65246"/>
                      <a:pt x="42386" y="63341"/>
                    </a:cubicBezTo>
                    <a:cubicBezTo>
                      <a:pt x="44291" y="74771"/>
                      <a:pt x="53816" y="84296"/>
                      <a:pt x="66199" y="84296"/>
                    </a:cubicBezTo>
                    <a:cubicBezTo>
                      <a:pt x="79534" y="84296"/>
                      <a:pt x="90964" y="72866"/>
                      <a:pt x="90964" y="59531"/>
                    </a:cubicBezTo>
                    <a:cubicBezTo>
                      <a:pt x="90964" y="46196"/>
                      <a:pt x="80486" y="34766"/>
                      <a:pt x="66199" y="34766"/>
                    </a:cubicBezTo>
                    <a:cubicBezTo>
                      <a:pt x="59531" y="34766"/>
                      <a:pt x="53816" y="37624"/>
                      <a:pt x="49054" y="41434"/>
                    </a:cubicBezTo>
                    <a:cubicBezTo>
                      <a:pt x="48101" y="38576"/>
                      <a:pt x="46196" y="36671"/>
                      <a:pt x="45244" y="34766"/>
                    </a:cubicBezTo>
                    <a:cubicBezTo>
                      <a:pt x="47149" y="31909"/>
                      <a:pt x="47149" y="29051"/>
                      <a:pt x="47149" y="25241"/>
                    </a:cubicBezTo>
                    <a:cubicBezTo>
                      <a:pt x="47149" y="16669"/>
                      <a:pt x="37624" y="7144"/>
                      <a:pt x="27146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1"/>
              <p:cNvSpPr/>
              <p:nvPr/>
            </p:nvSpPr>
            <p:spPr>
              <a:xfrm>
                <a:off x="6005989" y="2619851"/>
                <a:ext cx="76200" cy="76200"/>
              </a:xfrm>
              <a:custGeom>
                <a:rect b="b" l="l" r="r" t="t"/>
                <a:pathLst>
                  <a:path extrusionOk="0" h="76200" w="76200">
                    <a:moveTo>
                      <a:pt x="42386" y="77629"/>
                    </a:moveTo>
                    <a:cubicBezTo>
                      <a:pt x="61436" y="77629"/>
                      <a:pt x="77629" y="62389"/>
                      <a:pt x="77629" y="42386"/>
                    </a:cubicBezTo>
                    <a:cubicBezTo>
                      <a:pt x="77629" y="23336"/>
                      <a:pt x="62389" y="7144"/>
                      <a:pt x="42386" y="7144"/>
                    </a:cubicBezTo>
                    <a:cubicBezTo>
                      <a:pt x="23336" y="7144"/>
                      <a:pt x="7144" y="22384"/>
                      <a:pt x="7144" y="42386"/>
                    </a:cubicBezTo>
                    <a:cubicBezTo>
                      <a:pt x="7144" y="62389"/>
                      <a:pt x="23336" y="77629"/>
                      <a:pt x="42386" y="7762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1"/>
              <p:cNvSpPr/>
              <p:nvPr/>
            </p:nvSpPr>
            <p:spPr>
              <a:xfrm>
                <a:off x="5885021" y="317515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1"/>
              <p:cNvSpPr/>
              <p:nvPr/>
            </p:nvSpPr>
            <p:spPr>
              <a:xfrm>
                <a:off x="6279356" y="3024664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1431" y="35719"/>
                    </a:move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2859" y="35719"/>
                      <a:pt x="21431" y="3571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1"/>
              <p:cNvSpPr/>
              <p:nvPr/>
            </p:nvSpPr>
            <p:spPr>
              <a:xfrm>
                <a:off x="5935504" y="2767489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29051" y="50959"/>
                    </a:moveTo>
                    <a:cubicBezTo>
                      <a:pt x="40481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7621" y="7144"/>
                      <a:pt x="7144" y="16669"/>
                      <a:pt x="7144" y="29051"/>
                    </a:cubicBezTo>
                    <a:cubicBezTo>
                      <a:pt x="7144" y="41434"/>
                      <a:pt x="17621" y="50959"/>
                      <a:pt x="29051" y="509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"/>
              <p:cNvSpPr/>
              <p:nvPr/>
            </p:nvSpPr>
            <p:spPr>
              <a:xfrm>
                <a:off x="5359241" y="3210401"/>
                <a:ext cx="95250" cy="95250"/>
              </a:xfrm>
              <a:custGeom>
                <a:rect b="b" l="l" r="r" t="t"/>
                <a:pathLst>
                  <a:path extrusionOk="0" h="95250" w="95250">
                    <a:moveTo>
                      <a:pt x="49054" y="90964"/>
                    </a:moveTo>
                    <a:cubicBezTo>
                      <a:pt x="71914" y="90964"/>
                      <a:pt x="90964" y="71914"/>
                      <a:pt x="90964" y="49054"/>
                    </a:cubicBezTo>
                    <a:cubicBezTo>
                      <a:pt x="90964" y="26194"/>
                      <a:pt x="71914" y="7144"/>
                      <a:pt x="49054" y="7144"/>
                    </a:cubicBezTo>
                    <a:cubicBezTo>
                      <a:pt x="26194" y="7144"/>
                      <a:pt x="7144" y="26194"/>
                      <a:pt x="7144" y="49054"/>
                    </a:cubicBezTo>
                    <a:cubicBezTo>
                      <a:pt x="7144" y="72866"/>
                      <a:pt x="25241" y="90964"/>
                      <a:pt x="49054" y="909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"/>
              <p:cNvSpPr/>
              <p:nvPr/>
            </p:nvSpPr>
            <p:spPr>
              <a:xfrm>
                <a:off x="6099187" y="374761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4911" y="22384"/>
                    </a:moveTo>
                    <a:cubicBezTo>
                      <a:pt x="18721" y="22384"/>
                      <a:pt x="22531" y="18574"/>
                      <a:pt x="22531" y="14764"/>
                    </a:cubicBezTo>
                    <a:cubicBezTo>
                      <a:pt x="22531" y="10954"/>
                      <a:pt x="18721" y="7144"/>
                      <a:pt x="14911" y="7144"/>
                    </a:cubicBezTo>
                    <a:cubicBezTo>
                      <a:pt x="10148" y="7144"/>
                      <a:pt x="7291" y="10954"/>
                      <a:pt x="7291" y="14764"/>
                    </a:cubicBezTo>
                    <a:cubicBezTo>
                      <a:pt x="6338" y="18574"/>
                      <a:pt x="10148" y="22384"/>
                      <a:pt x="14911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"/>
              <p:cNvSpPr/>
              <p:nvPr/>
            </p:nvSpPr>
            <p:spPr>
              <a:xfrm>
                <a:off x="5931694" y="3081814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3811" y="7144"/>
                    </a:move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19526" y="10001"/>
                      <a:pt x="16669" y="7144"/>
                      <a:pt x="1381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"/>
              <p:cNvSpPr/>
              <p:nvPr/>
            </p:nvSpPr>
            <p:spPr>
              <a:xfrm>
                <a:off x="5689759" y="320263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7144" y="14911"/>
                    </a:moveTo>
                    <a:cubicBezTo>
                      <a:pt x="7144" y="19673"/>
                      <a:pt x="10954" y="22531"/>
                      <a:pt x="14764" y="22531"/>
                    </a:cubicBezTo>
                    <a:cubicBezTo>
                      <a:pt x="19526" y="22531"/>
                      <a:pt x="22384" y="18721"/>
                      <a:pt x="22384" y="14911"/>
                    </a:cubicBezTo>
                    <a:cubicBezTo>
                      <a:pt x="22384" y="11101"/>
                      <a:pt x="18574" y="7291"/>
                      <a:pt x="14764" y="7291"/>
                    </a:cubicBezTo>
                    <a:cubicBezTo>
                      <a:pt x="10954" y="6338"/>
                      <a:pt x="7144" y="10148"/>
                      <a:pt x="7144" y="1491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"/>
              <p:cNvSpPr/>
              <p:nvPr/>
            </p:nvSpPr>
            <p:spPr>
              <a:xfrm>
                <a:off x="5458301" y="329422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1431" y="7144"/>
                      <a:pt x="16669" y="7144"/>
                    </a:cubicBezTo>
                    <a:cubicBezTo>
                      <a:pt x="11906" y="7144"/>
                      <a:pt x="7144" y="11906"/>
                      <a:pt x="7144" y="16669"/>
                    </a:cubicBezTo>
                    <a:cubicBezTo>
                      <a:pt x="7144" y="21431"/>
                      <a:pt x="10954" y="26194"/>
                      <a:pt x="16669" y="261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1"/>
              <p:cNvSpPr/>
              <p:nvPr/>
            </p:nvSpPr>
            <p:spPr>
              <a:xfrm>
                <a:off x="5470684" y="320468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1"/>
              <p:cNvSpPr/>
              <p:nvPr/>
            </p:nvSpPr>
            <p:spPr>
              <a:xfrm>
                <a:off x="5970746" y="3748564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29051" y="53816"/>
                    </a:moveTo>
                    <a:cubicBezTo>
                      <a:pt x="40481" y="53816"/>
                      <a:pt x="49054" y="45244"/>
                      <a:pt x="50959" y="34766"/>
                    </a:cubicBezTo>
                    <a:cubicBezTo>
                      <a:pt x="53816" y="31909"/>
                      <a:pt x="55721" y="28099"/>
                      <a:pt x="55721" y="23336"/>
                    </a:cubicBezTo>
                    <a:cubicBezTo>
                      <a:pt x="55721" y="14764"/>
                      <a:pt x="48101" y="7144"/>
                      <a:pt x="39529" y="7144"/>
                    </a:cubicBezTo>
                    <a:cubicBezTo>
                      <a:pt x="35719" y="7144"/>
                      <a:pt x="32861" y="8096"/>
                      <a:pt x="30004" y="10001"/>
                    </a:cubicBezTo>
                    <a:cubicBezTo>
                      <a:pt x="30004" y="10001"/>
                      <a:pt x="29051" y="10001"/>
                      <a:pt x="29051" y="10001"/>
                    </a:cubicBezTo>
                    <a:cubicBezTo>
                      <a:pt x="16669" y="10001"/>
                      <a:pt x="7144" y="19526"/>
                      <a:pt x="7144" y="31909"/>
                    </a:cubicBezTo>
                    <a:cubicBezTo>
                      <a:pt x="7144" y="44291"/>
                      <a:pt x="17621" y="53816"/>
                      <a:pt x="29051" y="538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1"/>
              <p:cNvSpPr/>
              <p:nvPr/>
            </p:nvSpPr>
            <p:spPr>
              <a:xfrm>
                <a:off x="5732621" y="3876199"/>
                <a:ext cx="180975" cy="114300"/>
              </a:xfrm>
              <a:custGeom>
                <a:rect b="b" l="l" r="r" t="t"/>
                <a:pathLst>
                  <a:path extrusionOk="0" h="114300" w="180975">
                    <a:moveTo>
                      <a:pt x="15716" y="79534"/>
                    </a:moveTo>
                    <a:cubicBezTo>
                      <a:pt x="10954" y="82391"/>
                      <a:pt x="7144" y="88106"/>
                      <a:pt x="7144" y="93821"/>
                    </a:cubicBezTo>
                    <a:cubicBezTo>
                      <a:pt x="7144" y="103346"/>
                      <a:pt x="14764" y="110014"/>
                      <a:pt x="23336" y="110014"/>
                    </a:cubicBezTo>
                    <a:cubicBezTo>
                      <a:pt x="25241" y="110014"/>
                      <a:pt x="27146" y="110014"/>
                      <a:pt x="29051" y="109061"/>
                    </a:cubicBezTo>
                    <a:cubicBezTo>
                      <a:pt x="34766" y="112871"/>
                      <a:pt x="41434" y="115729"/>
                      <a:pt x="49054" y="115729"/>
                    </a:cubicBezTo>
                    <a:cubicBezTo>
                      <a:pt x="67151" y="115729"/>
                      <a:pt x="82391" y="100489"/>
                      <a:pt x="82391" y="82391"/>
                    </a:cubicBezTo>
                    <a:cubicBezTo>
                      <a:pt x="82391" y="76676"/>
                      <a:pt x="80486" y="70961"/>
                      <a:pt x="77629" y="66199"/>
                    </a:cubicBezTo>
                    <a:cubicBezTo>
                      <a:pt x="78581" y="66199"/>
                      <a:pt x="79534" y="65246"/>
                      <a:pt x="81439" y="65246"/>
                    </a:cubicBezTo>
                    <a:cubicBezTo>
                      <a:pt x="84296" y="84296"/>
                      <a:pt x="100489" y="98584"/>
                      <a:pt x="119539" y="98584"/>
                    </a:cubicBezTo>
                    <a:cubicBezTo>
                      <a:pt x="135731" y="98584"/>
                      <a:pt x="150019" y="88106"/>
                      <a:pt x="155734" y="73819"/>
                    </a:cubicBezTo>
                    <a:cubicBezTo>
                      <a:pt x="157639" y="73819"/>
                      <a:pt x="158591" y="72866"/>
                      <a:pt x="159544" y="72866"/>
                    </a:cubicBezTo>
                    <a:cubicBezTo>
                      <a:pt x="161449" y="75724"/>
                      <a:pt x="164306" y="77629"/>
                      <a:pt x="168116" y="77629"/>
                    </a:cubicBezTo>
                    <a:cubicBezTo>
                      <a:pt x="173831" y="77629"/>
                      <a:pt x="178594" y="72866"/>
                      <a:pt x="178594" y="67151"/>
                    </a:cubicBezTo>
                    <a:cubicBezTo>
                      <a:pt x="178594" y="63341"/>
                      <a:pt x="176689" y="59531"/>
                      <a:pt x="172879" y="58579"/>
                    </a:cubicBezTo>
                    <a:cubicBezTo>
                      <a:pt x="176689" y="56674"/>
                      <a:pt x="179546" y="52864"/>
                      <a:pt x="179546" y="48101"/>
                    </a:cubicBezTo>
                    <a:cubicBezTo>
                      <a:pt x="179546" y="42386"/>
                      <a:pt x="174784" y="37624"/>
                      <a:pt x="169069" y="36671"/>
                    </a:cubicBezTo>
                    <a:cubicBezTo>
                      <a:pt x="165259" y="31909"/>
                      <a:pt x="160496" y="28099"/>
                      <a:pt x="153829" y="27146"/>
                    </a:cubicBezTo>
                    <a:cubicBezTo>
                      <a:pt x="154781" y="26194"/>
                      <a:pt x="154781" y="25241"/>
                      <a:pt x="154781" y="24289"/>
                    </a:cubicBezTo>
                    <a:cubicBezTo>
                      <a:pt x="154781" y="20479"/>
                      <a:pt x="151924" y="17621"/>
                      <a:pt x="148114" y="17621"/>
                    </a:cubicBezTo>
                    <a:cubicBezTo>
                      <a:pt x="144304" y="17621"/>
                      <a:pt x="141446" y="20479"/>
                      <a:pt x="141446" y="24289"/>
                    </a:cubicBezTo>
                    <a:cubicBezTo>
                      <a:pt x="141446" y="26194"/>
                      <a:pt x="142399" y="27146"/>
                      <a:pt x="142399" y="28099"/>
                    </a:cubicBezTo>
                    <a:cubicBezTo>
                      <a:pt x="141446" y="28099"/>
                      <a:pt x="141446" y="28099"/>
                      <a:pt x="140494" y="29051"/>
                    </a:cubicBezTo>
                    <a:cubicBezTo>
                      <a:pt x="135731" y="26194"/>
                      <a:pt x="130969" y="23336"/>
                      <a:pt x="125254" y="22384"/>
                    </a:cubicBezTo>
                    <a:cubicBezTo>
                      <a:pt x="122396" y="17621"/>
                      <a:pt x="116681" y="14764"/>
                      <a:pt x="110966" y="14764"/>
                    </a:cubicBezTo>
                    <a:cubicBezTo>
                      <a:pt x="104299" y="14764"/>
                      <a:pt x="98584" y="18574"/>
                      <a:pt x="95726" y="24289"/>
                    </a:cubicBezTo>
                    <a:cubicBezTo>
                      <a:pt x="90964" y="14764"/>
                      <a:pt x="80486" y="7144"/>
                      <a:pt x="69056" y="7144"/>
                    </a:cubicBezTo>
                    <a:cubicBezTo>
                      <a:pt x="52864" y="7144"/>
                      <a:pt x="38576" y="20479"/>
                      <a:pt x="38576" y="37624"/>
                    </a:cubicBezTo>
                    <a:cubicBezTo>
                      <a:pt x="38576" y="42386"/>
                      <a:pt x="39529" y="46196"/>
                      <a:pt x="41434" y="50959"/>
                    </a:cubicBezTo>
                    <a:cubicBezTo>
                      <a:pt x="28099" y="52864"/>
                      <a:pt x="16669" y="64294"/>
                      <a:pt x="15716" y="7953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1"/>
              <p:cNvSpPr/>
              <p:nvPr/>
            </p:nvSpPr>
            <p:spPr>
              <a:xfrm>
                <a:off x="5716429" y="402002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1"/>
              <p:cNvSpPr/>
              <p:nvPr/>
            </p:nvSpPr>
            <p:spPr>
              <a:xfrm>
                <a:off x="6147911" y="2889318"/>
                <a:ext cx="66675" cy="57150"/>
              </a:xfrm>
              <a:custGeom>
                <a:rect b="b" l="l" r="r" t="t"/>
                <a:pathLst>
                  <a:path extrusionOk="0" h="57150" w="66675">
                    <a:moveTo>
                      <a:pt x="7144" y="21522"/>
                    </a:moveTo>
                    <a:cubicBezTo>
                      <a:pt x="7144" y="28189"/>
                      <a:pt x="10954" y="32952"/>
                      <a:pt x="15716" y="35809"/>
                    </a:cubicBezTo>
                    <a:cubicBezTo>
                      <a:pt x="16669" y="48192"/>
                      <a:pt x="27146" y="58670"/>
                      <a:pt x="39529" y="58670"/>
                    </a:cubicBezTo>
                    <a:cubicBezTo>
                      <a:pt x="52864" y="58670"/>
                      <a:pt x="63341" y="48192"/>
                      <a:pt x="63341" y="34857"/>
                    </a:cubicBezTo>
                    <a:cubicBezTo>
                      <a:pt x="63341" y="21522"/>
                      <a:pt x="52864" y="11045"/>
                      <a:pt x="39529" y="11045"/>
                    </a:cubicBezTo>
                    <a:cubicBezTo>
                      <a:pt x="37624" y="11045"/>
                      <a:pt x="35719" y="11045"/>
                      <a:pt x="33814" y="11997"/>
                    </a:cubicBezTo>
                    <a:cubicBezTo>
                      <a:pt x="30956" y="9139"/>
                      <a:pt x="27146" y="7234"/>
                      <a:pt x="22384" y="7234"/>
                    </a:cubicBezTo>
                    <a:cubicBezTo>
                      <a:pt x="14764" y="6282"/>
                      <a:pt x="7144" y="12950"/>
                      <a:pt x="7144" y="2152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1"/>
              <p:cNvSpPr/>
              <p:nvPr/>
            </p:nvSpPr>
            <p:spPr>
              <a:xfrm>
                <a:off x="5862161" y="3860959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1"/>
              <p:cNvSpPr/>
              <p:nvPr/>
            </p:nvSpPr>
            <p:spPr>
              <a:xfrm>
                <a:off x="5269706" y="338470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1"/>
              <p:cNvSpPr/>
              <p:nvPr/>
            </p:nvSpPr>
            <p:spPr>
              <a:xfrm>
                <a:off x="5923121" y="3529489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1"/>
              <p:cNvSpPr/>
              <p:nvPr/>
            </p:nvSpPr>
            <p:spPr>
              <a:xfrm>
                <a:off x="6133624" y="2769394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3814" y="20479"/>
                    </a:move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7146"/>
                      <a:pt x="33814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"/>
              <p:cNvSpPr/>
              <p:nvPr/>
            </p:nvSpPr>
            <p:spPr>
              <a:xfrm>
                <a:off x="5578316" y="325326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1"/>
              <p:cNvSpPr/>
              <p:nvPr/>
            </p:nvSpPr>
            <p:spPr>
              <a:xfrm>
                <a:off x="5571649" y="361902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2384" y="14764"/>
                    </a:moveTo>
                    <a:cubicBezTo>
                      <a:pt x="22384" y="10954"/>
                      <a:pt x="19526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1431"/>
                      <a:pt x="22384" y="18574"/>
                      <a:pt x="22384" y="147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1"/>
              <p:cNvSpPr/>
              <p:nvPr/>
            </p:nvSpPr>
            <p:spPr>
              <a:xfrm>
                <a:off x="5941219" y="413718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7144"/>
                    </a:move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2384" y="7144"/>
                      <a:pt x="1666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1"/>
              <p:cNvSpPr/>
              <p:nvPr/>
            </p:nvSpPr>
            <p:spPr>
              <a:xfrm>
                <a:off x="6075521" y="303799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7144" y="20479"/>
                    </a:move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3811"/>
                      <a:pt x="7144" y="204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1"/>
              <p:cNvSpPr/>
              <p:nvPr/>
            </p:nvSpPr>
            <p:spPr>
              <a:xfrm>
                <a:off x="5909786" y="315229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1"/>
              <p:cNvSpPr/>
              <p:nvPr/>
            </p:nvSpPr>
            <p:spPr>
              <a:xfrm>
                <a:off x="5516404" y="369808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5716" y="7144"/>
                    </a:move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001"/>
                      <a:pt x="20479" y="7144"/>
                      <a:pt x="15716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1"/>
              <p:cNvSpPr/>
              <p:nvPr/>
            </p:nvSpPr>
            <p:spPr>
              <a:xfrm>
                <a:off x="5679281" y="334375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1"/>
              <p:cNvSpPr/>
              <p:nvPr/>
            </p:nvSpPr>
            <p:spPr>
              <a:xfrm>
                <a:off x="5951696" y="326564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1"/>
              <p:cNvSpPr/>
              <p:nvPr/>
            </p:nvSpPr>
            <p:spPr>
              <a:xfrm>
                <a:off x="5435441" y="311324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8574" y="30004"/>
                    </a:moveTo>
                    <a:cubicBezTo>
                      <a:pt x="24289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8096" y="25241"/>
                      <a:pt x="12859" y="30004"/>
                      <a:pt x="18574" y="300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1"/>
              <p:cNvSpPr/>
              <p:nvPr/>
            </p:nvSpPr>
            <p:spPr>
              <a:xfrm>
                <a:off x="6027896" y="362283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7144"/>
                    </a:moveTo>
                    <a:cubicBezTo>
                      <a:pt x="11906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"/>
              <p:cNvSpPr/>
              <p:nvPr/>
            </p:nvSpPr>
            <p:spPr>
              <a:xfrm>
                <a:off x="5681186" y="2920841"/>
                <a:ext cx="66675" cy="66675"/>
              </a:xfrm>
              <a:custGeom>
                <a:rect b="b" l="l" r="r" t="t"/>
                <a:pathLst>
                  <a:path extrusionOk="0" h="66675" w="66675">
                    <a:moveTo>
                      <a:pt x="35719" y="64294"/>
                    </a:moveTo>
                    <a:cubicBezTo>
                      <a:pt x="50959" y="64294"/>
                      <a:pt x="64294" y="51911"/>
                      <a:pt x="64294" y="35719"/>
                    </a:cubicBezTo>
                    <a:cubicBezTo>
                      <a:pt x="64294" y="19526"/>
                      <a:pt x="51911" y="7144"/>
                      <a:pt x="35719" y="7144"/>
                    </a:cubicBezTo>
                    <a:cubicBezTo>
                      <a:pt x="20479" y="7144"/>
                      <a:pt x="7144" y="19526"/>
                      <a:pt x="7144" y="35719"/>
                    </a:cubicBezTo>
                    <a:cubicBezTo>
                      <a:pt x="7144" y="51911"/>
                      <a:pt x="19526" y="64294"/>
                      <a:pt x="35719" y="642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1"/>
              <p:cNvSpPr/>
              <p:nvPr/>
            </p:nvSpPr>
            <p:spPr>
              <a:xfrm>
                <a:off x="6041231" y="415718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6669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1"/>
              <p:cNvSpPr/>
              <p:nvPr/>
            </p:nvSpPr>
            <p:spPr>
              <a:xfrm>
                <a:off x="6189821" y="276367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1"/>
              <p:cNvSpPr/>
              <p:nvPr/>
            </p:nvSpPr>
            <p:spPr>
              <a:xfrm>
                <a:off x="5636419" y="341804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1"/>
              <p:cNvSpPr/>
              <p:nvPr/>
            </p:nvSpPr>
            <p:spPr>
              <a:xfrm>
                <a:off x="5991701" y="415147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7144" y="14764"/>
                    </a:move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2384"/>
                      <a:pt x="22384" y="19526"/>
                      <a:pt x="22384" y="14764"/>
                    </a:cubicBezTo>
                    <a:cubicBezTo>
                      <a:pt x="22384" y="10001"/>
                      <a:pt x="19526" y="7144"/>
                      <a:pt x="14764" y="7144"/>
                    </a:cubicBezTo>
                    <a:cubicBezTo>
                      <a:pt x="10001" y="7144"/>
                      <a:pt x="7144" y="10954"/>
                      <a:pt x="7144" y="1476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1"/>
              <p:cNvSpPr/>
              <p:nvPr/>
            </p:nvSpPr>
            <p:spPr>
              <a:xfrm>
                <a:off x="5809774" y="426577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7144" y="13811"/>
                    </a:move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1"/>
              <p:cNvSpPr/>
              <p:nvPr/>
            </p:nvSpPr>
            <p:spPr>
              <a:xfrm>
                <a:off x="5965984" y="319897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19526"/>
                      <a:pt x="20479" y="16669"/>
                      <a:pt x="20479" y="1381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1"/>
              <p:cNvSpPr/>
              <p:nvPr/>
            </p:nvSpPr>
            <p:spPr>
              <a:xfrm>
                <a:off x="5540216" y="351329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1"/>
              <p:cNvSpPr/>
              <p:nvPr/>
            </p:nvSpPr>
            <p:spPr>
              <a:xfrm>
                <a:off x="5640229" y="394001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2859" y="7144"/>
                    </a:move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1"/>
              <p:cNvSpPr/>
              <p:nvPr/>
            </p:nvSpPr>
            <p:spPr>
              <a:xfrm>
                <a:off x="5954554" y="3885724"/>
                <a:ext cx="47625" cy="38100"/>
              </a:xfrm>
              <a:custGeom>
                <a:rect b="b" l="l" r="r" t="t"/>
                <a:pathLst>
                  <a:path extrusionOk="0" h="38100" w="47625">
                    <a:moveTo>
                      <a:pt x="7144" y="17621"/>
                    </a:moveTo>
                    <a:cubicBezTo>
                      <a:pt x="7144" y="21431"/>
                      <a:pt x="10001" y="25241"/>
                      <a:pt x="14764" y="25241"/>
                    </a:cubicBezTo>
                    <a:cubicBezTo>
                      <a:pt x="15716" y="25241"/>
                      <a:pt x="15716" y="25241"/>
                      <a:pt x="16669" y="25241"/>
                    </a:cubicBezTo>
                    <a:cubicBezTo>
                      <a:pt x="18574" y="30004"/>
                      <a:pt x="23336" y="33814"/>
                      <a:pt x="29051" y="33814"/>
                    </a:cubicBezTo>
                    <a:cubicBezTo>
                      <a:pt x="36671" y="33814"/>
                      <a:pt x="42386" y="28099"/>
                      <a:pt x="42386" y="20479"/>
                    </a:cubicBezTo>
                    <a:cubicBezTo>
                      <a:pt x="42386" y="12859"/>
                      <a:pt x="36671" y="7144"/>
                      <a:pt x="29051" y="7144"/>
                    </a:cubicBezTo>
                    <a:cubicBezTo>
                      <a:pt x="25241" y="7144"/>
                      <a:pt x="21431" y="9049"/>
                      <a:pt x="18574" y="11906"/>
                    </a:cubicBezTo>
                    <a:cubicBezTo>
                      <a:pt x="17621" y="10954"/>
                      <a:pt x="15716" y="10954"/>
                      <a:pt x="14764" y="10954"/>
                    </a:cubicBezTo>
                    <a:cubicBezTo>
                      <a:pt x="10954" y="10001"/>
                      <a:pt x="7144" y="13811"/>
                      <a:pt x="7144" y="176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1"/>
              <p:cNvSpPr/>
              <p:nvPr/>
            </p:nvSpPr>
            <p:spPr>
              <a:xfrm>
                <a:off x="6050756" y="3398044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7621"/>
                      <a:pt x="16669" y="14764"/>
                      <a:pt x="16669" y="1190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1"/>
              <p:cNvSpPr/>
              <p:nvPr/>
            </p:nvSpPr>
            <p:spPr>
              <a:xfrm>
                <a:off x="5799296" y="4277201"/>
                <a:ext cx="142875" cy="123825"/>
              </a:xfrm>
              <a:custGeom>
                <a:rect b="b" l="l" r="r" t="t"/>
                <a:pathLst>
                  <a:path extrusionOk="0" h="123825" w="142875">
                    <a:moveTo>
                      <a:pt x="109061" y="26194"/>
                    </a:moveTo>
                    <a:cubicBezTo>
                      <a:pt x="104299" y="26194"/>
                      <a:pt x="99536" y="27146"/>
                      <a:pt x="95726" y="29051"/>
                    </a:cubicBezTo>
                    <a:cubicBezTo>
                      <a:pt x="91916" y="27146"/>
                      <a:pt x="87154" y="25241"/>
                      <a:pt x="81439" y="25241"/>
                    </a:cubicBezTo>
                    <a:cubicBezTo>
                      <a:pt x="80486" y="25241"/>
                      <a:pt x="79534" y="25241"/>
                      <a:pt x="79534" y="25241"/>
                    </a:cubicBezTo>
                    <a:cubicBezTo>
                      <a:pt x="81439" y="23336"/>
                      <a:pt x="82391" y="20479"/>
                      <a:pt x="82391" y="17621"/>
                    </a:cubicBezTo>
                    <a:cubicBezTo>
                      <a:pt x="82391" y="11906"/>
                      <a:pt x="77629" y="7144"/>
                      <a:pt x="71914" y="7144"/>
                    </a:cubicBezTo>
                    <a:cubicBezTo>
                      <a:pt x="66199" y="7144"/>
                      <a:pt x="61436" y="11906"/>
                      <a:pt x="61436" y="17621"/>
                    </a:cubicBezTo>
                    <a:cubicBezTo>
                      <a:pt x="61436" y="22384"/>
                      <a:pt x="65246" y="26194"/>
                      <a:pt x="69056" y="28099"/>
                    </a:cubicBezTo>
                    <a:cubicBezTo>
                      <a:pt x="61436" y="31909"/>
                      <a:pt x="55721" y="38576"/>
                      <a:pt x="52864" y="47149"/>
                    </a:cubicBezTo>
                    <a:cubicBezTo>
                      <a:pt x="51911" y="47149"/>
                      <a:pt x="50006" y="46196"/>
                      <a:pt x="49054" y="46196"/>
                    </a:cubicBezTo>
                    <a:cubicBezTo>
                      <a:pt x="49054" y="46196"/>
                      <a:pt x="49054" y="45244"/>
                      <a:pt x="48101" y="45244"/>
                    </a:cubicBezTo>
                    <a:cubicBezTo>
                      <a:pt x="52864" y="42386"/>
                      <a:pt x="55721" y="37624"/>
                      <a:pt x="55721" y="30956"/>
                    </a:cubicBezTo>
                    <a:cubicBezTo>
                      <a:pt x="55721" y="22384"/>
                      <a:pt x="48101" y="14764"/>
                      <a:pt x="39529" y="14764"/>
                    </a:cubicBezTo>
                    <a:cubicBezTo>
                      <a:pt x="30956" y="14764"/>
                      <a:pt x="23336" y="22384"/>
                      <a:pt x="23336" y="30956"/>
                    </a:cubicBezTo>
                    <a:cubicBezTo>
                      <a:pt x="23336" y="31909"/>
                      <a:pt x="23336" y="33814"/>
                      <a:pt x="23336" y="34766"/>
                    </a:cubicBezTo>
                    <a:cubicBezTo>
                      <a:pt x="13811" y="36671"/>
                      <a:pt x="7144" y="45244"/>
                      <a:pt x="7144" y="55721"/>
                    </a:cubicBezTo>
                    <a:cubicBezTo>
                      <a:pt x="7144" y="66199"/>
                      <a:pt x="14764" y="75724"/>
                      <a:pt x="25241" y="76676"/>
                    </a:cubicBezTo>
                    <a:cubicBezTo>
                      <a:pt x="27146" y="81439"/>
                      <a:pt x="30004" y="85249"/>
                      <a:pt x="34766" y="87154"/>
                    </a:cubicBezTo>
                    <a:cubicBezTo>
                      <a:pt x="34766" y="88106"/>
                      <a:pt x="34766" y="89059"/>
                      <a:pt x="34766" y="90011"/>
                    </a:cubicBezTo>
                    <a:cubicBezTo>
                      <a:pt x="34766" y="103346"/>
                      <a:pt x="45244" y="113824"/>
                      <a:pt x="58579" y="113824"/>
                    </a:cubicBezTo>
                    <a:cubicBezTo>
                      <a:pt x="70009" y="113824"/>
                      <a:pt x="79534" y="105251"/>
                      <a:pt x="81439" y="94774"/>
                    </a:cubicBezTo>
                    <a:cubicBezTo>
                      <a:pt x="81439" y="94774"/>
                      <a:pt x="82391" y="94774"/>
                      <a:pt x="82391" y="94774"/>
                    </a:cubicBezTo>
                    <a:cubicBezTo>
                      <a:pt x="81439" y="96679"/>
                      <a:pt x="80486" y="98584"/>
                      <a:pt x="80486" y="100489"/>
                    </a:cubicBezTo>
                    <a:cubicBezTo>
                      <a:pt x="79534" y="101441"/>
                      <a:pt x="79534" y="102394"/>
                      <a:pt x="79534" y="104299"/>
                    </a:cubicBezTo>
                    <a:cubicBezTo>
                      <a:pt x="79534" y="106204"/>
                      <a:pt x="80486" y="107156"/>
                      <a:pt x="80486" y="109061"/>
                    </a:cubicBezTo>
                    <a:cubicBezTo>
                      <a:pt x="82391" y="117634"/>
                      <a:pt x="90011" y="123349"/>
                      <a:pt x="99536" y="123349"/>
                    </a:cubicBezTo>
                    <a:cubicBezTo>
                      <a:pt x="110014" y="123349"/>
                      <a:pt x="119539" y="114776"/>
                      <a:pt x="119539" y="103346"/>
                    </a:cubicBezTo>
                    <a:cubicBezTo>
                      <a:pt x="119539" y="96679"/>
                      <a:pt x="115729" y="90011"/>
                      <a:pt x="110014" y="87154"/>
                    </a:cubicBezTo>
                    <a:cubicBezTo>
                      <a:pt x="126206" y="86201"/>
                      <a:pt x="139541" y="72866"/>
                      <a:pt x="139541" y="56674"/>
                    </a:cubicBezTo>
                    <a:cubicBezTo>
                      <a:pt x="140494" y="40481"/>
                      <a:pt x="126206" y="26194"/>
                      <a:pt x="109061" y="26194"/>
                    </a:cubicBezTo>
                    <a:close/>
                    <a:moveTo>
                      <a:pt x="94774" y="85249"/>
                    </a:moveTo>
                    <a:cubicBezTo>
                      <a:pt x="94774" y="85249"/>
                      <a:pt x="94774" y="84296"/>
                      <a:pt x="94774" y="84296"/>
                    </a:cubicBezTo>
                    <a:cubicBezTo>
                      <a:pt x="95726" y="84296"/>
                      <a:pt x="95726" y="85249"/>
                      <a:pt x="96679" y="85249"/>
                    </a:cubicBezTo>
                    <a:cubicBezTo>
                      <a:pt x="95726" y="85249"/>
                      <a:pt x="95726" y="85249"/>
                      <a:pt x="94774" y="8524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1"/>
              <p:cNvSpPr/>
              <p:nvPr/>
            </p:nvSpPr>
            <p:spPr>
              <a:xfrm>
                <a:off x="5920160" y="323897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8678" y="30004"/>
                    </a:moveTo>
                    <a:cubicBezTo>
                      <a:pt x="25345" y="30004"/>
                      <a:pt x="30108" y="25241"/>
                      <a:pt x="30108" y="18574"/>
                    </a:cubicBezTo>
                    <a:cubicBezTo>
                      <a:pt x="30108" y="11906"/>
                      <a:pt x="25345" y="7144"/>
                      <a:pt x="18678" y="7144"/>
                    </a:cubicBezTo>
                    <a:cubicBezTo>
                      <a:pt x="12010" y="7144"/>
                      <a:pt x="7248" y="11906"/>
                      <a:pt x="7248" y="18574"/>
                    </a:cubicBezTo>
                    <a:cubicBezTo>
                      <a:pt x="6295" y="24289"/>
                      <a:pt x="12010" y="30004"/>
                      <a:pt x="18678" y="3000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1"/>
              <p:cNvSpPr/>
              <p:nvPr/>
            </p:nvSpPr>
            <p:spPr>
              <a:xfrm>
                <a:off x="5753576" y="3219926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1"/>
              <p:cNvSpPr/>
              <p:nvPr/>
            </p:nvSpPr>
            <p:spPr>
              <a:xfrm>
                <a:off x="6035516" y="2895124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6671" y="13811"/>
                      <a:pt x="30004" y="7144"/>
                      <a:pt x="2143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1"/>
              <p:cNvSpPr/>
              <p:nvPr/>
            </p:nvSpPr>
            <p:spPr>
              <a:xfrm>
                <a:off x="5612606" y="3429476"/>
                <a:ext cx="171450" cy="190500"/>
              </a:xfrm>
              <a:custGeom>
                <a:rect b="b" l="l" r="r" t="t"/>
                <a:pathLst>
                  <a:path extrusionOk="0" h="190500" w="171450">
                    <a:moveTo>
                      <a:pt x="60484" y="172879"/>
                    </a:moveTo>
                    <a:cubicBezTo>
                      <a:pt x="60484" y="181451"/>
                      <a:pt x="67151" y="188119"/>
                      <a:pt x="75724" y="188119"/>
                    </a:cubicBezTo>
                    <a:cubicBezTo>
                      <a:pt x="84296" y="188119"/>
                      <a:pt x="90964" y="181451"/>
                      <a:pt x="90964" y="172879"/>
                    </a:cubicBezTo>
                    <a:cubicBezTo>
                      <a:pt x="90964" y="169069"/>
                      <a:pt x="90011" y="166211"/>
                      <a:pt x="88106" y="164306"/>
                    </a:cubicBezTo>
                    <a:cubicBezTo>
                      <a:pt x="101441" y="159544"/>
                      <a:pt x="110966" y="147161"/>
                      <a:pt x="110966" y="131921"/>
                    </a:cubicBezTo>
                    <a:cubicBezTo>
                      <a:pt x="110966" y="124301"/>
                      <a:pt x="108109" y="116681"/>
                      <a:pt x="103346" y="110966"/>
                    </a:cubicBezTo>
                    <a:cubicBezTo>
                      <a:pt x="104299" y="108109"/>
                      <a:pt x="104299" y="105251"/>
                      <a:pt x="104299" y="102394"/>
                    </a:cubicBezTo>
                    <a:cubicBezTo>
                      <a:pt x="104299" y="99536"/>
                      <a:pt x="104299" y="97631"/>
                      <a:pt x="103346" y="94774"/>
                    </a:cubicBezTo>
                    <a:cubicBezTo>
                      <a:pt x="104299" y="94774"/>
                      <a:pt x="106204" y="94774"/>
                      <a:pt x="107156" y="94774"/>
                    </a:cubicBezTo>
                    <a:cubicBezTo>
                      <a:pt x="122396" y="94774"/>
                      <a:pt x="134779" y="84296"/>
                      <a:pt x="137636" y="70009"/>
                    </a:cubicBezTo>
                    <a:cubicBezTo>
                      <a:pt x="140494" y="70961"/>
                      <a:pt x="143351" y="71914"/>
                      <a:pt x="146209" y="71914"/>
                    </a:cubicBezTo>
                    <a:cubicBezTo>
                      <a:pt x="161449" y="71914"/>
                      <a:pt x="172879" y="59531"/>
                      <a:pt x="172879" y="45244"/>
                    </a:cubicBezTo>
                    <a:cubicBezTo>
                      <a:pt x="172879" y="30956"/>
                      <a:pt x="160496" y="18574"/>
                      <a:pt x="146209" y="18574"/>
                    </a:cubicBezTo>
                    <a:cubicBezTo>
                      <a:pt x="144304" y="18574"/>
                      <a:pt x="141446" y="18574"/>
                      <a:pt x="139541" y="19526"/>
                    </a:cubicBezTo>
                    <a:cubicBezTo>
                      <a:pt x="138589" y="11906"/>
                      <a:pt x="131921" y="7144"/>
                      <a:pt x="124301" y="7144"/>
                    </a:cubicBezTo>
                    <a:cubicBezTo>
                      <a:pt x="115729" y="7144"/>
                      <a:pt x="108109" y="13811"/>
                      <a:pt x="108109" y="23336"/>
                    </a:cubicBezTo>
                    <a:cubicBezTo>
                      <a:pt x="108109" y="27146"/>
                      <a:pt x="110014" y="30956"/>
                      <a:pt x="111919" y="33814"/>
                    </a:cubicBezTo>
                    <a:cubicBezTo>
                      <a:pt x="110014" y="33814"/>
                      <a:pt x="108109" y="32861"/>
                      <a:pt x="106204" y="32861"/>
                    </a:cubicBezTo>
                    <a:cubicBezTo>
                      <a:pt x="100489" y="32861"/>
                      <a:pt x="95726" y="34766"/>
                      <a:pt x="90964" y="36671"/>
                    </a:cubicBezTo>
                    <a:cubicBezTo>
                      <a:pt x="85249" y="27146"/>
                      <a:pt x="75724" y="19526"/>
                      <a:pt x="63341" y="19526"/>
                    </a:cubicBezTo>
                    <a:cubicBezTo>
                      <a:pt x="46196" y="19526"/>
                      <a:pt x="31909" y="33814"/>
                      <a:pt x="31909" y="50959"/>
                    </a:cubicBezTo>
                    <a:cubicBezTo>
                      <a:pt x="31909" y="58579"/>
                      <a:pt x="34766" y="65246"/>
                      <a:pt x="39529" y="70961"/>
                    </a:cubicBezTo>
                    <a:cubicBezTo>
                      <a:pt x="30004" y="78581"/>
                      <a:pt x="24289" y="89059"/>
                      <a:pt x="24289" y="101441"/>
                    </a:cubicBezTo>
                    <a:cubicBezTo>
                      <a:pt x="24289" y="103346"/>
                      <a:pt x="24289" y="104299"/>
                      <a:pt x="24289" y="105251"/>
                    </a:cubicBezTo>
                    <a:cubicBezTo>
                      <a:pt x="22384" y="104299"/>
                      <a:pt x="20479" y="103346"/>
                      <a:pt x="18574" y="103346"/>
                    </a:cubicBezTo>
                    <a:cubicBezTo>
                      <a:pt x="12859" y="103346"/>
                      <a:pt x="7144" y="108109"/>
                      <a:pt x="7144" y="114776"/>
                    </a:cubicBezTo>
                    <a:cubicBezTo>
                      <a:pt x="7144" y="120491"/>
                      <a:pt x="11906" y="126206"/>
                      <a:pt x="18574" y="126206"/>
                    </a:cubicBezTo>
                    <a:cubicBezTo>
                      <a:pt x="21431" y="126206"/>
                      <a:pt x="24289" y="125254"/>
                      <a:pt x="26194" y="123349"/>
                    </a:cubicBezTo>
                    <a:cubicBezTo>
                      <a:pt x="28099" y="130969"/>
                      <a:pt x="33814" y="137636"/>
                      <a:pt x="41434" y="140494"/>
                    </a:cubicBezTo>
                    <a:cubicBezTo>
                      <a:pt x="44291" y="151924"/>
                      <a:pt x="51911" y="160496"/>
                      <a:pt x="62389" y="164306"/>
                    </a:cubicBezTo>
                    <a:cubicBezTo>
                      <a:pt x="61436" y="166211"/>
                      <a:pt x="60484" y="169069"/>
                      <a:pt x="60484" y="17287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1"/>
              <p:cNvSpPr/>
              <p:nvPr/>
            </p:nvSpPr>
            <p:spPr>
              <a:xfrm>
                <a:off x="5805011" y="4197191"/>
                <a:ext cx="66675" cy="57150"/>
              </a:xfrm>
              <a:custGeom>
                <a:rect b="b" l="l" r="r" t="t"/>
                <a:pathLst>
                  <a:path extrusionOk="0" h="57150" w="66675">
                    <a:moveTo>
                      <a:pt x="39529" y="50959"/>
                    </a:moveTo>
                    <a:cubicBezTo>
                      <a:pt x="51911" y="50959"/>
                      <a:pt x="61436" y="41434"/>
                      <a:pt x="61436" y="29051"/>
                    </a:cubicBezTo>
                    <a:cubicBezTo>
                      <a:pt x="61436" y="16669"/>
                      <a:pt x="51911" y="7144"/>
                      <a:pt x="39529" y="7144"/>
                    </a:cubicBezTo>
                    <a:cubicBezTo>
                      <a:pt x="31909" y="7144"/>
                      <a:pt x="24289" y="11906"/>
                      <a:pt x="20479" y="17621"/>
                    </a:cubicBezTo>
                    <a:cubicBezTo>
                      <a:pt x="20479" y="17621"/>
                      <a:pt x="20479" y="17621"/>
                      <a:pt x="19526" y="17621"/>
                    </a:cubicBezTo>
                    <a:cubicBezTo>
                      <a:pt x="12859" y="17621"/>
                      <a:pt x="7144" y="23336"/>
                      <a:pt x="7144" y="30004"/>
                    </a:cubicBezTo>
                    <a:cubicBezTo>
                      <a:pt x="7144" y="36671"/>
                      <a:pt x="12859" y="42386"/>
                      <a:pt x="19526" y="42386"/>
                    </a:cubicBezTo>
                    <a:cubicBezTo>
                      <a:pt x="20479" y="42386"/>
                      <a:pt x="21431" y="42386"/>
                      <a:pt x="22384" y="41434"/>
                    </a:cubicBezTo>
                    <a:cubicBezTo>
                      <a:pt x="27146" y="48101"/>
                      <a:pt x="32861" y="50959"/>
                      <a:pt x="39529" y="509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1"/>
              <p:cNvSpPr/>
              <p:nvPr/>
            </p:nvSpPr>
            <p:spPr>
              <a:xfrm>
                <a:off x="5743099" y="3115151"/>
                <a:ext cx="66675" cy="76200"/>
              </a:xfrm>
              <a:custGeom>
                <a:rect b="b" l="l" r="r" t="t"/>
                <a:pathLst>
                  <a:path extrusionOk="0" h="76200" w="66675">
                    <a:moveTo>
                      <a:pt x="18574" y="56674"/>
                    </a:moveTo>
                    <a:cubicBezTo>
                      <a:pt x="13811" y="57626"/>
                      <a:pt x="10954" y="62389"/>
                      <a:pt x="10954" y="67151"/>
                    </a:cubicBezTo>
                    <a:cubicBezTo>
                      <a:pt x="10954" y="72866"/>
                      <a:pt x="15716" y="77629"/>
                      <a:pt x="21431" y="77629"/>
                    </a:cubicBezTo>
                    <a:cubicBezTo>
                      <a:pt x="27146" y="77629"/>
                      <a:pt x="31909" y="72866"/>
                      <a:pt x="31909" y="67151"/>
                    </a:cubicBezTo>
                    <a:cubicBezTo>
                      <a:pt x="31909" y="65246"/>
                      <a:pt x="30956" y="63341"/>
                      <a:pt x="30956" y="62389"/>
                    </a:cubicBezTo>
                    <a:cubicBezTo>
                      <a:pt x="31909" y="62389"/>
                      <a:pt x="33814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9526"/>
                      <a:pt x="50006" y="7144"/>
                      <a:pt x="34766" y="7144"/>
                    </a:cubicBez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44291"/>
                      <a:pt x="11906" y="51911"/>
                      <a:pt x="18574" y="5667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" name="Google Shape;289;p1"/>
              <p:cNvSpPr/>
              <p:nvPr/>
            </p:nvSpPr>
            <p:spPr>
              <a:xfrm>
                <a:off x="5561171" y="3656171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7146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" name="Google Shape;290;p1"/>
              <p:cNvSpPr/>
              <p:nvPr/>
            </p:nvSpPr>
            <p:spPr>
              <a:xfrm>
                <a:off x="5945981" y="3291038"/>
                <a:ext cx="47625" cy="38100"/>
              </a:xfrm>
              <a:custGeom>
                <a:rect b="b" l="l" r="r" t="t"/>
                <a:pathLst>
                  <a:path extrusionOk="0" h="38100" w="47625">
                    <a:moveTo>
                      <a:pt x="7144" y="21757"/>
                    </a:moveTo>
                    <a:cubicBezTo>
                      <a:pt x="7144" y="30330"/>
                      <a:pt x="13811" y="37950"/>
                      <a:pt x="23336" y="37950"/>
                    </a:cubicBezTo>
                    <a:cubicBezTo>
                      <a:pt x="30004" y="37950"/>
                      <a:pt x="35719" y="34140"/>
                      <a:pt x="37624" y="28425"/>
                    </a:cubicBezTo>
                    <a:cubicBezTo>
                      <a:pt x="43339" y="27472"/>
                      <a:pt x="47149" y="23662"/>
                      <a:pt x="47149" y="17947"/>
                    </a:cubicBezTo>
                    <a:cubicBezTo>
                      <a:pt x="47149" y="12232"/>
                      <a:pt x="42386" y="7470"/>
                      <a:pt x="36671" y="7470"/>
                    </a:cubicBezTo>
                    <a:cubicBezTo>
                      <a:pt x="34766" y="7470"/>
                      <a:pt x="32861" y="8422"/>
                      <a:pt x="30956" y="9375"/>
                    </a:cubicBezTo>
                    <a:cubicBezTo>
                      <a:pt x="29051" y="8422"/>
                      <a:pt x="26194" y="7470"/>
                      <a:pt x="23336" y="7470"/>
                    </a:cubicBezTo>
                    <a:cubicBezTo>
                      <a:pt x="14764" y="5565"/>
                      <a:pt x="7144" y="12232"/>
                      <a:pt x="7144" y="2175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" name="Google Shape;291;p1"/>
              <p:cNvSpPr/>
              <p:nvPr/>
            </p:nvSpPr>
            <p:spPr>
              <a:xfrm>
                <a:off x="5442109" y="3480911"/>
                <a:ext cx="19050" cy="19050"/>
              </a:xfrm>
              <a:custGeom>
                <a:rect b="b" l="l" r="r" t="t"/>
                <a:pathLst>
                  <a:path extrusionOk="0" h="19050" w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" name="Google Shape;292;p1"/>
              <p:cNvSpPr/>
              <p:nvPr/>
            </p:nvSpPr>
            <p:spPr>
              <a:xfrm>
                <a:off x="5835491" y="2999899"/>
                <a:ext cx="47625" cy="38100"/>
              </a:xfrm>
              <a:custGeom>
                <a:rect b="b" l="l" r="r" t="t"/>
                <a:pathLst>
                  <a:path extrusionOk="0" h="38100" w="47625">
                    <a:moveTo>
                      <a:pt x="15716" y="15716"/>
                    </a:moveTo>
                    <a:cubicBezTo>
                      <a:pt x="10954" y="15716"/>
                      <a:pt x="7144" y="19526"/>
                      <a:pt x="7144" y="24289"/>
                    </a:cubicBezTo>
                    <a:cubicBezTo>
                      <a:pt x="7144" y="29051"/>
                      <a:pt x="10954" y="32861"/>
                      <a:pt x="15716" y="32861"/>
                    </a:cubicBezTo>
                    <a:cubicBezTo>
                      <a:pt x="17621" y="32861"/>
                      <a:pt x="19526" y="31909"/>
                      <a:pt x="21431" y="30956"/>
                    </a:cubicBezTo>
                    <a:cubicBezTo>
                      <a:pt x="24289" y="34766"/>
                      <a:pt x="29051" y="37624"/>
                      <a:pt x="33814" y="37624"/>
                    </a:cubicBezTo>
                    <a:cubicBezTo>
                      <a:pt x="42386" y="37624"/>
                      <a:pt x="49054" y="30956"/>
                      <a:pt x="49054" y="22384"/>
                    </a:cubicBezTo>
                    <a:cubicBezTo>
                      <a:pt x="49054" y="13811"/>
                      <a:pt x="42386" y="7144"/>
                      <a:pt x="33814" y="7144"/>
                    </a:cubicBezTo>
                    <a:cubicBezTo>
                      <a:pt x="27146" y="7144"/>
                      <a:pt x="21431" y="11906"/>
                      <a:pt x="18574" y="17621"/>
                    </a:cubicBezTo>
                    <a:cubicBezTo>
                      <a:pt x="17621" y="15716"/>
                      <a:pt x="16669" y="15716"/>
                      <a:pt x="15716" y="1571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1"/>
              <p:cNvSpPr/>
              <p:nvPr/>
            </p:nvSpPr>
            <p:spPr>
              <a:xfrm>
                <a:off x="5748814" y="3547586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7144" y="30956"/>
                    </a:moveTo>
                    <a:cubicBezTo>
                      <a:pt x="7144" y="44291"/>
                      <a:pt x="17621" y="54769"/>
                      <a:pt x="30956" y="54769"/>
                    </a:cubicBezTo>
                    <a:cubicBezTo>
                      <a:pt x="44291" y="54769"/>
                      <a:pt x="54769" y="44291"/>
                      <a:pt x="54769" y="30956"/>
                    </a:cubicBezTo>
                    <a:cubicBezTo>
                      <a:pt x="54769" y="17621"/>
                      <a:pt x="44291" y="7144"/>
                      <a:pt x="30956" y="7144"/>
                    </a:cubicBezTo>
                    <a:cubicBezTo>
                      <a:pt x="17621" y="7144"/>
                      <a:pt x="7144" y="17621"/>
                      <a:pt x="7144" y="3095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1"/>
              <p:cNvSpPr/>
              <p:nvPr/>
            </p:nvSpPr>
            <p:spPr>
              <a:xfrm>
                <a:off x="6052661" y="2749336"/>
                <a:ext cx="57150" cy="57150"/>
              </a:xfrm>
              <a:custGeom>
                <a:rect b="b" l="l" r="r" t="t"/>
                <a:pathLst>
                  <a:path extrusionOk="0" h="57150" w="57150">
                    <a:moveTo>
                      <a:pt x="7144" y="31012"/>
                    </a:moveTo>
                    <a:cubicBezTo>
                      <a:pt x="7144" y="44347"/>
                      <a:pt x="17621" y="54824"/>
                      <a:pt x="30956" y="54824"/>
                    </a:cubicBezTo>
                    <a:cubicBezTo>
                      <a:pt x="44291" y="54824"/>
                      <a:pt x="54769" y="44347"/>
                      <a:pt x="54769" y="31012"/>
                    </a:cubicBezTo>
                    <a:cubicBezTo>
                      <a:pt x="54769" y="17677"/>
                      <a:pt x="44291" y="7199"/>
                      <a:pt x="30956" y="7199"/>
                    </a:cubicBezTo>
                    <a:cubicBezTo>
                      <a:pt x="17621" y="6247"/>
                      <a:pt x="7144" y="17677"/>
                      <a:pt x="7144" y="31012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1"/>
              <p:cNvSpPr/>
              <p:nvPr/>
            </p:nvSpPr>
            <p:spPr>
              <a:xfrm>
                <a:off x="5403056" y="3395186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7624" y="22384"/>
                    </a:moveTo>
                    <a:cubicBezTo>
                      <a:pt x="37624" y="30801"/>
                      <a:pt x="30801" y="37624"/>
                      <a:pt x="22384" y="37624"/>
                    </a:cubicBezTo>
                    <a:cubicBezTo>
                      <a:pt x="13967" y="37624"/>
                      <a:pt x="7144" y="30801"/>
                      <a:pt x="7144" y="22384"/>
                    </a:cubicBezTo>
                    <a:cubicBezTo>
                      <a:pt x="7144" y="13967"/>
                      <a:pt x="13967" y="7144"/>
                      <a:pt x="22384" y="7144"/>
                    </a:cubicBezTo>
                    <a:cubicBezTo>
                      <a:pt x="30801" y="7144"/>
                      <a:pt x="37624" y="13967"/>
                      <a:pt x="37624" y="2238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1"/>
              <p:cNvSpPr/>
              <p:nvPr/>
            </p:nvSpPr>
            <p:spPr>
              <a:xfrm>
                <a:off x="5899309" y="3254216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16669" y="26194"/>
                    </a:move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2384" y="7144"/>
                      <a:pt x="16669" y="7144"/>
                    </a:cubicBezTo>
                    <a:cubicBezTo>
                      <a:pt x="10954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1"/>
              <p:cNvSpPr/>
              <p:nvPr/>
            </p:nvSpPr>
            <p:spPr>
              <a:xfrm>
                <a:off x="5721191" y="4040029"/>
                <a:ext cx="38100" cy="38100"/>
              </a:xfrm>
              <a:custGeom>
                <a:rect b="b" l="l" r="r" t="t"/>
                <a:pathLst>
                  <a:path extrusionOk="0" h="38100" w="38100">
                    <a:moveTo>
                      <a:pt x="39529" y="23336"/>
                    </a:move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1909" y="39529"/>
                      <a:pt x="39529" y="31909"/>
                      <a:pt x="39529" y="2333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1"/>
              <p:cNvSpPr/>
              <p:nvPr/>
            </p:nvSpPr>
            <p:spPr>
              <a:xfrm>
                <a:off x="5850731" y="3401854"/>
                <a:ext cx="28575" cy="28575"/>
              </a:xfrm>
              <a:custGeom>
                <a:rect b="b" l="l" r="r" t="t"/>
                <a:pathLst>
                  <a:path extrusionOk="0" h="28575" w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1"/>
              <p:cNvSpPr/>
              <p:nvPr/>
            </p:nvSpPr>
            <p:spPr>
              <a:xfrm>
                <a:off x="5676424" y="2450306"/>
                <a:ext cx="1247775" cy="1857375"/>
              </a:xfrm>
              <a:custGeom>
                <a:rect b="b" l="l" r="r" t="t"/>
                <a:pathLst>
                  <a:path extrusionOk="0" h="1857375" w="1247775">
                    <a:moveTo>
                      <a:pt x="1172051" y="974884"/>
                    </a:moveTo>
                    <a:cubicBezTo>
                      <a:pt x="1133951" y="944404"/>
                      <a:pt x="1065371" y="835819"/>
                      <a:pt x="1037749" y="787241"/>
                    </a:cubicBezTo>
                    <a:lnTo>
                      <a:pt x="1026319" y="764381"/>
                    </a:lnTo>
                    <a:cubicBezTo>
                      <a:pt x="1025366" y="760571"/>
                      <a:pt x="1024414" y="755809"/>
                      <a:pt x="1023461" y="751046"/>
                    </a:cubicBezTo>
                    <a:cubicBezTo>
                      <a:pt x="1024414" y="751046"/>
                      <a:pt x="1024414" y="750094"/>
                      <a:pt x="1024414" y="750094"/>
                    </a:cubicBezTo>
                    <a:cubicBezTo>
                      <a:pt x="1024414" y="748189"/>
                      <a:pt x="1025366" y="746284"/>
                      <a:pt x="1025366" y="744379"/>
                    </a:cubicBezTo>
                    <a:cubicBezTo>
                      <a:pt x="1025366" y="739616"/>
                      <a:pt x="1024414" y="735806"/>
                      <a:pt x="1022509" y="731996"/>
                    </a:cubicBezTo>
                    <a:cubicBezTo>
                      <a:pt x="1021556" y="691039"/>
                      <a:pt x="1032986" y="639604"/>
                      <a:pt x="1037749" y="609124"/>
                    </a:cubicBezTo>
                    <a:cubicBezTo>
                      <a:pt x="1041559" y="583406"/>
                      <a:pt x="1035844" y="532924"/>
                      <a:pt x="1025366" y="473869"/>
                    </a:cubicBezTo>
                    <a:cubicBezTo>
                      <a:pt x="1025366" y="473869"/>
                      <a:pt x="1025366" y="472916"/>
                      <a:pt x="1025366" y="472916"/>
                    </a:cubicBezTo>
                    <a:cubicBezTo>
                      <a:pt x="1025366" y="469106"/>
                      <a:pt x="1024414" y="466249"/>
                      <a:pt x="1023461" y="463391"/>
                    </a:cubicBezTo>
                    <a:cubicBezTo>
                      <a:pt x="1022509" y="459581"/>
                      <a:pt x="1021556" y="454819"/>
                      <a:pt x="1020604" y="450056"/>
                    </a:cubicBezTo>
                    <a:cubicBezTo>
                      <a:pt x="1021556" y="447199"/>
                      <a:pt x="1021556" y="445294"/>
                      <a:pt x="1021556" y="442436"/>
                    </a:cubicBezTo>
                    <a:cubicBezTo>
                      <a:pt x="1021556" y="435769"/>
                      <a:pt x="1018699" y="429101"/>
                      <a:pt x="1014889" y="424339"/>
                    </a:cubicBezTo>
                    <a:cubicBezTo>
                      <a:pt x="1010126" y="404336"/>
                      <a:pt x="1005364" y="383381"/>
                      <a:pt x="1000601" y="362426"/>
                    </a:cubicBezTo>
                    <a:cubicBezTo>
                      <a:pt x="999649" y="357664"/>
                      <a:pt x="997744" y="351949"/>
                      <a:pt x="996791" y="347186"/>
                    </a:cubicBezTo>
                    <a:cubicBezTo>
                      <a:pt x="996791" y="344329"/>
                      <a:pt x="995839" y="342424"/>
                      <a:pt x="994886" y="339566"/>
                    </a:cubicBezTo>
                    <a:cubicBezTo>
                      <a:pt x="967264" y="254794"/>
                      <a:pt x="902494" y="161449"/>
                      <a:pt x="892969" y="148114"/>
                    </a:cubicBezTo>
                    <a:cubicBezTo>
                      <a:pt x="892016" y="147161"/>
                      <a:pt x="892016" y="146209"/>
                      <a:pt x="891064" y="144304"/>
                    </a:cubicBezTo>
                    <a:cubicBezTo>
                      <a:pt x="891064" y="144304"/>
                      <a:pt x="891064" y="144304"/>
                      <a:pt x="891064" y="144304"/>
                    </a:cubicBezTo>
                    <a:cubicBezTo>
                      <a:pt x="890111" y="141446"/>
                      <a:pt x="888206" y="139541"/>
                      <a:pt x="886301" y="137636"/>
                    </a:cubicBezTo>
                    <a:cubicBezTo>
                      <a:pt x="884396" y="114776"/>
                      <a:pt x="865346" y="97631"/>
                      <a:pt x="842486" y="97631"/>
                    </a:cubicBezTo>
                    <a:cubicBezTo>
                      <a:pt x="834866" y="97631"/>
                      <a:pt x="828199" y="99536"/>
                      <a:pt x="821531" y="103346"/>
                    </a:cubicBezTo>
                    <a:cubicBezTo>
                      <a:pt x="820579" y="92869"/>
                      <a:pt x="812959" y="83344"/>
                      <a:pt x="803434" y="80486"/>
                    </a:cubicBezTo>
                    <a:cubicBezTo>
                      <a:pt x="799624" y="72866"/>
                      <a:pt x="792956" y="66199"/>
                      <a:pt x="784384" y="63341"/>
                    </a:cubicBezTo>
                    <a:cubicBezTo>
                      <a:pt x="779621" y="50006"/>
                      <a:pt x="766286" y="40481"/>
                      <a:pt x="751046" y="40481"/>
                    </a:cubicBezTo>
                    <a:cubicBezTo>
                      <a:pt x="737711" y="40481"/>
                      <a:pt x="726281" y="48101"/>
                      <a:pt x="719614" y="58579"/>
                    </a:cubicBezTo>
                    <a:cubicBezTo>
                      <a:pt x="715804" y="56674"/>
                      <a:pt x="712946" y="55721"/>
                      <a:pt x="708184" y="55721"/>
                    </a:cubicBezTo>
                    <a:cubicBezTo>
                      <a:pt x="707231" y="55721"/>
                      <a:pt x="705326" y="55721"/>
                      <a:pt x="704374" y="55721"/>
                    </a:cubicBezTo>
                    <a:cubicBezTo>
                      <a:pt x="703421" y="52864"/>
                      <a:pt x="700564" y="50006"/>
                      <a:pt x="698659" y="48101"/>
                    </a:cubicBezTo>
                    <a:cubicBezTo>
                      <a:pt x="701516" y="45244"/>
                      <a:pt x="703421" y="41434"/>
                      <a:pt x="703421" y="37624"/>
                    </a:cubicBezTo>
                    <a:cubicBezTo>
                      <a:pt x="703421" y="29051"/>
                      <a:pt x="696754" y="22384"/>
                      <a:pt x="688181" y="22384"/>
                    </a:cubicBezTo>
                    <a:cubicBezTo>
                      <a:pt x="685324" y="22384"/>
                      <a:pt x="681514" y="23336"/>
                      <a:pt x="679609" y="25241"/>
                    </a:cubicBezTo>
                    <a:cubicBezTo>
                      <a:pt x="676751" y="20479"/>
                      <a:pt x="672941" y="16669"/>
                      <a:pt x="667226" y="16669"/>
                    </a:cubicBezTo>
                    <a:cubicBezTo>
                      <a:pt x="667226" y="16669"/>
                      <a:pt x="667226" y="16669"/>
                      <a:pt x="667226" y="16669"/>
                    </a:cubicBezTo>
                    <a:cubicBezTo>
                      <a:pt x="665321" y="10954"/>
                      <a:pt x="659606" y="7144"/>
                      <a:pt x="652939" y="7144"/>
                    </a:cubicBezTo>
                    <a:cubicBezTo>
                      <a:pt x="644366" y="7144"/>
                      <a:pt x="637699" y="13811"/>
                      <a:pt x="637699" y="22384"/>
                    </a:cubicBezTo>
                    <a:cubicBezTo>
                      <a:pt x="637699" y="30956"/>
                      <a:pt x="644366" y="37624"/>
                      <a:pt x="652939" y="37624"/>
                    </a:cubicBezTo>
                    <a:cubicBezTo>
                      <a:pt x="654844" y="37624"/>
                      <a:pt x="656749" y="37624"/>
                      <a:pt x="658654" y="36671"/>
                    </a:cubicBezTo>
                    <a:cubicBezTo>
                      <a:pt x="660559" y="38576"/>
                      <a:pt x="663416" y="40481"/>
                      <a:pt x="667226" y="40481"/>
                    </a:cubicBezTo>
                    <a:cubicBezTo>
                      <a:pt x="669131" y="40481"/>
                      <a:pt x="670084" y="40481"/>
                      <a:pt x="671989" y="39529"/>
                    </a:cubicBezTo>
                    <a:cubicBezTo>
                      <a:pt x="671989" y="41434"/>
                      <a:pt x="672941" y="43339"/>
                      <a:pt x="673894" y="45244"/>
                    </a:cubicBezTo>
                    <a:cubicBezTo>
                      <a:pt x="671036" y="46196"/>
                      <a:pt x="669131" y="48101"/>
                      <a:pt x="667226" y="50006"/>
                    </a:cubicBezTo>
                    <a:cubicBezTo>
                      <a:pt x="659606" y="50959"/>
                      <a:pt x="652939" y="57626"/>
                      <a:pt x="652939" y="65246"/>
                    </a:cubicBezTo>
                    <a:cubicBezTo>
                      <a:pt x="652939" y="72866"/>
                      <a:pt x="657701" y="78581"/>
                      <a:pt x="664369" y="80486"/>
                    </a:cubicBezTo>
                    <a:cubicBezTo>
                      <a:pt x="665321" y="81439"/>
                      <a:pt x="666274" y="82391"/>
                      <a:pt x="666274" y="83344"/>
                    </a:cubicBezTo>
                    <a:cubicBezTo>
                      <a:pt x="663416" y="86201"/>
                      <a:pt x="661511" y="90011"/>
                      <a:pt x="661511" y="94774"/>
                    </a:cubicBezTo>
                    <a:cubicBezTo>
                      <a:pt x="661511" y="96679"/>
                      <a:pt x="661511" y="99536"/>
                      <a:pt x="662464" y="101441"/>
                    </a:cubicBezTo>
                    <a:cubicBezTo>
                      <a:pt x="662464" y="101441"/>
                      <a:pt x="661511" y="101441"/>
                      <a:pt x="661511" y="101441"/>
                    </a:cubicBezTo>
                    <a:cubicBezTo>
                      <a:pt x="650081" y="101441"/>
                      <a:pt x="640556" y="110966"/>
                      <a:pt x="640556" y="122396"/>
                    </a:cubicBezTo>
                    <a:cubicBezTo>
                      <a:pt x="640556" y="130016"/>
                      <a:pt x="644366" y="136684"/>
                      <a:pt x="651034" y="140494"/>
                    </a:cubicBezTo>
                    <a:cubicBezTo>
                      <a:pt x="650081" y="142399"/>
                      <a:pt x="649129" y="144304"/>
                      <a:pt x="649129" y="146209"/>
                    </a:cubicBezTo>
                    <a:cubicBezTo>
                      <a:pt x="649129" y="151924"/>
                      <a:pt x="653891" y="156686"/>
                      <a:pt x="659606" y="156686"/>
                    </a:cubicBezTo>
                    <a:cubicBezTo>
                      <a:pt x="665321" y="156686"/>
                      <a:pt x="670084" y="151924"/>
                      <a:pt x="670084" y="146209"/>
                    </a:cubicBezTo>
                    <a:cubicBezTo>
                      <a:pt x="670084" y="145256"/>
                      <a:pt x="670084" y="143351"/>
                      <a:pt x="669131" y="142399"/>
                    </a:cubicBezTo>
                    <a:cubicBezTo>
                      <a:pt x="670084" y="141446"/>
                      <a:pt x="671989" y="141446"/>
                      <a:pt x="672941" y="140494"/>
                    </a:cubicBezTo>
                    <a:cubicBezTo>
                      <a:pt x="672941" y="141446"/>
                      <a:pt x="671989" y="143351"/>
                      <a:pt x="671989" y="145256"/>
                    </a:cubicBezTo>
                    <a:cubicBezTo>
                      <a:pt x="671989" y="152876"/>
                      <a:pt x="677704" y="158591"/>
                      <a:pt x="685324" y="158591"/>
                    </a:cubicBezTo>
                    <a:cubicBezTo>
                      <a:pt x="692944" y="158591"/>
                      <a:pt x="698659" y="152876"/>
                      <a:pt x="698659" y="145256"/>
                    </a:cubicBezTo>
                    <a:cubicBezTo>
                      <a:pt x="698659" y="137636"/>
                      <a:pt x="692944" y="131921"/>
                      <a:pt x="685324" y="131921"/>
                    </a:cubicBezTo>
                    <a:cubicBezTo>
                      <a:pt x="683419" y="131921"/>
                      <a:pt x="681514" y="132874"/>
                      <a:pt x="679609" y="132874"/>
                    </a:cubicBezTo>
                    <a:cubicBezTo>
                      <a:pt x="680561" y="130016"/>
                      <a:pt x="681514" y="128111"/>
                      <a:pt x="681514" y="125254"/>
                    </a:cubicBezTo>
                    <a:cubicBezTo>
                      <a:pt x="681514" y="125254"/>
                      <a:pt x="682466" y="125254"/>
                      <a:pt x="682466" y="125254"/>
                    </a:cubicBezTo>
                    <a:cubicBezTo>
                      <a:pt x="691039" y="125254"/>
                      <a:pt x="698659" y="118586"/>
                      <a:pt x="699611" y="110014"/>
                    </a:cubicBezTo>
                    <a:cubicBezTo>
                      <a:pt x="701516" y="110966"/>
                      <a:pt x="704374" y="111919"/>
                      <a:pt x="706279" y="111919"/>
                    </a:cubicBezTo>
                    <a:cubicBezTo>
                      <a:pt x="706279" y="112871"/>
                      <a:pt x="706279" y="112871"/>
                      <a:pt x="706279" y="113824"/>
                    </a:cubicBezTo>
                    <a:cubicBezTo>
                      <a:pt x="706279" y="117634"/>
                      <a:pt x="709136" y="120491"/>
                      <a:pt x="711994" y="122396"/>
                    </a:cubicBezTo>
                    <a:cubicBezTo>
                      <a:pt x="712946" y="135731"/>
                      <a:pt x="724376" y="146209"/>
                      <a:pt x="738664" y="146209"/>
                    </a:cubicBezTo>
                    <a:cubicBezTo>
                      <a:pt x="749141" y="146209"/>
                      <a:pt x="758666" y="139541"/>
                      <a:pt x="763429" y="130969"/>
                    </a:cubicBezTo>
                    <a:cubicBezTo>
                      <a:pt x="765334" y="131921"/>
                      <a:pt x="767239" y="131921"/>
                      <a:pt x="770096" y="132874"/>
                    </a:cubicBezTo>
                    <a:cubicBezTo>
                      <a:pt x="772001" y="135731"/>
                      <a:pt x="774859" y="138589"/>
                      <a:pt x="778669" y="140494"/>
                    </a:cubicBezTo>
                    <a:cubicBezTo>
                      <a:pt x="776764" y="141446"/>
                      <a:pt x="774859" y="143351"/>
                      <a:pt x="773906" y="145256"/>
                    </a:cubicBezTo>
                    <a:cubicBezTo>
                      <a:pt x="772954" y="141446"/>
                      <a:pt x="770096" y="138589"/>
                      <a:pt x="765334" y="138589"/>
                    </a:cubicBezTo>
                    <a:cubicBezTo>
                      <a:pt x="760571" y="138589"/>
                      <a:pt x="756761" y="142399"/>
                      <a:pt x="756761" y="147161"/>
                    </a:cubicBezTo>
                    <a:cubicBezTo>
                      <a:pt x="756761" y="150971"/>
                      <a:pt x="758666" y="153829"/>
                      <a:pt x="761524" y="154781"/>
                    </a:cubicBezTo>
                    <a:cubicBezTo>
                      <a:pt x="759619" y="156686"/>
                      <a:pt x="757714" y="158591"/>
                      <a:pt x="757714" y="161449"/>
                    </a:cubicBezTo>
                    <a:cubicBezTo>
                      <a:pt x="757714" y="163354"/>
                      <a:pt x="758666" y="165259"/>
                      <a:pt x="759619" y="167164"/>
                    </a:cubicBezTo>
                    <a:cubicBezTo>
                      <a:pt x="759619" y="168116"/>
                      <a:pt x="759619" y="168116"/>
                      <a:pt x="759619" y="169069"/>
                    </a:cubicBezTo>
                    <a:cubicBezTo>
                      <a:pt x="755809" y="161449"/>
                      <a:pt x="748189" y="155734"/>
                      <a:pt x="738664" y="155734"/>
                    </a:cubicBezTo>
                    <a:cubicBezTo>
                      <a:pt x="737711" y="155734"/>
                      <a:pt x="736759" y="155734"/>
                      <a:pt x="735806" y="155734"/>
                    </a:cubicBezTo>
                    <a:cubicBezTo>
                      <a:pt x="733901" y="153829"/>
                      <a:pt x="731996" y="152876"/>
                      <a:pt x="729139" y="152876"/>
                    </a:cubicBezTo>
                    <a:cubicBezTo>
                      <a:pt x="724376" y="152876"/>
                      <a:pt x="719614" y="156686"/>
                      <a:pt x="719614" y="162401"/>
                    </a:cubicBezTo>
                    <a:cubicBezTo>
                      <a:pt x="719614" y="163354"/>
                      <a:pt x="719614" y="164306"/>
                      <a:pt x="720566" y="165259"/>
                    </a:cubicBezTo>
                    <a:cubicBezTo>
                      <a:pt x="718661" y="168116"/>
                      <a:pt x="716756" y="170974"/>
                      <a:pt x="716756" y="173831"/>
                    </a:cubicBezTo>
                    <a:cubicBezTo>
                      <a:pt x="714851" y="173831"/>
                      <a:pt x="713899" y="172879"/>
                      <a:pt x="711994" y="172879"/>
                    </a:cubicBezTo>
                    <a:cubicBezTo>
                      <a:pt x="704374" y="172879"/>
                      <a:pt x="697706" y="174784"/>
                      <a:pt x="691991" y="178594"/>
                    </a:cubicBezTo>
                    <a:cubicBezTo>
                      <a:pt x="688181" y="176689"/>
                      <a:pt x="684371" y="175736"/>
                      <a:pt x="680561" y="175736"/>
                    </a:cubicBezTo>
                    <a:cubicBezTo>
                      <a:pt x="678656" y="175736"/>
                      <a:pt x="675799" y="175736"/>
                      <a:pt x="673894" y="176689"/>
                    </a:cubicBezTo>
                    <a:cubicBezTo>
                      <a:pt x="674846" y="175736"/>
                      <a:pt x="675799" y="173831"/>
                      <a:pt x="675799" y="172879"/>
                    </a:cubicBezTo>
                    <a:cubicBezTo>
                      <a:pt x="675799" y="169069"/>
                      <a:pt x="671989" y="165259"/>
                      <a:pt x="668179" y="165259"/>
                    </a:cubicBezTo>
                    <a:cubicBezTo>
                      <a:pt x="664369" y="165259"/>
                      <a:pt x="660559" y="169069"/>
                      <a:pt x="660559" y="172879"/>
                    </a:cubicBezTo>
                    <a:cubicBezTo>
                      <a:pt x="660559" y="176689"/>
                      <a:pt x="663416" y="179546"/>
                      <a:pt x="667226" y="180499"/>
                    </a:cubicBezTo>
                    <a:cubicBezTo>
                      <a:pt x="661511" y="184309"/>
                      <a:pt x="657701" y="191929"/>
                      <a:pt x="657701" y="199549"/>
                    </a:cubicBezTo>
                    <a:cubicBezTo>
                      <a:pt x="657701" y="202406"/>
                      <a:pt x="658654" y="205264"/>
                      <a:pt x="659606" y="207169"/>
                    </a:cubicBezTo>
                    <a:cubicBezTo>
                      <a:pt x="657701" y="207169"/>
                      <a:pt x="655796" y="207169"/>
                      <a:pt x="654844" y="208121"/>
                    </a:cubicBezTo>
                    <a:cubicBezTo>
                      <a:pt x="652939" y="206216"/>
                      <a:pt x="651034" y="205264"/>
                      <a:pt x="648176" y="205264"/>
                    </a:cubicBezTo>
                    <a:cubicBezTo>
                      <a:pt x="643414" y="205264"/>
                      <a:pt x="639604" y="209074"/>
                      <a:pt x="639604" y="213836"/>
                    </a:cubicBezTo>
                    <a:cubicBezTo>
                      <a:pt x="639604" y="215741"/>
                      <a:pt x="640556" y="216694"/>
                      <a:pt x="640556" y="217646"/>
                    </a:cubicBezTo>
                    <a:cubicBezTo>
                      <a:pt x="637699" y="219551"/>
                      <a:pt x="635794" y="222409"/>
                      <a:pt x="634841" y="226219"/>
                    </a:cubicBezTo>
                    <a:cubicBezTo>
                      <a:pt x="632936" y="224314"/>
                      <a:pt x="630079" y="223361"/>
                      <a:pt x="627221" y="223361"/>
                    </a:cubicBezTo>
                    <a:cubicBezTo>
                      <a:pt x="626269" y="215741"/>
                      <a:pt x="621506" y="209074"/>
                      <a:pt x="613886" y="205264"/>
                    </a:cubicBezTo>
                    <a:cubicBezTo>
                      <a:pt x="617696" y="205264"/>
                      <a:pt x="620554" y="204311"/>
                      <a:pt x="623411" y="203359"/>
                    </a:cubicBezTo>
                    <a:cubicBezTo>
                      <a:pt x="625316" y="206216"/>
                      <a:pt x="629126" y="209074"/>
                      <a:pt x="632936" y="209074"/>
                    </a:cubicBezTo>
                    <a:cubicBezTo>
                      <a:pt x="639604" y="209074"/>
                      <a:pt x="644366" y="204311"/>
                      <a:pt x="644366" y="197644"/>
                    </a:cubicBezTo>
                    <a:cubicBezTo>
                      <a:pt x="644366" y="194786"/>
                      <a:pt x="643414" y="191929"/>
                      <a:pt x="640556" y="189071"/>
                    </a:cubicBezTo>
                    <a:cubicBezTo>
                      <a:pt x="644366" y="183356"/>
                      <a:pt x="646271" y="176689"/>
                      <a:pt x="646271" y="170021"/>
                    </a:cubicBezTo>
                    <a:cubicBezTo>
                      <a:pt x="646271" y="153829"/>
                      <a:pt x="634841" y="139541"/>
                      <a:pt x="619601" y="135731"/>
                    </a:cubicBezTo>
                    <a:cubicBezTo>
                      <a:pt x="617696" y="133826"/>
                      <a:pt x="615791" y="132874"/>
                      <a:pt x="612934" y="132874"/>
                    </a:cubicBezTo>
                    <a:cubicBezTo>
                      <a:pt x="611029" y="132874"/>
                      <a:pt x="609124" y="133826"/>
                      <a:pt x="607219" y="134779"/>
                    </a:cubicBezTo>
                    <a:cubicBezTo>
                      <a:pt x="605314" y="134779"/>
                      <a:pt x="602456" y="135731"/>
                      <a:pt x="600551" y="135731"/>
                    </a:cubicBezTo>
                    <a:cubicBezTo>
                      <a:pt x="601504" y="133826"/>
                      <a:pt x="601504" y="131921"/>
                      <a:pt x="601504" y="129064"/>
                    </a:cubicBezTo>
                    <a:cubicBezTo>
                      <a:pt x="603409" y="130016"/>
                      <a:pt x="605314" y="130969"/>
                      <a:pt x="607219" y="130969"/>
                    </a:cubicBezTo>
                    <a:cubicBezTo>
                      <a:pt x="611981" y="130969"/>
                      <a:pt x="616744" y="127159"/>
                      <a:pt x="616744" y="121444"/>
                    </a:cubicBezTo>
                    <a:cubicBezTo>
                      <a:pt x="616744" y="115729"/>
                      <a:pt x="612934" y="111919"/>
                      <a:pt x="607219" y="111919"/>
                    </a:cubicBezTo>
                    <a:cubicBezTo>
                      <a:pt x="604361" y="111919"/>
                      <a:pt x="601504" y="113824"/>
                      <a:pt x="599599" y="116681"/>
                    </a:cubicBezTo>
                    <a:cubicBezTo>
                      <a:pt x="597694" y="112871"/>
                      <a:pt x="594836" y="110014"/>
                      <a:pt x="591979" y="107156"/>
                    </a:cubicBezTo>
                    <a:cubicBezTo>
                      <a:pt x="593884" y="108109"/>
                      <a:pt x="596741" y="108109"/>
                      <a:pt x="598646" y="108109"/>
                    </a:cubicBezTo>
                    <a:cubicBezTo>
                      <a:pt x="612934" y="108109"/>
                      <a:pt x="624364" y="97631"/>
                      <a:pt x="626269" y="84296"/>
                    </a:cubicBezTo>
                    <a:cubicBezTo>
                      <a:pt x="628174" y="85249"/>
                      <a:pt x="629126" y="85249"/>
                      <a:pt x="631031" y="85249"/>
                    </a:cubicBezTo>
                    <a:cubicBezTo>
                      <a:pt x="638651" y="85249"/>
                      <a:pt x="644366" y="79534"/>
                      <a:pt x="644366" y="71914"/>
                    </a:cubicBezTo>
                    <a:cubicBezTo>
                      <a:pt x="644366" y="64294"/>
                      <a:pt x="638651" y="58579"/>
                      <a:pt x="631031" y="58579"/>
                    </a:cubicBezTo>
                    <a:cubicBezTo>
                      <a:pt x="626269" y="58579"/>
                      <a:pt x="622459" y="60484"/>
                      <a:pt x="620554" y="64294"/>
                    </a:cubicBezTo>
                    <a:cubicBezTo>
                      <a:pt x="615791" y="57626"/>
                      <a:pt x="607219" y="53816"/>
                      <a:pt x="598646" y="53816"/>
                    </a:cubicBezTo>
                    <a:cubicBezTo>
                      <a:pt x="591026" y="53816"/>
                      <a:pt x="584359" y="56674"/>
                      <a:pt x="578644" y="62389"/>
                    </a:cubicBezTo>
                    <a:cubicBezTo>
                      <a:pt x="578644" y="61436"/>
                      <a:pt x="578644" y="59531"/>
                      <a:pt x="578644" y="58579"/>
                    </a:cubicBezTo>
                    <a:cubicBezTo>
                      <a:pt x="578644" y="47149"/>
                      <a:pt x="569119" y="37624"/>
                      <a:pt x="557689" y="37624"/>
                    </a:cubicBezTo>
                    <a:cubicBezTo>
                      <a:pt x="546259" y="37624"/>
                      <a:pt x="536734" y="47149"/>
                      <a:pt x="536734" y="58579"/>
                    </a:cubicBezTo>
                    <a:cubicBezTo>
                      <a:pt x="536734" y="70009"/>
                      <a:pt x="546259" y="79534"/>
                      <a:pt x="557689" y="79534"/>
                    </a:cubicBezTo>
                    <a:cubicBezTo>
                      <a:pt x="562451" y="79534"/>
                      <a:pt x="567214" y="77629"/>
                      <a:pt x="571024" y="74771"/>
                    </a:cubicBezTo>
                    <a:cubicBezTo>
                      <a:pt x="570071" y="77629"/>
                      <a:pt x="570071" y="80486"/>
                      <a:pt x="570071" y="83344"/>
                    </a:cubicBezTo>
                    <a:cubicBezTo>
                      <a:pt x="570071" y="92869"/>
                      <a:pt x="574834" y="101441"/>
                      <a:pt x="582454" y="106204"/>
                    </a:cubicBezTo>
                    <a:cubicBezTo>
                      <a:pt x="580549" y="106204"/>
                      <a:pt x="579596" y="105251"/>
                      <a:pt x="577691" y="105251"/>
                    </a:cubicBezTo>
                    <a:cubicBezTo>
                      <a:pt x="570071" y="105251"/>
                      <a:pt x="563404" y="109061"/>
                      <a:pt x="559594" y="113824"/>
                    </a:cubicBezTo>
                    <a:cubicBezTo>
                      <a:pt x="555784" y="107156"/>
                      <a:pt x="549116" y="103346"/>
                      <a:pt x="541496" y="103346"/>
                    </a:cubicBezTo>
                    <a:cubicBezTo>
                      <a:pt x="530066" y="103346"/>
                      <a:pt x="519589" y="112871"/>
                      <a:pt x="519589" y="125254"/>
                    </a:cubicBezTo>
                    <a:cubicBezTo>
                      <a:pt x="519589" y="137636"/>
                      <a:pt x="529114" y="147161"/>
                      <a:pt x="541496" y="147161"/>
                    </a:cubicBezTo>
                    <a:cubicBezTo>
                      <a:pt x="547211" y="147161"/>
                      <a:pt x="552926" y="144304"/>
                      <a:pt x="556736" y="140494"/>
                    </a:cubicBezTo>
                    <a:cubicBezTo>
                      <a:pt x="560546" y="148114"/>
                      <a:pt x="569119" y="153829"/>
                      <a:pt x="578644" y="153829"/>
                    </a:cubicBezTo>
                    <a:cubicBezTo>
                      <a:pt x="579596" y="153829"/>
                      <a:pt x="580549" y="153829"/>
                      <a:pt x="581501" y="153829"/>
                    </a:cubicBezTo>
                    <a:cubicBezTo>
                      <a:pt x="578644" y="158591"/>
                      <a:pt x="576739" y="165259"/>
                      <a:pt x="576739" y="170974"/>
                    </a:cubicBezTo>
                    <a:cubicBezTo>
                      <a:pt x="576739" y="172879"/>
                      <a:pt x="576739" y="174784"/>
                      <a:pt x="577691" y="176689"/>
                    </a:cubicBezTo>
                    <a:cubicBezTo>
                      <a:pt x="571976" y="172879"/>
                      <a:pt x="565309" y="170974"/>
                      <a:pt x="557689" y="170974"/>
                    </a:cubicBezTo>
                    <a:cubicBezTo>
                      <a:pt x="545306" y="170974"/>
                      <a:pt x="533876" y="176689"/>
                      <a:pt x="526256" y="186214"/>
                    </a:cubicBezTo>
                    <a:cubicBezTo>
                      <a:pt x="523399" y="181451"/>
                      <a:pt x="518636" y="177641"/>
                      <a:pt x="512921" y="177641"/>
                    </a:cubicBezTo>
                    <a:cubicBezTo>
                      <a:pt x="504349" y="177641"/>
                      <a:pt x="497681" y="184309"/>
                      <a:pt x="497681" y="192881"/>
                    </a:cubicBezTo>
                    <a:cubicBezTo>
                      <a:pt x="497681" y="201454"/>
                      <a:pt x="504349" y="208121"/>
                      <a:pt x="512921" y="208121"/>
                    </a:cubicBezTo>
                    <a:cubicBezTo>
                      <a:pt x="514826" y="208121"/>
                      <a:pt x="516731" y="208121"/>
                      <a:pt x="518636" y="207169"/>
                    </a:cubicBezTo>
                    <a:cubicBezTo>
                      <a:pt x="518636" y="208121"/>
                      <a:pt x="518636" y="209074"/>
                      <a:pt x="518636" y="210026"/>
                    </a:cubicBezTo>
                    <a:cubicBezTo>
                      <a:pt x="518636" y="222409"/>
                      <a:pt x="524351" y="232886"/>
                      <a:pt x="532924" y="239554"/>
                    </a:cubicBezTo>
                    <a:cubicBezTo>
                      <a:pt x="531019" y="242411"/>
                      <a:pt x="530066" y="246221"/>
                      <a:pt x="530066" y="249079"/>
                    </a:cubicBezTo>
                    <a:cubicBezTo>
                      <a:pt x="530066" y="250031"/>
                      <a:pt x="530066" y="250031"/>
                      <a:pt x="530066" y="250984"/>
                    </a:cubicBezTo>
                    <a:cubicBezTo>
                      <a:pt x="523399" y="255746"/>
                      <a:pt x="517684" y="261461"/>
                      <a:pt x="514826" y="270034"/>
                    </a:cubicBezTo>
                    <a:cubicBezTo>
                      <a:pt x="508159" y="274796"/>
                      <a:pt x="503396" y="283369"/>
                      <a:pt x="503396" y="291941"/>
                    </a:cubicBezTo>
                    <a:cubicBezTo>
                      <a:pt x="503396" y="307181"/>
                      <a:pt x="515779" y="319564"/>
                      <a:pt x="531019" y="319564"/>
                    </a:cubicBezTo>
                    <a:cubicBezTo>
                      <a:pt x="534829" y="319564"/>
                      <a:pt x="537686" y="318611"/>
                      <a:pt x="540544" y="317659"/>
                    </a:cubicBezTo>
                    <a:cubicBezTo>
                      <a:pt x="543401" y="318611"/>
                      <a:pt x="546259" y="318611"/>
                      <a:pt x="549116" y="318611"/>
                    </a:cubicBezTo>
                    <a:cubicBezTo>
                      <a:pt x="564356" y="318611"/>
                      <a:pt x="577691" y="309086"/>
                      <a:pt x="582454" y="295751"/>
                    </a:cubicBezTo>
                    <a:cubicBezTo>
                      <a:pt x="583406" y="295751"/>
                      <a:pt x="583406" y="294799"/>
                      <a:pt x="584359" y="294799"/>
                    </a:cubicBezTo>
                    <a:cubicBezTo>
                      <a:pt x="584359" y="294799"/>
                      <a:pt x="585311" y="294799"/>
                      <a:pt x="585311" y="294799"/>
                    </a:cubicBezTo>
                    <a:cubicBezTo>
                      <a:pt x="587216" y="301466"/>
                      <a:pt x="591026" y="306229"/>
                      <a:pt x="596741" y="310991"/>
                    </a:cubicBezTo>
                    <a:cubicBezTo>
                      <a:pt x="596741" y="310991"/>
                      <a:pt x="596741" y="311944"/>
                      <a:pt x="596741" y="311944"/>
                    </a:cubicBezTo>
                    <a:cubicBezTo>
                      <a:pt x="596741" y="312896"/>
                      <a:pt x="596741" y="312896"/>
                      <a:pt x="596741" y="313849"/>
                    </a:cubicBezTo>
                    <a:cubicBezTo>
                      <a:pt x="595789" y="315754"/>
                      <a:pt x="595789" y="318611"/>
                      <a:pt x="595789" y="321469"/>
                    </a:cubicBezTo>
                    <a:cubicBezTo>
                      <a:pt x="595789" y="328136"/>
                      <a:pt x="598646" y="333851"/>
                      <a:pt x="603409" y="337661"/>
                    </a:cubicBezTo>
                    <a:cubicBezTo>
                      <a:pt x="603409" y="338614"/>
                      <a:pt x="603409" y="339566"/>
                      <a:pt x="603409" y="339566"/>
                    </a:cubicBezTo>
                    <a:cubicBezTo>
                      <a:pt x="603409" y="347186"/>
                      <a:pt x="608171" y="352901"/>
                      <a:pt x="614839" y="354806"/>
                    </a:cubicBezTo>
                    <a:cubicBezTo>
                      <a:pt x="612934" y="356711"/>
                      <a:pt x="611029" y="359569"/>
                      <a:pt x="611029" y="363379"/>
                    </a:cubicBezTo>
                    <a:cubicBezTo>
                      <a:pt x="604361" y="356711"/>
                      <a:pt x="595789" y="352901"/>
                      <a:pt x="586264" y="352901"/>
                    </a:cubicBezTo>
                    <a:cubicBezTo>
                      <a:pt x="567214" y="352901"/>
                      <a:pt x="551974" y="368141"/>
                      <a:pt x="551974" y="387191"/>
                    </a:cubicBezTo>
                    <a:cubicBezTo>
                      <a:pt x="551974" y="390049"/>
                      <a:pt x="551974" y="392906"/>
                      <a:pt x="552926" y="395764"/>
                    </a:cubicBezTo>
                    <a:cubicBezTo>
                      <a:pt x="550069" y="391001"/>
                      <a:pt x="546259" y="387191"/>
                      <a:pt x="541496" y="385286"/>
                    </a:cubicBezTo>
                    <a:cubicBezTo>
                      <a:pt x="539591" y="379571"/>
                      <a:pt x="533876" y="375761"/>
                      <a:pt x="527209" y="375761"/>
                    </a:cubicBezTo>
                    <a:cubicBezTo>
                      <a:pt x="518636" y="375761"/>
                      <a:pt x="511969" y="382429"/>
                      <a:pt x="511969" y="391001"/>
                    </a:cubicBezTo>
                    <a:cubicBezTo>
                      <a:pt x="511969" y="391954"/>
                      <a:pt x="511969" y="391954"/>
                      <a:pt x="511969" y="392906"/>
                    </a:cubicBezTo>
                    <a:cubicBezTo>
                      <a:pt x="508159" y="397669"/>
                      <a:pt x="506254" y="402431"/>
                      <a:pt x="506254" y="409099"/>
                    </a:cubicBezTo>
                    <a:cubicBezTo>
                      <a:pt x="506254" y="414814"/>
                      <a:pt x="508159" y="420529"/>
                      <a:pt x="511969" y="425291"/>
                    </a:cubicBezTo>
                    <a:cubicBezTo>
                      <a:pt x="511016" y="427196"/>
                      <a:pt x="511016" y="428149"/>
                      <a:pt x="511016" y="430054"/>
                    </a:cubicBezTo>
                    <a:cubicBezTo>
                      <a:pt x="511016" y="437674"/>
                      <a:pt x="516731" y="443389"/>
                      <a:pt x="524351" y="443389"/>
                    </a:cubicBezTo>
                    <a:cubicBezTo>
                      <a:pt x="530066" y="443389"/>
                      <a:pt x="535781" y="439579"/>
                      <a:pt x="537686" y="433864"/>
                    </a:cubicBezTo>
                    <a:cubicBezTo>
                      <a:pt x="537686" y="433864"/>
                      <a:pt x="537686" y="433864"/>
                      <a:pt x="537686" y="433864"/>
                    </a:cubicBezTo>
                    <a:cubicBezTo>
                      <a:pt x="537686" y="436721"/>
                      <a:pt x="538639" y="439579"/>
                      <a:pt x="539591" y="441484"/>
                    </a:cubicBezTo>
                    <a:cubicBezTo>
                      <a:pt x="535781" y="442436"/>
                      <a:pt x="531971" y="445294"/>
                      <a:pt x="531971" y="450056"/>
                    </a:cubicBezTo>
                    <a:cubicBezTo>
                      <a:pt x="531971" y="454819"/>
                      <a:pt x="535781" y="458629"/>
                      <a:pt x="540544" y="458629"/>
                    </a:cubicBezTo>
                    <a:cubicBezTo>
                      <a:pt x="545306" y="458629"/>
                      <a:pt x="549116" y="454819"/>
                      <a:pt x="549116" y="451009"/>
                    </a:cubicBezTo>
                    <a:cubicBezTo>
                      <a:pt x="551974" y="451961"/>
                      <a:pt x="554831" y="452914"/>
                      <a:pt x="557689" y="452914"/>
                    </a:cubicBezTo>
                    <a:cubicBezTo>
                      <a:pt x="559594" y="452914"/>
                      <a:pt x="561499" y="452914"/>
                      <a:pt x="563404" y="451961"/>
                    </a:cubicBezTo>
                    <a:cubicBezTo>
                      <a:pt x="563404" y="452914"/>
                      <a:pt x="564356" y="453866"/>
                      <a:pt x="565309" y="454819"/>
                    </a:cubicBezTo>
                    <a:cubicBezTo>
                      <a:pt x="562451" y="456724"/>
                      <a:pt x="560546" y="460534"/>
                      <a:pt x="560546" y="464344"/>
                    </a:cubicBezTo>
                    <a:cubicBezTo>
                      <a:pt x="560546" y="465296"/>
                      <a:pt x="560546" y="466249"/>
                      <a:pt x="560546" y="467201"/>
                    </a:cubicBezTo>
                    <a:cubicBezTo>
                      <a:pt x="555784" y="471964"/>
                      <a:pt x="551974" y="478631"/>
                      <a:pt x="551974" y="487204"/>
                    </a:cubicBezTo>
                    <a:cubicBezTo>
                      <a:pt x="551974" y="487204"/>
                      <a:pt x="551974" y="488156"/>
                      <a:pt x="551974" y="488156"/>
                    </a:cubicBezTo>
                    <a:cubicBezTo>
                      <a:pt x="549116" y="491014"/>
                      <a:pt x="548164" y="494824"/>
                      <a:pt x="548164" y="499586"/>
                    </a:cubicBezTo>
                    <a:cubicBezTo>
                      <a:pt x="548164" y="509111"/>
                      <a:pt x="555784" y="517684"/>
                      <a:pt x="566261" y="517684"/>
                    </a:cubicBezTo>
                    <a:cubicBezTo>
                      <a:pt x="569119" y="517684"/>
                      <a:pt x="571976" y="516731"/>
                      <a:pt x="573881" y="515779"/>
                    </a:cubicBezTo>
                    <a:cubicBezTo>
                      <a:pt x="571976" y="517684"/>
                      <a:pt x="571024" y="520541"/>
                      <a:pt x="571024" y="523399"/>
                    </a:cubicBezTo>
                    <a:cubicBezTo>
                      <a:pt x="571024" y="527209"/>
                      <a:pt x="572929" y="530066"/>
                      <a:pt x="574834" y="531971"/>
                    </a:cubicBezTo>
                    <a:cubicBezTo>
                      <a:pt x="574834" y="531971"/>
                      <a:pt x="574834" y="532924"/>
                      <a:pt x="574834" y="532924"/>
                    </a:cubicBezTo>
                    <a:cubicBezTo>
                      <a:pt x="574834" y="539591"/>
                      <a:pt x="580549" y="544354"/>
                      <a:pt x="586264" y="544354"/>
                    </a:cubicBezTo>
                    <a:cubicBezTo>
                      <a:pt x="591026" y="544354"/>
                      <a:pt x="594836" y="541496"/>
                      <a:pt x="596741" y="537686"/>
                    </a:cubicBezTo>
                    <a:cubicBezTo>
                      <a:pt x="597694" y="537686"/>
                      <a:pt x="597694" y="536734"/>
                      <a:pt x="598646" y="536734"/>
                    </a:cubicBezTo>
                    <a:cubicBezTo>
                      <a:pt x="602456" y="540544"/>
                      <a:pt x="607219" y="542449"/>
                      <a:pt x="611981" y="542449"/>
                    </a:cubicBezTo>
                    <a:cubicBezTo>
                      <a:pt x="622459" y="542449"/>
                      <a:pt x="631984" y="533876"/>
                      <a:pt x="631984" y="522446"/>
                    </a:cubicBezTo>
                    <a:cubicBezTo>
                      <a:pt x="635794" y="524351"/>
                      <a:pt x="639604" y="525304"/>
                      <a:pt x="643414" y="525304"/>
                    </a:cubicBezTo>
                    <a:cubicBezTo>
                      <a:pt x="636746" y="526256"/>
                      <a:pt x="632936" y="531971"/>
                      <a:pt x="632936" y="538639"/>
                    </a:cubicBezTo>
                    <a:cubicBezTo>
                      <a:pt x="632936" y="539591"/>
                      <a:pt x="632936" y="541496"/>
                      <a:pt x="633889" y="542449"/>
                    </a:cubicBezTo>
                    <a:cubicBezTo>
                      <a:pt x="629126" y="544354"/>
                      <a:pt x="626269" y="549116"/>
                      <a:pt x="626269" y="554831"/>
                    </a:cubicBezTo>
                    <a:cubicBezTo>
                      <a:pt x="626269" y="554831"/>
                      <a:pt x="626269" y="554831"/>
                      <a:pt x="626269" y="555784"/>
                    </a:cubicBezTo>
                    <a:cubicBezTo>
                      <a:pt x="624364" y="551021"/>
                      <a:pt x="619601" y="548164"/>
                      <a:pt x="614839" y="548164"/>
                    </a:cubicBezTo>
                    <a:cubicBezTo>
                      <a:pt x="608171" y="548164"/>
                      <a:pt x="602456" y="553879"/>
                      <a:pt x="602456" y="560546"/>
                    </a:cubicBezTo>
                    <a:cubicBezTo>
                      <a:pt x="602456" y="567214"/>
                      <a:pt x="608171" y="572929"/>
                      <a:pt x="614839" y="572929"/>
                    </a:cubicBezTo>
                    <a:cubicBezTo>
                      <a:pt x="621506" y="572929"/>
                      <a:pt x="627221" y="567214"/>
                      <a:pt x="627221" y="560546"/>
                    </a:cubicBezTo>
                    <a:cubicBezTo>
                      <a:pt x="627221" y="560546"/>
                      <a:pt x="627221" y="560546"/>
                      <a:pt x="627221" y="560546"/>
                    </a:cubicBezTo>
                    <a:cubicBezTo>
                      <a:pt x="628174" y="562451"/>
                      <a:pt x="629126" y="564356"/>
                      <a:pt x="631031" y="566261"/>
                    </a:cubicBezTo>
                    <a:cubicBezTo>
                      <a:pt x="629126" y="567214"/>
                      <a:pt x="628174" y="569119"/>
                      <a:pt x="628174" y="571024"/>
                    </a:cubicBezTo>
                    <a:cubicBezTo>
                      <a:pt x="628174" y="573881"/>
                      <a:pt x="631031" y="576739"/>
                      <a:pt x="633889" y="576739"/>
                    </a:cubicBezTo>
                    <a:cubicBezTo>
                      <a:pt x="636746" y="576739"/>
                      <a:pt x="639604" y="573881"/>
                      <a:pt x="639604" y="571024"/>
                    </a:cubicBezTo>
                    <a:cubicBezTo>
                      <a:pt x="639604" y="570071"/>
                      <a:pt x="639604" y="570071"/>
                      <a:pt x="639604" y="569119"/>
                    </a:cubicBezTo>
                    <a:cubicBezTo>
                      <a:pt x="639604" y="569119"/>
                      <a:pt x="640556" y="569119"/>
                      <a:pt x="640556" y="569119"/>
                    </a:cubicBezTo>
                    <a:cubicBezTo>
                      <a:pt x="642461" y="569119"/>
                      <a:pt x="644366" y="568166"/>
                      <a:pt x="646271" y="568166"/>
                    </a:cubicBezTo>
                    <a:cubicBezTo>
                      <a:pt x="647224" y="569119"/>
                      <a:pt x="647224" y="569119"/>
                      <a:pt x="648176" y="570071"/>
                    </a:cubicBezTo>
                    <a:cubicBezTo>
                      <a:pt x="647224" y="571024"/>
                      <a:pt x="647224" y="571976"/>
                      <a:pt x="647224" y="573881"/>
                    </a:cubicBezTo>
                    <a:cubicBezTo>
                      <a:pt x="647224" y="575786"/>
                      <a:pt x="648176" y="577691"/>
                      <a:pt x="650081" y="579596"/>
                    </a:cubicBezTo>
                    <a:cubicBezTo>
                      <a:pt x="646271" y="580549"/>
                      <a:pt x="642461" y="584359"/>
                      <a:pt x="642461" y="589121"/>
                    </a:cubicBezTo>
                    <a:cubicBezTo>
                      <a:pt x="642461" y="592931"/>
                      <a:pt x="644366" y="595789"/>
                      <a:pt x="648176" y="597694"/>
                    </a:cubicBezTo>
                    <a:cubicBezTo>
                      <a:pt x="649129" y="601504"/>
                      <a:pt x="651986" y="604361"/>
                      <a:pt x="656749" y="605314"/>
                    </a:cubicBezTo>
                    <a:lnTo>
                      <a:pt x="656749" y="608171"/>
                    </a:lnTo>
                    <a:cubicBezTo>
                      <a:pt x="654844" y="605314"/>
                      <a:pt x="651034" y="603409"/>
                      <a:pt x="647224" y="603409"/>
                    </a:cubicBezTo>
                    <a:cubicBezTo>
                      <a:pt x="640556" y="603409"/>
                      <a:pt x="635794" y="609124"/>
                      <a:pt x="635794" y="614839"/>
                    </a:cubicBezTo>
                    <a:cubicBezTo>
                      <a:pt x="635794" y="615791"/>
                      <a:pt x="635794" y="616744"/>
                      <a:pt x="636746" y="617696"/>
                    </a:cubicBezTo>
                    <a:cubicBezTo>
                      <a:pt x="635794" y="617696"/>
                      <a:pt x="634841" y="617696"/>
                      <a:pt x="634841" y="617696"/>
                    </a:cubicBezTo>
                    <a:cubicBezTo>
                      <a:pt x="627221" y="617696"/>
                      <a:pt x="620554" y="619601"/>
                      <a:pt x="614839" y="623411"/>
                    </a:cubicBezTo>
                    <a:cubicBezTo>
                      <a:pt x="614839" y="623411"/>
                      <a:pt x="614839" y="623411"/>
                      <a:pt x="613886" y="623411"/>
                    </a:cubicBezTo>
                    <a:cubicBezTo>
                      <a:pt x="611981" y="623411"/>
                      <a:pt x="610076" y="623411"/>
                      <a:pt x="609124" y="624364"/>
                    </a:cubicBezTo>
                    <a:cubicBezTo>
                      <a:pt x="609124" y="624364"/>
                      <a:pt x="609124" y="624364"/>
                      <a:pt x="609124" y="624364"/>
                    </a:cubicBezTo>
                    <a:cubicBezTo>
                      <a:pt x="609124" y="617696"/>
                      <a:pt x="603409" y="611981"/>
                      <a:pt x="596741" y="611981"/>
                    </a:cubicBezTo>
                    <a:cubicBezTo>
                      <a:pt x="592931" y="611981"/>
                      <a:pt x="589121" y="613886"/>
                      <a:pt x="587216" y="617696"/>
                    </a:cubicBezTo>
                    <a:cubicBezTo>
                      <a:pt x="582454" y="610076"/>
                      <a:pt x="573881" y="605314"/>
                      <a:pt x="564356" y="605314"/>
                    </a:cubicBezTo>
                    <a:cubicBezTo>
                      <a:pt x="554831" y="605314"/>
                      <a:pt x="547211" y="610076"/>
                      <a:pt x="542449" y="616744"/>
                    </a:cubicBezTo>
                    <a:cubicBezTo>
                      <a:pt x="541496" y="616744"/>
                      <a:pt x="541496" y="616744"/>
                      <a:pt x="540544" y="615791"/>
                    </a:cubicBezTo>
                    <a:cubicBezTo>
                      <a:pt x="539591" y="613886"/>
                      <a:pt x="537686" y="611029"/>
                      <a:pt x="536734" y="609124"/>
                    </a:cubicBezTo>
                    <a:cubicBezTo>
                      <a:pt x="546259" y="608171"/>
                      <a:pt x="553879" y="602456"/>
                      <a:pt x="556736" y="593884"/>
                    </a:cubicBezTo>
                    <a:cubicBezTo>
                      <a:pt x="560546" y="590074"/>
                      <a:pt x="563404" y="585311"/>
                      <a:pt x="563404" y="579596"/>
                    </a:cubicBezTo>
                    <a:cubicBezTo>
                      <a:pt x="563404" y="578644"/>
                      <a:pt x="563404" y="576739"/>
                      <a:pt x="563404" y="575786"/>
                    </a:cubicBezTo>
                    <a:cubicBezTo>
                      <a:pt x="563404" y="575786"/>
                      <a:pt x="564356" y="575786"/>
                      <a:pt x="564356" y="575786"/>
                    </a:cubicBezTo>
                    <a:cubicBezTo>
                      <a:pt x="567214" y="575786"/>
                      <a:pt x="570071" y="574834"/>
                      <a:pt x="572929" y="573881"/>
                    </a:cubicBezTo>
                    <a:cubicBezTo>
                      <a:pt x="571024" y="577691"/>
                      <a:pt x="569119" y="581501"/>
                      <a:pt x="569119" y="585311"/>
                    </a:cubicBezTo>
                    <a:cubicBezTo>
                      <a:pt x="569119" y="597694"/>
                      <a:pt x="578644" y="607219"/>
                      <a:pt x="591026" y="607219"/>
                    </a:cubicBezTo>
                    <a:cubicBezTo>
                      <a:pt x="603409" y="607219"/>
                      <a:pt x="612934" y="597694"/>
                      <a:pt x="612934" y="585311"/>
                    </a:cubicBezTo>
                    <a:cubicBezTo>
                      <a:pt x="612934" y="572929"/>
                      <a:pt x="603409" y="563404"/>
                      <a:pt x="591026" y="563404"/>
                    </a:cubicBezTo>
                    <a:cubicBezTo>
                      <a:pt x="586264" y="563404"/>
                      <a:pt x="582454" y="564356"/>
                      <a:pt x="579596" y="567214"/>
                    </a:cubicBezTo>
                    <a:cubicBezTo>
                      <a:pt x="580549" y="564356"/>
                      <a:pt x="581501" y="561499"/>
                      <a:pt x="581501" y="558641"/>
                    </a:cubicBezTo>
                    <a:cubicBezTo>
                      <a:pt x="581501" y="549116"/>
                      <a:pt x="573881" y="541496"/>
                      <a:pt x="564356" y="541496"/>
                    </a:cubicBezTo>
                    <a:cubicBezTo>
                      <a:pt x="554831" y="541496"/>
                      <a:pt x="547211" y="549116"/>
                      <a:pt x="547211" y="558641"/>
                    </a:cubicBezTo>
                    <a:cubicBezTo>
                      <a:pt x="547211" y="559594"/>
                      <a:pt x="547211" y="559594"/>
                      <a:pt x="547211" y="560546"/>
                    </a:cubicBezTo>
                    <a:cubicBezTo>
                      <a:pt x="546259" y="560546"/>
                      <a:pt x="545306" y="560546"/>
                      <a:pt x="543401" y="560546"/>
                    </a:cubicBezTo>
                    <a:cubicBezTo>
                      <a:pt x="537686" y="560546"/>
                      <a:pt x="531971" y="563404"/>
                      <a:pt x="528161" y="567214"/>
                    </a:cubicBezTo>
                    <a:cubicBezTo>
                      <a:pt x="527209" y="567214"/>
                      <a:pt x="527209" y="568166"/>
                      <a:pt x="526256" y="568166"/>
                    </a:cubicBezTo>
                    <a:cubicBezTo>
                      <a:pt x="526256" y="567214"/>
                      <a:pt x="526256" y="567214"/>
                      <a:pt x="526256" y="566261"/>
                    </a:cubicBezTo>
                    <a:cubicBezTo>
                      <a:pt x="526256" y="556736"/>
                      <a:pt x="518636" y="548164"/>
                      <a:pt x="508159" y="548164"/>
                    </a:cubicBezTo>
                    <a:cubicBezTo>
                      <a:pt x="498634" y="548164"/>
                      <a:pt x="490061" y="555784"/>
                      <a:pt x="490061" y="566261"/>
                    </a:cubicBezTo>
                    <a:cubicBezTo>
                      <a:pt x="490061" y="575786"/>
                      <a:pt x="497681" y="584359"/>
                      <a:pt x="508159" y="584359"/>
                    </a:cubicBezTo>
                    <a:cubicBezTo>
                      <a:pt x="510064" y="584359"/>
                      <a:pt x="511969" y="584359"/>
                      <a:pt x="513874" y="583406"/>
                    </a:cubicBezTo>
                    <a:cubicBezTo>
                      <a:pt x="513874" y="585311"/>
                      <a:pt x="512921" y="587216"/>
                      <a:pt x="512921" y="588169"/>
                    </a:cubicBezTo>
                    <a:cubicBezTo>
                      <a:pt x="512921" y="591979"/>
                      <a:pt x="513874" y="595789"/>
                      <a:pt x="515779" y="599599"/>
                    </a:cubicBezTo>
                    <a:cubicBezTo>
                      <a:pt x="514826" y="599599"/>
                      <a:pt x="512921" y="599599"/>
                      <a:pt x="511969" y="599599"/>
                    </a:cubicBezTo>
                    <a:cubicBezTo>
                      <a:pt x="510064" y="599599"/>
                      <a:pt x="508159" y="599599"/>
                      <a:pt x="506254" y="600551"/>
                    </a:cubicBezTo>
                    <a:cubicBezTo>
                      <a:pt x="504349" y="596741"/>
                      <a:pt x="501491" y="594836"/>
                      <a:pt x="497681" y="594836"/>
                    </a:cubicBezTo>
                    <a:cubicBezTo>
                      <a:pt x="492919" y="594836"/>
                      <a:pt x="490061" y="597694"/>
                      <a:pt x="489109" y="602456"/>
                    </a:cubicBezTo>
                    <a:cubicBezTo>
                      <a:pt x="488156" y="602456"/>
                      <a:pt x="487204" y="602456"/>
                      <a:pt x="487204" y="603409"/>
                    </a:cubicBezTo>
                    <a:cubicBezTo>
                      <a:pt x="483394" y="601504"/>
                      <a:pt x="479584" y="599599"/>
                      <a:pt x="475774" y="599599"/>
                    </a:cubicBezTo>
                    <a:cubicBezTo>
                      <a:pt x="464344" y="599599"/>
                      <a:pt x="454819" y="609124"/>
                      <a:pt x="454819" y="620554"/>
                    </a:cubicBezTo>
                    <a:cubicBezTo>
                      <a:pt x="454819" y="622459"/>
                      <a:pt x="454819" y="624364"/>
                      <a:pt x="455771" y="625316"/>
                    </a:cubicBezTo>
                    <a:cubicBezTo>
                      <a:pt x="452914" y="626269"/>
                      <a:pt x="450056" y="630079"/>
                      <a:pt x="450056" y="633889"/>
                    </a:cubicBezTo>
                    <a:cubicBezTo>
                      <a:pt x="450056" y="638651"/>
                      <a:pt x="453866" y="643414"/>
                      <a:pt x="459581" y="643414"/>
                    </a:cubicBezTo>
                    <a:cubicBezTo>
                      <a:pt x="459581" y="656749"/>
                      <a:pt x="471011" y="668179"/>
                      <a:pt x="484346" y="668179"/>
                    </a:cubicBezTo>
                    <a:cubicBezTo>
                      <a:pt x="490061" y="668179"/>
                      <a:pt x="494824" y="666274"/>
                      <a:pt x="498634" y="663416"/>
                    </a:cubicBezTo>
                    <a:cubicBezTo>
                      <a:pt x="500539" y="663416"/>
                      <a:pt x="501491" y="663416"/>
                      <a:pt x="503396" y="662464"/>
                    </a:cubicBezTo>
                    <a:cubicBezTo>
                      <a:pt x="505301" y="663416"/>
                      <a:pt x="508159" y="663416"/>
                      <a:pt x="511016" y="664369"/>
                    </a:cubicBezTo>
                    <a:cubicBezTo>
                      <a:pt x="511016" y="665321"/>
                      <a:pt x="511969" y="666274"/>
                      <a:pt x="511969" y="667226"/>
                    </a:cubicBezTo>
                    <a:cubicBezTo>
                      <a:pt x="511969" y="667226"/>
                      <a:pt x="511969" y="668179"/>
                      <a:pt x="511969" y="668179"/>
                    </a:cubicBezTo>
                    <a:cubicBezTo>
                      <a:pt x="511969" y="671989"/>
                      <a:pt x="512921" y="674846"/>
                      <a:pt x="513874" y="677704"/>
                    </a:cubicBezTo>
                    <a:cubicBezTo>
                      <a:pt x="512921" y="677704"/>
                      <a:pt x="512921" y="677704"/>
                      <a:pt x="511969" y="678656"/>
                    </a:cubicBezTo>
                    <a:cubicBezTo>
                      <a:pt x="509111" y="673894"/>
                      <a:pt x="504349" y="671036"/>
                      <a:pt x="498634" y="671036"/>
                    </a:cubicBezTo>
                    <a:cubicBezTo>
                      <a:pt x="493871" y="671036"/>
                      <a:pt x="490061" y="672941"/>
                      <a:pt x="487204" y="675799"/>
                    </a:cubicBezTo>
                    <a:cubicBezTo>
                      <a:pt x="485299" y="674846"/>
                      <a:pt x="483394" y="673894"/>
                      <a:pt x="481489" y="673894"/>
                    </a:cubicBezTo>
                    <a:cubicBezTo>
                      <a:pt x="474821" y="673894"/>
                      <a:pt x="470059" y="678656"/>
                      <a:pt x="470059" y="685324"/>
                    </a:cubicBezTo>
                    <a:cubicBezTo>
                      <a:pt x="470059" y="691991"/>
                      <a:pt x="474821" y="696754"/>
                      <a:pt x="481489" y="696754"/>
                    </a:cubicBezTo>
                    <a:cubicBezTo>
                      <a:pt x="482441" y="696754"/>
                      <a:pt x="483394" y="696754"/>
                      <a:pt x="484346" y="695801"/>
                    </a:cubicBezTo>
                    <a:cubicBezTo>
                      <a:pt x="485299" y="697706"/>
                      <a:pt x="486251" y="698659"/>
                      <a:pt x="488156" y="700564"/>
                    </a:cubicBezTo>
                    <a:cubicBezTo>
                      <a:pt x="487204" y="704374"/>
                      <a:pt x="486251" y="708184"/>
                      <a:pt x="486251" y="712946"/>
                    </a:cubicBezTo>
                    <a:cubicBezTo>
                      <a:pt x="486251" y="713899"/>
                      <a:pt x="486251" y="714851"/>
                      <a:pt x="486251" y="715804"/>
                    </a:cubicBezTo>
                    <a:cubicBezTo>
                      <a:pt x="480536" y="707231"/>
                      <a:pt x="471011" y="701516"/>
                      <a:pt x="460534" y="701516"/>
                    </a:cubicBezTo>
                    <a:cubicBezTo>
                      <a:pt x="450056" y="701516"/>
                      <a:pt x="441484" y="706279"/>
                      <a:pt x="435769" y="714851"/>
                    </a:cubicBezTo>
                    <a:cubicBezTo>
                      <a:pt x="432911" y="712946"/>
                      <a:pt x="429101" y="711994"/>
                      <a:pt x="426244" y="711041"/>
                    </a:cubicBezTo>
                    <a:cubicBezTo>
                      <a:pt x="429101" y="708184"/>
                      <a:pt x="431006" y="705326"/>
                      <a:pt x="432911" y="701516"/>
                    </a:cubicBezTo>
                    <a:cubicBezTo>
                      <a:pt x="435769" y="698659"/>
                      <a:pt x="437674" y="695801"/>
                      <a:pt x="437674" y="691039"/>
                    </a:cubicBezTo>
                    <a:cubicBezTo>
                      <a:pt x="437674" y="686276"/>
                      <a:pt x="434816" y="681514"/>
                      <a:pt x="431006" y="679609"/>
                    </a:cubicBezTo>
                    <a:cubicBezTo>
                      <a:pt x="426244" y="672941"/>
                      <a:pt x="418624" y="668179"/>
                      <a:pt x="410051" y="668179"/>
                    </a:cubicBezTo>
                    <a:cubicBezTo>
                      <a:pt x="408146" y="668179"/>
                      <a:pt x="406241" y="668179"/>
                      <a:pt x="404336" y="669131"/>
                    </a:cubicBezTo>
                    <a:cubicBezTo>
                      <a:pt x="403384" y="666274"/>
                      <a:pt x="402431" y="663416"/>
                      <a:pt x="401479" y="661511"/>
                    </a:cubicBezTo>
                    <a:cubicBezTo>
                      <a:pt x="404336" y="657701"/>
                      <a:pt x="407194" y="653891"/>
                      <a:pt x="409099" y="650081"/>
                    </a:cubicBezTo>
                    <a:cubicBezTo>
                      <a:pt x="410051" y="649129"/>
                      <a:pt x="410051" y="648176"/>
                      <a:pt x="410051" y="647224"/>
                    </a:cubicBezTo>
                    <a:cubicBezTo>
                      <a:pt x="410051" y="647224"/>
                      <a:pt x="410051" y="647224"/>
                      <a:pt x="410051" y="647224"/>
                    </a:cubicBezTo>
                    <a:cubicBezTo>
                      <a:pt x="411004" y="643414"/>
                      <a:pt x="411956" y="638651"/>
                      <a:pt x="411956" y="634841"/>
                    </a:cubicBezTo>
                    <a:cubicBezTo>
                      <a:pt x="411956" y="611981"/>
                      <a:pt x="392906" y="592931"/>
                      <a:pt x="370046" y="592931"/>
                    </a:cubicBezTo>
                    <a:cubicBezTo>
                      <a:pt x="366236" y="592931"/>
                      <a:pt x="363379" y="593884"/>
                      <a:pt x="360521" y="593884"/>
                    </a:cubicBezTo>
                    <a:cubicBezTo>
                      <a:pt x="361474" y="591979"/>
                      <a:pt x="362426" y="590074"/>
                      <a:pt x="362426" y="588169"/>
                    </a:cubicBezTo>
                    <a:cubicBezTo>
                      <a:pt x="362426" y="581501"/>
                      <a:pt x="356711" y="576739"/>
                      <a:pt x="350996" y="576739"/>
                    </a:cubicBezTo>
                    <a:cubicBezTo>
                      <a:pt x="347186" y="576739"/>
                      <a:pt x="344329" y="578644"/>
                      <a:pt x="342424" y="580549"/>
                    </a:cubicBezTo>
                    <a:cubicBezTo>
                      <a:pt x="340519" y="579596"/>
                      <a:pt x="338614" y="578644"/>
                      <a:pt x="335756" y="578644"/>
                    </a:cubicBezTo>
                    <a:cubicBezTo>
                      <a:pt x="329089" y="578644"/>
                      <a:pt x="324326" y="583406"/>
                      <a:pt x="324326" y="590074"/>
                    </a:cubicBezTo>
                    <a:cubicBezTo>
                      <a:pt x="324326" y="596741"/>
                      <a:pt x="329089" y="601504"/>
                      <a:pt x="335756" y="601504"/>
                    </a:cubicBezTo>
                    <a:cubicBezTo>
                      <a:pt x="339566" y="601504"/>
                      <a:pt x="342424" y="599599"/>
                      <a:pt x="344329" y="597694"/>
                    </a:cubicBezTo>
                    <a:cubicBezTo>
                      <a:pt x="345281" y="598646"/>
                      <a:pt x="346234" y="598646"/>
                      <a:pt x="348139" y="599599"/>
                    </a:cubicBezTo>
                    <a:cubicBezTo>
                      <a:pt x="331946" y="597694"/>
                      <a:pt x="324326" y="611029"/>
                      <a:pt x="324326" y="625316"/>
                    </a:cubicBezTo>
                    <a:cubicBezTo>
                      <a:pt x="324326" y="626269"/>
                      <a:pt x="324326" y="626269"/>
                      <a:pt x="324326" y="627221"/>
                    </a:cubicBezTo>
                    <a:cubicBezTo>
                      <a:pt x="321469" y="629126"/>
                      <a:pt x="318611" y="631031"/>
                      <a:pt x="316706" y="633889"/>
                    </a:cubicBezTo>
                    <a:cubicBezTo>
                      <a:pt x="316706" y="633889"/>
                      <a:pt x="316706" y="633889"/>
                      <a:pt x="316706" y="633889"/>
                    </a:cubicBezTo>
                    <a:cubicBezTo>
                      <a:pt x="316706" y="632936"/>
                      <a:pt x="316706" y="631984"/>
                      <a:pt x="316706" y="631031"/>
                    </a:cubicBezTo>
                    <a:cubicBezTo>
                      <a:pt x="316706" y="625316"/>
                      <a:pt x="313849" y="620554"/>
                      <a:pt x="310039" y="616744"/>
                    </a:cubicBezTo>
                    <a:cubicBezTo>
                      <a:pt x="310039" y="609124"/>
                      <a:pt x="303371" y="602456"/>
                      <a:pt x="294799" y="602456"/>
                    </a:cubicBezTo>
                    <a:cubicBezTo>
                      <a:pt x="286226" y="602456"/>
                      <a:pt x="279559" y="609124"/>
                      <a:pt x="279559" y="617696"/>
                    </a:cubicBezTo>
                    <a:cubicBezTo>
                      <a:pt x="279559" y="619601"/>
                      <a:pt x="280511" y="621506"/>
                      <a:pt x="280511" y="623411"/>
                    </a:cubicBezTo>
                    <a:cubicBezTo>
                      <a:pt x="279559" y="625316"/>
                      <a:pt x="278606" y="628174"/>
                      <a:pt x="278606" y="631031"/>
                    </a:cubicBezTo>
                    <a:cubicBezTo>
                      <a:pt x="278606" y="641509"/>
                      <a:pt x="287179" y="650081"/>
                      <a:pt x="297656" y="650081"/>
                    </a:cubicBezTo>
                    <a:cubicBezTo>
                      <a:pt x="302419" y="650081"/>
                      <a:pt x="306229" y="648176"/>
                      <a:pt x="310039" y="645319"/>
                    </a:cubicBezTo>
                    <a:cubicBezTo>
                      <a:pt x="310039" y="645319"/>
                      <a:pt x="310039" y="645319"/>
                      <a:pt x="310991" y="645319"/>
                    </a:cubicBezTo>
                    <a:cubicBezTo>
                      <a:pt x="310039" y="648176"/>
                      <a:pt x="310039" y="650081"/>
                      <a:pt x="310039" y="652939"/>
                    </a:cubicBezTo>
                    <a:cubicBezTo>
                      <a:pt x="310039" y="657701"/>
                      <a:pt x="310991" y="662464"/>
                      <a:pt x="312896" y="666274"/>
                    </a:cubicBezTo>
                    <a:cubicBezTo>
                      <a:pt x="310991" y="666274"/>
                      <a:pt x="310039" y="665321"/>
                      <a:pt x="308134" y="665321"/>
                    </a:cubicBezTo>
                    <a:cubicBezTo>
                      <a:pt x="306229" y="665321"/>
                      <a:pt x="305276" y="665321"/>
                      <a:pt x="304324" y="666274"/>
                    </a:cubicBezTo>
                    <a:cubicBezTo>
                      <a:pt x="304324" y="665321"/>
                      <a:pt x="304324" y="665321"/>
                      <a:pt x="304324" y="664369"/>
                    </a:cubicBezTo>
                    <a:cubicBezTo>
                      <a:pt x="304324" y="656749"/>
                      <a:pt x="297656" y="650081"/>
                      <a:pt x="290036" y="650081"/>
                    </a:cubicBezTo>
                    <a:cubicBezTo>
                      <a:pt x="282416" y="650081"/>
                      <a:pt x="275749" y="656749"/>
                      <a:pt x="275749" y="664369"/>
                    </a:cubicBezTo>
                    <a:cubicBezTo>
                      <a:pt x="275749" y="671989"/>
                      <a:pt x="282416" y="678656"/>
                      <a:pt x="290036" y="678656"/>
                    </a:cubicBezTo>
                    <a:cubicBezTo>
                      <a:pt x="289084" y="680561"/>
                      <a:pt x="289084" y="683419"/>
                      <a:pt x="289084" y="685324"/>
                    </a:cubicBezTo>
                    <a:cubicBezTo>
                      <a:pt x="289084" y="696754"/>
                      <a:pt x="297656" y="705326"/>
                      <a:pt x="309086" y="705326"/>
                    </a:cubicBezTo>
                    <a:cubicBezTo>
                      <a:pt x="320516" y="705326"/>
                      <a:pt x="329089" y="696754"/>
                      <a:pt x="329089" y="685324"/>
                    </a:cubicBezTo>
                    <a:cubicBezTo>
                      <a:pt x="329089" y="683419"/>
                      <a:pt x="329089" y="681514"/>
                      <a:pt x="328136" y="679609"/>
                    </a:cubicBezTo>
                    <a:cubicBezTo>
                      <a:pt x="330994" y="680561"/>
                      <a:pt x="333851" y="681514"/>
                      <a:pt x="337661" y="682466"/>
                    </a:cubicBezTo>
                    <a:cubicBezTo>
                      <a:pt x="338614" y="685324"/>
                      <a:pt x="340519" y="688181"/>
                      <a:pt x="342424" y="690086"/>
                    </a:cubicBezTo>
                    <a:cubicBezTo>
                      <a:pt x="342424" y="692944"/>
                      <a:pt x="343376" y="695801"/>
                      <a:pt x="345281" y="698659"/>
                    </a:cubicBezTo>
                    <a:cubicBezTo>
                      <a:pt x="345281" y="698659"/>
                      <a:pt x="344329" y="698659"/>
                      <a:pt x="344329" y="698659"/>
                    </a:cubicBezTo>
                    <a:cubicBezTo>
                      <a:pt x="335756" y="698659"/>
                      <a:pt x="329089" y="705326"/>
                      <a:pt x="329089" y="713899"/>
                    </a:cubicBezTo>
                    <a:cubicBezTo>
                      <a:pt x="329089" y="714851"/>
                      <a:pt x="329089" y="714851"/>
                      <a:pt x="329089" y="715804"/>
                    </a:cubicBezTo>
                    <a:cubicBezTo>
                      <a:pt x="328136" y="716756"/>
                      <a:pt x="328136" y="717709"/>
                      <a:pt x="327184" y="719614"/>
                    </a:cubicBezTo>
                    <a:cubicBezTo>
                      <a:pt x="324326" y="716756"/>
                      <a:pt x="320516" y="715804"/>
                      <a:pt x="316706" y="715804"/>
                    </a:cubicBezTo>
                    <a:cubicBezTo>
                      <a:pt x="308134" y="715804"/>
                      <a:pt x="300514" y="722471"/>
                      <a:pt x="300514" y="731996"/>
                    </a:cubicBezTo>
                    <a:cubicBezTo>
                      <a:pt x="300514" y="740569"/>
                      <a:pt x="307181" y="748189"/>
                      <a:pt x="316706" y="748189"/>
                    </a:cubicBezTo>
                    <a:cubicBezTo>
                      <a:pt x="321469" y="748189"/>
                      <a:pt x="325279" y="746284"/>
                      <a:pt x="328136" y="743426"/>
                    </a:cubicBezTo>
                    <a:cubicBezTo>
                      <a:pt x="330041" y="746284"/>
                      <a:pt x="331946" y="748189"/>
                      <a:pt x="333851" y="750094"/>
                    </a:cubicBezTo>
                    <a:cubicBezTo>
                      <a:pt x="333851" y="750094"/>
                      <a:pt x="333851" y="750094"/>
                      <a:pt x="333851" y="750094"/>
                    </a:cubicBezTo>
                    <a:cubicBezTo>
                      <a:pt x="328136" y="750094"/>
                      <a:pt x="324326" y="754856"/>
                      <a:pt x="324326" y="759619"/>
                    </a:cubicBezTo>
                    <a:cubicBezTo>
                      <a:pt x="324326" y="764381"/>
                      <a:pt x="329089" y="769144"/>
                      <a:pt x="333851" y="769144"/>
                    </a:cubicBezTo>
                    <a:cubicBezTo>
                      <a:pt x="336709" y="769144"/>
                      <a:pt x="339566" y="767239"/>
                      <a:pt x="341471" y="765334"/>
                    </a:cubicBezTo>
                    <a:cubicBezTo>
                      <a:pt x="340519" y="768191"/>
                      <a:pt x="339566" y="772001"/>
                      <a:pt x="339566" y="774859"/>
                    </a:cubicBezTo>
                    <a:cubicBezTo>
                      <a:pt x="339566" y="779621"/>
                      <a:pt x="340519" y="783431"/>
                      <a:pt x="342424" y="788194"/>
                    </a:cubicBezTo>
                    <a:cubicBezTo>
                      <a:pt x="338614" y="789146"/>
                      <a:pt x="334804" y="792004"/>
                      <a:pt x="332899" y="794861"/>
                    </a:cubicBezTo>
                    <a:cubicBezTo>
                      <a:pt x="332899" y="793909"/>
                      <a:pt x="332899" y="793909"/>
                      <a:pt x="332899" y="792956"/>
                    </a:cubicBezTo>
                    <a:cubicBezTo>
                      <a:pt x="332899" y="782479"/>
                      <a:pt x="324326" y="772954"/>
                      <a:pt x="313849" y="772954"/>
                    </a:cubicBezTo>
                    <a:cubicBezTo>
                      <a:pt x="312896" y="772001"/>
                      <a:pt x="310991" y="772001"/>
                      <a:pt x="309086" y="772001"/>
                    </a:cubicBezTo>
                    <a:cubicBezTo>
                      <a:pt x="305276" y="772001"/>
                      <a:pt x="301466" y="774859"/>
                      <a:pt x="299561" y="777716"/>
                    </a:cubicBezTo>
                    <a:cubicBezTo>
                      <a:pt x="294799" y="781526"/>
                      <a:pt x="292894" y="787241"/>
                      <a:pt x="292894" y="792956"/>
                    </a:cubicBezTo>
                    <a:cubicBezTo>
                      <a:pt x="292894" y="804386"/>
                      <a:pt x="302419" y="812959"/>
                      <a:pt x="312896" y="812959"/>
                    </a:cubicBezTo>
                    <a:cubicBezTo>
                      <a:pt x="318611" y="812959"/>
                      <a:pt x="324326" y="810101"/>
                      <a:pt x="328136" y="806291"/>
                    </a:cubicBezTo>
                    <a:cubicBezTo>
                      <a:pt x="328136" y="807244"/>
                      <a:pt x="328136" y="807244"/>
                      <a:pt x="328136" y="808196"/>
                    </a:cubicBezTo>
                    <a:cubicBezTo>
                      <a:pt x="328136" y="812959"/>
                      <a:pt x="330041" y="816769"/>
                      <a:pt x="331946" y="820579"/>
                    </a:cubicBezTo>
                    <a:cubicBezTo>
                      <a:pt x="321469" y="824389"/>
                      <a:pt x="314801" y="832961"/>
                      <a:pt x="314801" y="844391"/>
                    </a:cubicBezTo>
                    <a:cubicBezTo>
                      <a:pt x="314801" y="858679"/>
                      <a:pt x="326231" y="870109"/>
                      <a:pt x="340519" y="870109"/>
                    </a:cubicBezTo>
                    <a:cubicBezTo>
                      <a:pt x="344329" y="870109"/>
                      <a:pt x="348139" y="869156"/>
                      <a:pt x="351949" y="867251"/>
                    </a:cubicBezTo>
                    <a:cubicBezTo>
                      <a:pt x="352901" y="867251"/>
                      <a:pt x="352901" y="867251"/>
                      <a:pt x="353854" y="867251"/>
                    </a:cubicBezTo>
                    <a:cubicBezTo>
                      <a:pt x="353854" y="868204"/>
                      <a:pt x="352901" y="870109"/>
                      <a:pt x="352901" y="871061"/>
                    </a:cubicBezTo>
                    <a:cubicBezTo>
                      <a:pt x="352901" y="878681"/>
                      <a:pt x="359569" y="885349"/>
                      <a:pt x="367189" y="885349"/>
                    </a:cubicBezTo>
                    <a:cubicBezTo>
                      <a:pt x="367189" y="885349"/>
                      <a:pt x="368141" y="885349"/>
                      <a:pt x="368141" y="885349"/>
                    </a:cubicBezTo>
                    <a:cubicBezTo>
                      <a:pt x="369094" y="887254"/>
                      <a:pt x="370046" y="888206"/>
                      <a:pt x="371951" y="890111"/>
                    </a:cubicBezTo>
                    <a:cubicBezTo>
                      <a:pt x="371951" y="891064"/>
                      <a:pt x="372904" y="891064"/>
                      <a:pt x="372904" y="892016"/>
                    </a:cubicBezTo>
                    <a:cubicBezTo>
                      <a:pt x="370999" y="891064"/>
                      <a:pt x="369094" y="890111"/>
                      <a:pt x="367189" y="890111"/>
                    </a:cubicBezTo>
                    <a:cubicBezTo>
                      <a:pt x="362426" y="890111"/>
                      <a:pt x="358616" y="893921"/>
                      <a:pt x="358616" y="898684"/>
                    </a:cubicBezTo>
                    <a:cubicBezTo>
                      <a:pt x="358616" y="903446"/>
                      <a:pt x="362426" y="907256"/>
                      <a:pt x="367189" y="907256"/>
                    </a:cubicBezTo>
                    <a:cubicBezTo>
                      <a:pt x="371951" y="907256"/>
                      <a:pt x="375761" y="903446"/>
                      <a:pt x="375761" y="898684"/>
                    </a:cubicBezTo>
                    <a:cubicBezTo>
                      <a:pt x="375761" y="896779"/>
                      <a:pt x="374809" y="894874"/>
                      <a:pt x="373856" y="892969"/>
                    </a:cubicBezTo>
                    <a:cubicBezTo>
                      <a:pt x="376714" y="896779"/>
                      <a:pt x="381476" y="899636"/>
                      <a:pt x="386239" y="899636"/>
                    </a:cubicBezTo>
                    <a:cubicBezTo>
                      <a:pt x="386239" y="899636"/>
                      <a:pt x="386239" y="899636"/>
                      <a:pt x="386239" y="899636"/>
                    </a:cubicBezTo>
                    <a:cubicBezTo>
                      <a:pt x="391954" y="912019"/>
                      <a:pt x="404336" y="920591"/>
                      <a:pt x="417671" y="920591"/>
                    </a:cubicBezTo>
                    <a:cubicBezTo>
                      <a:pt x="417671" y="920591"/>
                      <a:pt x="417671" y="920591"/>
                      <a:pt x="417671" y="920591"/>
                    </a:cubicBezTo>
                    <a:cubicBezTo>
                      <a:pt x="418624" y="923449"/>
                      <a:pt x="421481" y="926306"/>
                      <a:pt x="425291" y="926306"/>
                    </a:cubicBezTo>
                    <a:cubicBezTo>
                      <a:pt x="428149" y="926306"/>
                      <a:pt x="430054" y="925354"/>
                      <a:pt x="431006" y="923449"/>
                    </a:cubicBezTo>
                    <a:cubicBezTo>
                      <a:pt x="432911" y="924401"/>
                      <a:pt x="433864" y="924401"/>
                      <a:pt x="435769" y="924401"/>
                    </a:cubicBezTo>
                    <a:cubicBezTo>
                      <a:pt x="440531" y="924401"/>
                      <a:pt x="445294" y="921544"/>
                      <a:pt x="447199" y="916781"/>
                    </a:cubicBezTo>
                    <a:cubicBezTo>
                      <a:pt x="448151" y="916781"/>
                      <a:pt x="449104" y="917734"/>
                      <a:pt x="450056" y="917734"/>
                    </a:cubicBezTo>
                    <a:cubicBezTo>
                      <a:pt x="450056" y="918686"/>
                      <a:pt x="449104" y="920591"/>
                      <a:pt x="449104" y="922496"/>
                    </a:cubicBezTo>
                    <a:cubicBezTo>
                      <a:pt x="449104" y="928211"/>
                      <a:pt x="451009" y="932974"/>
                      <a:pt x="454819" y="935831"/>
                    </a:cubicBezTo>
                    <a:cubicBezTo>
                      <a:pt x="454819" y="935831"/>
                      <a:pt x="454819" y="935831"/>
                      <a:pt x="454819" y="935831"/>
                    </a:cubicBezTo>
                    <a:cubicBezTo>
                      <a:pt x="452914" y="935831"/>
                      <a:pt x="451009" y="935831"/>
                      <a:pt x="449104" y="936784"/>
                    </a:cubicBezTo>
                    <a:cubicBezTo>
                      <a:pt x="446246" y="935831"/>
                      <a:pt x="442436" y="934879"/>
                      <a:pt x="438626" y="934879"/>
                    </a:cubicBezTo>
                    <a:cubicBezTo>
                      <a:pt x="430054" y="934879"/>
                      <a:pt x="422434" y="937736"/>
                      <a:pt x="415766" y="942499"/>
                    </a:cubicBezTo>
                    <a:cubicBezTo>
                      <a:pt x="415766" y="941546"/>
                      <a:pt x="415766" y="940594"/>
                      <a:pt x="415766" y="939641"/>
                    </a:cubicBezTo>
                    <a:cubicBezTo>
                      <a:pt x="415766" y="932021"/>
                      <a:pt x="410051" y="925354"/>
                      <a:pt x="401479" y="925354"/>
                    </a:cubicBezTo>
                    <a:cubicBezTo>
                      <a:pt x="393859" y="925354"/>
                      <a:pt x="387191" y="932021"/>
                      <a:pt x="387191" y="939641"/>
                    </a:cubicBezTo>
                    <a:cubicBezTo>
                      <a:pt x="387191" y="947261"/>
                      <a:pt x="393859" y="953929"/>
                      <a:pt x="401479" y="953929"/>
                    </a:cubicBezTo>
                    <a:cubicBezTo>
                      <a:pt x="402431" y="953929"/>
                      <a:pt x="403384" y="953929"/>
                      <a:pt x="405289" y="953929"/>
                    </a:cubicBezTo>
                    <a:cubicBezTo>
                      <a:pt x="401479" y="959644"/>
                      <a:pt x="399574" y="966311"/>
                      <a:pt x="399574" y="973931"/>
                    </a:cubicBezTo>
                    <a:cubicBezTo>
                      <a:pt x="397669" y="973931"/>
                      <a:pt x="395764" y="972979"/>
                      <a:pt x="392906" y="972979"/>
                    </a:cubicBezTo>
                    <a:cubicBezTo>
                      <a:pt x="374809" y="972979"/>
                      <a:pt x="359569" y="988219"/>
                      <a:pt x="359569" y="1006316"/>
                    </a:cubicBezTo>
                    <a:cubicBezTo>
                      <a:pt x="359569" y="1024414"/>
                      <a:pt x="374809" y="1039654"/>
                      <a:pt x="392906" y="1039654"/>
                    </a:cubicBezTo>
                    <a:cubicBezTo>
                      <a:pt x="396716" y="1039654"/>
                      <a:pt x="400526" y="1038701"/>
                      <a:pt x="404336" y="1037749"/>
                    </a:cubicBezTo>
                    <a:cubicBezTo>
                      <a:pt x="405289" y="1038701"/>
                      <a:pt x="407194" y="1038701"/>
                      <a:pt x="409099" y="1038701"/>
                    </a:cubicBezTo>
                    <a:cubicBezTo>
                      <a:pt x="414814" y="1038701"/>
                      <a:pt x="418624" y="1034891"/>
                      <a:pt x="418624" y="1029176"/>
                    </a:cubicBezTo>
                    <a:cubicBezTo>
                      <a:pt x="418624" y="1029176"/>
                      <a:pt x="418624" y="1028224"/>
                      <a:pt x="418624" y="1028224"/>
                    </a:cubicBezTo>
                    <a:cubicBezTo>
                      <a:pt x="419576" y="1027271"/>
                      <a:pt x="420529" y="1025366"/>
                      <a:pt x="421481" y="1024414"/>
                    </a:cubicBezTo>
                    <a:cubicBezTo>
                      <a:pt x="422434" y="1025366"/>
                      <a:pt x="423386" y="1025366"/>
                      <a:pt x="424339" y="1026319"/>
                    </a:cubicBezTo>
                    <a:cubicBezTo>
                      <a:pt x="426244" y="1030129"/>
                      <a:pt x="429101" y="1033939"/>
                      <a:pt x="432911" y="1035844"/>
                    </a:cubicBezTo>
                    <a:cubicBezTo>
                      <a:pt x="431006" y="1036796"/>
                      <a:pt x="429101" y="1039654"/>
                      <a:pt x="429101" y="1042511"/>
                    </a:cubicBezTo>
                    <a:cubicBezTo>
                      <a:pt x="429101" y="1046321"/>
                      <a:pt x="431959" y="1050131"/>
                      <a:pt x="436721" y="1050131"/>
                    </a:cubicBezTo>
                    <a:cubicBezTo>
                      <a:pt x="440531" y="1050131"/>
                      <a:pt x="444341" y="1047274"/>
                      <a:pt x="444341" y="1042511"/>
                    </a:cubicBezTo>
                    <a:cubicBezTo>
                      <a:pt x="444341" y="1040606"/>
                      <a:pt x="443389" y="1038701"/>
                      <a:pt x="442436" y="1037749"/>
                    </a:cubicBezTo>
                    <a:cubicBezTo>
                      <a:pt x="444341" y="1037749"/>
                      <a:pt x="446246" y="1036796"/>
                      <a:pt x="447199" y="1036796"/>
                    </a:cubicBezTo>
                    <a:cubicBezTo>
                      <a:pt x="449104" y="1038701"/>
                      <a:pt x="451009" y="1040606"/>
                      <a:pt x="452914" y="1042511"/>
                    </a:cubicBezTo>
                    <a:cubicBezTo>
                      <a:pt x="451009" y="1044416"/>
                      <a:pt x="449104" y="1046321"/>
                      <a:pt x="447199" y="1048226"/>
                    </a:cubicBezTo>
                    <a:cubicBezTo>
                      <a:pt x="447199" y="1048226"/>
                      <a:pt x="447199" y="1048226"/>
                      <a:pt x="447199" y="1048226"/>
                    </a:cubicBezTo>
                    <a:cubicBezTo>
                      <a:pt x="434816" y="1048226"/>
                      <a:pt x="424339" y="1058704"/>
                      <a:pt x="424339" y="1071086"/>
                    </a:cubicBezTo>
                    <a:cubicBezTo>
                      <a:pt x="424339" y="1072991"/>
                      <a:pt x="424339" y="1074896"/>
                      <a:pt x="425291" y="1076801"/>
                    </a:cubicBezTo>
                    <a:cubicBezTo>
                      <a:pt x="421481" y="1073944"/>
                      <a:pt x="416719" y="1072991"/>
                      <a:pt x="412909" y="1072991"/>
                    </a:cubicBezTo>
                    <a:cubicBezTo>
                      <a:pt x="399574" y="1072991"/>
                      <a:pt x="389096" y="1083469"/>
                      <a:pt x="389096" y="1096804"/>
                    </a:cubicBezTo>
                    <a:cubicBezTo>
                      <a:pt x="389096" y="1097756"/>
                      <a:pt x="389096" y="1097756"/>
                      <a:pt x="389096" y="1098709"/>
                    </a:cubicBezTo>
                    <a:cubicBezTo>
                      <a:pt x="389096" y="1098709"/>
                      <a:pt x="389096" y="1098709"/>
                      <a:pt x="389096" y="1098709"/>
                    </a:cubicBezTo>
                    <a:cubicBezTo>
                      <a:pt x="387191" y="1093946"/>
                      <a:pt x="382429" y="1091089"/>
                      <a:pt x="377666" y="1091089"/>
                    </a:cubicBezTo>
                    <a:cubicBezTo>
                      <a:pt x="375761" y="1091089"/>
                      <a:pt x="373856" y="1092041"/>
                      <a:pt x="371951" y="1092994"/>
                    </a:cubicBezTo>
                    <a:cubicBezTo>
                      <a:pt x="373856" y="1090136"/>
                      <a:pt x="374809" y="1086326"/>
                      <a:pt x="374809" y="1082516"/>
                    </a:cubicBezTo>
                    <a:cubicBezTo>
                      <a:pt x="374809" y="1078706"/>
                      <a:pt x="373856" y="1074896"/>
                      <a:pt x="371951" y="1072039"/>
                    </a:cubicBezTo>
                    <a:cubicBezTo>
                      <a:pt x="372904" y="1072039"/>
                      <a:pt x="374809" y="1072991"/>
                      <a:pt x="375761" y="1072991"/>
                    </a:cubicBezTo>
                    <a:cubicBezTo>
                      <a:pt x="382429" y="1072991"/>
                      <a:pt x="388144" y="1067276"/>
                      <a:pt x="388144" y="1060609"/>
                    </a:cubicBezTo>
                    <a:cubicBezTo>
                      <a:pt x="388144" y="1060609"/>
                      <a:pt x="388144" y="1060609"/>
                      <a:pt x="388144" y="1060609"/>
                    </a:cubicBezTo>
                    <a:cubicBezTo>
                      <a:pt x="389096" y="1058704"/>
                      <a:pt x="390049" y="1056799"/>
                      <a:pt x="390049" y="1054894"/>
                    </a:cubicBezTo>
                    <a:cubicBezTo>
                      <a:pt x="390049" y="1050131"/>
                      <a:pt x="386239" y="1046321"/>
                      <a:pt x="381476" y="1046321"/>
                    </a:cubicBezTo>
                    <a:cubicBezTo>
                      <a:pt x="379571" y="1046321"/>
                      <a:pt x="377666" y="1047274"/>
                      <a:pt x="375761" y="1048226"/>
                    </a:cubicBezTo>
                    <a:cubicBezTo>
                      <a:pt x="375761" y="1048226"/>
                      <a:pt x="375761" y="1048226"/>
                      <a:pt x="374809" y="1048226"/>
                    </a:cubicBezTo>
                    <a:cubicBezTo>
                      <a:pt x="368141" y="1048226"/>
                      <a:pt x="362426" y="1053941"/>
                      <a:pt x="362426" y="1060609"/>
                    </a:cubicBezTo>
                    <a:cubicBezTo>
                      <a:pt x="362426" y="1062514"/>
                      <a:pt x="362426" y="1063466"/>
                      <a:pt x="363379" y="1065371"/>
                    </a:cubicBezTo>
                    <a:cubicBezTo>
                      <a:pt x="360521" y="1063466"/>
                      <a:pt x="357664" y="1062514"/>
                      <a:pt x="353854" y="1062514"/>
                    </a:cubicBezTo>
                    <a:cubicBezTo>
                      <a:pt x="342424" y="1062514"/>
                      <a:pt x="333851" y="1072039"/>
                      <a:pt x="333851" y="1082516"/>
                    </a:cubicBezTo>
                    <a:cubicBezTo>
                      <a:pt x="333851" y="1087279"/>
                      <a:pt x="335756" y="1091089"/>
                      <a:pt x="338614" y="1094899"/>
                    </a:cubicBezTo>
                    <a:cubicBezTo>
                      <a:pt x="337661" y="1094899"/>
                      <a:pt x="337661" y="1094899"/>
                      <a:pt x="336709" y="1094899"/>
                    </a:cubicBezTo>
                    <a:cubicBezTo>
                      <a:pt x="330994" y="1094899"/>
                      <a:pt x="327184" y="1099661"/>
                      <a:pt x="327184" y="1104424"/>
                    </a:cubicBezTo>
                    <a:cubicBezTo>
                      <a:pt x="327184" y="1105376"/>
                      <a:pt x="327184" y="1106329"/>
                      <a:pt x="328136" y="1107281"/>
                    </a:cubicBezTo>
                    <a:cubicBezTo>
                      <a:pt x="327184" y="1107281"/>
                      <a:pt x="325279" y="1107281"/>
                      <a:pt x="324326" y="1108234"/>
                    </a:cubicBezTo>
                    <a:cubicBezTo>
                      <a:pt x="324326" y="1108234"/>
                      <a:pt x="324326" y="1108234"/>
                      <a:pt x="324326" y="1108234"/>
                    </a:cubicBezTo>
                    <a:cubicBezTo>
                      <a:pt x="324326" y="1108234"/>
                      <a:pt x="323374" y="1108234"/>
                      <a:pt x="323374" y="1108234"/>
                    </a:cubicBezTo>
                    <a:cubicBezTo>
                      <a:pt x="325279" y="1106329"/>
                      <a:pt x="326231" y="1103471"/>
                      <a:pt x="326231" y="1100614"/>
                    </a:cubicBezTo>
                    <a:cubicBezTo>
                      <a:pt x="326231" y="1092994"/>
                      <a:pt x="319564" y="1086326"/>
                      <a:pt x="311944" y="1086326"/>
                    </a:cubicBezTo>
                    <a:cubicBezTo>
                      <a:pt x="310039" y="1086326"/>
                      <a:pt x="308134" y="1086326"/>
                      <a:pt x="307181" y="1087279"/>
                    </a:cubicBezTo>
                    <a:cubicBezTo>
                      <a:pt x="309086" y="1085374"/>
                      <a:pt x="310039" y="1083469"/>
                      <a:pt x="310991" y="1080611"/>
                    </a:cubicBezTo>
                    <a:cubicBezTo>
                      <a:pt x="311944" y="1080611"/>
                      <a:pt x="311944" y="1080611"/>
                      <a:pt x="312896" y="1080611"/>
                    </a:cubicBezTo>
                    <a:cubicBezTo>
                      <a:pt x="330041" y="1080611"/>
                      <a:pt x="343376" y="1067276"/>
                      <a:pt x="343376" y="1050131"/>
                    </a:cubicBezTo>
                    <a:cubicBezTo>
                      <a:pt x="343376" y="1048226"/>
                      <a:pt x="343376" y="1046321"/>
                      <a:pt x="342424" y="1044416"/>
                    </a:cubicBezTo>
                    <a:cubicBezTo>
                      <a:pt x="347186" y="1042511"/>
                      <a:pt x="350996" y="1037749"/>
                      <a:pt x="350996" y="1032034"/>
                    </a:cubicBezTo>
                    <a:cubicBezTo>
                      <a:pt x="350996" y="1024414"/>
                      <a:pt x="345281" y="1018699"/>
                      <a:pt x="337661" y="1018699"/>
                    </a:cubicBezTo>
                    <a:cubicBezTo>
                      <a:pt x="333851" y="1018699"/>
                      <a:pt x="330041" y="1020604"/>
                      <a:pt x="327184" y="1023461"/>
                    </a:cubicBezTo>
                    <a:cubicBezTo>
                      <a:pt x="325279" y="1022509"/>
                      <a:pt x="324326" y="1021556"/>
                      <a:pt x="322421" y="1021556"/>
                    </a:cubicBezTo>
                    <a:cubicBezTo>
                      <a:pt x="322421" y="1021556"/>
                      <a:pt x="322421" y="1020604"/>
                      <a:pt x="322421" y="1020604"/>
                    </a:cubicBezTo>
                    <a:cubicBezTo>
                      <a:pt x="327184" y="1016794"/>
                      <a:pt x="330041" y="1012031"/>
                      <a:pt x="330041" y="1005364"/>
                    </a:cubicBezTo>
                    <a:cubicBezTo>
                      <a:pt x="330041" y="995839"/>
                      <a:pt x="322421" y="988219"/>
                      <a:pt x="312896" y="987266"/>
                    </a:cubicBezTo>
                    <a:cubicBezTo>
                      <a:pt x="314801" y="985361"/>
                      <a:pt x="316706" y="982504"/>
                      <a:pt x="317659" y="978694"/>
                    </a:cubicBezTo>
                    <a:cubicBezTo>
                      <a:pt x="321469" y="976789"/>
                      <a:pt x="325279" y="973931"/>
                      <a:pt x="328136" y="971074"/>
                    </a:cubicBezTo>
                    <a:cubicBezTo>
                      <a:pt x="332899" y="974884"/>
                      <a:pt x="338614" y="976789"/>
                      <a:pt x="345281" y="976789"/>
                    </a:cubicBezTo>
                    <a:cubicBezTo>
                      <a:pt x="361474" y="976789"/>
                      <a:pt x="374809" y="963454"/>
                      <a:pt x="374809" y="947261"/>
                    </a:cubicBezTo>
                    <a:cubicBezTo>
                      <a:pt x="374809" y="932974"/>
                      <a:pt x="364331" y="921544"/>
                      <a:pt x="350996" y="918686"/>
                    </a:cubicBezTo>
                    <a:cubicBezTo>
                      <a:pt x="350996" y="917734"/>
                      <a:pt x="350044" y="916781"/>
                      <a:pt x="350044" y="915829"/>
                    </a:cubicBezTo>
                    <a:cubicBezTo>
                      <a:pt x="354806" y="913924"/>
                      <a:pt x="357664" y="909161"/>
                      <a:pt x="357664" y="903446"/>
                    </a:cubicBezTo>
                    <a:cubicBezTo>
                      <a:pt x="357664" y="895826"/>
                      <a:pt x="351949" y="890111"/>
                      <a:pt x="344329" y="890111"/>
                    </a:cubicBezTo>
                    <a:cubicBezTo>
                      <a:pt x="336709" y="890111"/>
                      <a:pt x="330994" y="895826"/>
                      <a:pt x="330994" y="903446"/>
                    </a:cubicBezTo>
                    <a:cubicBezTo>
                      <a:pt x="330994" y="905351"/>
                      <a:pt x="330994" y="906304"/>
                      <a:pt x="331946" y="908209"/>
                    </a:cubicBezTo>
                    <a:cubicBezTo>
                      <a:pt x="327184" y="910114"/>
                      <a:pt x="324326" y="913924"/>
                      <a:pt x="323374" y="918686"/>
                    </a:cubicBezTo>
                    <a:cubicBezTo>
                      <a:pt x="317659" y="914876"/>
                      <a:pt x="310991" y="912971"/>
                      <a:pt x="304324" y="912971"/>
                    </a:cubicBezTo>
                    <a:cubicBezTo>
                      <a:pt x="295751" y="912971"/>
                      <a:pt x="287179" y="916781"/>
                      <a:pt x="281464" y="921544"/>
                    </a:cubicBezTo>
                    <a:cubicBezTo>
                      <a:pt x="281464" y="921544"/>
                      <a:pt x="281464" y="920591"/>
                      <a:pt x="281464" y="920591"/>
                    </a:cubicBezTo>
                    <a:cubicBezTo>
                      <a:pt x="281464" y="907256"/>
                      <a:pt x="270034" y="895826"/>
                      <a:pt x="256699" y="895826"/>
                    </a:cubicBezTo>
                    <a:cubicBezTo>
                      <a:pt x="254794" y="895826"/>
                      <a:pt x="252889" y="895826"/>
                      <a:pt x="251936" y="896779"/>
                    </a:cubicBezTo>
                    <a:cubicBezTo>
                      <a:pt x="250984" y="886301"/>
                      <a:pt x="244316" y="877729"/>
                      <a:pt x="234791" y="872966"/>
                    </a:cubicBezTo>
                    <a:cubicBezTo>
                      <a:pt x="234791" y="872966"/>
                      <a:pt x="234791" y="872966"/>
                      <a:pt x="234791" y="872966"/>
                    </a:cubicBezTo>
                    <a:cubicBezTo>
                      <a:pt x="244316" y="872966"/>
                      <a:pt x="250984" y="865346"/>
                      <a:pt x="250984" y="856774"/>
                    </a:cubicBezTo>
                    <a:cubicBezTo>
                      <a:pt x="250984" y="847249"/>
                      <a:pt x="243364" y="840581"/>
                      <a:pt x="234791" y="840581"/>
                    </a:cubicBezTo>
                    <a:cubicBezTo>
                      <a:pt x="226219" y="840581"/>
                      <a:pt x="218599" y="848201"/>
                      <a:pt x="218599" y="856774"/>
                    </a:cubicBezTo>
                    <a:cubicBezTo>
                      <a:pt x="218599" y="862489"/>
                      <a:pt x="222409" y="868204"/>
                      <a:pt x="227171" y="871061"/>
                    </a:cubicBezTo>
                    <a:cubicBezTo>
                      <a:pt x="226219" y="871061"/>
                      <a:pt x="224314" y="871061"/>
                      <a:pt x="223361" y="871061"/>
                    </a:cubicBezTo>
                    <a:cubicBezTo>
                      <a:pt x="221456" y="871061"/>
                      <a:pt x="218599" y="871061"/>
                      <a:pt x="216694" y="872014"/>
                    </a:cubicBezTo>
                    <a:cubicBezTo>
                      <a:pt x="215741" y="871061"/>
                      <a:pt x="214789" y="871061"/>
                      <a:pt x="213836" y="870109"/>
                    </a:cubicBezTo>
                    <a:cubicBezTo>
                      <a:pt x="211931" y="864394"/>
                      <a:pt x="207169" y="859631"/>
                      <a:pt x="200501" y="859631"/>
                    </a:cubicBezTo>
                    <a:cubicBezTo>
                      <a:pt x="199549" y="859631"/>
                      <a:pt x="197644" y="859631"/>
                      <a:pt x="196691" y="860584"/>
                    </a:cubicBezTo>
                    <a:cubicBezTo>
                      <a:pt x="196691" y="860584"/>
                      <a:pt x="196691" y="860584"/>
                      <a:pt x="196691" y="860584"/>
                    </a:cubicBezTo>
                    <a:cubicBezTo>
                      <a:pt x="196691" y="856774"/>
                      <a:pt x="195739" y="852964"/>
                      <a:pt x="194786" y="849154"/>
                    </a:cubicBezTo>
                    <a:cubicBezTo>
                      <a:pt x="196691" y="847249"/>
                      <a:pt x="197644" y="845344"/>
                      <a:pt x="198596" y="842486"/>
                    </a:cubicBezTo>
                    <a:cubicBezTo>
                      <a:pt x="201454" y="838676"/>
                      <a:pt x="203359" y="832961"/>
                      <a:pt x="203359" y="827246"/>
                    </a:cubicBezTo>
                    <a:cubicBezTo>
                      <a:pt x="203359" y="823436"/>
                      <a:pt x="202406" y="819626"/>
                      <a:pt x="200501" y="815816"/>
                    </a:cubicBezTo>
                    <a:cubicBezTo>
                      <a:pt x="202406" y="815816"/>
                      <a:pt x="203359" y="816769"/>
                      <a:pt x="205264" y="816769"/>
                    </a:cubicBezTo>
                    <a:cubicBezTo>
                      <a:pt x="216694" y="816769"/>
                      <a:pt x="226219" y="807244"/>
                      <a:pt x="226219" y="795814"/>
                    </a:cubicBezTo>
                    <a:cubicBezTo>
                      <a:pt x="226219" y="784384"/>
                      <a:pt x="216694" y="774859"/>
                      <a:pt x="205264" y="774859"/>
                    </a:cubicBezTo>
                    <a:cubicBezTo>
                      <a:pt x="193834" y="774859"/>
                      <a:pt x="184309" y="784384"/>
                      <a:pt x="184309" y="795814"/>
                    </a:cubicBezTo>
                    <a:cubicBezTo>
                      <a:pt x="184309" y="798671"/>
                      <a:pt x="185261" y="801529"/>
                      <a:pt x="186214" y="803434"/>
                    </a:cubicBezTo>
                    <a:cubicBezTo>
                      <a:pt x="183356" y="802481"/>
                      <a:pt x="180499" y="802481"/>
                      <a:pt x="177641" y="802481"/>
                    </a:cubicBezTo>
                    <a:cubicBezTo>
                      <a:pt x="170021" y="802481"/>
                      <a:pt x="162401" y="806291"/>
                      <a:pt x="157639" y="812006"/>
                    </a:cubicBezTo>
                    <a:cubicBezTo>
                      <a:pt x="153829" y="806291"/>
                      <a:pt x="147161" y="802481"/>
                      <a:pt x="140494" y="802481"/>
                    </a:cubicBezTo>
                    <a:cubicBezTo>
                      <a:pt x="136684" y="802481"/>
                      <a:pt x="133826" y="803434"/>
                      <a:pt x="130969" y="804386"/>
                    </a:cubicBezTo>
                    <a:cubicBezTo>
                      <a:pt x="130016" y="798671"/>
                      <a:pt x="126206" y="794861"/>
                      <a:pt x="120491" y="794861"/>
                    </a:cubicBezTo>
                    <a:cubicBezTo>
                      <a:pt x="116681" y="794861"/>
                      <a:pt x="112871" y="797719"/>
                      <a:pt x="110966" y="800576"/>
                    </a:cubicBezTo>
                    <a:cubicBezTo>
                      <a:pt x="103346" y="803434"/>
                      <a:pt x="98584" y="811054"/>
                      <a:pt x="98584" y="818674"/>
                    </a:cubicBezTo>
                    <a:cubicBezTo>
                      <a:pt x="98584" y="829151"/>
                      <a:pt x="107156" y="838676"/>
                      <a:pt x="118586" y="838676"/>
                    </a:cubicBezTo>
                    <a:cubicBezTo>
                      <a:pt x="121444" y="838676"/>
                      <a:pt x="124301" y="837724"/>
                      <a:pt x="126206" y="836771"/>
                    </a:cubicBezTo>
                    <a:cubicBezTo>
                      <a:pt x="130016" y="840581"/>
                      <a:pt x="134779" y="842486"/>
                      <a:pt x="140494" y="842486"/>
                    </a:cubicBezTo>
                    <a:cubicBezTo>
                      <a:pt x="143351" y="842486"/>
                      <a:pt x="146209" y="841534"/>
                      <a:pt x="148114" y="840581"/>
                    </a:cubicBezTo>
                    <a:cubicBezTo>
                      <a:pt x="144304" y="845344"/>
                      <a:pt x="141446" y="852011"/>
                      <a:pt x="141446" y="858679"/>
                    </a:cubicBezTo>
                    <a:cubicBezTo>
                      <a:pt x="141446" y="871061"/>
                      <a:pt x="150019" y="881539"/>
                      <a:pt x="161449" y="885349"/>
                    </a:cubicBezTo>
                    <a:cubicBezTo>
                      <a:pt x="156686" y="892969"/>
                      <a:pt x="153829" y="901541"/>
                      <a:pt x="153829" y="911066"/>
                    </a:cubicBezTo>
                    <a:cubicBezTo>
                      <a:pt x="153829" y="922496"/>
                      <a:pt x="158591" y="932974"/>
                      <a:pt x="165259" y="940594"/>
                    </a:cubicBezTo>
                    <a:cubicBezTo>
                      <a:pt x="159544" y="942499"/>
                      <a:pt x="154781" y="948214"/>
                      <a:pt x="154781" y="955834"/>
                    </a:cubicBezTo>
                    <a:cubicBezTo>
                      <a:pt x="154781" y="964406"/>
                      <a:pt x="161449" y="972026"/>
                      <a:pt x="170974" y="972026"/>
                    </a:cubicBezTo>
                    <a:cubicBezTo>
                      <a:pt x="179546" y="972026"/>
                      <a:pt x="186214" y="965359"/>
                      <a:pt x="187166" y="957739"/>
                    </a:cubicBezTo>
                    <a:cubicBezTo>
                      <a:pt x="187166" y="957739"/>
                      <a:pt x="188119" y="957739"/>
                      <a:pt x="188119" y="957739"/>
                    </a:cubicBezTo>
                    <a:cubicBezTo>
                      <a:pt x="190024" y="957739"/>
                      <a:pt x="191929" y="956786"/>
                      <a:pt x="192881" y="955834"/>
                    </a:cubicBezTo>
                    <a:cubicBezTo>
                      <a:pt x="194786" y="955834"/>
                      <a:pt x="196691" y="956786"/>
                      <a:pt x="199549" y="956786"/>
                    </a:cubicBezTo>
                    <a:cubicBezTo>
                      <a:pt x="204311" y="956786"/>
                      <a:pt x="208121" y="955834"/>
                      <a:pt x="211931" y="954881"/>
                    </a:cubicBezTo>
                    <a:cubicBezTo>
                      <a:pt x="211931" y="954881"/>
                      <a:pt x="211931" y="954881"/>
                      <a:pt x="211931" y="954881"/>
                    </a:cubicBezTo>
                    <a:cubicBezTo>
                      <a:pt x="218599" y="954881"/>
                      <a:pt x="224314" y="952024"/>
                      <a:pt x="228124" y="948214"/>
                    </a:cubicBezTo>
                    <a:cubicBezTo>
                      <a:pt x="230029" y="952024"/>
                      <a:pt x="233839" y="954881"/>
                      <a:pt x="237649" y="954881"/>
                    </a:cubicBezTo>
                    <a:cubicBezTo>
                      <a:pt x="239554" y="954881"/>
                      <a:pt x="240506" y="954881"/>
                      <a:pt x="241459" y="953929"/>
                    </a:cubicBezTo>
                    <a:cubicBezTo>
                      <a:pt x="245269" y="956786"/>
                      <a:pt x="249079" y="957739"/>
                      <a:pt x="254794" y="957739"/>
                    </a:cubicBezTo>
                    <a:cubicBezTo>
                      <a:pt x="259556" y="957739"/>
                      <a:pt x="263366" y="956786"/>
                      <a:pt x="267176" y="953929"/>
                    </a:cubicBezTo>
                    <a:cubicBezTo>
                      <a:pt x="268129" y="953929"/>
                      <a:pt x="268129" y="953929"/>
                      <a:pt x="269081" y="953929"/>
                    </a:cubicBezTo>
                    <a:cubicBezTo>
                      <a:pt x="270034" y="953929"/>
                      <a:pt x="271939" y="953929"/>
                      <a:pt x="272891" y="952976"/>
                    </a:cubicBezTo>
                    <a:cubicBezTo>
                      <a:pt x="273844" y="959644"/>
                      <a:pt x="276701" y="965359"/>
                      <a:pt x="281464" y="970121"/>
                    </a:cubicBezTo>
                    <a:cubicBezTo>
                      <a:pt x="280511" y="970121"/>
                      <a:pt x="278606" y="970121"/>
                      <a:pt x="277654" y="970121"/>
                    </a:cubicBezTo>
                    <a:cubicBezTo>
                      <a:pt x="276701" y="970121"/>
                      <a:pt x="276701" y="970121"/>
                      <a:pt x="275749" y="970121"/>
                    </a:cubicBezTo>
                    <a:cubicBezTo>
                      <a:pt x="275749" y="964406"/>
                      <a:pt x="270986" y="959644"/>
                      <a:pt x="265271" y="959644"/>
                    </a:cubicBezTo>
                    <a:cubicBezTo>
                      <a:pt x="259556" y="959644"/>
                      <a:pt x="254794" y="964406"/>
                      <a:pt x="254794" y="970121"/>
                    </a:cubicBezTo>
                    <a:cubicBezTo>
                      <a:pt x="254794" y="973931"/>
                      <a:pt x="256699" y="977741"/>
                      <a:pt x="260509" y="979646"/>
                    </a:cubicBezTo>
                    <a:cubicBezTo>
                      <a:pt x="259556" y="981551"/>
                      <a:pt x="258604" y="983456"/>
                      <a:pt x="257651" y="986314"/>
                    </a:cubicBezTo>
                    <a:cubicBezTo>
                      <a:pt x="254794" y="984409"/>
                      <a:pt x="250984" y="982504"/>
                      <a:pt x="247174" y="982504"/>
                    </a:cubicBezTo>
                    <a:cubicBezTo>
                      <a:pt x="246221" y="972979"/>
                      <a:pt x="239554" y="966311"/>
                      <a:pt x="230029" y="966311"/>
                    </a:cubicBezTo>
                    <a:cubicBezTo>
                      <a:pt x="220504" y="966311"/>
                      <a:pt x="212884" y="973931"/>
                      <a:pt x="212884" y="983456"/>
                    </a:cubicBezTo>
                    <a:cubicBezTo>
                      <a:pt x="212884" y="986314"/>
                      <a:pt x="213836" y="989171"/>
                      <a:pt x="215741" y="992029"/>
                    </a:cubicBezTo>
                    <a:cubicBezTo>
                      <a:pt x="210026" y="997744"/>
                      <a:pt x="206216" y="1006316"/>
                      <a:pt x="206216" y="1014889"/>
                    </a:cubicBezTo>
                    <a:cubicBezTo>
                      <a:pt x="206216" y="1017746"/>
                      <a:pt x="206216" y="1020604"/>
                      <a:pt x="207169" y="1022509"/>
                    </a:cubicBezTo>
                    <a:cubicBezTo>
                      <a:pt x="205264" y="1022509"/>
                      <a:pt x="203359" y="1021556"/>
                      <a:pt x="200501" y="1021556"/>
                    </a:cubicBezTo>
                    <a:cubicBezTo>
                      <a:pt x="198596" y="1021556"/>
                      <a:pt x="197644" y="1021556"/>
                      <a:pt x="195739" y="1022509"/>
                    </a:cubicBezTo>
                    <a:cubicBezTo>
                      <a:pt x="192881" y="1018699"/>
                      <a:pt x="188119" y="1015841"/>
                      <a:pt x="182404" y="1015841"/>
                    </a:cubicBezTo>
                    <a:cubicBezTo>
                      <a:pt x="172879" y="1015841"/>
                      <a:pt x="165259" y="1023461"/>
                      <a:pt x="165259" y="1032986"/>
                    </a:cubicBezTo>
                    <a:cubicBezTo>
                      <a:pt x="165259" y="1037749"/>
                      <a:pt x="167164" y="1042511"/>
                      <a:pt x="170974" y="1045369"/>
                    </a:cubicBezTo>
                    <a:cubicBezTo>
                      <a:pt x="170974" y="1047274"/>
                      <a:pt x="170021" y="1049179"/>
                      <a:pt x="170021" y="1051084"/>
                    </a:cubicBezTo>
                    <a:cubicBezTo>
                      <a:pt x="170021" y="1052989"/>
                      <a:pt x="170021" y="1055846"/>
                      <a:pt x="170974" y="1057751"/>
                    </a:cubicBezTo>
                    <a:cubicBezTo>
                      <a:pt x="167164" y="1061561"/>
                      <a:pt x="164306" y="1067276"/>
                      <a:pt x="164306" y="1073944"/>
                    </a:cubicBezTo>
                    <a:cubicBezTo>
                      <a:pt x="164306" y="1076801"/>
                      <a:pt x="165259" y="1079659"/>
                      <a:pt x="166211" y="1081564"/>
                    </a:cubicBezTo>
                    <a:cubicBezTo>
                      <a:pt x="165259" y="1081564"/>
                      <a:pt x="164306" y="1081564"/>
                      <a:pt x="162401" y="1081564"/>
                    </a:cubicBezTo>
                    <a:cubicBezTo>
                      <a:pt x="162401" y="1081564"/>
                      <a:pt x="162401" y="1080611"/>
                      <a:pt x="162401" y="1080611"/>
                    </a:cubicBezTo>
                    <a:cubicBezTo>
                      <a:pt x="162401" y="1078706"/>
                      <a:pt x="162401" y="1076801"/>
                      <a:pt x="161449" y="1074896"/>
                    </a:cubicBezTo>
                    <a:cubicBezTo>
                      <a:pt x="161449" y="1072991"/>
                      <a:pt x="162401" y="1072039"/>
                      <a:pt x="162401" y="1070134"/>
                    </a:cubicBezTo>
                    <a:cubicBezTo>
                      <a:pt x="162401" y="1061561"/>
                      <a:pt x="155734" y="1054894"/>
                      <a:pt x="147161" y="1054894"/>
                    </a:cubicBezTo>
                    <a:cubicBezTo>
                      <a:pt x="143351" y="1054894"/>
                      <a:pt x="140494" y="1055846"/>
                      <a:pt x="137636" y="1057751"/>
                    </a:cubicBezTo>
                    <a:cubicBezTo>
                      <a:pt x="126206" y="1058704"/>
                      <a:pt x="116681" y="1068229"/>
                      <a:pt x="116681" y="1080611"/>
                    </a:cubicBezTo>
                    <a:cubicBezTo>
                      <a:pt x="116681" y="1092041"/>
                      <a:pt x="125254" y="1101566"/>
                      <a:pt x="135731" y="1103471"/>
                    </a:cubicBezTo>
                    <a:cubicBezTo>
                      <a:pt x="133826" y="1107281"/>
                      <a:pt x="132874" y="1112044"/>
                      <a:pt x="132874" y="1115854"/>
                    </a:cubicBezTo>
                    <a:cubicBezTo>
                      <a:pt x="132874" y="1132046"/>
                      <a:pt x="143351" y="1144429"/>
                      <a:pt x="157639" y="1149191"/>
                    </a:cubicBezTo>
                    <a:cubicBezTo>
                      <a:pt x="155734" y="1149191"/>
                      <a:pt x="153829" y="1148239"/>
                      <a:pt x="151924" y="1148239"/>
                    </a:cubicBezTo>
                    <a:cubicBezTo>
                      <a:pt x="139541" y="1148239"/>
                      <a:pt x="128111" y="1155859"/>
                      <a:pt x="123349" y="1166336"/>
                    </a:cubicBezTo>
                    <a:cubicBezTo>
                      <a:pt x="118586" y="1160621"/>
                      <a:pt x="110966" y="1157764"/>
                      <a:pt x="102394" y="1157764"/>
                    </a:cubicBezTo>
                    <a:cubicBezTo>
                      <a:pt x="86201" y="1157764"/>
                      <a:pt x="73819" y="1170146"/>
                      <a:pt x="73819" y="1186339"/>
                    </a:cubicBezTo>
                    <a:cubicBezTo>
                      <a:pt x="73819" y="1195864"/>
                      <a:pt x="78581" y="1204436"/>
                      <a:pt x="85249" y="1209199"/>
                    </a:cubicBezTo>
                    <a:cubicBezTo>
                      <a:pt x="85249" y="1209199"/>
                      <a:pt x="85249" y="1209199"/>
                      <a:pt x="85249" y="1210151"/>
                    </a:cubicBezTo>
                    <a:cubicBezTo>
                      <a:pt x="85249" y="1216819"/>
                      <a:pt x="90011" y="1221581"/>
                      <a:pt x="96679" y="1222534"/>
                    </a:cubicBezTo>
                    <a:cubicBezTo>
                      <a:pt x="90011" y="1224439"/>
                      <a:pt x="84296" y="1230154"/>
                      <a:pt x="84296" y="1237774"/>
                    </a:cubicBezTo>
                    <a:cubicBezTo>
                      <a:pt x="84296" y="1246346"/>
                      <a:pt x="90964" y="1253966"/>
                      <a:pt x="100489" y="1253966"/>
                    </a:cubicBezTo>
                    <a:cubicBezTo>
                      <a:pt x="108109" y="1253966"/>
                      <a:pt x="113824" y="1248251"/>
                      <a:pt x="115729" y="1241584"/>
                    </a:cubicBezTo>
                    <a:cubicBezTo>
                      <a:pt x="119539" y="1250156"/>
                      <a:pt x="129064" y="1256824"/>
                      <a:pt x="139541" y="1256824"/>
                    </a:cubicBezTo>
                    <a:cubicBezTo>
                      <a:pt x="139541" y="1256824"/>
                      <a:pt x="140494" y="1256824"/>
                      <a:pt x="140494" y="1256824"/>
                    </a:cubicBezTo>
                    <a:cubicBezTo>
                      <a:pt x="140494" y="1256824"/>
                      <a:pt x="140494" y="1257776"/>
                      <a:pt x="140494" y="1257776"/>
                    </a:cubicBezTo>
                    <a:cubicBezTo>
                      <a:pt x="135731" y="1260634"/>
                      <a:pt x="131921" y="1266349"/>
                      <a:pt x="130016" y="1272064"/>
                    </a:cubicBezTo>
                    <a:cubicBezTo>
                      <a:pt x="124301" y="1269206"/>
                      <a:pt x="117634" y="1267301"/>
                      <a:pt x="110966" y="1267301"/>
                    </a:cubicBezTo>
                    <a:cubicBezTo>
                      <a:pt x="101441" y="1267301"/>
                      <a:pt x="91916" y="1271111"/>
                      <a:pt x="85249" y="1276826"/>
                    </a:cubicBezTo>
                    <a:cubicBezTo>
                      <a:pt x="83344" y="1274921"/>
                      <a:pt x="80486" y="1273969"/>
                      <a:pt x="77629" y="1273969"/>
                    </a:cubicBezTo>
                    <a:cubicBezTo>
                      <a:pt x="70009" y="1273969"/>
                      <a:pt x="64294" y="1279684"/>
                      <a:pt x="64294" y="1287304"/>
                    </a:cubicBezTo>
                    <a:cubicBezTo>
                      <a:pt x="64294" y="1288256"/>
                      <a:pt x="64294" y="1289209"/>
                      <a:pt x="64294" y="1290161"/>
                    </a:cubicBezTo>
                    <a:cubicBezTo>
                      <a:pt x="64294" y="1290161"/>
                      <a:pt x="64294" y="1290161"/>
                      <a:pt x="64294" y="1291114"/>
                    </a:cubicBezTo>
                    <a:cubicBezTo>
                      <a:pt x="62389" y="1291114"/>
                      <a:pt x="61436" y="1290161"/>
                      <a:pt x="59531" y="1290161"/>
                    </a:cubicBezTo>
                    <a:cubicBezTo>
                      <a:pt x="49054" y="1290161"/>
                      <a:pt x="40481" y="1298734"/>
                      <a:pt x="40481" y="1309211"/>
                    </a:cubicBezTo>
                    <a:cubicBezTo>
                      <a:pt x="40481" y="1319689"/>
                      <a:pt x="49054" y="1328261"/>
                      <a:pt x="59531" y="1328261"/>
                    </a:cubicBezTo>
                    <a:cubicBezTo>
                      <a:pt x="65246" y="1328261"/>
                      <a:pt x="70009" y="1326356"/>
                      <a:pt x="73819" y="1322546"/>
                    </a:cubicBezTo>
                    <a:cubicBezTo>
                      <a:pt x="79534" y="1337786"/>
                      <a:pt x="94774" y="1348264"/>
                      <a:pt x="111919" y="1348264"/>
                    </a:cubicBezTo>
                    <a:cubicBezTo>
                      <a:pt x="122396" y="1348264"/>
                      <a:pt x="131921" y="1344454"/>
                      <a:pt x="139541" y="1337786"/>
                    </a:cubicBezTo>
                    <a:cubicBezTo>
                      <a:pt x="137636" y="1339691"/>
                      <a:pt x="136684" y="1342549"/>
                      <a:pt x="136684" y="1345406"/>
                    </a:cubicBezTo>
                    <a:cubicBezTo>
                      <a:pt x="136684" y="1345406"/>
                      <a:pt x="136684" y="1345406"/>
                      <a:pt x="136684" y="1345406"/>
                    </a:cubicBezTo>
                    <a:cubicBezTo>
                      <a:pt x="125254" y="1350169"/>
                      <a:pt x="116681" y="1360646"/>
                      <a:pt x="116681" y="1373981"/>
                    </a:cubicBezTo>
                    <a:cubicBezTo>
                      <a:pt x="116681" y="1380649"/>
                      <a:pt x="119539" y="1387316"/>
                      <a:pt x="123349" y="1393031"/>
                    </a:cubicBezTo>
                    <a:cubicBezTo>
                      <a:pt x="120491" y="1391126"/>
                      <a:pt x="117634" y="1390174"/>
                      <a:pt x="113824" y="1390174"/>
                    </a:cubicBezTo>
                    <a:cubicBezTo>
                      <a:pt x="108109" y="1390174"/>
                      <a:pt x="102394" y="1393984"/>
                      <a:pt x="99536" y="1398746"/>
                    </a:cubicBezTo>
                    <a:cubicBezTo>
                      <a:pt x="99536" y="1398746"/>
                      <a:pt x="99536" y="1398746"/>
                      <a:pt x="98584" y="1398746"/>
                    </a:cubicBezTo>
                    <a:cubicBezTo>
                      <a:pt x="95726" y="1398746"/>
                      <a:pt x="92869" y="1399699"/>
                      <a:pt x="90964" y="1400651"/>
                    </a:cubicBezTo>
                    <a:cubicBezTo>
                      <a:pt x="83344" y="1391126"/>
                      <a:pt x="71914" y="1384459"/>
                      <a:pt x="59531" y="1384459"/>
                    </a:cubicBezTo>
                    <a:cubicBezTo>
                      <a:pt x="50006" y="1384459"/>
                      <a:pt x="40481" y="1388269"/>
                      <a:pt x="33814" y="1393984"/>
                    </a:cubicBezTo>
                    <a:cubicBezTo>
                      <a:pt x="33814" y="1393984"/>
                      <a:pt x="32861" y="1393984"/>
                      <a:pt x="32861" y="1393984"/>
                    </a:cubicBezTo>
                    <a:cubicBezTo>
                      <a:pt x="30004" y="1393984"/>
                      <a:pt x="27146" y="1396841"/>
                      <a:pt x="27146" y="1399699"/>
                    </a:cubicBezTo>
                    <a:cubicBezTo>
                      <a:pt x="27146" y="1400651"/>
                      <a:pt x="27146" y="1400651"/>
                      <a:pt x="27146" y="1400651"/>
                    </a:cubicBezTo>
                    <a:cubicBezTo>
                      <a:pt x="23336" y="1406366"/>
                      <a:pt x="20479" y="1413034"/>
                      <a:pt x="19526" y="1420654"/>
                    </a:cubicBezTo>
                    <a:cubicBezTo>
                      <a:pt x="11906" y="1423511"/>
                      <a:pt x="7144" y="1430179"/>
                      <a:pt x="7144" y="1437799"/>
                    </a:cubicBezTo>
                    <a:cubicBezTo>
                      <a:pt x="7144" y="1448276"/>
                      <a:pt x="15716" y="1456849"/>
                      <a:pt x="26194" y="1456849"/>
                    </a:cubicBezTo>
                    <a:cubicBezTo>
                      <a:pt x="29051" y="1456849"/>
                      <a:pt x="31909" y="1455896"/>
                      <a:pt x="34766" y="1454944"/>
                    </a:cubicBezTo>
                    <a:cubicBezTo>
                      <a:pt x="41434" y="1460659"/>
                      <a:pt x="50006" y="1463516"/>
                      <a:pt x="59531" y="1463516"/>
                    </a:cubicBezTo>
                    <a:cubicBezTo>
                      <a:pt x="79534" y="1463516"/>
                      <a:pt x="96679" y="1448276"/>
                      <a:pt x="98584" y="1429226"/>
                    </a:cubicBezTo>
                    <a:cubicBezTo>
                      <a:pt x="98584" y="1429226"/>
                      <a:pt x="98584" y="1429226"/>
                      <a:pt x="98584" y="1429226"/>
                    </a:cubicBezTo>
                    <a:cubicBezTo>
                      <a:pt x="103346" y="1429226"/>
                      <a:pt x="108109" y="1426369"/>
                      <a:pt x="110966" y="1422559"/>
                    </a:cubicBezTo>
                    <a:cubicBezTo>
                      <a:pt x="111919" y="1422559"/>
                      <a:pt x="112871" y="1422559"/>
                      <a:pt x="112871" y="1422559"/>
                    </a:cubicBezTo>
                    <a:cubicBezTo>
                      <a:pt x="122396" y="1422559"/>
                      <a:pt x="129064" y="1414939"/>
                      <a:pt x="129064" y="1406366"/>
                    </a:cubicBezTo>
                    <a:cubicBezTo>
                      <a:pt x="129064" y="1403509"/>
                      <a:pt x="128111" y="1399699"/>
                      <a:pt x="126206" y="1397794"/>
                    </a:cubicBezTo>
                    <a:cubicBezTo>
                      <a:pt x="131921" y="1402556"/>
                      <a:pt x="138589" y="1405414"/>
                      <a:pt x="146209" y="1405414"/>
                    </a:cubicBezTo>
                    <a:cubicBezTo>
                      <a:pt x="158591" y="1405414"/>
                      <a:pt x="169069" y="1398746"/>
                      <a:pt x="173831" y="1388269"/>
                    </a:cubicBezTo>
                    <a:cubicBezTo>
                      <a:pt x="174784" y="1388269"/>
                      <a:pt x="175736" y="1388269"/>
                      <a:pt x="176689" y="1388269"/>
                    </a:cubicBezTo>
                    <a:cubicBezTo>
                      <a:pt x="176689" y="1388269"/>
                      <a:pt x="177641" y="1388269"/>
                      <a:pt x="177641" y="1388269"/>
                    </a:cubicBezTo>
                    <a:cubicBezTo>
                      <a:pt x="184309" y="1401604"/>
                      <a:pt x="197644" y="1410176"/>
                      <a:pt x="212884" y="1410176"/>
                    </a:cubicBezTo>
                    <a:cubicBezTo>
                      <a:pt x="227171" y="1410176"/>
                      <a:pt x="239554" y="1402556"/>
                      <a:pt x="246221" y="1391126"/>
                    </a:cubicBezTo>
                    <a:cubicBezTo>
                      <a:pt x="246221" y="1391126"/>
                      <a:pt x="247174" y="1391126"/>
                      <a:pt x="247174" y="1391126"/>
                    </a:cubicBezTo>
                    <a:cubicBezTo>
                      <a:pt x="250984" y="1391126"/>
                      <a:pt x="253841" y="1388269"/>
                      <a:pt x="253841" y="1383506"/>
                    </a:cubicBezTo>
                    <a:cubicBezTo>
                      <a:pt x="253841" y="1380649"/>
                      <a:pt x="252889" y="1378744"/>
                      <a:pt x="250984" y="1377791"/>
                    </a:cubicBezTo>
                    <a:cubicBezTo>
                      <a:pt x="251936" y="1374934"/>
                      <a:pt x="251936" y="1373029"/>
                      <a:pt x="251936" y="1370171"/>
                    </a:cubicBezTo>
                    <a:cubicBezTo>
                      <a:pt x="251936" y="1348264"/>
                      <a:pt x="234791" y="1331119"/>
                      <a:pt x="212884" y="1331119"/>
                    </a:cubicBezTo>
                    <a:cubicBezTo>
                      <a:pt x="210979" y="1331119"/>
                      <a:pt x="208121" y="1331119"/>
                      <a:pt x="206216" y="1332071"/>
                    </a:cubicBezTo>
                    <a:cubicBezTo>
                      <a:pt x="204311" y="1331119"/>
                      <a:pt x="201454" y="1331119"/>
                      <a:pt x="199549" y="1331119"/>
                    </a:cubicBezTo>
                    <a:cubicBezTo>
                      <a:pt x="199549" y="1325404"/>
                      <a:pt x="194786" y="1320641"/>
                      <a:pt x="188119" y="1320641"/>
                    </a:cubicBezTo>
                    <a:cubicBezTo>
                      <a:pt x="181451" y="1320641"/>
                      <a:pt x="176689" y="1325404"/>
                      <a:pt x="176689" y="1332071"/>
                    </a:cubicBezTo>
                    <a:cubicBezTo>
                      <a:pt x="176689" y="1332071"/>
                      <a:pt x="176689" y="1333024"/>
                      <a:pt x="176689" y="1333024"/>
                    </a:cubicBezTo>
                    <a:cubicBezTo>
                      <a:pt x="172879" y="1331119"/>
                      <a:pt x="169069" y="1329214"/>
                      <a:pt x="165259" y="1329214"/>
                    </a:cubicBezTo>
                    <a:cubicBezTo>
                      <a:pt x="159544" y="1329214"/>
                      <a:pt x="154781" y="1331119"/>
                      <a:pt x="150019" y="1334929"/>
                    </a:cubicBezTo>
                    <a:cubicBezTo>
                      <a:pt x="149066" y="1334929"/>
                      <a:pt x="148114" y="1333976"/>
                      <a:pt x="147161" y="1333976"/>
                    </a:cubicBezTo>
                    <a:cubicBezTo>
                      <a:pt x="144304" y="1333976"/>
                      <a:pt x="141446" y="1334929"/>
                      <a:pt x="139541" y="1336834"/>
                    </a:cubicBezTo>
                    <a:cubicBezTo>
                      <a:pt x="147161" y="1329214"/>
                      <a:pt x="150971" y="1319689"/>
                      <a:pt x="150971" y="1308259"/>
                    </a:cubicBezTo>
                    <a:cubicBezTo>
                      <a:pt x="150971" y="1306354"/>
                      <a:pt x="150971" y="1305401"/>
                      <a:pt x="150019" y="1303496"/>
                    </a:cubicBezTo>
                    <a:cubicBezTo>
                      <a:pt x="150971" y="1303496"/>
                      <a:pt x="150971" y="1303496"/>
                      <a:pt x="151924" y="1303496"/>
                    </a:cubicBezTo>
                    <a:cubicBezTo>
                      <a:pt x="165259" y="1303496"/>
                      <a:pt x="176689" y="1293019"/>
                      <a:pt x="176689" y="1278731"/>
                    </a:cubicBezTo>
                    <a:cubicBezTo>
                      <a:pt x="176689" y="1266349"/>
                      <a:pt x="167164" y="1255871"/>
                      <a:pt x="153829" y="1254919"/>
                    </a:cubicBezTo>
                    <a:cubicBezTo>
                      <a:pt x="153829" y="1253966"/>
                      <a:pt x="153829" y="1253014"/>
                      <a:pt x="152876" y="1253014"/>
                    </a:cubicBezTo>
                    <a:cubicBezTo>
                      <a:pt x="154781" y="1252061"/>
                      <a:pt x="155734" y="1251109"/>
                      <a:pt x="156686" y="1249204"/>
                    </a:cubicBezTo>
                    <a:cubicBezTo>
                      <a:pt x="164306" y="1247299"/>
                      <a:pt x="170021" y="1240631"/>
                      <a:pt x="170021" y="1233011"/>
                    </a:cubicBezTo>
                    <a:cubicBezTo>
                      <a:pt x="170021" y="1230154"/>
                      <a:pt x="169069" y="1227296"/>
                      <a:pt x="168116" y="1224439"/>
                    </a:cubicBezTo>
                    <a:cubicBezTo>
                      <a:pt x="172879" y="1223486"/>
                      <a:pt x="176689" y="1219676"/>
                      <a:pt x="176689" y="1213961"/>
                    </a:cubicBezTo>
                    <a:cubicBezTo>
                      <a:pt x="176689" y="1209199"/>
                      <a:pt x="173831" y="1206341"/>
                      <a:pt x="170021" y="1204436"/>
                    </a:cubicBezTo>
                    <a:cubicBezTo>
                      <a:pt x="176689" y="1198721"/>
                      <a:pt x="180499" y="1190149"/>
                      <a:pt x="180499" y="1181576"/>
                    </a:cubicBezTo>
                    <a:cubicBezTo>
                      <a:pt x="180499" y="1167289"/>
                      <a:pt x="170974" y="1155859"/>
                      <a:pt x="158591" y="1152049"/>
                    </a:cubicBezTo>
                    <a:cubicBezTo>
                      <a:pt x="160496" y="1152049"/>
                      <a:pt x="162401" y="1153001"/>
                      <a:pt x="165259" y="1153001"/>
                    </a:cubicBezTo>
                    <a:cubicBezTo>
                      <a:pt x="166211" y="1153001"/>
                      <a:pt x="167164" y="1153001"/>
                      <a:pt x="169069" y="1153001"/>
                    </a:cubicBezTo>
                    <a:cubicBezTo>
                      <a:pt x="169069" y="1153001"/>
                      <a:pt x="169069" y="1153001"/>
                      <a:pt x="169069" y="1153001"/>
                    </a:cubicBezTo>
                    <a:cubicBezTo>
                      <a:pt x="169069" y="1157764"/>
                      <a:pt x="172879" y="1161574"/>
                      <a:pt x="177641" y="1161574"/>
                    </a:cubicBezTo>
                    <a:cubicBezTo>
                      <a:pt x="177641" y="1161574"/>
                      <a:pt x="177641" y="1161574"/>
                      <a:pt x="178594" y="1161574"/>
                    </a:cubicBezTo>
                    <a:cubicBezTo>
                      <a:pt x="178594" y="1161574"/>
                      <a:pt x="178594" y="1161574"/>
                      <a:pt x="178594" y="1162526"/>
                    </a:cubicBezTo>
                    <a:cubicBezTo>
                      <a:pt x="178594" y="1170146"/>
                      <a:pt x="182404" y="1176814"/>
                      <a:pt x="188119" y="1180624"/>
                    </a:cubicBezTo>
                    <a:cubicBezTo>
                      <a:pt x="186214" y="1184434"/>
                      <a:pt x="185261" y="1188244"/>
                      <a:pt x="185261" y="1193006"/>
                    </a:cubicBezTo>
                    <a:cubicBezTo>
                      <a:pt x="185261" y="1207294"/>
                      <a:pt x="195739" y="1219676"/>
                      <a:pt x="210026" y="1221581"/>
                    </a:cubicBezTo>
                    <a:cubicBezTo>
                      <a:pt x="207169" y="1222534"/>
                      <a:pt x="205264" y="1226344"/>
                      <a:pt x="205264" y="1229201"/>
                    </a:cubicBezTo>
                    <a:cubicBezTo>
                      <a:pt x="205264" y="1233964"/>
                      <a:pt x="209074" y="1237774"/>
                      <a:pt x="213836" y="1237774"/>
                    </a:cubicBezTo>
                    <a:cubicBezTo>
                      <a:pt x="218599" y="1237774"/>
                      <a:pt x="222409" y="1233964"/>
                      <a:pt x="222409" y="1229201"/>
                    </a:cubicBezTo>
                    <a:cubicBezTo>
                      <a:pt x="222409" y="1225391"/>
                      <a:pt x="220504" y="1222534"/>
                      <a:pt x="217646" y="1221581"/>
                    </a:cubicBezTo>
                    <a:cubicBezTo>
                      <a:pt x="218599" y="1221581"/>
                      <a:pt x="218599" y="1221581"/>
                      <a:pt x="219551" y="1221581"/>
                    </a:cubicBezTo>
                    <a:cubicBezTo>
                      <a:pt x="221456" y="1222534"/>
                      <a:pt x="223361" y="1223486"/>
                      <a:pt x="226219" y="1223486"/>
                    </a:cubicBezTo>
                    <a:cubicBezTo>
                      <a:pt x="233839" y="1223486"/>
                      <a:pt x="239554" y="1217771"/>
                      <a:pt x="239554" y="1210151"/>
                    </a:cubicBezTo>
                    <a:cubicBezTo>
                      <a:pt x="239554" y="1210151"/>
                      <a:pt x="239554" y="1209199"/>
                      <a:pt x="239554" y="1209199"/>
                    </a:cubicBezTo>
                    <a:cubicBezTo>
                      <a:pt x="242411" y="1205389"/>
                      <a:pt x="243364" y="1201579"/>
                      <a:pt x="244316" y="1196816"/>
                    </a:cubicBezTo>
                    <a:cubicBezTo>
                      <a:pt x="245269" y="1196816"/>
                      <a:pt x="245269" y="1196816"/>
                      <a:pt x="246221" y="1196816"/>
                    </a:cubicBezTo>
                    <a:cubicBezTo>
                      <a:pt x="250984" y="1196816"/>
                      <a:pt x="254794" y="1193006"/>
                      <a:pt x="254794" y="1188244"/>
                    </a:cubicBezTo>
                    <a:cubicBezTo>
                      <a:pt x="254794" y="1185386"/>
                      <a:pt x="252889" y="1183481"/>
                      <a:pt x="250984" y="1181576"/>
                    </a:cubicBezTo>
                    <a:cubicBezTo>
                      <a:pt x="255746" y="1180624"/>
                      <a:pt x="259556" y="1176814"/>
                      <a:pt x="259556" y="1172051"/>
                    </a:cubicBezTo>
                    <a:cubicBezTo>
                      <a:pt x="259556" y="1167289"/>
                      <a:pt x="256699" y="1164431"/>
                      <a:pt x="252889" y="1162526"/>
                    </a:cubicBezTo>
                    <a:cubicBezTo>
                      <a:pt x="254794" y="1159669"/>
                      <a:pt x="255746" y="1156811"/>
                      <a:pt x="255746" y="1153001"/>
                    </a:cubicBezTo>
                    <a:cubicBezTo>
                      <a:pt x="255746" y="1144429"/>
                      <a:pt x="249079" y="1136809"/>
                      <a:pt x="239554" y="1136809"/>
                    </a:cubicBezTo>
                    <a:cubicBezTo>
                      <a:pt x="230981" y="1136809"/>
                      <a:pt x="223361" y="1143476"/>
                      <a:pt x="223361" y="1153001"/>
                    </a:cubicBezTo>
                    <a:cubicBezTo>
                      <a:pt x="223361" y="1161574"/>
                      <a:pt x="230029" y="1169194"/>
                      <a:pt x="239554" y="1169194"/>
                    </a:cubicBezTo>
                    <a:cubicBezTo>
                      <a:pt x="239554" y="1169194"/>
                      <a:pt x="240506" y="1169194"/>
                      <a:pt x="240506" y="1169194"/>
                    </a:cubicBezTo>
                    <a:cubicBezTo>
                      <a:pt x="240506" y="1170146"/>
                      <a:pt x="239554" y="1171099"/>
                      <a:pt x="239554" y="1172051"/>
                    </a:cubicBezTo>
                    <a:cubicBezTo>
                      <a:pt x="239554" y="1175861"/>
                      <a:pt x="241459" y="1178719"/>
                      <a:pt x="244316" y="1180624"/>
                    </a:cubicBezTo>
                    <a:cubicBezTo>
                      <a:pt x="243364" y="1180624"/>
                      <a:pt x="242411" y="1180624"/>
                      <a:pt x="241459" y="1181576"/>
                    </a:cubicBezTo>
                    <a:cubicBezTo>
                      <a:pt x="237649" y="1173956"/>
                      <a:pt x="231934" y="1168241"/>
                      <a:pt x="223361" y="1165384"/>
                    </a:cubicBezTo>
                    <a:cubicBezTo>
                      <a:pt x="223361" y="1164431"/>
                      <a:pt x="223361" y="1163479"/>
                      <a:pt x="223361" y="1162526"/>
                    </a:cubicBezTo>
                    <a:cubicBezTo>
                      <a:pt x="223361" y="1150144"/>
                      <a:pt x="213836" y="1140619"/>
                      <a:pt x="201454" y="1140619"/>
                    </a:cubicBezTo>
                    <a:cubicBezTo>
                      <a:pt x="197644" y="1140619"/>
                      <a:pt x="193834" y="1141571"/>
                      <a:pt x="190976" y="1143476"/>
                    </a:cubicBezTo>
                    <a:cubicBezTo>
                      <a:pt x="196691" y="1136809"/>
                      <a:pt x="201454" y="1128236"/>
                      <a:pt x="201454" y="1118711"/>
                    </a:cubicBezTo>
                    <a:cubicBezTo>
                      <a:pt x="201454" y="1115854"/>
                      <a:pt x="201454" y="1113949"/>
                      <a:pt x="200501" y="1111091"/>
                    </a:cubicBezTo>
                    <a:cubicBezTo>
                      <a:pt x="203359" y="1111091"/>
                      <a:pt x="205264" y="1108234"/>
                      <a:pt x="205264" y="1105376"/>
                    </a:cubicBezTo>
                    <a:cubicBezTo>
                      <a:pt x="205264" y="1102519"/>
                      <a:pt x="202406" y="1099661"/>
                      <a:pt x="199549" y="1099661"/>
                    </a:cubicBezTo>
                    <a:cubicBezTo>
                      <a:pt x="198596" y="1099661"/>
                      <a:pt x="197644" y="1099661"/>
                      <a:pt x="196691" y="1100614"/>
                    </a:cubicBezTo>
                    <a:cubicBezTo>
                      <a:pt x="195739" y="1098709"/>
                      <a:pt x="194786" y="1097756"/>
                      <a:pt x="193834" y="1096804"/>
                    </a:cubicBezTo>
                    <a:cubicBezTo>
                      <a:pt x="200501" y="1093946"/>
                      <a:pt x="205264" y="1088231"/>
                      <a:pt x="207169" y="1081564"/>
                    </a:cubicBezTo>
                    <a:cubicBezTo>
                      <a:pt x="219551" y="1077754"/>
                      <a:pt x="228124" y="1066324"/>
                      <a:pt x="228124" y="1052989"/>
                    </a:cubicBezTo>
                    <a:cubicBezTo>
                      <a:pt x="228124" y="1051084"/>
                      <a:pt x="228124" y="1049179"/>
                      <a:pt x="227171" y="1048226"/>
                    </a:cubicBezTo>
                    <a:cubicBezTo>
                      <a:pt x="230029" y="1049179"/>
                      <a:pt x="232886" y="1050131"/>
                      <a:pt x="236696" y="1050131"/>
                    </a:cubicBezTo>
                    <a:cubicBezTo>
                      <a:pt x="245269" y="1050131"/>
                      <a:pt x="251936" y="1047274"/>
                      <a:pt x="257651" y="1042511"/>
                    </a:cubicBezTo>
                    <a:cubicBezTo>
                      <a:pt x="259556" y="1043464"/>
                      <a:pt x="261461" y="1043464"/>
                      <a:pt x="263366" y="1043464"/>
                    </a:cubicBezTo>
                    <a:cubicBezTo>
                      <a:pt x="273844" y="1043464"/>
                      <a:pt x="282416" y="1034891"/>
                      <a:pt x="282416" y="1024414"/>
                    </a:cubicBezTo>
                    <a:cubicBezTo>
                      <a:pt x="282416" y="1020604"/>
                      <a:pt x="281464" y="1016794"/>
                      <a:pt x="279559" y="1013936"/>
                    </a:cubicBezTo>
                    <a:cubicBezTo>
                      <a:pt x="287179" y="1012984"/>
                      <a:pt x="292894" y="1007269"/>
                      <a:pt x="295751" y="1000601"/>
                    </a:cubicBezTo>
                    <a:cubicBezTo>
                      <a:pt x="294799" y="1002506"/>
                      <a:pt x="294799" y="1004411"/>
                      <a:pt x="294799" y="1006316"/>
                    </a:cubicBezTo>
                    <a:cubicBezTo>
                      <a:pt x="294799" y="1007269"/>
                      <a:pt x="294799" y="1008221"/>
                      <a:pt x="294799" y="1009174"/>
                    </a:cubicBezTo>
                    <a:cubicBezTo>
                      <a:pt x="293846" y="1011079"/>
                      <a:pt x="293846" y="1012984"/>
                      <a:pt x="293846" y="1015841"/>
                    </a:cubicBezTo>
                    <a:cubicBezTo>
                      <a:pt x="293846" y="1019651"/>
                      <a:pt x="295751" y="1023461"/>
                      <a:pt x="297656" y="1026319"/>
                    </a:cubicBezTo>
                    <a:cubicBezTo>
                      <a:pt x="290036" y="1032034"/>
                      <a:pt x="284321" y="1040606"/>
                      <a:pt x="284321" y="1051084"/>
                    </a:cubicBezTo>
                    <a:cubicBezTo>
                      <a:pt x="284321" y="1052036"/>
                      <a:pt x="284321" y="1052036"/>
                      <a:pt x="284321" y="1052989"/>
                    </a:cubicBezTo>
                    <a:cubicBezTo>
                      <a:pt x="283369" y="1052036"/>
                      <a:pt x="281464" y="1052036"/>
                      <a:pt x="280511" y="1052036"/>
                    </a:cubicBezTo>
                    <a:cubicBezTo>
                      <a:pt x="273844" y="1052036"/>
                      <a:pt x="268129" y="1057751"/>
                      <a:pt x="268129" y="1064419"/>
                    </a:cubicBezTo>
                    <a:cubicBezTo>
                      <a:pt x="268129" y="1070134"/>
                      <a:pt x="271939" y="1074896"/>
                      <a:pt x="277654" y="1075849"/>
                    </a:cubicBezTo>
                    <a:cubicBezTo>
                      <a:pt x="277654" y="1075849"/>
                      <a:pt x="277654" y="1076801"/>
                      <a:pt x="277654" y="1076801"/>
                    </a:cubicBezTo>
                    <a:cubicBezTo>
                      <a:pt x="277654" y="1086326"/>
                      <a:pt x="285274" y="1094899"/>
                      <a:pt x="295751" y="1094899"/>
                    </a:cubicBezTo>
                    <a:cubicBezTo>
                      <a:pt x="298609" y="1094899"/>
                      <a:pt x="300514" y="1093946"/>
                      <a:pt x="303371" y="1092994"/>
                    </a:cubicBezTo>
                    <a:cubicBezTo>
                      <a:pt x="301466" y="1094899"/>
                      <a:pt x="300514" y="1097756"/>
                      <a:pt x="300514" y="1100614"/>
                    </a:cubicBezTo>
                    <a:cubicBezTo>
                      <a:pt x="300514" y="1104424"/>
                      <a:pt x="301466" y="1107281"/>
                      <a:pt x="304324" y="1110139"/>
                    </a:cubicBezTo>
                    <a:cubicBezTo>
                      <a:pt x="304324" y="1110139"/>
                      <a:pt x="303371" y="1110139"/>
                      <a:pt x="303371" y="1110139"/>
                    </a:cubicBezTo>
                    <a:cubicBezTo>
                      <a:pt x="285274" y="1110139"/>
                      <a:pt x="270986" y="1124426"/>
                      <a:pt x="270986" y="1142524"/>
                    </a:cubicBezTo>
                    <a:cubicBezTo>
                      <a:pt x="270986" y="1153954"/>
                      <a:pt x="276701" y="1163479"/>
                      <a:pt x="285274" y="1169194"/>
                    </a:cubicBezTo>
                    <a:cubicBezTo>
                      <a:pt x="286226" y="1171099"/>
                      <a:pt x="287179" y="1173004"/>
                      <a:pt x="288131" y="1174909"/>
                    </a:cubicBezTo>
                    <a:cubicBezTo>
                      <a:pt x="283369" y="1179671"/>
                      <a:pt x="280511" y="1187291"/>
                      <a:pt x="280511" y="1193959"/>
                    </a:cubicBezTo>
                    <a:cubicBezTo>
                      <a:pt x="272891" y="1194911"/>
                      <a:pt x="266224" y="1201579"/>
                      <a:pt x="266224" y="1210151"/>
                    </a:cubicBezTo>
                    <a:cubicBezTo>
                      <a:pt x="266224" y="1213009"/>
                      <a:pt x="267176" y="1216819"/>
                      <a:pt x="269081" y="1218724"/>
                    </a:cubicBezTo>
                    <a:cubicBezTo>
                      <a:pt x="265271" y="1217771"/>
                      <a:pt x="262414" y="1216819"/>
                      <a:pt x="258604" y="1216819"/>
                    </a:cubicBezTo>
                    <a:cubicBezTo>
                      <a:pt x="241459" y="1216819"/>
                      <a:pt x="227171" y="1231106"/>
                      <a:pt x="227171" y="1248251"/>
                    </a:cubicBezTo>
                    <a:cubicBezTo>
                      <a:pt x="227171" y="1265396"/>
                      <a:pt x="241459" y="1279684"/>
                      <a:pt x="258604" y="1279684"/>
                    </a:cubicBezTo>
                    <a:cubicBezTo>
                      <a:pt x="270034" y="1279684"/>
                      <a:pt x="279559" y="1273969"/>
                      <a:pt x="285274" y="1264444"/>
                    </a:cubicBezTo>
                    <a:cubicBezTo>
                      <a:pt x="288131" y="1265396"/>
                      <a:pt x="290989" y="1266349"/>
                      <a:pt x="293846" y="1266349"/>
                    </a:cubicBezTo>
                    <a:cubicBezTo>
                      <a:pt x="303371" y="1266349"/>
                      <a:pt x="311944" y="1261586"/>
                      <a:pt x="316706" y="1253966"/>
                    </a:cubicBezTo>
                    <a:cubicBezTo>
                      <a:pt x="318611" y="1253014"/>
                      <a:pt x="320516" y="1251109"/>
                      <a:pt x="321469" y="1249204"/>
                    </a:cubicBezTo>
                    <a:cubicBezTo>
                      <a:pt x="321469" y="1254919"/>
                      <a:pt x="323374" y="1259681"/>
                      <a:pt x="326231" y="1263491"/>
                    </a:cubicBezTo>
                    <a:cubicBezTo>
                      <a:pt x="326231" y="1263491"/>
                      <a:pt x="326231" y="1264444"/>
                      <a:pt x="326231" y="1264444"/>
                    </a:cubicBezTo>
                    <a:cubicBezTo>
                      <a:pt x="326231" y="1268254"/>
                      <a:pt x="327184" y="1272064"/>
                      <a:pt x="328136" y="1275874"/>
                    </a:cubicBezTo>
                    <a:cubicBezTo>
                      <a:pt x="325279" y="1278731"/>
                      <a:pt x="323374" y="1281589"/>
                      <a:pt x="322421" y="1285399"/>
                    </a:cubicBezTo>
                    <a:cubicBezTo>
                      <a:pt x="319564" y="1282541"/>
                      <a:pt x="315754" y="1280636"/>
                      <a:pt x="310991" y="1279684"/>
                    </a:cubicBezTo>
                    <a:cubicBezTo>
                      <a:pt x="310991" y="1275874"/>
                      <a:pt x="308134" y="1273016"/>
                      <a:pt x="304324" y="1273016"/>
                    </a:cubicBezTo>
                    <a:cubicBezTo>
                      <a:pt x="300514" y="1273016"/>
                      <a:pt x="297656" y="1275874"/>
                      <a:pt x="297656" y="1279684"/>
                    </a:cubicBezTo>
                    <a:cubicBezTo>
                      <a:pt x="297656" y="1281589"/>
                      <a:pt x="298609" y="1282541"/>
                      <a:pt x="299561" y="1284446"/>
                    </a:cubicBezTo>
                    <a:cubicBezTo>
                      <a:pt x="296704" y="1287304"/>
                      <a:pt x="294799" y="1292066"/>
                      <a:pt x="294799" y="1296829"/>
                    </a:cubicBezTo>
                    <a:cubicBezTo>
                      <a:pt x="294799" y="1300639"/>
                      <a:pt x="295751" y="1304449"/>
                      <a:pt x="298609" y="1307306"/>
                    </a:cubicBezTo>
                    <a:cubicBezTo>
                      <a:pt x="298609" y="1307306"/>
                      <a:pt x="298609" y="1307306"/>
                      <a:pt x="298609" y="1307306"/>
                    </a:cubicBezTo>
                    <a:cubicBezTo>
                      <a:pt x="298609" y="1312069"/>
                      <a:pt x="302419" y="1316831"/>
                      <a:pt x="308134" y="1316831"/>
                    </a:cubicBezTo>
                    <a:cubicBezTo>
                      <a:pt x="310991" y="1316831"/>
                      <a:pt x="312896" y="1315879"/>
                      <a:pt x="314801" y="1313974"/>
                    </a:cubicBezTo>
                    <a:cubicBezTo>
                      <a:pt x="320516" y="1313021"/>
                      <a:pt x="326231" y="1308259"/>
                      <a:pt x="328136" y="1302544"/>
                    </a:cubicBezTo>
                    <a:cubicBezTo>
                      <a:pt x="331946" y="1307306"/>
                      <a:pt x="336709" y="1310164"/>
                      <a:pt x="343376" y="1310164"/>
                    </a:cubicBezTo>
                    <a:cubicBezTo>
                      <a:pt x="347186" y="1310164"/>
                      <a:pt x="350996" y="1309211"/>
                      <a:pt x="353854" y="1306354"/>
                    </a:cubicBezTo>
                    <a:cubicBezTo>
                      <a:pt x="353854" y="1306354"/>
                      <a:pt x="353854" y="1307306"/>
                      <a:pt x="353854" y="1307306"/>
                    </a:cubicBezTo>
                    <a:cubicBezTo>
                      <a:pt x="353854" y="1315879"/>
                      <a:pt x="360521" y="1322546"/>
                      <a:pt x="369094" y="1322546"/>
                    </a:cubicBezTo>
                    <a:cubicBezTo>
                      <a:pt x="371951" y="1322546"/>
                      <a:pt x="373856" y="1321594"/>
                      <a:pt x="376714" y="1320641"/>
                    </a:cubicBezTo>
                    <a:cubicBezTo>
                      <a:pt x="378619" y="1322546"/>
                      <a:pt x="381476" y="1323499"/>
                      <a:pt x="384334" y="1323499"/>
                    </a:cubicBezTo>
                    <a:cubicBezTo>
                      <a:pt x="391001" y="1323499"/>
                      <a:pt x="396716" y="1317784"/>
                      <a:pt x="396716" y="1311116"/>
                    </a:cubicBezTo>
                    <a:cubicBezTo>
                      <a:pt x="396716" y="1310164"/>
                      <a:pt x="396716" y="1310164"/>
                      <a:pt x="396716" y="1309211"/>
                    </a:cubicBezTo>
                    <a:cubicBezTo>
                      <a:pt x="402431" y="1306354"/>
                      <a:pt x="406241" y="1300639"/>
                      <a:pt x="406241" y="1293971"/>
                    </a:cubicBezTo>
                    <a:cubicBezTo>
                      <a:pt x="406241" y="1287304"/>
                      <a:pt x="402431" y="1281589"/>
                      <a:pt x="397669" y="1278731"/>
                    </a:cubicBezTo>
                    <a:cubicBezTo>
                      <a:pt x="397669" y="1278731"/>
                      <a:pt x="397669" y="1278731"/>
                      <a:pt x="397669" y="1278731"/>
                    </a:cubicBezTo>
                    <a:cubicBezTo>
                      <a:pt x="399574" y="1279684"/>
                      <a:pt x="401479" y="1280636"/>
                      <a:pt x="404336" y="1280636"/>
                    </a:cubicBezTo>
                    <a:cubicBezTo>
                      <a:pt x="405289" y="1280636"/>
                      <a:pt x="407194" y="1280636"/>
                      <a:pt x="408146" y="1279684"/>
                    </a:cubicBezTo>
                    <a:cubicBezTo>
                      <a:pt x="411956" y="1283494"/>
                      <a:pt x="415766" y="1287304"/>
                      <a:pt x="421481" y="1288256"/>
                    </a:cubicBezTo>
                    <a:cubicBezTo>
                      <a:pt x="424339" y="1293971"/>
                      <a:pt x="431006" y="1296829"/>
                      <a:pt x="437674" y="1296829"/>
                    </a:cubicBezTo>
                    <a:cubicBezTo>
                      <a:pt x="448151" y="1296829"/>
                      <a:pt x="456724" y="1288256"/>
                      <a:pt x="456724" y="1277779"/>
                    </a:cubicBezTo>
                    <a:cubicBezTo>
                      <a:pt x="456724" y="1277779"/>
                      <a:pt x="456724" y="1276826"/>
                      <a:pt x="456724" y="1276826"/>
                    </a:cubicBezTo>
                    <a:cubicBezTo>
                      <a:pt x="460534" y="1279684"/>
                      <a:pt x="465296" y="1282541"/>
                      <a:pt x="471011" y="1284446"/>
                    </a:cubicBezTo>
                    <a:cubicBezTo>
                      <a:pt x="473869" y="1288256"/>
                      <a:pt x="479584" y="1291114"/>
                      <a:pt x="485299" y="1291114"/>
                    </a:cubicBezTo>
                    <a:cubicBezTo>
                      <a:pt x="491014" y="1291114"/>
                      <a:pt x="496729" y="1288256"/>
                      <a:pt x="499586" y="1283494"/>
                    </a:cubicBezTo>
                    <a:cubicBezTo>
                      <a:pt x="499586" y="1283494"/>
                      <a:pt x="500539" y="1284446"/>
                      <a:pt x="500539" y="1284446"/>
                    </a:cubicBezTo>
                    <a:cubicBezTo>
                      <a:pt x="499586" y="1285399"/>
                      <a:pt x="499586" y="1285399"/>
                      <a:pt x="498634" y="1286351"/>
                    </a:cubicBezTo>
                    <a:cubicBezTo>
                      <a:pt x="494824" y="1288256"/>
                      <a:pt x="491014" y="1293019"/>
                      <a:pt x="491014" y="1297781"/>
                    </a:cubicBezTo>
                    <a:cubicBezTo>
                      <a:pt x="486251" y="1301591"/>
                      <a:pt x="483394" y="1307306"/>
                      <a:pt x="483394" y="1313974"/>
                    </a:cubicBezTo>
                    <a:cubicBezTo>
                      <a:pt x="481489" y="1314926"/>
                      <a:pt x="478631" y="1315879"/>
                      <a:pt x="477679" y="1317784"/>
                    </a:cubicBezTo>
                    <a:cubicBezTo>
                      <a:pt x="475774" y="1316831"/>
                      <a:pt x="473869" y="1315879"/>
                      <a:pt x="471011" y="1315879"/>
                    </a:cubicBezTo>
                    <a:cubicBezTo>
                      <a:pt x="463391" y="1315879"/>
                      <a:pt x="457676" y="1321594"/>
                      <a:pt x="457676" y="1329214"/>
                    </a:cubicBezTo>
                    <a:cubicBezTo>
                      <a:pt x="457676" y="1336834"/>
                      <a:pt x="463391" y="1342549"/>
                      <a:pt x="471011" y="1342549"/>
                    </a:cubicBezTo>
                    <a:cubicBezTo>
                      <a:pt x="472916" y="1342549"/>
                      <a:pt x="473869" y="1342549"/>
                      <a:pt x="475774" y="1341596"/>
                    </a:cubicBezTo>
                    <a:cubicBezTo>
                      <a:pt x="475774" y="1341596"/>
                      <a:pt x="475774" y="1341596"/>
                      <a:pt x="475774" y="1341596"/>
                    </a:cubicBezTo>
                    <a:cubicBezTo>
                      <a:pt x="465296" y="1344454"/>
                      <a:pt x="456724" y="1352074"/>
                      <a:pt x="451961" y="1361599"/>
                    </a:cubicBezTo>
                    <a:cubicBezTo>
                      <a:pt x="450056" y="1359694"/>
                      <a:pt x="447199" y="1357789"/>
                      <a:pt x="444341" y="1356836"/>
                    </a:cubicBezTo>
                    <a:cubicBezTo>
                      <a:pt x="445294" y="1354931"/>
                      <a:pt x="446246" y="1352074"/>
                      <a:pt x="446246" y="1349216"/>
                    </a:cubicBezTo>
                    <a:cubicBezTo>
                      <a:pt x="446246" y="1339691"/>
                      <a:pt x="438626" y="1333024"/>
                      <a:pt x="430054" y="1333024"/>
                    </a:cubicBezTo>
                    <a:cubicBezTo>
                      <a:pt x="425291" y="1333024"/>
                      <a:pt x="421481" y="1334929"/>
                      <a:pt x="417671" y="1337786"/>
                    </a:cubicBezTo>
                    <a:cubicBezTo>
                      <a:pt x="415766" y="1334929"/>
                      <a:pt x="411956" y="1333024"/>
                      <a:pt x="408146" y="1333024"/>
                    </a:cubicBezTo>
                    <a:cubicBezTo>
                      <a:pt x="401479" y="1333024"/>
                      <a:pt x="395764" y="1338739"/>
                      <a:pt x="395764" y="1345406"/>
                    </a:cubicBezTo>
                    <a:cubicBezTo>
                      <a:pt x="395764" y="1350169"/>
                      <a:pt x="398621" y="1353979"/>
                      <a:pt x="401479" y="1355884"/>
                    </a:cubicBezTo>
                    <a:cubicBezTo>
                      <a:pt x="392906" y="1358741"/>
                      <a:pt x="386239" y="1366361"/>
                      <a:pt x="386239" y="1375886"/>
                    </a:cubicBezTo>
                    <a:cubicBezTo>
                      <a:pt x="386239" y="1376839"/>
                      <a:pt x="386239" y="1377791"/>
                      <a:pt x="386239" y="1379696"/>
                    </a:cubicBezTo>
                    <a:cubicBezTo>
                      <a:pt x="385286" y="1382554"/>
                      <a:pt x="385286" y="1384459"/>
                      <a:pt x="384334" y="1387316"/>
                    </a:cubicBezTo>
                    <a:cubicBezTo>
                      <a:pt x="382429" y="1389221"/>
                      <a:pt x="380524" y="1392079"/>
                      <a:pt x="379571" y="1394936"/>
                    </a:cubicBezTo>
                    <a:cubicBezTo>
                      <a:pt x="379571" y="1394936"/>
                      <a:pt x="378619" y="1394936"/>
                      <a:pt x="378619" y="1394936"/>
                    </a:cubicBezTo>
                    <a:cubicBezTo>
                      <a:pt x="378619" y="1394936"/>
                      <a:pt x="378619" y="1394936"/>
                      <a:pt x="378619" y="1394936"/>
                    </a:cubicBezTo>
                    <a:cubicBezTo>
                      <a:pt x="378619" y="1393031"/>
                      <a:pt x="379571" y="1391126"/>
                      <a:pt x="379571" y="1389221"/>
                    </a:cubicBezTo>
                    <a:cubicBezTo>
                      <a:pt x="379571" y="1388269"/>
                      <a:pt x="379571" y="1387316"/>
                      <a:pt x="379571" y="1386364"/>
                    </a:cubicBezTo>
                    <a:cubicBezTo>
                      <a:pt x="383381" y="1383506"/>
                      <a:pt x="386239" y="1379696"/>
                      <a:pt x="386239" y="1373981"/>
                    </a:cubicBezTo>
                    <a:cubicBezTo>
                      <a:pt x="386239" y="1366361"/>
                      <a:pt x="379571" y="1359694"/>
                      <a:pt x="371951" y="1359694"/>
                    </a:cubicBezTo>
                    <a:cubicBezTo>
                      <a:pt x="367189" y="1359694"/>
                      <a:pt x="363379" y="1361599"/>
                      <a:pt x="360521" y="1365409"/>
                    </a:cubicBezTo>
                    <a:cubicBezTo>
                      <a:pt x="358616" y="1364456"/>
                      <a:pt x="356711" y="1364456"/>
                      <a:pt x="354806" y="1364456"/>
                    </a:cubicBezTo>
                    <a:cubicBezTo>
                      <a:pt x="349091" y="1364456"/>
                      <a:pt x="343376" y="1366361"/>
                      <a:pt x="339566" y="1370171"/>
                    </a:cubicBezTo>
                    <a:cubicBezTo>
                      <a:pt x="337661" y="1367314"/>
                      <a:pt x="333851" y="1365409"/>
                      <a:pt x="330041" y="1365409"/>
                    </a:cubicBezTo>
                    <a:cubicBezTo>
                      <a:pt x="324326" y="1365409"/>
                      <a:pt x="320516" y="1369219"/>
                      <a:pt x="318611" y="1373981"/>
                    </a:cubicBezTo>
                    <a:cubicBezTo>
                      <a:pt x="316706" y="1374934"/>
                      <a:pt x="314801" y="1375886"/>
                      <a:pt x="313849" y="1377791"/>
                    </a:cubicBezTo>
                    <a:cubicBezTo>
                      <a:pt x="311944" y="1376839"/>
                      <a:pt x="310039" y="1376839"/>
                      <a:pt x="308134" y="1376839"/>
                    </a:cubicBezTo>
                    <a:cubicBezTo>
                      <a:pt x="301466" y="1376839"/>
                      <a:pt x="295751" y="1382554"/>
                      <a:pt x="295751" y="1389221"/>
                    </a:cubicBezTo>
                    <a:cubicBezTo>
                      <a:pt x="295751" y="1395889"/>
                      <a:pt x="301466" y="1401604"/>
                      <a:pt x="308134" y="1401604"/>
                    </a:cubicBezTo>
                    <a:cubicBezTo>
                      <a:pt x="314801" y="1401604"/>
                      <a:pt x="319564" y="1396841"/>
                      <a:pt x="320516" y="1390174"/>
                    </a:cubicBezTo>
                    <a:cubicBezTo>
                      <a:pt x="320516" y="1390174"/>
                      <a:pt x="320516" y="1390174"/>
                      <a:pt x="320516" y="1390174"/>
                    </a:cubicBezTo>
                    <a:cubicBezTo>
                      <a:pt x="322421" y="1390174"/>
                      <a:pt x="324326" y="1389221"/>
                      <a:pt x="325279" y="1388269"/>
                    </a:cubicBezTo>
                    <a:cubicBezTo>
                      <a:pt x="326231" y="1388269"/>
                      <a:pt x="328136" y="1389221"/>
                      <a:pt x="329089" y="1389221"/>
                    </a:cubicBezTo>
                    <a:cubicBezTo>
                      <a:pt x="329089" y="1389221"/>
                      <a:pt x="329089" y="1389221"/>
                      <a:pt x="329089" y="1390174"/>
                    </a:cubicBezTo>
                    <a:cubicBezTo>
                      <a:pt x="329089" y="1401604"/>
                      <a:pt x="336709" y="1411129"/>
                      <a:pt x="347186" y="1413986"/>
                    </a:cubicBezTo>
                    <a:cubicBezTo>
                      <a:pt x="347186" y="1414939"/>
                      <a:pt x="346234" y="1415891"/>
                      <a:pt x="346234" y="1417796"/>
                    </a:cubicBezTo>
                    <a:cubicBezTo>
                      <a:pt x="346234" y="1418749"/>
                      <a:pt x="346234" y="1419701"/>
                      <a:pt x="347186" y="1420654"/>
                    </a:cubicBezTo>
                    <a:cubicBezTo>
                      <a:pt x="345281" y="1424464"/>
                      <a:pt x="343376" y="1428274"/>
                      <a:pt x="343376" y="1433036"/>
                    </a:cubicBezTo>
                    <a:cubicBezTo>
                      <a:pt x="343376" y="1437799"/>
                      <a:pt x="344329" y="1442561"/>
                      <a:pt x="347186" y="1446371"/>
                    </a:cubicBezTo>
                    <a:cubicBezTo>
                      <a:pt x="339566" y="1447324"/>
                      <a:pt x="334804" y="1453991"/>
                      <a:pt x="334804" y="1461611"/>
                    </a:cubicBezTo>
                    <a:cubicBezTo>
                      <a:pt x="334804" y="1470184"/>
                      <a:pt x="341471" y="1476851"/>
                      <a:pt x="350044" y="1476851"/>
                    </a:cubicBezTo>
                    <a:cubicBezTo>
                      <a:pt x="353854" y="1476851"/>
                      <a:pt x="356711" y="1475899"/>
                      <a:pt x="359569" y="1473994"/>
                    </a:cubicBezTo>
                    <a:cubicBezTo>
                      <a:pt x="363379" y="1480661"/>
                      <a:pt x="370046" y="1484471"/>
                      <a:pt x="377666" y="1486376"/>
                    </a:cubicBezTo>
                    <a:cubicBezTo>
                      <a:pt x="379571" y="1490186"/>
                      <a:pt x="383381" y="1492091"/>
                      <a:pt x="388144" y="1492091"/>
                    </a:cubicBezTo>
                    <a:cubicBezTo>
                      <a:pt x="394811" y="1492091"/>
                      <a:pt x="400526" y="1486376"/>
                      <a:pt x="400526" y="1479709"/>
                    </a:cubicBezTo>
                    <a:cubicBezTo>
                      <a:pt x="400526" y="1478756"/>
                      <a:pt x="400526" y="1478756"/>
                      <a:pt x="400526" y="1478756"/>
                    </a:cubicBezTo>
                    <a:cubicBezTo>
                      <a:pt x="405289" y="1473994"/>
                      <a:pt x="408146" y="1468279"/>
                      <a:pt x="408146" y="1460659"/>
                    </a:cubicBezTo>
                    <a:cubicBezTo>
                      <a:pt x="408146" y="1451134"/>
                      <a:pt x="403384" y="1443514"/>
                      <a:pt x="396716" y="1438751"/>
                    </a:cubicBezTo>
                    <a:cubicBezTo>
                      <a:pt x="396716" y="1436846"/>
                      <a:pt x="397669" y="1435894"/>
                      <a:pt x="397669" y="1433989"/>
                    </a:cubicBezTo>
                    <a:cubicBezTo>
                      <a:pt x="397669" y="1431131"/>
                      <a:pt x="396716" y="1428274"/>
                      <a:pt x="395764" y="1425416"/>
                    </a:cubicBezTo>
                    <a:cubicBezTo>
                      <a:pt x="396716" y="1424464"/>
                      <a:pt x="396716" y="1422559"/>
                      <a:pt x="396716" y="1420654"/>
                    </a:cubicBezTo>
                    <a:cubicBezTo>
                      <a:pt x="396716" y="1420654"/>
                      <a:pt x="396716" y="1420654"/>
                      <a:pt x="396716" y="1420654"/>
                    </a:cubicBezTo>
                    <a:cubicBezTo>
                      <a:pt x="397669" y="1421606"/>
                      <a:pt x="398621" y="1422559"/>
                      <a:pt x="399574" y="1423511"/>
                    </a:cubicBezTo>
                    <a:cubicBezTo>
                      <a:pt x="397669" y="1425416"/>
                      <a:pt x="395764" y="1428274"/>
                      <a:pt x="395764" y="1431131"/>
                    </a:cubicBezTo>
                    <a:cubicBezTo>
                      <a:pt x="395764" y="1436846"/>
                      <a:pt x="400526" y="1441609"/>
                      <a:pt x="406241" y="1441609"/>
                    </a:cubicBezTo>
                    <a:cubicBezTo>
                      <a:pt x="411956" y="1441609"/>
                      <a:pt x="415766" y="1437799"/>
                      <a:pt x="416719" y="1432084"/>
                    </a:cubicBezTo>
                    <a:cubicBezTo>
                      <a:pt x="418624" y="1432084"/>
                      <a:pt x="420529" y="1433036"/>
                      <a:pt x="422434" y="1433036"/>
                    </a:cubicBezTo>
                    <a:cubicBezTo>
                      <a:pt x="421481" y="1434941"/>
                      <a:pt x="420529" y="1437799"/>
                      <a:pt x="420529" y="1440656"/>
                    </a:cubicBezTo>
                    <a:cubicBezTo>
                      <a:pt x="420529" y="1446371"/>
                      <a:pt x="423386" y="1451134"/>
                      <a:pt x="427196" y="1454944"/>
                    </a:cubicBezTo>
                    <a:cubicBezTo>
                      <a:pt x="421481" y="1457801"/>
                      <a:pt x="417671" y="1463516"/>
                      <a:pt x="417671" y="1471136"/>
                    </a:cubicBezTo>
                    <a:cubicBezTo>
                      <a:pt x="417671" y="1473994"/>
                      <a:pt x="418624" y="1476851"/>
                      <a:pt x="419576" y="1478756"/>
                    </a:cubicBezTo>
                    <a:cubicBezTo>
                      <a:pt x="413861" y="1478756"/>
                      <a:pt x="408146" y="1483519"/>
                      <a:pt x="408146" y="1490186"/>
                    </a:cubicBezTo>
                    <a:cubicBezTo>
                      <a:pt x="408146" y="1493044"/>
                      <a:pt x="410051" y="1496854"/>
                      <a:pt x="411956" y="1498759"/>
                    </a:cubicBezTo>
                    <a:cubicBezTo>
                      <a:pt x="411004" y="1499711"/>
                      <a:pt x="411004" y="1500664"/>
                      <a:pt x="411004" y="1502569"/>
                    </a:cubicBezTo>
                    <a:cubicBezTo>
                      <a:pt x="409099" y="1501616"/>
                      <a:pt x="407194" y="1500664"/>
                      <a:pt x="404336" y="1500664"/>
                    </a:cubicBezTo>
                    <a:cubicBezTo>
                      <a:pt x="398621" y="1500664"/>
                      <a:pt x="393859" y="1505426"/>
                      <a:pt x="393859" y="1511141"/>
                    </a:cubicBezTo>
                    <a:cubicBezTo>
                      <a:pt x="393859" y="1514951"/>
                      <a:pt x="395764" y="1517809"/>
                      <a:pt x="399574" y="1519714"/>
                    </a:cubicBezTo>
                    <a:cubicBezTo>
                      <a:pt x="392906" y="1521619"/>
                      <a:pt x="387191" y="1528286"/>
                      <a:pt x="387191" y="1535906"/>
                    </a:cubicBezTo>
                    <a:cubicBezTo>
                      <a:pt x="387191" y="1538764"/>
                      <a:pt x="388144" y="1541621"/>
                      <a:pt x="389096" y="1544479"/>
                    </a:cubicBezTo>
                    <a:cubicBezTo>
                      <a:pt x="387191" y="1544479"/>
                      <a:pt x="386239" y="1544479"/>
                      <a:pt x="384334" y="1545431"/>
                    </a:cubicBezTo>
                    <a:cubicBezTo>
                      <a:pt x="383381" y="1536859"/>
                      <a:pt x="375761" y="1530191"/>
                      <a:pt x="367189" y="1530191"/>
                    </a:cubicBezTo>
                    <a:cubicBezTo>
                      <a:pt x="357664" y="1530191"/>
                      <a:pt x="350044" y="1537811"/>
                      <a:pt x="350044" y="1547336"/>
                    </a:cubicBezTo>
                    <a:cubicBezTo>
                      <a:pt x="350044" y="1554956"/>
                      <a:pt x="354806" y="1560671"/>
                      <a:pt x="361474" y="1563529"/>
                    </a:cubicBezTo>
                    <a:cubicBezTo>
                      <a:pt x="360521" y="1565434"/>
                      <a:pt x="359569" y="1566386"/>
                      <a:pt x="359569" y="1568291"/>
                    </a:cubicBezTo>
                    <a:cubicBezTo>
                      <a:pt x="357664" y="1566386"/>
                      <a:pt x="355759" y="1565434"/>
                      <a:pt x="352901" y="1565434"/>
                    </a:cubicBezTo>
                    <a:cubicBezTo>
                      <a:pt x="348139" y="1565434"/>
                      <a:pt x="344329" y="1569244"/>
                      <a:pt x="344329" y="1574006"/>
                    </a:cubicBezTo>
                    <a:cubicBezTo>
                      <a:pt x="344329" y="1575911"/>
                      <a:pt x="345281" y="1577816"/>
                      <a:pt x="346234" y="1578769"/>
                    </a:cubicBezTo>
                    <a:cubicBezTo>
                      <a:pt x="341471" y="1582579"/>
                      <a:pt x="338614" y="1588294"/>
                      <a:pt x="338614" y="1594961"/>
                    </a:cubicBezTo>
                    <a:cubicBezTo>
                      <a:pt x="338614" y="1605439"/>
                      <a:pt x="347186" y="1614964"/>
                      <a:pt x="357664" y="1615916"/>
                    </a:cubicBezTo>
                    <a:cubicBezTo>
                      <a:pt x="358616" y="1617821"/>
                      <a:pt x="359569" y="1619726"/>
                      <a:pt x="361474" y="1620679"/>
                    </a:cubicBezTo>
                    <a:cubicBezTo>
                      <a:pt x="364331" y="1628299"/>
                      <a:pt x="369094" y="1634014"/>
                      <a:pt x="375761" y="1637824"/>
                    </a:cubicBezTo>
                    <a:cubicBezTo>
                      <a:pt x="375761" y="1638776"/>
                      <a:pt x="376714" y="1639729"/>
                      <a:pt x="376714" y="1640681"/>
                    </a:cubicBezTo>
                    <a:cubicBezTo>
                      <a:pt x="367189" y="1644491"/>
                      <a:pt x="358616" y="1653064"/>
                      <a:pt x="355759" y="1662589"/>
                    </a:cubicBezTo>
                    <a:cubicBezTo>
                      <a:pt x="353854" y="1660684"/>
                      <a:pt x="350996" y="1658779"/>
                      <a:pt x="347186" y="1657826"/>
                    </a:cubicBezTo>
                    <a:cubicBezTo>
                      <a:pt x="353854" y="1654016"/>
                      <a:pt x="358616" y="1646396"/>
                      <a:pt x="358616" y="1637824"/>
                    </a:cubicBezTo>
                    <a:cubicBezTo>
                      <a:pt x="358616" y="1627346"/>
                      <a:pt x="350996" y="1617821"/>
                      <a:pt x="341471" y="1614964"/>
                    </a:cubicBezTo>
                    <a:cubicBezTo>
                      <a:pt x="340519" y="1603534"/>
                      <a:pt x="333851" y="1594009"/>
                      <a:pt x="324326" y="1589246"/>
                    </a:cubicBezTo>
                    <a:cubicBezTo>
                      <a:pt x="323374" y="1586389"/>
                      <a:pt x="322421" y="1582579"/>
                      <a:pt x="321469" y="1579721"/>
                    </a:cubicBezTo>
                    <a:cubicBezTo>
                      <a:pt x="321469" y="1578769"/>
                      <a:pt x="322421" y="1577816"/>
                      <a:pt x="322421" y="1575911"/>
                    </a:cubicBezTo>
                    <a:cubicBezTo>
                      <a:pt x="322421" y="1569244"/>
                      <a:pt x="316706" y="1562576"/>
                      <a:pt x="309086" y="1562576"/>
                    </a:cubicBezTo>
                    <a:cubicBezTo>
                      <a:pt x="308134" y="1562576"/>
                      <a:pt x="307181" y="1562576"/>
                      <a:pt x="306229" y="1562576"/>
                    </a:cubicBezTo>
                    <a:cubicBezTo>
                      <a:pt x="306229" y="1561624"/>
                      <a:pt x="306229" y="1559719"/>
                      <a:pt x="306229" y="1558766"/>
                    </a:cubicBezTo>
                    <a:cubicBezTo>
                      <a:pt x="306229" y="1556861"/>
                      <a:pt x="306229" y="1554004"/>
                      <a:pt x="305276" y="1552099"/>
                    </a:cubicBezTo>
                    <a:cubicBezTo>
                      <a:pt x="306229" y="1551146"/>
                      <a:pt x="307181" y="1551146"/>
                      <a:pt x="308134" y="1550194"/>
                    </a:cubicBezTo>
                    <a:cubicBezTo>
                      <a:pt x="310039" y="1553051"/>
                      <a:pt x="312896" y="1554956"/>
                      <a:pt x="316706" y="1554956"/>
                    </a:cubicBezTo>
                    <a:cubicBezTo>
                      <a:pt x="316706" y="1554956"/>
                      <a:pt x="316706" y="1554956"/>
                      <a:pt x="317659" y="1554956"/>
                    </a:cubicBezTo>
                    <a:cubicBezTo>
                      <a:pt x="316706" y="1555909"/>
                      <a:pt x="316706" y="1557814"/>
                      <a:pt x="316706" y="1558766"/>
                    </a:cubicBezTo>
                    <a:cubicBezTo>
                      <a:pt x="316706" y="1564481"/>
                      <a:pt x="321469" y="1569244"/>
                      <a:pt x="327184" y="1569244"/>
                    </a:cubicBezTo>
                    <a:cubicBezTo>
                      <a:pt x="332899" y="1569244"/>
                      <a:pt x="337661" y="1564481"/>
                      <a:pt x="337661" y="1558766"/>
                    </a:cubicBezTo>
                    <a:cubicBezTo>
                      <a:pt x="337661" y="1553051"/>
                      <a:pt x="332899" y="1548289"/>
                      <a:pt x="327184" y="1548289"/>
                    </a:cubicBezTo>
                    <a:cubicBezTo>
                      <a:pt x="327184" y="1548289"/>
                      <a:pt x="327184" y="1548289"/>
                      <a:pt x="326231" y="1548289"/>
                    </a:cubicBezTo>
                    <a:cubicBezTo>
                      <a:pt x="326231" y="1547336"/>
                      <a:pt x="327184" y="1545431"/>
                      <a:pt x="327184" y="1544479"/>
                    </a:cubicBezTo>
                    <a:cubicBezTo>
                      <a:pt x="327184" y="1538764"/>
                      <a:pt x="322421" y="1534001"/>
                      <a:pt x="316706" y="1534001"/>
                    </a:cubicBezTo>
                    <a:cubicBezTo>
                      <a:pt x="315754" y="1534001"/>
                      <a:pt x="314801" y="1534001"/>
                      <a:pt x="313849" y="1534954"/>
                    </a:cubicBezTo>
                    <a:cubicBezTo>
                      <a:pt x="313849" y="1534001"/>
                      <a:pt x="313849" y="1533049"/>
                      <a:pt x="312896" y="1533049"/>
                    </a:cubicBezTo>
                    <a:cubicBezTo>
                      <a:pt x="326231" y="1530191"/>
                      <a:pt x="335756" y="1518761"/>
                      <a:pt x="335756" y="1505426"/>
                    </a:cubicBezTo>
                    <a:cubicBezTo>
                      <a:pt x="335756" y="1500664"/>
                      <a:pt x="334804" y="1495901"/>
                      <a:pt x="331946" y="1492091"/>
                    </a:cubicBezTo>
                    <a:cubicBezTo>
                      <a:pt x="331946" y="1491139"/>
                      <a:pt x="332899" y="1490186"/>
                      <a:pt x="332899" y="1488281"/>
                    </a:cubicBezTo>
                    <a:cubicBezTo>
                      <a:pt x="332899" y="1483519"/>
                      <a:pt x="329089" y="1479709"/>
                      <a:pt x="324326" y="1479709"/>
                    </a:cubicBezTo>
                    <a:cubicBezTo>
                      <a:pt x="323374" y="1479709"/>
                      <a:pt x="321469" y="1479709"/>
                      <a:pt x="320516" y="1480661"/>
                    </a:cubicBezTo>
                    <a:cubicBezTo>
                      <a:pt x="316706" y="1478756"/>
                      <a:pt x="312896" y="1477804"/>
                      <a:pt x="308134" y="1477804"/>
                    </a:cubicBezTo>
                    <a:cubicBezTo>
                      <a:pt x="297656" y="1477804"/>
                      <a:pt x="288131" y="1483519"/>
                      <a:pt x="283369" y="1492091"/>
                    </a:cubicBezTo>
                    <a:cubicBezTo>
                      <a:pt x="282416" y="1492091"/>
                      <a:pt x="280511" y="1491139"/>
                      <a:pt x="279559" y="1491139"/>
                    </a:cubicBezTo>
                    <a:cubicBezTo>
                      <a:pt x="272891" y="1491139"/>
                      <a:pt x="267176" y="1494949"/>
                      <a:pt x="265271" y="1500664"/>
                    </a:cubicBezTo>
                    <a:cubicBezTo>
                      <a:pt x="262414" y="1502569"/>
                      <a:pt x="260509" y="1505426"/>
                      <a:pt x="258604" y="1508284"/>
                    </a:cubicBezTo>
                    <a:cubicBezTo>
                      <a:pt x="255746" y="1507331"/>
                      <a:pt x="252889" y="1506379"/>
                      <a:pt x="250031" y="1506379"/>
                    </a:cubicBezTo>
                    <a:cubicBezTo>
                      <a:pt x="239554" y="1506379"/>
                      <a:pt x="231934" y="1514951"/>
                      <a:pt x="231934" y="1524476"/>
                    </a:cubicBezTo>
                    <a:cubicBezTo>
                      <a:pt x="231934" y="1532096"/>
                      <a:pt x="236696" y="1538764"/>
                      <a:pt x="243364" y="1541621"/>
                    </a:cubicBezTo>
                    <a:cubicBezTo>
                      <a:pt x="243364" y="1542574"/>
                      <a:pt x="242411" y="1542574"/>
                      <a:pt x="242411" y="1543526"/>
                    </a:cubicBezTo>
                    <a:cubicBezTo>
                      <a:pt x="241459" y="1543526"/>
                      <a:pt x="240506" y="1543526"/>
                      <a:pt x="239554" y="1543526"/>
                    </a:cubicBezTo>
                    <a:cubicBezTo>
                      <a:pt x="233839" y="1543526"/>
                      <a:pt x="229076" y="1545431"/>
                      <a:pt x="225266" y="1548289"/>
                    </a:cubicBezTo>
                    <a:cubicBezTo>
                      <a:pt x="220504" y="1545431"/>
                      <a:pt x="215741" y="1544479"/>
                      <a:pt x="210026" y="1544479"/>
                    </a:cubicBezTo>
                    <a:cubicBezTo>
                      <a:pt x="202406" y="1544479"/>
                      <a:pt x="194786" y="1547336"/>
                      <a:pt x="189071" y="1553051"/>
                    </a:cubicBezTo>
                    <a:cubicBezTo>
                      <a:pt x="185261" y="1547336"/>
                      <a:pt x="178594" y="1543526"/>
                      <a:pt x="170974" y="1543526"/>
                    </a:cubicBezTo>
                    <a:cubicBezTo>
                      <a:pt x="168116" y="1543526"/>
                      <a:pt x="165259" y="1544479"/>
                      <a:pt x="162401" y="1545431"/>
                    </a:cubicBezTo>
                    <a:cubicBezTo>
                      <a:pt x="161449" y="1541621"/>
                      <a:pt x="157639" y="1537811"/>
                      <a:pt x="152876" y="1537811"/>
                    </a:cubicBezTo>
                    <a:cubicBezTo>
                      <a:pt x="147161" y="1537811"/>
                      <a:pt x="143351" y="1542574"/>
                      <a:pt x="143351" y="1547336"/>
                    </a:cubicBezTo>
                    <a:cubicBezTo>
                      <a:pt x="143351" y="1552099"/>
                      <a:pt x="146209" y="1555909"/>
                      <a:pt x="150971" y="1556861"/>
                    </a:cubicBezTo>
                    <a:cubicBezTo>
                      <a:pt x="150019" y="1559719"/>
                      <a:pt x="149066" y="1562576"/>
                      <a:pt x="149066" y="1566386"/>
                    </a:cubicBezTo>
                    <a:cubicBezTo>
                      <a:pt x="149066" y="1572101"/>
                      <a:pt x="150971" y="1576864"/>
                      <a:pt x="153829" y="1580674"/>
                    </a:cubicBezTo>
                    <a:cubicBezTo>
                      <a:pt x="148114" y="1581626"/>
                      <a:pt x="143351" y="1586389"/>
                      <a:pt x="143351" y="1593056"/>
                    </a:cubicBezTo>
                    <a:cubicBezTo>
                      <a:pt x="143351" y="1599724"/>
                      <a:pt x="149066" y="1605439"/>
                      <a:pt x="155734" y="1605439"/>
                    </a:cubicBezTo>
                    <a:cubicBezTo>
                      <a:pt x="162401" y="1605439"/>
                      <a:pt x="168116" y="1599724"/>
                      <a:pt x="168116" y="1593056"/>
                    </a:cubicBezTo>
                    <a:cubicBezTo>
                      <a:pt x="168116" y="1592104"/>
                      <a:pt x="168116" y="1590199"/>
                      <a:pt x="167164" y="1589246"/>
                    </a:cubicBezTo>
                    <a:cubicBezTo>
                      <a:pt x="168116" y="1589246"/>
                      <a:pt x="170021" y="1589246"/>
                      <a:pt x="170974" y="1589246"/>
                    </a:cubicBezTo>
                    <a:cubicBezTo>
                      <a:pt x="174784" y="1589246"/>
                      <a:pt x="178594" y="1588294"/>
                      <a:pt x="182404" y="1586389"/>
                    </a:cubicBezTo>
                    <a:cubicBezTo>
                      <a:pt x="183356" y="1587341"/>
                      <a:pt x="183356" y="1588294"/>
                      <a:pt x="184309" y="1589246"/>
                    </a:cubicBezTo>
                    <a:cubicBezTo>
                      <a:pt x="183356" y="1592104"/>
                      <a:pt x="183356" y="1594961"/>
                      <a:pt x="183356" y="1597819"/>
                    </a:cubicBezTo>
                    <a:cubicBezTo>
                      <a:pt x="183356" y="1607344"/>
                      <a:pt x="188119" y="1615916"/>
                      <a:pt x="195739" y="1620679"/>
                    </a:cubicBezTo>
                    <a:cubicBezTo>
                      <a:pt x="195739" y="1620679"/>
                      <a:pt x="195739" y="1620679"/>
                      <a:pt x="195739" y="1620679"/>
                    </a:cubicBezTo>
                    <a:cubicBezTo>
                      <a:pt x="195739" y="1623536"/>
                      <a:pt x="198596" y="1626394"/>
                      <a:pt x="201454" y="1626394"/>
                    </a:cubicBezTo>
                    <a:cubicBezTo>
                      <a:pt x="203359" y="1626394"/>
                      <a:pt x="204311" y="1625441"/>
                      <a:pt x="206216" y="1624489"/>
                    </a:cubicBezTo>
                    <a:cubicBezTo>
                      <a:pt x="207169" y="1624489"/>
                      <a:pt x="209074" y="1624489"/>
                      <a:pt x="210026" y="1624489"/>
                    </a:cubicBezTo>
                    <a:cubicBezTo>
                      <a:pt x="223361" y="1624489"/>
                      <a:pt x="234791" y="1614011"/>
                      <a:pt x="236696" y="1600676"/>
                    </a:cubicBezTo>
                    <a:cubicBezTo>
                      <a:pt x="240506" y="1602581"/>
                      <a:pt x="244316" y="1604486"/>
                      <a:pt x="249079" y="1604486"/>
                    </a:cubicBezTo>
                    <a:cubicBezTo>
                      <a:pt x="248126" y="1607344"/>
                      <a:pt x="247174" y="1611154"/>
                      <a:pt x="247174" y="1614011"/>
                    </a:cubicBezTo>
                    <a:cubicBezTo>
                      <a:pt x="247174" y="1615916"/>
                      <a:pt x="247174" y="1617821"/>
                      <a:pt x="248126" y="1619726"/>
                    </a:cubicBezTo>
                    <a:cubicBezTo>
                      <a:pt x="248126" y="1619726"/>
                      <a:pt x="248126" y="1619726"/>
                      <a:pt x="247174" y="1619726"/>
                    </a:cubicBezTo>
                    <a:cubicBezTo>
                      <a:pt x="239554" y="1619726"/>
                      <a:pt x="233839" y="1625441"/>
                      <a:pt x="233839" y="1633061"/>
                    </a:cubicBezTo>
                    <a:cubicBezTo>
                      <a:pt x="233839" y="1639729"/>
                      <a:pt x="239554" y="1645444"/>
                      <a:pt x="246221" y="1646396"/>
                    </a:cubicBezTo>
                    <a:cubicBezTo>
                      <a:pt x="246221" y="1653064"/>
                      <a:pt x="251936" y="1657826"/>
                      <a:pt x="258604" y="1657826"/>
                    </a:cubicBezTo>
                    <a:cubicBezTo>
                      <a:pt x="265271" y="1657826"/>
                      <a:pt x="270986" y="1652111"/>
                      <a:pt x="270986" y="1645444"/>
                    </a:cubicBezTo>
                    <a:cubicBezTo>
                      <a:pt x="270986" y="1642586"/>
                      <a:pt x="270034" y="1640681"/>
                      <a:pt x="268129" y="1637824"/>
                    </a:cubicBezTo>
                    <a:cubicBezTo>
                      <a:pt x="269081" y="1637824"/>
                      <a:pt x="270034" y="1637824"/>
                      <a:pt x="270034" y="1637824"/>
                    </a:cubicBezTo>
                    <a:cubicBezTo>
                      <a:pt x="273844" y="1637824"/>
                      <a:pt x="277654" y="1636871"/>
                      <a:pt x="281464" y="1634966"/>
                    </a:cubicBezTo>
                    <a:cubicBezTo>
                      <a:pt x="284321" y="1638776"/>
                      <a:pt x="288131" y="1641634"/>
                      <a:pt x="291941" y="1644491"/>
                    </a:cubicBezTo>
                    <a:cubicBezTo>
                      <a:pt x="290989" y="1646396"/>
                      <a:pt x="290036" y="1648301"/>
                      <a:pt x="290036" y="1651159"/>
                    </a:cubicBezTo>
                    <a:cubicBezTo>
                      <a:pt x="290036" y="1658779"/>
                      <a:pt x="295751" y="1664494"/>
                      <a:pt x="303371" y="1664494"/>
                    </a:cubicBezTo>
                    <a:cubicBezTo>
                      <a:pt x="307181" y="1664494"/>
                      <a:pt x="310991" y="1662589"/>
                      <a:pt x="312896" y="1660684"/>
                    </a:cubicBezTo>
                    <a:cubicBezTo>
                      <a:pt x="312896" y="1661636"/>
                      <a:pt x="311944" y="1663541"/>
                      <a:pt x="311944" y="1664494"/>
                    </a:cubicBezTo>
                    <a:cubicBezTo>
                      <a:pt x="311944" y="1671161"/>
                      <a:pt x="317659" y="1676876"/>
                      <a:pt x="324326" y="1676876"/>
                    </a:cubicBezTo>
                    <a:cubicBezTo>
                      <a:pt x="326231" y="1676876"/>
                      <a:pt x="328136" y="1675924"/>
                      <a:pt x="330041" y="1675924"/>
                    </a:cubicBezTo>
                    <a:cubicBezTo>
                      <a:pt x="331946" y="1680686"/>
                      <a:pt x="336709" y="1683544"/>
                      <a:pt x="342424" y="1683544"/>
                    </a:cubicBezTo>
                    <a:cubicBezTo>
                      <a:pt x="346234" y="1683544"/>
                      <a:pt x="349091" y="1681639"/>
                      <a:pt x="351949" y="1679734"/>
                    </a:cubicBezTo>
                    <a:cubicBezTo>
                      <a:pt x="353854" y="1685449"/>
                      <a:pt x="356711" y="1691164"/>
                      <a:pt x="360521" y="1694974"/>
                    </a:cubicBezTo>
                    <a:cubicBezTo>
                      <a:pt x="359569" y="1694974"/>
                      <a:pt x="359569" y="1694974"/>
                      <a:pt x="358616" y="1694974"/>
                    </a:cubicBezTo>
                    <a:cubicBezTo>
                      <a:pt x="352901" y="1694974"/>
                      <a:pt x="348139" y="1699736"/>
                      <a:pt x="348139" y="1705451"/>
                    </a:cubicBezTo>
                    <a:cubicBezTo>
                      <a:pt x="348139" y="1710214"/>
                      <a:pt x="350996" y="1713071"/>
                      <a:pt x="354806" y="1714976"/>
                    </a:cubicBezTo>
                    <a:cubicBezTo>
                      <a:pt x="349091" y="1716881"/>
                      <a:pt x="345281" y="1722596"/>
                      <a:pt x="345281" y="1729264"/>
                    </a:cubicBezTo>
                    <a:cubicBezTo>
                      <a:pt x="345281" y="1737836"/>
                      <a:pt x="351949" y="1744504"/>
                      <a:pt x="360521" y="1744504"/>
                    </a:cubicBezTo>
                    <a:cubicBezTo>
                      <a:pt x="369094" y="1744504"/>
                      <a:pt x="375761" y="1737836"/>
                      <a:pt x="375761" y="1729264"/>
                    </a:cubicBezTo>
                    <a:cubicBezTo>
                      <a:pt x="375761" y="1721644"/>
                      <a:pt x="370046" y="1715929"/>
                      <a:pt x="363379" y="1714024"/>
                    </a:cubicBezTo>
                    <a:cubicBezTo>
                      <a:pt x="366236" y="1712119"/>
                      <a:pt x="368141" y="1709261"/>
                      <a:pt x="368141" y="1705451"/>
                    </a:cubicBezTo>
                    <a:cubicBezTo>
                      <a:pt x="368141" y="1704499"/>
                      <a:pt x="368141" y="1702594"/>
                      <a:pt x="367189" y="1701641"/>
                    </a:cubicBezTo>
                    <a:cubicBezTo>
                      <a:pt x="369094" y="1702594"/>
                      <a:pt x="371951" y="1704499"/>
                      <a:pt x="374809" y="1704499"/>
                    </a:cubicBezTo>
                    <a:cubicBezTo>
                      <a:pt x="376714" y="1706404"/>
                      <a:pt x="378619" y="1707356"/>
                      <a:pt x="381476" y="1707356"/>
                    </a:cubicBezTo>
                    <a:cubicBezTo>
                      <a:pt x="382429" y="1707356"/>
                      <a:pt x="384334" y="1707356"/>
                      <a:pt x="385286" y="1706404"/>
                    </a:cubicBezTo>
                    <a:cubicBezTo>
                      <a:pt x="385286" y="1706404"/>
                      <a:pt x="385286" y="1706404"/>
                      <a:pt x="386239" y="1706404"/>
                    </a:cubicBezTo>
                    <a:cubicBezTo>
                      <a:pt x="399574" y="1706404"/>
                      <a:pt x="411004" y="1698784"/>
                      <a:pt x="416719" y="1688306"/>
                    </a:cubicBezTo>
                    <a:cubicBezTo>
                      <a:pt x="419576" y="1687354"/>
                      <a:pt x="421481" y="1685449"/>
                      <a:pt x="421481" y="1681639"/>
                    </a:cubicBezTo>
                    <a:cubicBezTo>
                      <a:pt x="421481" y="1680686"/>
                      <a:pt x="421481" y="1679734"/>
                      <a:pt x="420529" y="1678781"/>
                    </a:cubicBezTo>
                    <a:cubicBezTo>
                      <a:pt x="420529" y="1677829"/>
                      <a:pt x="420529" y="1676876"/>
                      <a:pt x="420529" y="1675924"/>
                    </a:cubicBezTo>
                    <a:cubicBezTo>
                      <a:pt x="424339" y="1677829"/>
                      <a:pt x="429101" y="1678781"/>
                      <a:pt x="433864" y="1679734"/>
                    </a:cubicBezTo>
                    <a:cubicBezTo>
                      <a:pt x="434816" y="1681639"/>
                      <a:pt x="435769" y="1684496"/>
                      <a:pt x="436721" y="1686401"/>
                    </a:cubicBezTo>
                    <a:cubicBezTo>
                      <a:pt x="427196" y="1688306"/>
                      <a:pt x="419576" y="1694021"/>
                      <a:pt x="415766" y="1702594"/>
                    </a:cubicBezTo>
                    <a:cubicBezTo>
                      <a:pt x="415766" y="1702594"/>
                      <a:pt x="414814" y="1702594"/>
                      <a:pt x="414814" y="1702594"/>
                    </a:cubicBezTo>
                    <a:cubicBezTo>
                      <a:pt x="411956" y="1702594"/>
                      <a:pt x="409099" y="1705451"/>
                      <a:pt x="409099" y="1708309"/>
                    </a:cubicBezTo>
                    <a:cubicBezTo>
                      <a:pt x="409099" y="1709261"/>
                      <a:pt x="409099" y="1710214"/>
                      <a:pt x="409099" y="1710214"/>
                    </a:cubicBezTo>
                    <a:cubicBezTo>
                      <a:pt x="408146" y="1710214"/>
                      <a:pt x="408146" y="1711166"/>
                      <a:pt x="407194" y="1711166"/>
                    </a:cubicBezTo>
                    <a:cubicBezTo>
                      <a:pt x="406241" y="1707356"/>
                      <a:pt x="403384" y="1705451"/>
                      <a:pt x="399574" y="1705451"/>
                    </a:cubicBezTo>
                    <a:cubicBezTo>
                      <a:pt x="394811" y="1705451"/>
                      <a:pt x="391954" y="1709261"/>
                      <a:pt x="391954" y="1713071"/>
                    </a:cubicBezTo>
                    <a:cubicBezTo>
                      <a:pt x="391954" y="1717834"/>
                      <a:pt x="395764" y="1720691"/>
                      <a:pt x="399574" y="1720691"/>
                    </a:cubicBezTo>
                    <a:cubicBezTo>
                      <a:pt x="399574" y="1720691"/>
                      <a:pt x="400526" y="1720691"/>
                      <a:pt x="400526" y="1720691"/>
                    </a:cubicBezTo>
                    <a:cubicBezTo>
                      <a:pt x="400526" y="1721644"/>
                      <a:pt x="400526" y="1723549"/>
                      <a:pt x="400526" y="1724501"/>
                    </a:cubicBezTo>
                    <a:cubicBezTo>
                      <a:pt x="400526" y="1726406"/>
                      <a:pt x="400526" y="1728311"/>
                      <a:pt x="401479" y="1729264"/>
                    </a:cubicBezTo>
                    <a:cubicBezTo>
                      <a:pt x="396716" y="1732121"/>
                      <a:pt x="392906" y="1737836"/>
                      <a:pt x="392906" y="1743551"/>
                    </a:cubicBezTo>
                    <a:cubicBezTo>
                      <a:pt x="392906" y="1746409"/>
                      <a:pt x="393859" y="1749266"/>
                      <a:pt x="394811" y="1752124"/>
                    </a:cubicBezTo>
                    <a:cubicBezTo>
                      <a:pt x="390049" y="1753076"/>
                      <a:pt x="385286" y="1754029"/>
                      <a:pt x="380524" y="1756886"/>
                    </a:cubicBezTo>
                    <a:cubicBezTo>
                      <a:pt x="376714" y="1754029"/>
                      <a:pt x="371951" y="1751171"/>
                      <a:pt x="367189" y="1751171"/>
                    </a:cubicBezTo>
                    <a:cubicBezTo>
                      <a:pt x="357664" y="1751171"/>
                      <a:pt x="350044" y="1757839"/>
                      <a:pt x="348139" y="1766411"/>
                    </a:cubicBezTo>
                    <a:cubicBezTo>
                      <a:pt x="348139" y="1766411"/>
                      <a:pt x="347186" y="1767364"/>
                      <a:pt x="347186" y="1767364"/>
                    </a:cubicBezTo>
                    <a:cubicBezTo>
                      <a:pt x="348139" y="1765459"/>
                      <a:pt x="348139" y="1763554"/>
                      <a:pt x="348139" y="1761649"/>
                    </a:cubicBezTo>
                    <a:cubicBezTo>
                      <a:pt x="348139" y="1754029"/>
                      <a:pt x="341471" y="1747361"/>
                      <a:pt x="333851" y="1747361"/>
                    </a:cubicBezTo>
                    <a:cubicBezTo>
                      <a:pt x="330041" y="1747361"/>
                      <a:pt x="327184" y="1749266"/>
                      <a:pt x="324326" y="1751171"/>
                    </a:cubicBezTo>
                    <a:cubicBezTo>
                      <a:pt x="318611" y="1742599"/>
                      <a:pt x="309086" y="1736884"/>
                      <a:pt x="298609" y="1736884"/>
                    </a:cubicBezTo>
                    <a:cubicBezTo>
                      <a:pt x="282416" y="1736884"/>
                      <a:pt x="269081" y="1750219"/>
                      <a:pt x="268129" y="1766411"/>
                    </a:cubicBezTo>
                    <a:cubicBezTo>
                      <a:pt x="266224" y="1766411"/>
                      <a:pt x="264319" y="1767364"/>
                      <a:pt x="263366" y="1767364"/>
                    </a:cubicBezTo>
                    <a:cubicBezTo>
                      <a:pt x="264319" y="1764506"/>
                      <a:pt x="265271" y="1761649"/>
                      <a:pt x="265271" y="1758791"/>
                    </a:cubicBezTo>
                    <a:cubicBezTo>
                      <a:pt x="265271" y="1744504"/>
                      <a:pt x="252889" y="1732121"/>
                      <a:pt x="238601" y="1732121"/>
                    </a:cubicBezTo>
                    <a:cubicBezTo>
                      <a:pt x="224314" y="1732121"/>
                      <a:pt x="211931" y="1744504"/>
                      <a:pt x="211931" y="1758791"/>
                    </a:cubicBezTo>
                    <a:cubicBezTo>
                      <a:pt x="211931" y="1760696"/>
                      <a:pt x="211931" y="1762601"/>
                      <a:pt x="212884" y="1764506"/>
                    </a:cubicBezTo>
                    <a:cubicBezTo>
                      <a:pt x="212884" y="1764506"/>
                      <a:pt x="212884" y="1765459"/>
                      <a:pt x="212884" y="1765459"/>
                    </a:cubicBezTo>
                    <a:cubicBezTo>
                      <a:pt x="212884" y="1768316"/>
                      <a:pt x="213836" y="1771174"/>
                      <a:pt x="214789" y="1773079"/>
                    </a:cubicBezTo>
                    <a:cubicBezTo>
                      <a:pt x="210026" y="1774031"/>
                      <a:pt x="207169" y="1777841"/>
                      <a:pt x="207169" y="1781651"/>
                    </a:cubicBezTo>
                    <a:cubicBezTo>
                      <a:pt x="207169" y="1782604"/>
                      <a:pt x="207169" y="1783556"/>
                      <a:pt x="208121" y="1784509"/>
                    </a:cubicBezTo>
                    <a:cubicBezTo>
                      <a:pt x="201454" y="1791176"/>
                      <a:pt x="196691" y="1799749"/>
                      <a:pt x="195739" y="1810226"/>
                    </a:cubicBezTo>
                    <a:cubicBezTo>
                      <a:pt x="194786" y="1830229"/>
                      <a:pt x="210026" y="1846421"/>
                      <a:pt x="230029" y="1847374"/>
                    </a:cubicBezTo>
                    <a:cubicBezTo>
                      <a:pt x="242411" y="1848326"/>
                      <a:pt x="253841" y="1841659"/>
                      <a:pt x="260509" y="1832134"/>
                    </a:cubicBezTo>
                    <a:cubicBezTo>
                      <a:pt x="260509" y="1833086"/>
                      <a:pt x="260509" y="1834039"/>
                      <a:pt x="260509" y="1834991"/>
                    </a:cubicBezTo>
                    <a:cubicBezTo>
                      <a:pt x="260509" y="1836896"/>
                      <a:pt x="260509" y="1837849"/>
                      <a:pt x="261461" y="1839754"/>
                    </a:cubicBezTo>
                    <a:cubicBezTo>
                      <a:pt x="259556" y="1840706"/>
                      <a:pt x="257651" y="1842611"/>
                      <a:pt x="257651" y="1844516"/>
                    </a:cubicBezTo>
                    <a:cubicBezTo>
                      <a:pt x="257651" y="1847374"/>
                      <a:pt x="260509" y="1850231"/>
                      <a:pt x="263366" y="1850231"/>
                    </a:cubicBezTo>
                    <a:cubicBezTo>
                      <a:pt x="265271" y="1850231"/>
                      <a:pt x="266224" y="1849279"/>
                      <a:pt x="267176" y="1848326"/>
                    </a:cubicBezTo>
                    <a:cubicBezTo>
                      <a:pt x="268129" y="1849279"/>
                      <a:pt x="270034" y="1850231"/>
                      <a:pt x="270986" y="1850231"/>
                    </a:cubicBezTo>
                    <a:cubicBezTo>
                      <a:pt x="272891" y="1853089"/>
                      <a:pt x="275749" y="1855946"/>
                      <a:pt x="279559" y="1855946"/>
                    </a:cubicBezTo>
                    <a:cubicBezTo>
                      <a:pt x="283369" y="1855946"/>
                      <a:pt x="286226" y="1854041"/>
                      <a:pt x="288131" y="1850231"/>
                    </a:cubicBezTo>
                    <a:cubicBezTo>
                      <a:pt x="291941" y="1852136"/>
                      <a:pt x="295751" y="1854041"/>
                      <a:pt x="300514" y="1854041"/>
                    </a:cubicBezTo>
                    <a:cubicBezTo>
                      <a:pt x="304324" y="1854041"/>
                      <a:pt x="307181" y="1853089"/>
                      <a:pt x="310039" y="1852136"/>
                    </a:cubicBezTo>
                    <a:cubicBezTo>
                      <a:pt x="319564" y="1851184"/>
                      <a:pt x="327184" y="1843564"/>
                      <a:pt x="329089" y="1834039"/>
                    </a:cubicBezTo>
                    <a:cubicBezTo>
                      <a:pt x="330994" y="1832134"/>
                      <a:pt x="332899" y="1830229"/>
                      <a:pt x="334804" y="1828324"/>
                    </a:cubicBezTo>
                    <a:cubicBezTo>
                      <a:pt x="335756" y="1828324"/>
                      <a:pt x="336709" y="1828324"/>
                      <a:pt x="337661" y="1828324"/>
                    </a:cubicBezTo>
                    <a:cubicBezTo>
                      <a:pt x="345281" y="1828324"/>
                      <a:pt x="351949" y="1824514"/>
                      <a:pt x="356711" y="1817846"/>
                    </a:cubicBezTo>
                    <a:cubicBezTo>
                      <a:pt x="360521" y="1818799"/>
                      <a:pt x="364331" y="1819751"/>
                      <a:pt x="368141" y="1819751"/>
                    </a:cubicBezTo>
                    <a:cubicBezTo>
                      <a:pt x="371951" y="1819751"/>
                      <a:pt x="376714" y="1818799"/>
                      <a:pt x="380524" y="1817846"/>
                    </a:cubicBezTo>
                    <a:cubicBezTo>
                      <a:pt x="386239" y="1821656"/>
                      <a:pt x="392906" y="1823561"/>
                      <a:pt x="400526" y="1823561"/>
                    </a:cubicBezTo>
                    <a:cubicBezTo>
                      <a:pt x="421481" y="1823561"/>
                      <a:pt x="437674" y="1806416"/>
                      <a:pt x="437674" y="1786414"/>
                    </a:cubicBezTo>
                    <a:cubicBezTo>
                      <a:pt x="437674" y="1786414"/>
                      <a:pt x="437674" y="1786414"/>
                      <a:pt x="437674" y="1786414"/>
                    </a:cubicBezTo>
                    <a:cubicBezTo>
                      <a:pt x="438626" y="1786414"/>
                      <a:pt x="440531" y="1786414"/>
                      <a:pt x="441484" y="1786414"/>
                    </a:cubicBezTo>
                    <a:cubicBezTo>
                      <a:pt x="446246" y="1786414"/>
                      <a:pt x="451009" y="1785461"/>
                      <a:pt x="454819" y="1782604"/>
                    </a:cubicBezTo>
                    <a:cubicBezTo>
                      <a:pt x="456724" y="1783556"/>
                      <a:pt x="459581" y="1784509"/>
                      <a:pt x="461486" y="1784509"/>
                    </a:cubicBezTo>
                    <a:cubicBezTo>
                      <a:pt x="469106" y="1784509"/>
                      <a:pt x="475774" y="1777841"/>
                      <a:pt x="475774" y="1770221"/>
                    </a:cubicBezTo>
                    <a:cubicBezTo>
                      <a:pt x="475774" y="1767364"/>
                      <a:pt x="474821" y="1764506"/>
                      <a:pt x="472916" y="1762601"/>
                    </a:cubicBezTo>
                    <a:cubicBezTo>
                      <a:pt x="478631" y="1760696"/>
                      <a:pt x="484346" y="1757839"/>
                      <a:pt x="488156" y="1753076"/>
                    </a:cubicBezTo>
                    <a:cubicBezTo>
                      <a:pt x="490061" y="1752124"/>
                      <a:pt x="491966" y="1751171"/>
                      <a:pt x="493871" y="1750219"/>
                    </a:cubicBezTo>
                    <a:cubicBezTo>
                      <a:pt x="493871" y="1750219"/>
                      <a:pt x="493871" y="1750219"/>
                      <a:pt x="493871" y="1751171"/>
                    </a:cubicBezTo>
                    <a:cubicBezTo>
                      <a:pt x="493871" y="1768316"/>
                      <a:pt x="508159" y="1782604"/>
                      <a:pt x="525304" y="1782604"/>
                    </a:cubicBezTo>
                    <a:cubicBezTo>
                      <a:pt x="528161" y="1782604"/>
                      <a:pt x="531019" y="1781651"/>
                      <a:pt x="533876" y="1780699"/>
                    </a:cubicBezTo>
                    <a:cubicBezTo>
                      <a:pt x="538639" y="1783556"/>
                      <a:pt x="543401" y="1785461"/>
                      <a:pt x="550069" y="1785461"/>
                    </a:cubicBezTo>
                    <a:cubicBezTo>
                      <a:pt x="556736" y="1785461"/>
                      <a:pt x="562451" y="1783556"/>
                      <a:pt x="567214" y="1779746"/>
                    </a:cubicBezTo>
                    <a:cubicBezTo>
                      <a:pt x="570071" y="1780699"/>
                      <a:pt x="572929" y="1780699"/>
                      <a:pt x="575786" y="1780699"/>
                    </a:cubicBezTo>
                    <a:cubicBezTo>
                      <a:pt x="586264" y="1780699"/>
                      <a:pt x="595789" y="1775936"/>
                      <a:pt x="601504" y="1769269"/>
                    </a:cubicBezTo>
                    <a:cubicBezTo>
                      <a:pt x="602456" y="1769269"/>
                      <a:pt x="603409" y="1769269"/>
                      <a:pt x="604361" y="1769269"/>
                    </a:cubicBezTo>
                    <a:cubicBezTo>
                      <a:pt x="608171" y="1769269"/>
                      <a:pt x="611981" y="1768316"/>
                      <a:pt x="615791" y="1767364"/>
                    </a:cubicBezTo>
                    <a:cubicBezTo>
                      <a:pt x="621506" y="1780699"/>
                      <a:pt x="635794" y="1791176"/>
                      <a:pt x="651034" y="1791176"/>
                    </a:cubicBezTo>
                    <a:cubicBezTo>
                      <a:pt x="652939" y="1791176"/>
                      <a:pt x="653891" y="1791176"/>
                      <a:pt x="655796" y="1791176"/>
                    </a:cubicBezTo>
                    <a:cubicBezTo>
                      <a:pt x="673894" y="1794034"/>
                      <a:pt x="691039" y="1797844"/>
                      <a:pt x="705326" y="1800701"/>
                    </a:cubicBezTo>
                    <a:cubicBezTo>
                      <a:pt x="758666" y="1812131"/>
                      <a:pt x="911066" y="1835944"/>
                      <a:pt x="1004411" y="1796891"/>
                    </a:cubicBezTo>
                    <a:cubicBezTo>
                      <a:pt x="1106329" y="1754029"/>
                      <a:pt x="1104424" y="1693069"/>
                      <a:pt x="1087279" y="1637824"/>
                    </a:cubicBezTo>
                    <a:cubicBezTo>
                      <a:pt x="1072039" y="1586389"/>
                      <a:pt x="1057751" y="1581626"/>
                      <a:pt x="1076801" y="1550194"/>
                    </a:cubicBezTo>
                    <a:cubicBezTo>
                      <a:pt x="1088231" y="1533049"/>
                      <a:pt x="1138714" y="1535906"/>
                      <a:pt x="1153001" y="1512094"/>
                    </a:cubicBezTo>
                    <a:cubicBezTo>
                      <a:pt x="1167289" y="1488281"/>
                      <a:pt x="1159669" y="1456849"/>
                      <a:pt x="1149191" y="1437799"/>
                    </a:cubicBezTo>
                    <a:cubicBezTo>
                      <a:pt x="1138714" y="1418749"/>
                      <a:pt x="1079659" y="1413986"/>
                      <a:pt x="1078706" y="1408271"/>
                    </a:cubicBezTo>
                    <a:cubicBezTo>
                      <a:pt x="1077754" y="1402556"/>
                      <a:pt x="1132999" y="1377791"/>
                      <a:pt x="1161574" y="1366361"/>
                    </a:cubicBezTo>
                    <a:cubicBezTo>
                      <a:pt x="1198721" y="1351121"/>
                      <a:pt x="1194911" y="1305401"/>
                      <a:pt x="1186339" y="1283494"/>
                    </a:cubicBezTo>
                    <a:cubicBezTo>
                      <a:pt x="1177766" y="1261586"/>
                      <a:pt x="1153954" y="1255871"/>
                      <a:pt x="1138714" y="1235869"/>
                    </a:cubicBezTo>
                    <a:cubicBezTo>
                      <a:pt x="1123474" y="1215866"/>
                      <a:pt x="1137761" y="1171099"/>
                      <a:pt x="1159669" y="1165384"/>
                    </a:cubicBezTo>
                    <a:cubicBezTo>
                      <a:pt x="1181576" y="1159669"/>
                      <a:pt x="1219676" y="1142524"/>
                      <a:pt x="1240631" y="1103471"/>
                    </a:cubicBezTo>
                    <a:cubicBezTo>
                      <a:pt x="1254919" y="1067276"/>
                      <a:pt x="1213961" y="1007269"/>
                      <a:pt x="1172051" y="974884"/>
                    </a:cubicBezTo>
                    <a:close/>
                    <a:moveTo>
                      <a:pt x="584359" y="250984"/>
                    </a:moveTo>
                    <a:cubicBezTo>
                      <a:pt x="583406" y="251936"/>
                      <a:pt x="582454" y="251936"/>
                      <a:pt x="581501" y="252889"/>
                    </a:cubicBezTo>
                    <a:cubicBezTo>
                      <a:pt x="578644" y="250984"/>
                      <a:pt x="575786" y="250031"/>
                      <a:pt x="572929" y="250031"/>
                    </a:cubicBezTo>
                    <a:cubicBezTo>
                      <a:pt x="572929" y="250031"/>
                      <a:pt x="572929" y="250031"/>
                      <a:pt x="571976" y="250031"/>
                    </a:cubicBezTo>
                    <a:cubicBezTo>
                      <a:pt x="571024" y="250031"/>
                      <a:pt x="571024" y="249079"/>
                      <a:pt x="570071" y="249079"/>
                    </a:cubicBezTo>
                    <a:cubicBezTo>
                      <a:pt x="570071" y="248126"/>
                      <a:pt x="570071" y="247174"/>
                      <a:pt x="570071" y="246221"/>
                    </a:cubicBezTo>
                    <a:cubicBezTo>
                      <a:pt x="570071" y="245269"/>
                      <a:pt x="570071" y="244316"/>
                      <a:pt x="570071" y="243364"/>
                    </a:cubicBezTo>
                    <a:cubicBezTo>
                      <a:pt x="575786" y="241459"/>
                      <a:pt x="580549" y="238601"/>
                      <a:pt x="585311" y="234791"/>
                    </a:cubicBezTo>
                    <a:cubicBezTo>
                      <a:pt x="587216" y="238601"/>
                      <a:pt x="591026" y="242411"/>
                      <a:pt x="595789" y="244316"/>
                    </a:cubicBezTo>
                    <a:cubicBezTo>
                      <a:pt x="590074" y="244316"/>
                      <a:pt x="586264" y="247174"/>
                      <a:pt x="584359" y="250984"/>
                    </a:cubicBezTo>
                    <a:close/>
                    <a:moveTo>
                      <a:pt x="596741" y="201454"/>
                    </a:moveTo>
                    <a:cubicBezTo>
                      <a:pt x="596741" y="200501"/>
                      <a:pt x="596741" y="199549"/>
                      <a:pt x="596741" y="198596"/>
                    </a:cubicBezTo>
                    <a:cubicBezTo>
                      <a:pt x="597694" y="198596"/>
                      <a:pt x="598646" y="199549"/>
                      <a:pt x="598646" y="199549"/>
                    </a:cubicBezTo>
                    <a:cubicBezTo>
                      <a:pt x="597694" y="200501"/>
                      <a:pt x="597694" y="200501"/>
                      <a:pt x="596741" y="201454"/>
                    </a:cubicBezTo>
                    <a:close/>
                    <a:moveTo>
                      <a:pt x="606266" y="250031"/>
                    </a:moveTo>
                    <a:cubicBezTo>
                      <a:pt x="605314" y="248126"/>
                      <a:pt x="603409" y="247174"/>
                      <a:pt x="602456" y="245269"/>
                    </a:cubicBezTo>
                    <a:cubicBezTo>
                      <a:pt x="603409" y="245269"/>
                      <a:pt x="604361" y="245269"/>
                      <a:pt x="605314" y="245269"/>
                    </a:cubicBezTo>
                    <a:cubicBezTo>
                      <a:pt x="606266" y="245269"/>
                      <a:pt x="608171" y="245269"/>
                      <a:pt x="609124" y="245269"/>
                    </a:cubicBezTo>
                    <a:cubicBezTo>
                      <a:pt x="607219" y="247174"/>
                      <a:pt x="607219" y="248126"/>
                      <a:pt x="606266" y="250031"/>
                    </a:cubicBezTo>
                    <a:close/>
                    <a:moveTo>
                      <a:pt x="557689" y="407194"/>
                    </a:moveTo>
                    <a:cubicBezTo>
                      <a:pt x="556736" y="407194"/>
                      <a:pt x="556736" y="407194"/>
                      <a:pt x="555784" y="407194"/>
                    </a:cubicBezTo>
                    <a:cubicBezTo>
                      <a:pt x="555784" y="406241"/>
                      <a:pt x="555784" y="406241"/>
                      <a:pt x="555784" y="405289"/>
                    </a:cubicBezTo>
                    <a:cubicBezTo>
                      <a:pt x="555784" y="403384"/>
                      <a:pt x="555784" y="402431"/>
                      <a:pt x="554831" y="400526"/>
                    </a:cubicBezTo>
                    <a:cubicBezTo>
                      <a:pt x="555784" y="403384"/>
                      <a:pt x="557689" y="405289"/>
                      <a:pt x="559594" y="407194"/>
                    </a:cubicBezTo>
                    <a:cubicBezTo>
                      <a:pt x="560546" y="407194"/>
                      <a:pt x="559594" y="407194"/>
                      <a:pt x="557689" y="407194"/>
                    </a:cubicBezTo>
                    <a:close/>
                    <a:moveTo>
                      <a:pt x="637699" y="305276"/>
                    </a:moveTo>
                    <a:cubicBezTo>
                      <a:pt x="638651" y="307181"/>
                      <a:pt x="640556" y="308134"/>
                      <a:pt x="641509" y="309086"/>
                    </a:cubicBezTo>
                    <a:cubicBezTo>
                      <a:pt x="640556" y="309086"/>
                      <a:pt x="639604" y="310039"/>
                      <a:pt x="638651" y="310039"/>
                    </a:cubicBezTo>
                    <a:cubicBezTo>
                      <a:pt x="637699" y="308134"/>
                      <a:pt x="637699" y="307181"/>
                      <a:pt x="636746" y="306229"/>
                    </a:cubicBezTo>
                    <a:cubicBezTo>
                      <a:pt x="636746" y="305276"/>
                      <a:pt x="637699" y="305276"/>
                      <a:pt x="637699" y="305276"/>
                    </a:cubicBezTo>
                    <a:close/>
                    <a:moveTo>
                      <a:pt x="591979" y="417671"/>
                    </a:moveTo>
                    <a:cubicBezTo>
                      <a:pt x="598646" y="416719"/>
                      <a:pt x="604361" y="413861"/>
                      <a:pt x="609124" y="409099"/>
                    </a:cubicBezTo>
                    <a:cubicBezTo>
                      <a:pt x="607219" y="411956"/>
                      <a:pt x="606266" y="415766"/>
                      <a:pt x="606266" y="418624"/>
                    </a:cubicBezTo>
                    <a:cubicBezTo>
                      <a:pt x="606266" y="418624"/>
                      <a:pt x="606266" y="418624"/>
                      <a:pt x="606266" y="418624"/>
                    </a:cubicBezTo>
                    <a:cubicBezTo>
                      <a:pt x="603409" y="419576"/>
                      <a:pt x="600551" y="422434"/>
                      <a:pt x="598646" y="426244"/>
                    </a:cubicBezTo>
                    <a:cubicBezTo>
                      <a:pt x="596741" y="423386"/>
                      <a:pt x="593884" y="421481"/>
                      <a:pt x="591026" y="420529"/>
                    </a:cubicBezTo>
                    <a:cubicBezTo>
                      <a:pt x="591979" y="419576"/>
                      <a:pt x="591979" y="418624"/>
                      <a:pt x="591979" y="417671"/>
                    </a:cubicBezTo>
                    <a:close/>
                    <a:moveTo>
                      <a:pt x="594836" y="511016"/>
                    </a:moveTo>
                    <a:cubicBezTo>
                      <a:pt x="593884" y="511016"/>
                      <a:pt x="592931" y="510064"/>
                      <a:pt x="591979" y="510064"/>
                    </a:cubicBezTo>
                    <a:cubicBezTo>
                      <a:pt x="591026" y="510064"/>
                      <a:pt x="590074" y="510064"/>
                      <a:pt x="590074" y="510064"/>
                    </a:cubicBezTo>
                    <a:cubicBezTo>
                      <a:pt x="589121" y="509111"/>
                      <a:pt x="588169" y="509111"/>
                      <a:pt x="587216" y="508159"/>
                    </a:cubicBezTo>
                    <a:cubicBezTo>
                      <a:pt x="591026" y="507206"/>
                      <a:pt x="593884" y="505301"/>
                      <a:pt x="597694" y="503396"/>
                    </a:cubicBezTo>
                    <a:cubicBezTo>
                      <a:pt x="597694" y="504349"/>
                      <a:pt x="597694" y="505301"/>
                      <a:pt x="598646" y="505301"/>
                    </a:cubicBezTo>
                    <a:cubicBezTo>
                      <a:pt x="595789" y="507206"/>
                      <a:pt x="594836" y="509111"/>
                      <a:pt x="594836" y="511016"/>
                    </a:cubicBezTo>
                    <a:close/>
                    <a:moveTo>
                      <a:pt x="633889" y="447199"/>
                    </a:moveTo>
                    <a:cubicBezTo>
                      <a:pt x="630079" y="451009"/>
                      <a:pt x="628174" y="455771"/>
                      <a:pt x="627221" y="461486"/>
                    </a:cubicBezTo>
                    <a:cubicBezTo>
                      <a:pt x="627221" y="461486"/>
                      <a:pt x="626269" y="461486"/>
                      <a:pt x="626269" y="461486"/>
                    </a:cubicBezTo>
                    <a:cubicBezTo>
                      <a:pt x="615791" y="461486"/>
                      <a:pt x="608171" y="470059"/>
                      <a:pt x="608171" y="479584"/>
                    </a:cubicBezTo>
                    <a:cubicBezTo>
                      <a:pt x="608171" y="481489"/>
                      <a:pt x="608171" y="482441"/>
                      <a:pt x="609124" y="484346"/>
                    </a:cubicBezTo>
                    <a:cubicBezTo>
                      <a:pt x="609124" y="484346"/>
                      <a:pt x="608171" y="484346"/>
                      <a:pt x="608171" y="485299"/>
                    </a:cubicBezTo>
                    <a:cubicBezTo>
                      <a:pt x="608171" y="484346"/>
                      <a:pt x="608171" y="484346"/>
                      <a:pt x="608171" y="483394"/>
                    </a:cubicBezTo>
                    <a:cubicBezTo>
                      <a:pt x="608171" y="472916"/>
                      <a:pt x="602456" y="464344"/>
                      <a:pt x="593884" y="459581"/>
                    </a:cubicBezTo>
                    <a:cubicBezTo>
                      <a:pt x="600551" y="456724"/>
                      <a:pt x="604361" y="451009"/>
                      <a:pt x="606266" y="444341"/>
                    </a:cubicBezTo>
                    <a:cubicBezTo>
                      <a:pt x="608171" y="446246"/>
                      <a:pt x="611029" y="447199"/>
                      <a:pt x="614839" y="447199"/>
                    </a:cubicBezTo>
                    <a:cubicBezTo>
                      <a:pt x="619601" y="447199"/>
                      <a:pt x="624364" y="444341"/>
                      <a:pt x="626269" y="440531"/>
                    </a:cubicBezTo>
                    <a:cubicBezTo>
                      <a:pt x="627221" y="440531"/>
                      <a:pt x="629126" y="440531"/>
                      <a:pt x="630079" y="440531"/>
                    </a:cubicBezTo>
                    <a:cubicBezTo>
                      <a:pt x="631031" y="440531"/>
                      <a:pt x="631031" y="440531"/>
                      <a:pt x="631984" y="440531"/>
                    </a:cubicBezTo>
                    <a:cubicBezTo>
                      <a:pt x="632936" y="442436"/>
                      <a:pt x="634841" y="443389"/>
                      <a:pt x="636746" y="444341"/>
                    </a:cubicBezTo>
                    <a:cubicBezTo>
                      <a:pt x="633889" y="445294"/>
                      <a:pt x="633889" y="446246"/>
                      <a:pt x="633889" y="447199"/>
                    </a:cubicBezTo>
                    <a:cubicBezTo>
                      <a:pt x="633889" y="447199"/>
                      <a:pt x="633889" y="447199"/>
                      <a:pt x="633889" y="447199"/>
                    </a:cubicBezTo>
                    <a:close/>
                    <a:moveTo>
                      <a:pt x="639604" y="402431"/>
                    </a:moveTo>
                    <a:cubicBezTo>
                      <a:pt x="636746" y="400526"/>
                      <a:pt x="634841" y="399574"/>
                      <a:pt x="631031" y="399574"/>
                    </a:cubicBezTo>
                    <a:cubicBezTo>
                      <a:pt x="631031" y="395764"/>
                      <a:pt x="628174" y="392906"/>
                      <a:pt x="625316" y="391001"/>
                    </a:cubicBezTo>
                    <a:cubicBezTo>
                      <a:pt x="625316" y="390049"/>
                      <a:pt x="626269" y="389096"/>
                      <a:pt x="626269" y="388144"/>
                    </a:cubicBezTo>
                    <a:cubicBezTo>
                      <a:pt x="626269" y="385286"/>
                      <a:pt x="623411" y="382429"/>
                      <a:pt x="620554" y="382429"/>
                    </a:cubicBezTo>
                    <a:cubicBezTo>
                      <a:pt x="620554" y="379571"/>
                      <a:pt x="619601" y="376714"/>
                      <a:pt x="619601" y="374809"/>
                    </a:cubicBezTo>
                    <a:cubicBezTo>
                      <a:pt x="621506" y="375761"/>
                      <a:pt x="623411" y="375761"/>
                      <a:pt x="625316" y="375761"/>
                    </a:cubicBezTo>
                    <a:cubicBezTo>
                      <a:pt x="627221" y="375761"/>
                      <a:pt x="629126" y="374809"/>
                      <a:pt x="631031" y="373856"/>
                    </a:cubicBezTo>
                    <a:cubicBezTo>
                      <a:pt x="632936" y="377666"/>
                      <a:pt x="637699" y="380524"/>
                      <a:pt x="642461" y="380524"/>
                    </a:cubicBezTo>
                    <a:cubicBezTo>
                      <a:pt x="642461" y="385286"/>
                      <a:pt x="644366" y="390049"/>
                      <a:pt x="647224" y="394811"/>
                    </a:cubicBezTo>
                    <a:cubicBezTo>
                      <a:pt x="643414" y="396716"/>
                      <a:pt x="641509" y="399574"/>
                      <a:pt x="639604" y="402431"/>
                    </a:cubicBezTo>
                    <a:close/>
                    <a:moveTo>
                      <a:pt x="343376" y="758666"/>
                    </a:moveTo>
                    <a:cubicBezTo>
                      <a:pt x="343376" y="757714"/>
                      <a:pt x="343376" y="757714"/>
                      <a:pt x="343376" y="758666"/>
                    </a:cubicBezTo>
                    <a:cubicBezTo>
                      <a:pt x="343376" y="755809"/>
                      <a:pt x="342424" y="753904"/>
                      <a:pt x="341471" y="751999"/>
                    </a:cubicBezTo>
                    <a:cubicBezTo>
                      <a:pt x="343376" y="752951"/>
                      <a:pt x="345281" y="752951"/>
                      <a:pt x="346234" y="752951"/>
                    </a:cubicBezTo>
                    <a:cubicBezTo>
                      <a:pt x="345281" y="754856"/>
                      <a:pt x="344329" y="756761"/>
                      <a:pt x="343376" y="758666"/>
                    </a:cubicBezTo>
                    <a:close/>
                    <a:moveTo>
                      <a:pt x="109061" y="1225391"/>
                    </a:moveTo>
                    <a:cubicBezTo>
                      <a:pt x="106204" y="1221581"/>
                      <a:pt x="101441" y="1218724"/>
                      <a:pt x="95726" y="1217771"/>
                    </a:cubicBezTo>
                    <a:cubicBezTo>
                      <a:pt x="99536" y="1216819"/>
                      <a:pt x="103346" y="1213961"/>
                      <a:pt x="104299" y="1210151"/>
                    </a:cubicBezTo>
                    <a:cubicBezTo>
                      <a:pt x="111919" y="1208246"/>
                      <a:pt x="118586" y="1202531"/>
                      <a:pt x="122396" y="1195864"/>
                    </a:cubicBezTo>
                    <a:cubicBezTo>
                      <a:pt x="124301" y="1197769"/>
                      <a:pt x="126206" y="1199674"/>
                      <a:pt x="129064" y="1201579"/>
                    </a:cubicBezTo>
                    <a:cubicBezTo>
                      <a:pt x="118586" y="1204436"/>
                      <a:pt x="110014" y="1213961"/>
                      <a:pt x="109061" y="1225391"/>
                    </a:cubicBezTo>
                    <a:close/>
                    <a:moveTo>
                      <a:pt x="151924" y="1208246"/>
                    </a:moveTo>
                    <a:cubicBezTo>
                      <a:pt x="150971" y="1207294"/>
                      <a:pt x="150971" y="1207294"/>
                      <a:pt x="150019" y="1206341"/>
                    </a:cubicBezTo>
                    <a:cubicBezTo>
                      <a:pt x="150971" y="1206341"/>
                      <a:pt x="151924" y="1206341"/>
                      <a:pt x="151924" y="1206341"/>
                    </a:cubicBezTo>
                    <a:cubicBezTo>
                      <a:pt x="152876" y="1207294"/>
                      <a:pt x="151924" y="1208246"/>
                      <a:pt x="151924" y="1208246"/>
                    </a:cubicBezTo>
                    <a:close/>
                    <a:moveTo>
                      <a:pt x="290989" y="992981"/>
                    </a:moveTo>
                    <a:cubicBezTo>
                      <a:pt x="291941" y="991076"/>
                      <a:pt x="291941" y="989171"/>
                      <a:pt x="291941" y="986314"/>
                    </a:cubicBezTo>
                    <a:cubicBezTo>
                      <a:pt x="291941" y="986314"/>
                      <a:pt x="291941" y="986314"/>
                      <a:pt x="291941" y="986314"/>
                    </a:cubicBezTo>
                    <a:cubicBezTo>
                      <a:pt x="292894" y="986314"/>
                      <a:pt x="293846" y="987266"/>
                      <a:pt x="294799" y="987266"/>
                    </a:cubicBezTo>
                    <a:cubicBezTo>
                      <a:pt x="293846" y="989171"/>
                      <a:pt x="291941" y="991076"/>
                      <a:pt x="290989" y="992981"/>
                    </a:cubicBezTo>
                    <a:close/>
                    <a:moveTo>
                      <a:pt x="309086" y="1652111"/>
                    </a:moveTo>
                    <a:cubicBezTo>
                      <a:pt x="309086" y="1651159"/>
                      <a:pt x="309086" y="1650206"/>
                      <a:pt x="310039" y="1649254"/>
                    </a:cubicBezTo>
                    <a:cubicBezTo>
                      <a:pt x="310039" y="1649254"/>
                      <a:pt x="310991" y="1650206"/>
                      <a:pt x="310991" y="1650206"/>
                    </a:cubicBezTo>
                    <a:cubicBezTo>
                      <a:pt x="310991" y="1651159"/>
                      <a:pt x="310039" y="1651159"/>
                      <a:pt x="309086" y="1652111"/>
                    </a:cubicBezTo>
                    <a:close/>
                    <a:moveTo>
                      <a:pt x="259556" y="1822609"/>
                    </a:moveTo>
                    <a:cubicBezTo>
                      <a:pt x="260509" y="1820704"/>
                      <a:pt x="260509" y="1818799"/>
                      <a:pt x="261461" y="1816894"/>
                    </a:cubicBezTo>
                    <a:cubicBezTo>
                      <a:pt x="262414" y="1816894"/>
                      <a:pt x="264319" y="1816894"/>
                      <a:pt x="265271" y="1816894"/>
                    </a:cubicBezTo>
                    <a:cubicBezTo>
                      <a:pt x="265271" y="1817846"/>
                      <a:pt x="266224" y="1817846"/>
                      <a:pt x="266224" y="1817846"/>
                    </a:cubicBezTo>
                    <a:cubicBezTo>
                      <a:pt x="263366" y="1819751"/>
                      <a:pt x="261461" y="1820704"/>
                      <a:pt x="259556" y="1822609"/>
                    </a:cubicBezTo>
                    <a:close/>
                    <a:moveTo>
                      <a:pt x="330994" y="1783556"/>
                    </a:moveTo>
                    <a:cubicBezTo>
                      <a:pt x="330041" y="1783556"/>
                      <a:pt x="330041" y="1783556"/>
                      <a:pt x="329089" y="1783556"/>
                    </a:cubicBezTo>
                    <a:cubicBezTo>
                      <a:pt x="328136" y="1782604"/>
                      <a:pt x="327184" y="1781651"/>
                      <a:pt x="326231" y="1781651"/>
                    </a:cubicBezTo>
                    <a:cubicBezTo>
                      <a:pt x="324326" y="1779746"/>
                      <a:pt x="323374" y="1778794"/>
                      <a:pt x="321469" y="1777841"/>
                    </a:cubicBezTo>
                    <a:cubicBezTo>
                      <a:pt x="322421" y="1775936"/>
                      <a:pt x="322421" y="1774031"/>
                      <a:pt x="323374" y="1772126"/>
                    </a:cubicBezTo>
                    <a:cubicBezTo>
                      <a:pt x="325279" y="1773079"/>
                      <a:pt x="327184" y="1773079"/>
                      <a:pt x="329089" y="1773079"/>
                    </a:cubicBezTo>
                    <a:cubicBezTo>
                      <a:pt x="331946" y="1773079"/>
                      <a:pt x="333851" y="1772126"/>
                      <a:pt x="335756" y="1771174"/>
                    </a:cubicBezTo>
                    <a:cubicBezTo>
                      <a:pt x="333851" y="1774984"/>
                      <a:pt x="331946" y="1778794"/>
                      <a:pt x="330994" y="1783556"/>
                    </a:cubicBezTo>
                    <a:close/>
                    <a:moveTo>
                      <a:pt x="442436" y="1450181"/>
                    </a:moveTo>
                    <a:cubicBezTo>
                      <a:pt x="444341" y="1453991"/>
                      <a:pt x="447199" y="1456849"/>
                      <a:pt x="451009" y="1458754"/>
                    </a:cubicBezTo>
                    <a:cubicBezTo>
                      <a:pt x="448151" y="1460659"/>
                      <a:pt x="446246" y="1462564"/>
                      <a:pt x="444341" y="1465421"/>
                    </a:cubicBezTo>
                    <a:cubicBezTo>
                      <a:pt x="443389" y="1461611"/>
                      <a:pt x="440531" y="1457801"/>
                      <a:pt x="437674" y="1454944"/>
                    </a:cubicBezTo>
                    <a:cubicBezTo>
                      <a:pt x="438626" y="1453039"/>
                      <a:pt x="440531" y="1452086"/>
                      <a:pt x="442436" y="1450181"/>
                    </a:cubicBezTo>
                    <a:close/>
                    <a:moveTo>
                      <a:pt x="426244" y="1592104"/>
                    </a:moveTo>
                    <a:cubicBezTo>
                      <a:pt x="425291" y="1589246"/>
                      <a:pt x="423386" y="1587341"/>
                      <a:pt x="420529" y="1587341"/>
                    </a:cubicBezTo>
                    <a:cubicBezTo>
                      <a:pt x="420529" y="1587341"/>
                      <a:pt x="419576" y="1587341"/>
                      <a:pt x="419576" y="1587341"/>
                    </a:cubicBezTo>
                    <a:cubicBezTo>
                      <a:pt x="420529" y="1584484"/>
                      <a:pt x="421481" y="1580674"/>
                      <a:pt x="421481" y="1576864"/>
                    </a:cubicBezTo>
                    <a:cubicBezTo>
                      <a:pt x="421481" y="1575911"/>
                      <a:pt x="421481" y="1575911"/>
                      <a:pt x="421481" y="1574959"/>
                    </a:cubicBezTo>
                    <a:cubicBezTo>
                      <a:pt x="421481" y="1574959"/>
                      <a:pt x="422434" y="1574959"/>
                      <a:pt x="422434" y="1574959"/>
                    </a:cubicBezTo>
                    <a:cubicBezTo>
                      <a:pt x="423386" y="1575911"/>
                      <a:pt x="425291" y="1576864"/>
                      <a:pt x="426244" y="1577816"/>
                    </a:cubicBezTo>
                    <a:cubicBezTo>
                      <a:pt x="426244" y="1578769"/>
                      <a:pt x="426244" y="1579721"/>
                      <a:pt x="426244" y="1580674"/>
                    </a:cubicBezTo>
                    <a:cubicBezTo>
                      <a:pt x="426244" y="1585436"/>
                      <a:pt x="427196" y="1589246"/>
                      <a:pt x="430054" y="1593056"/>
                    </a:cubicBezTo>
                    <a:cubicBezTo>
                      <a:pt x="428149" y="1592104"/>
                      <a:pt x="427196" y="1592104"/>
                      <a:pt x="426244" y="1592104"/>
                    </a:cubicBezTo>
                    <a:close/>
                    <a:moveTo>
                      <a:pt x="431959" y="1518761"/>
                    </a:moveTo>
                    <a:cubicBezTo>
                      <a:pt x="430054" y="1517809"/>
                      <a:pt x="427196" y="1517809"/>
                      <a:pt x="425291" y="1517809"/>
                    </a:cubicBezTo>
                    <a:cubicBezTo>
                      <a:pt x="422434" y="1517809"/>
                      <a:pt x="418624" y="1518761"/>
                      <a:pt x="415766" y="1519714"/>
                    </a:cubicBezTo>
                    <a:cubicBezTo>
                      <a:pt x="415766" y="1518761"/>
                      <a:pt x="416719" y="1517809"/>
                      <a:pt x="416719" y="1515904"/>
                    </a:cubicBezTo>
                    <a:cubicBezTo>
                      <a:pt x="416719" y="1513046"/>
                      <a:pt x="415766" y="1510189"/>
                      <a:pt x="413861" y="1508284"/>
                    </a:cubicBezTo>
                    <a:cubicBezTo>
                      <a:pt x="417671" y="1507331"/>
                      <a:pt x="419576" y="1503521"/>
                      <a:pt x="419576" y="1499711"/>
                    </a:cubicBezTo>
                    <a:cubicBezTo>
                      <a:pt x="419576" y="1497806"/>
                      <a:pt x="418624" y="1496854"/>
                      <a:pt x="418624" y="1494949"/>
                    </a:cubicBezTo>
                    <a:cubicBezTo>
                      <a:pt x="420529" y="1493044"/>
                      <a:pt x="422434" y="1490186"/>
                      <a:pt x="422434" y="1486376"/>
                    </a:cubicBezTo>
                    <a:cubicBezTo>
                      <a:pt x="422434" y="1485424"/>
                      <a:pt x="422434" y="1485424"/>
                      <a:pt x="422434" y="1484471"/>
                    </a:cubicBezTo>
                    <a:cubicBezTo>
                      <a:pt x="422434" y="1484471"/>
                      <a:pt x="422434" y="1484471"/>
                      <a:pt x="422434" y="1484471"/>
                    </a:cubicBezTo>
                    <a:cubicBezTo>
                      <a:pt x="424339" y="1488281"/>
                      <a:pt x="428149" y="1491139"/>
                      <a:pt x="431959" y="1491139"/>
                    </a:cubicBezTo>
                    <a:cubicBezTo>
                      <a:pt x="432911" y="1491139"/>
                      <a:pt x="434816" y="1491139"/>
                      <a:pt x="435769" y="1490186"/>
                    </a:cubicBezTo>
                    <a:cubicBezTo>
                      <a:pt x="435769" y="1491139"/>
                      <a:pt x="436721" y="1492091"/>
                      <a:pt x="436721" y="1493044"/>
                    </a:cubicBezTo>
                    <a:cubicBezTo>
                      <a:pt x="432911" y="1495901"/>
                      <a:pt x="430054" y="1499711"/>
                      <a:pt x="430054" y="1505426"/>
                    </a:cubicBezTo>
                    <a:cubicBezTo>
                      <a:pt x="430054" y="1509236"/>
                      <a:pt x="431959" y="1513046"/>
                      <a:pt x="434816" y="1515904"/>
                    </a:cubicBezTo>
                    <a:cubicBezTo>
                      <a:pt x="432911" y="1518761"/>
                      <a:pt x="431959" y="1518761"/>
                      <a:pt x="431959" y="1518761"/>
                    </a:cubicBezTo>
                    <a:close/>
                    <a:moveTo>
                      <a:pt x="445294" y="1609249"/>
                    </a:moveTo>
                    <a:cubicBezTo>
                      <a:pt x="442436" y="1606391"/>
                      <a:pt x="439579" y="1604486"/>
                      <a:pt x="435769" y="1603534"/>
                    </a:cubicBezTo>
                    <a:cubicBezTo>
                      <a:pt x="435769" y="1603534"/>
                      <a:pt x="435769" y="1603534"/>
                      <a:pt x="435769" y="1603534"/>
                    </a:cubicBezTo>
                    <a:cubicBezTo>
                      <a:pt x="435769" y="1601629"/>
                      <a:pt x="435769" y="1600676"/>
                      <a:pt x="434816" y="1598771"/>
                    </a:cubicBezTo>
                    <a:cubicBezTo>
                      <a:pt x="438626" y="1601629"/>
                      <a:pt x="443389" y="1603534"/>
                      <a:pt x="449104" y="1603534"/>
                    </a:cubicBezTo>
                    <a:cubicBezTo>
                      <a:pt x="449104" y="1603534"/>
                      <a:pt x="449104" y="1603534"/>
                      <a:pt x="450056" y="1603534"/>
                    </a:cubicBezTo>
                    <a:cubicBezTo>
                      <a:pt x="451009" y="1604486"/>
                      <a:pt x="451009" y="1605439"/>
                      <a:pt x="451961" y="1606391"/>
                    </a:cubicBezTo>
                    <a:cubicBezTo>
                      <a:pt x="449104" y="1607344"/>
                      <a:pt x="447199" y="1608296"/>
                      <a:pt x="445294" y="1609249"/>
                    </a:cubicBezTo>
                    <a:close/>
                    <a:moveTo>
                      <a:pt x="452914" y="1518761"/>
                    </a:moveTo>
                    <a:cubicBezTo>
                      <a:pt x="452914" y="1518761"/>
                      <a:pt x="451961" y="1517809"/>
                      <a:pt x="451961" y="1517809"/>
                    </a:cubicBezTo>
                    <a:cubicBezTo>
                      <a:pt x="451961" y="1517809"/>
                      <a:pt x="452914" y="1516856"/>
                      <a:pt x="452914" y="1516856"/>
                    </a:cubicBezTo>
                    <a:cubicBezTo>
                      <a:pt x="453866" y="1516856"/>
                      <a:pt x="453866" y="1517809"/>
                      <a:pt x="454819" y="1517809"/>
                    </a:cubicBezTo>
                    <a:cubicBezTo>
                      <a:pt x="452914" y="1518761"/>
                      <a:pt x="452914" y="1518761"/>
                      <a:pt x="452914" y="1518761"/>
                    </a:cubicBezTo>
                    <a:close/>
                    <a:moveTo>
                      <a:pt x="666274" y="511969"/>
                    </a:moveTo>
                    <a:cubicBezTo>
                      <a:pt x="667226" y="511016"/>
                      <a:pt x="667226" y="510064"/>
                      <a:pt x="668179" y="509111"/>
                    </a:cubicBezTo>
                    <a:lnTo>
                      <a:pt x="668179" y="511969"/>
                    </a:lnTo>
                    <a:cubicBezTo>
                      <a:pt x="667226" y="511969"/>
                      <a:pt x="666274" y="511969"/>
                      <a:pt x="666274" y="511969"/>
                    </a:cubicBezTo>
                    <a:close/>
                    <a:moveTo>
                      <a:pt x="657701" y="574834"/>
                    </a:moveTo>
                    <a:cubicBezTo>
                      <a:pt x="658654" y="574834"/>
                      <a:pt x="659606" y="573881"/>
                      <a:pt x="659606" y="572929"/>
                    </a:cubicBezTo>
                    <a:lnTo>
                      <a:pt x="659606" y="575786"/>
                    </a:lnTo>
                    <a:cubicBezTo>
                      <a:pt x="658654" y="575786"/>
                      <a:pt x="658654" y="575786"/>
                      <a:pt x="657701" y="574834"/>
                    </a:cubicBezTo>
                    <a:close/>
                    <a:moveTo>
                      <a:pt x="502444" y="1197769"/>
                    </a:moveTo>
                    <a:cubicBezTo>
                      <a:pt x="504349" y="1198721"/>
                      <a:pt x="505301" y="1198721"/>
                      <a:pt x="507206" y="1198721"/>
                    </a:cubicBezTo>
                    <a:cubicBezTo>
                      <a:pt x="509111" y="1198721"/>
                      <a:pt x="510064" y="1198721"/>
                      <a:pt x="511969" y="1197769"/>
                    </a:cubicBezTo>
                    <a:cubicBezTo>
                      <a:pt x="512921" y="1210151"/>
                      <a:pt x="519589" y="1220629"/>
                      <a:pt x="529114" y="1227296"/>
                    </a:cubicBezTo>
                    <a:cubicBezTo>
                      <a:pt x="528161" y="1228249"/>
                      <a:pt x="527209" y="1229201"/>
                      <a:pt x="526256" y="1230154"/>
                    </a:cubicBezTo>
                    <a:cubicBezTo>
                      <a:pt x="525304" y="1230154"/>
                      <a:pt x="525304" y="1230154"/>
                      <a:pt x="524351" y="1230154"/>
                    </a:cubicBezTo>
                    <a:cubicBezTo>
                      <a:pt x="519589" y="1224439"/>
                      <a:pt x="511969" y="1220629"/>
                      <a:pt x="504349" y="1220629"/>
                    </a:cubicBezTo>
                    <a:cubicBezTo>
                      <a:pt x="504349" y="1220629"/>
                      <a:pt x="504349" y="1220629"/>
                      <a:pt x="503396" y="1220629"/>
                    </a:cubicBezTo>
                    <a:cubicBezTo>
                      <a:pt x="501491" y="1217771"/>
                      <a:pt x="499586" y="1215866"/>
                      <a:pt x="497681" y="1213961"/>
                    </a:cubicBezTo>
                    <a:cubicBezTo>
                      <a:pt x="501491" y="1212056"/>
                      <a:pt x="504349" y="1208246"/>
                      <a:pt x="504349" y="1203484"/>
                    </a:cubicBezTo>
                    <a:cubicBezTo>
                      <a:pt x="504349" y="1201579"/>
                      <a:pt x="503396" y="1199674"/>
                      <a:pt x="502444" y="1197769"/>
                    </a:cubicBezTo>
                    <a:close/>
                    <a:moveTo>
                      <a:pt x="574834" y="1231106"/>
                    </a:moveTo>
                    <a:cubicBezTo>
                      <a:pt x="574834" y="1231106"/>
                      <a:pt x="574834" y="1230154"/>
                      <a:pt x="574834" y="1231106"/>
                    </a:cubicBezTo>
                    <a:cubicBezTo>
                      <a:pt x="576739" y="1229201"/>
                      <a:pt x="578644" y="1228249"/>
                      <a:pt x="579596" y="1226344"/>
                    </a:cubicBezTo>
                    <a:lnTo>
                      <a:pt x="579596" y="1229201"/>
                    </a:lnTo>
                    <a:cubicBezTo>
                      <a:pt x="577691" y="1230154"/>
                      <a:pt x="575786" y="1230154"/>
                      <a:pt x="574834" y="1231106"/>
                    </a:cubicBezTo>
                    <a:close/>
                    <a:moveTo>
                      <a:pt x="516731" y="1371124"/>
                    </a:moveTo>
                    <a:cubicBezTo>
                      <a:pt x="517684" y="1371124"/>
                      <a:pt x="517684" y="1371124"/>
                      <a:pt x="518636" y="1371124"/>
                    </a:cubicBezTo>
                    <a:cubicBezTo>
                      <a:pt x="517684" y="1372076"/>
                      <a:pt x="517684" y="1372076"/>
                      <a:pt x="516731" y="1373029"/>
                    </a:cubicBezTo>
                    <a:cubicBezTo>
                      <a:pt x="516731" y="1372076"/>
                      <a:pt x="516731" y="1371124"/>
                      <a:pt x="516731" y="1371124"/>
                    </a:cubicBezTo>
                    <a:close/>
                    <a:moveTo>
                      <a:pt x="615791" y="838676"/>
                    </a:moveTo>
                    <a:cubicBezTo>
                      <a:pt x="618649" y="842486"/>
                      <a:pt x="622459" y="844391"/>
                      <a:pt x="627221" y="845344"/>
                    </a:cubicBezTo>
                    <a:lnTo>
                      <a:pt x="627221" y="847249"/>
                    </a:lnTo>
                    <a:cubicBezTo>
                      <a:pt x="627221" y="848201"/>
                      <a:pt x="626269" y="848201"/>
                      <a:pt x="626269" y="849154"/>
                    </a:cubicBezTo>
                    <a:cubicBezTo>
                      <a:pt x="624364" y="849154"/>
                      <a:pt x="622459" y="848201"/>
                      <a:pt x="620554" y="848201"/>
                    </a:cubicBezTo>
                    <a:cubicBezTo>
                      <a:pt x="616744" y="848201"/>
                      <a:pt x="613886" y="849154"/>
                      <a:pt x="610076" y="849154"/>
                    </a:cubicBezTo>
                    <a:cubicBezTo>
                      <a:pt x="610076" y="848201"/>
                      <a:pt x="610076" y="847249"/>
                      <a:pt x="610076" y="847249"/>
                    </a:cubicBezTo>
                    <a:cubicBezTo>
                      <a:pt x="610076" y="845344"/>
                      <a:pt x="610076" y="844391"/>
                      <a:pt x="609124" y="842486"/>
                    </a:cubicBezTo>
                    <a:cubicBezTo>
                      <a:pt x="611029" y="842486"/>
                      <a:pt x="613886" y="840581"/>
                      <a:pt x="615791" y="838676"/>
                    </a:cubicBezTo>
                    <a:close/>
                    <a:moveTo>
                      <a:pt x="571024" y="938689"/>
                    </a:moveTo>
                    <a:cubicBezTo>
                      <a:pt x="572929" y="941546"/>
                      <a:pt x="574834" y="942499"/>
                      <a:pt x="577691" y="943451"/>
                    </a:cubicBezTo>
                    <a:cubicBezTo>
                      <a:pt x="576739" y="944404"/>
                      <a:pt x="575786" y="945356"/>
                      <a:pt x="575786" y="946309"/>
                    </a:cubicBezTo>
                    <a:cubicBezTo>
                      <a:pt x="573881" y="943451"/>
                      <a:pt x="571976" y="940594"/>
                      <a:pt x="571024" y="938689"/>
                    </a:cubicBezTo>
                    <a:cubicBezTo>
                      <a:pt x="570071" y="938689"/>
                      <a:pt x="571024" y="938689"/>
                      <a:pt x="571024" y="938689"/>
                    </a:cubicBezTo>
                    <a:close/>
                    <a:moveTo>
                      <a:pt x="552926" y="718661"/>
                    </a:moveTo>
                    <a:cubicBezTo>
                      <a:pt x="558641" y="717709"/>
                      <a:pt x="562451" y="714851"/>
                      <a:pt x="566261" y="710089"/>
                    </a:cubicBezTo>
                    <a:cubicBezTo>
                      <a:pt x="567214" y="710089"/>
                      <a:pt x="567214" y="710089"/>
                      <a:pt x="568166" y="711041"/>
                    </a:cubicBezTo>
                    <a:cubicBezTo>
                      <a:pt x="567214" y="713899"/>
                      <a:pt x="567214" y="716756"/>
                      <a:pt x="567214" y="719614"/>
                    </a:cubicBezTo>
                    <a:cubicBezTo>
                      <a:pt x="567214" y="720566"/>
                      <a:pt x="567214" y="721519"/>
                      <a:pt x="567214" y="723424"/>
                    </a:cubicBezTo>
                    <a:cubicBezTo>
                      <a:pt x="566261" y="723424"/>
                      <a:pt x="565309" y="723424"/>
                      <a:pt x="565309" y="724376"/>
                    </a:cubicBezTo>
                    <a:cubicBezTo>
                      <a:pt x="561499" y="722471"/>
                      <a:pt x="557689" y="720566"/>
                      <a:pt x="552926" y="720566"/>
                    </a:cubicBezTo>
                    <a:cubicBezTo>
                      <a:pt x="552926" y="719614"/>
                      <a:pt x="552926" y="718661"/>
                      <a:pt x="552926" y="718661"/>
                    </a:cubicBezTo>
                    <a:close/>
                    <a:moveTo>
                      <a:pt x="553879" y="816769"/>
                    </a:moveTo>
                    <a:cubicBezTo>
                      <a:pt x="556736" y="812959"/>
                      <a:pt x="558641" y="809149"/>
                      <a:pt x="559594" y="804386"/>
                    </a:cubicBezTo>
                    <a:cubicBezTo>
                      <a:pt x="560546" y="804386"/>
                      <a:pt x="560546" y="804386"/>
                      <a:pt x="561499" y="804386"/>
                    </a:cubicBezTo>
                    <a:cubicBezTo>
                      <a:pt x="563404" y="806291"/>
                      <a:pt x="566261" y="807244"/>
                      <a:pt x="569119" y="808196"/>
                    </a:cubicBezTo>
                    <a:cubicBezTo>
                      <a:pt x="568166" y="810101"/>
                      <a:pt x="568166" y="812006"/>
                      <a:pt x="568166" y="813911"/>
                    </a:cubicBezTo>
                    <a:cubicBezTo>
                      <a:pt x="565309" y="815816"/>
                      <a:pt x="563404" y="818674"/>
                      <a:pt x="563404" y="822484"/>
                    </a:cubicBezTo>
                    <a:cubicBezTo>
                      <a:pt x="563404" y="823436"/>
                      <a:pt x="563404" y="823436"/>
                      <a:pt x="563404" y="824389"/>
                    </a:cubicBezTo>
                    <a:cubicBezTo>
                      <a:pt x="558641" y="824389"/>
                      <a:pt x="553879" y="825341"/>
                      <a:pt x="550069" y="828199"/>
                    </a:cubicBezTo>
                    <a:cubicBezTo>
                      <a:pt x="552926" y="824389"/>
                      <a:pt x="553879" y="820579"/>
                      <a:pt x="553879" y="816769"/>
                    </a:cubicBezTo>
                    <a:close/>
                    <a:moveTo>
                      <a:pt x="547211" y="968216"/>
                    </a:moveTo>
                    <a:cubicBezTo>
                      <a:pt x="547211" y="969169"/>
                      <a:pt x="547211" y="969169"/>
                      <a:pt x="547211" y="970121"/>
                    </a:cubicBezTo>
                    <a:cubicBezTo>
                      <a:pt x="547211" y="972979"/>
                      <a:pt x="550069" y="975836"/>
                      <a:pt x="552926" y="975836"/>
                    </a:cubicBezTo>
                    <a:cubicBezTo>
                      <a:pt x="555784" y="975836"/>
                      <a:pt x="557689" y="973931"/>
                      <a:pt x="558641" y="972026"/>
                    </a:cubicBezTo>
                    <a:cubicBezTo>
                      <a:pt x="558641" y="972026"/>
                      <a:pt x="558641" y="972026"/>
                      <a:pt x="558641" y="972026"/>
                    </a:cubicBezTo>
                    <a:cubicBezTo>
                      <a:pt x="560546" y="972026"/>
                      <a:pt x="561499" y="972026"/>
                      <a:pt x="563404" y="971074"/>
                    </a:cubicBezTo>
                    <a:cubicBezTo>
                      <a:pt x="563404" y="972026"/>
                      <a:pt x="562451" y="972979"/>
                      <a:pt x="562451" y="973931"/>
                    </a:cubicBezTo>
                    <a:cubicBezTo>
                      <a:pt x="562451" y="976789"/>
                      <a:pt x="564356" y="979646"/>
                      <a:pt x="567214" y="980599"/>
                    </a:cubicBezTo>
                    <a:cubicBezTo>
                      <a:pt x="568166" y="984409"/>
                      <a:pt x="569119" y="988219"/>
                      <a:pt x="571024" y="991076"/>
                    </a:cubicBezTo>
                    <a:cubicBezTo>
                      <a:pt x="570071" y="991076"/>
                      <a:pt x="568166" y="992029"/>
                      <a:pt x="567214" y="992029"/>
                    </a:cubicBezTo>
                    <a:cubicBezTo>
                      <a:pt x="565309" y="990124"/>
                      <a:pt x="562451" y="989171"/>
                      <a:pt x="559594" y="989171"/>
                    </a:cubicBezTo>
                    <a:cubicBezTo>
                      <a:pt x="553879" y="989171"/>
                      <a:pt x="550069" y="992981"/>
                      <a:pt x="548164" y="996791"/>
                    </a:cubicBezTo>
                    <a:cubicBezTo>
                      <a:pt x="547211" y="997744"/>
                      <a:pt x="546259" y="999649"/>
                      <a:pt x="545306" y="1001554"/>
                    </a:cubicBezTo>
                    <a:cubicBezTo>
                      <a:pt x="543401" y="998696"/>
                      <a:pt x="539591" y="995839"/>
                      <a:pt x="536734" y="994886"/>
                    </a:cubicBezTo>
                    <a:cubicBezTo>
                      <a:pt x="536734" y="993934"/>
                      <a:pt x="537686" y="992981"/>
                      <a:pt x="537686" y="992029"/>
                    </a:cubicBezTo>
                    <a:cubicBezTo>
                      <a:pt x="537686" y="988219"/>
                      <a:pt x="534829" y="985361"/>
                      <a:pt x="531019" y="985361"/>
                    </a:cubicBezTo>
                    <a:cubicBezTo>
                      <a:pt x="527209" y="985361"/>
                      <a:pt x="524351" y="988219"/>
                      <a:pt x="524351" y="992029"/>
                    </a:cubicBezTo>
                    <a:cubicBezTo>
                      <a:pt x="524351" y="992981"/>
                      <a:pt x="524351" y="992981"/>
                      <a:pt x="524351" y="993934"/>
                    </a:cubicBezTo>
                    <a:cubicBezTo>
                      <a:pt x="518636" y="995839"/>
                      <a:pt x="513874" y="999649"/>
                      <a:pt x="511016" y="1004411"/>
                    </a:cubicBezTo>
                    <a:cubicBezTo>
                      <a:pt x="509111" y="1002506"/>
                      <a:pt x="507206" y="1000601"/>
                      <a:pt x="504349" y="1000601"/>
                    </a:cubicBezTo>
                    <a:cubicBezTo>
                      <a:pt x="504349" y="1000601"/>
                      <a:pt x="504349" y="1000601"/>
                      <a:pt x="503396" y="1000601"/>
                    </a:cubicBezTo>
                    <a:cubicBezTo>
                      <a:pt x="503396" y="998696"/>
                      <a:pt x="502444" y="996791"/>
                      <a:pt x="501491" y="995839"/>
                    </a:cubicBezTo>
                    <a:cubicBezTo>
                      <a:pt x="501491" y="995839"/>
                      <a:pt x="501491" y="995839"/>
                      <a:pt x="502444" y="995839"/>
                    </a:cubicBezTo>
                    <a:cubicBezTo>
                      <a:pt x="514826" y="995839"/>
                      <a:pt x="524351" y="986314"/>
                      <a:pt x="524351" y="973931"/>
                    </a:cubicBezTo>
                    <a:cubicBezTo>
                      <a:pt x="524351" y="973931"/>
                      <a:pt x="524351" y="972979"/>
                      <a:pt x="524351" y="972979"/>
                    </a:cubicBezTo>
                    <a:cubicBezTo>
                      <a:pt x="525304" y="973931"/>
                      <a:pt x="527209" y="973931"/>
                      <a:pt x="529114" y="973931"/>
                    </a:cubicBezTo>
                    <a:cubicBezTo>
                      <a:pt x="535781" y="973931"/>
                      <a:pt x="541496" y="968216"/>
                      <a:pt x="541496" y="961549"/>
                    </a:cubicBezTo>
                    <a:cubicBezTo>
                      <a:pt x="541496" y="954881"/>
                      <a:pt x="535781" y="949166"/>
                      <a:pt x="529114" y="949166"/>
                    </a:cubicBezTo>
                    <a:cubicBezTo>
                      <a:pt x="525304" y="949166"/>
                      <a:pt x="521494" y="951071"/>
                      <a:pt x="519589" y="954881"/>
                    </a:cubicBezTo>
                    <a:cubicBezTo>
                      <a:pt x="519589" y="953929"/>
                      <a:pt x="520541" y="952024"/>
                      <a:pt x="520541" y="951071"/>
                    </a:cubicBezTo>
                    <a:cubicBezTo>
                      <a:pt x="520541" y="940594"/>
                      <a:pt x="511969" y="931069"/>
                      <a:pt x="500539" y="931069"/>
                    </a:cubicBezTo>
                    <a:cubicBezTo>
                      <a:pt x="497681" y="931069"/>
                      <a:pt x="495776" y="932021"/>
                      <a:pt x="492919" y="932974"/>
                    </a:cubicBezTo>
                    <a:cubicBezTo>
                      <a:pt x="491966" y="929164"/>
                      <a:pt x="488156" y="926306"/>
                      <a:pt x="484346" y="925354"/>
                    </a:cubicBezTo>
                    <a:cubicBezTo>
                      <a:pt x="485299" y="923449"/>
                      <a:pt x="486251" y="920591"/>
                      <a:pt x="486251" y="917734"/>
                    </a:cubicBezTo>
                    <a:cubicBezTo>
                      <a:pt x="486251" y="915829"/>
                      <a:pt x="486251" y="914876"/>
                      <a:pt x="485299" y="912971"/>
                    </a:cubicBezTo>
                    <a:cubicBezTo>
                      <a:pt x="487204" y="911066"/>
                      <a:pt x="488156" y="909161"/>
                      <a:pt x="488156" y="906304"/>
                    </a:cubicBezTo>
                    <a:cubicBezTo>
                      <a:pt x="488156" y="904399"/>
                      <a:pt x="487204" y="903446"/>
                      <a:pt x="486251" y="901541"/>
                    </a:cubicBezTo>
                    <a:cubicBezTo>
                      <a:pt x="489109" y="899636"/>
                      <a:pt x="491014" y="896779"/>
                      <a:pt x="492919" y="893921"/>
                    </a:cubicBezTo>
                    <a:cubicBezTo>
                      <a:pt x="495776" y="899636"/>
                      <a:pt x="500539" y="904399"/>
                      <a:pt x="505301" y="907256"/>
                    </a:cubicBezTo>
                    <a:cubicBezTo>
                      <a:pt x="505301" y="907256"/>
                      <a:pt x="505301" y="907256"/>
                      <a:pt x="505301" y="907256"/>
                    </a:cubicBezTo>
                    <a:cubicBezTo>
                      <a:pt x="505301" y="921544"/>
                      <a:pt x="512921" y="934879"/>
                      <a:pt x="525304" y="941546"/>
                    </a:cubicBezTo>
                    <a:cubicBezTo>
                      <a:pt x="528161" y="945356"/>
                      <a:pt x="532924" y="947261"/>
                      <a:pt x="537686" y="947261"/>
                    </a:cubicBezTo>
                    <a:cubicBezTo>
                      <a:pt x="537686" y="947261"/>
                      <a:pt x="538639" y="947261"/>
                      <a:pt x="538639" y="947261"/>
                    </a:cubicBezTo>
                    <a:cubicBezTo>
                      <a:pt x="538639" y="947261"/>
                      <a:pt x="539591" y="947261"/>
                      <a:pt x="539591" y="948214"/>
                    </a:cubicBezTo>
                    <a:cubicBezTo>
                      <a:pt x="539591" y="949166"/>
                      <a:pt x="539591" y="951071"/>
                      <a:pt x="539591" y="952024"/>
                    </a:cubicBezTo>
                    <a:cubicBezTo>
                      <a:pt x="539591" y="959644"/>
                      <a:pt x="542449" y="964406"/>
                      <a:pt x="547211" y="968216"/>
                    </a:cubicBezTo>
                    <a:close/>
                    <a:moveTo>
                      <a:pt x="549116" y="1032986"/>
                    </a:moveTo>
                    <a:cubicBezTo>
                      <a:pt x="543401" y="1036796"/>
                      <a:pt x="539591" y="1041559"/>
                      <a:pt x="536734" y="1048226"/>
                    </a:cubicBezTo>
                    <a:cubicBezTo>
                      <a:pt x="535781" y="1048226"/>
                      <a:pt x="534829" y="1048226"/>
                      <a:pt x="532924" y="1048226"/>
                    </a:cubicBezTo>
                    <a:cubicBezTo>
                      <a:pt x="531971" y="1048226"/>
                      <a:pt x="531971" y="1048226"/>
                      <a:pt x="531019" y="1048226"/>
                    </a:cubicBezTo>
                    <a:cubicBezTo>
                      <a:pt x="531019" y="1048226"/>
                      <a:pt x="531019" y="1048226"/>
                      <a:pt x="531019" y="1047274"/>
                    </a:cubicBezTo>
                    <a:cubicBezTo>
                      <a:pt x="533876" y="1044416"/>
                      <a:pt x="535781" y="1041559"/>
                      <a:pt x="535781" y="1036796"/>
                    </a:cubicBezTo>
                    <a:cubicBezTo>
                      <a:pt x="535781" y="1035844"/>
                      <a:pt x="535781" y="1034891"/>
                      <a:pt x="534829" y="1032986"/>
                    </a:cubicBezTo>
                    <a:cubicBezTo>
                      <a:pt x="540544" y="1031081"/>
                      <a:pt x="545306" y="1025366"/>
                      <a:pt x="547211" y="1018699"/>
                    </a:cubicBezTo>
                    <a:cubicBezTo>
                      <a:pt x="547211" y="1018699"/>
                      <a:pt x="548164" y="1019651"/>
                      <a:pt x="548164" y="1019651"/>
                    </a:cubicBezTo>
                    <a:cubicBezTo>
                      <a:pt x="547211" y="1021556"/>
                      <a:pt x="547211" y="1024414"/>
                      <a:pt x="547211" y="1026319"/>
                    </a:cubicBezTo>
                    <a:cubicBezTo>
                      <a:pt x="548164" y="1029176"/>
                      <a:pt x="548164" y="1031081"/>
                      <a:pt x="549116" y="1032986"/>
                    </a:cubicBezTo>
                    <a:close/>
                    <a:moveTo>
                      <a:pt x="506254" y="814864"/>
                    </a:moveTo>
                    <a:cubicBezTo>
                      <a:pt x="503396" y="813911"/>
                      <a:pt x="500539" y="812959"/>
                      <a:pt x="497681" y="812959"/>
                    </a:cubicBezTo>
                    <a:cubicBezTo>
                      <a:pt x="497681" y="812959"/>
                      <a:pt x="497681" y="812959"/>
                      <a:pt x="497681" y="812959"/>
                    </a:cubicBezTo>
                    <a:cubicBezTo>
                      <a:pt x="501491" y="812006"/>
                      <a:pt x="504349" y="809149"/>
                      <a:pt x="507206" y="806291"/>
                    </a:cubicBezTo>
                    <a:cubicBezTo>
                      <a:pt x="508159" y="806291"/>
                      <a:pt x="508159" y="805339"/>
                      <a:pt x="509111" y="805339"/>
                    </a:cubicBezTo>
                    <a:cubicBezTo>
                      <a:pt x="509111" y="805339"/>
                      <a:pt x="509111" y="805339"/>
                      <a:pt x="509111" y="806291"/>
                    </a:cubicBezTo>
                    <a:cubicBezTo>
                      <a:pt x="507206" y="808196"/>
                      <a:pt x="506254" y="810101"/>
                      <a:pt x="506254" y="812959"/>
                    </a:cubicBezTo>
                    <a:cubicBezTo>
                      <a:pt x="506254" y="812959"/>
                      <a:pt x="506254" y="813911"/>
                      <a:pt x="506254" y="814864"/>
                    </a:cubicBezTo>
                    <a:close/>
                    <a:moveTo>
                      <a:pt x="521494" y="822484"/>
                    </a:moveTo>
                    <a:cubicBezTo>
                      <a:pt x="524351" y="828199"/>
                      <a:pt x="530066" y="832961"/>
                      <a:pt x="536734" y="832961"/>
                    </a:cubicBezTo>
                    <a:cubicBezTo>
                      <a:pt x="538639" y="832961"/>
                      <a:pt x="541496" y="832961"/>
                      <a:pt x="543401" y="832009"/>
                    </a:cubicBezTo>
                    <a:cubicBezTo>
                      <a:pt x="540544" y="834866"/>
                      <a:pt x="538639" y="838676"/>
                      <a:pt x="536734" y="842486"/>
                    </a:cubicBezTo>
                    <a:cubicBezTo>
                      <a:pt x="535781" y="842486"/>
                      <a:pt x="534829" y="842486"/>
                      <a:pt x="533876" y="842486"/>
                    </a:cubicBezTo>
                    <a:cubicBezTo>
                      <a:pt x="526256" y="842486"/>
                      <a:pt x="519589" y="848201"/>
                      <a:pt x="517684" y="854869"/>
                    </a:cubicBezTo>
                    <a:cubicBezTo>
                      <a:pt x="517684" y="854869"/>
                      <a:pt x="517684" y="854869"/>
                      <a:pt x="517684" y="854869"/>
                    </a:cubicBezTo>
                    <a:cubicBezTo>
                      <a:pt x="516731" y="854869"/>
                      <a:pt x="516731" y="854869"/>
                      <a:pt x="515779" y="854869"/>
                    </a:cubicBezTo>
                    <a:cubicBezTo>
                      <a:pt x="519589" y="850106"/>
                      <a:pt x="522446" y="844391"/>
                      <a:pt x="522446" y="838676"/>
                    </a:cubicBezTo>
                    <a:cubicBezTo>
                      <a:pt x="522446" y="832009"/>
                      <a:pt x="519589" y="825341"/>
                      <a:pt x="514826" y="820579"/>
                    </a:cubicBezTo>
                    <a:cubicBezTo>
                      <a:pt x="515779" y="820579"/>
                      <a:pt x="516731" y="820579"/>
                      <a:pt x="516731" y="819626"/>
                    </a:cubicBezTo>
                    <a:cubicBezTo>
                      <a:pt x="518636" y="820579"/>
                      <a:pt x="519589" y="821531"/>
                      <a:pt x="521494" y="822484"/>
                    </a:cubicBezTo>
                    <a:close/>
                    <a:moveTo>
                      <a:pt x="487204" y="723424"/>
                    </a:moveTo>
                    <a:cubicBezTo>
                      <a:pt x="488156" y="725329"/>
                      <a:pt x="489109" y="726281"/>
                      <a:pt x="490061" y="728186"/>
                    </a:cubicBezTo>
                    <a:cubicBezTo>
                      <a:pt x="489109" y="729139"/>
                      <a:pt x="487204" y="730091"/>
                      <a:pt x="486251" y="731996"/>
                    </a:cubicBezTo>
                    <a:cubicBezTo>
                      <a:pt x="487204" y="729139"/>
                      <a:pt x="487204" y="727234"/>
                      <a:pt x="487204" y="723424"/>
                    </a:cubicBezTo>
                    <a:cubicBezTo>
                      <a:pt x="487204" y="724376"/>
                      <a:pt x="487204" y="723424"/>
                      <a:pt x="487204" y="723424"/>
                    </a:cubicBezTo>
                    <a:close/>
                    <a:moveTo>
                      <a:pt x="362426" y="708184"/>
                    </a:moveTo>
                    <a:cubicBezTo>
                      <a:pt x="370999" y="708184"/>
                      <a:pt x="377666" y="703421"/>
                      <a:pt x="380524" y="695801"/>
                    </a:cubicBezTo>
                    <a:cubicBezTo>
                      <a:pt x="381476" y="695801"/>
                      <a:pt x="382429" y="694849"/>
                      <a:pt x="383381" y="694849"/>
                    </a:cubicBezTo>
                    <a:cubicBezTo>
                      <a:pt x="385286" y="699611"/>
                      <a:pt x="389096" y="702469"/>
                      <a:pt x="392906" y="705326"/>
                    </a:cubicBezTo>
                    <a:cubicBezTo>
                      <a:pt x="383381" y="710089"/>
                      <a:pt x="376714" y="716756"/>
                      <a:pt x="371951" y="726281"/>
                    </a:cubicBezTo>
                    <a:cubicBezTo>
                      <a:pt x="370999" y="718661"/>
                      <a:pt x="366236" y="711994"/>
                      <a:pt x="360521" y="708184"/>
                    </a:cubicBezTo>
                    <a:cubicBezTo>
                      <a:pt x="361474" y="708184"/>
                      <a:pt x="361474" y="708184"/>
                      <a:pt x="362426" y="708184"/>
                    </a:cubicBezTo>
                    <a:close/>
                    <a:moveTo>
                      <a:pt x="453866" y="781526"/>
                    </a:moveTo>
                    <a:cubicBezTo>
                      <a:pt x="448151" y="781526"/>
                      <a:pt x="443389" y="786289"/>
                      <a:pt x="443389" y="791051"/>
                    </a:cubicBezTo>
                    <a:cubicBezTo>
                      <a:pt x="443389" y="795814"/>
                      <a:pt x="446246" y="798671"/>
                      <a:pt x="450056" y="800576"/>
                    </a:cubicBezTo>
                    <a:cubicBezTo>
                      <a:pt x="445294" y="802481"/>
                      <a:pt x="441484" y="805339"/>
                      <a:pt x="438626" y="809149"/>
                    </a:cubicBezTo>
                    <a:cubicBezTo>
                      <a:pt x="428149" y="810101"/>
                      <a:pt x="419576" y="818674"/>
                      <a:pt x="419576" y="830104"/>
                    </a:cubicBezTo>
                    <a:cubicBezTo>
                      <a:pt x="419576" y="835819"/>
                      <a:pt x="421481" y="840581"/>
                      <a:pt x="425291" y="844391"/>
                    </a:cubicBezTo>
                    <a:cubicBezTo>
                      <a:pt x="424339" y="845344"/>
                      <a:pt x="424339" y="845344"/>
                      <a:pt x="423386" y="846296"/>
                    </a:cubicBezTo>
                    <a:cubicBezTo>
                      <a:pt x="418624" y="839629"/>
                      <a:pt x="411956" y="833914"/>
                      <a:pt x="404336" y="832009"/>
                    </a:cubicBezTo>
                    <a:cubicBezTo>
                      <a:pt x="401479" y="830104"/>
                      <a:pt x="398621" y="828199"/>
                      <a:pt x="394811" y="828199"/>
                    </a:cubicBezTo>
                    <a:cubicBezTo>
                      <a:pt x="391954" y="828199"/>
                      <a:pt x="389096" y="829151"/>
                      <a:pt x="386239" y="831056"/>
                    </a:cubicBezTo>
                    <a:cubicBezTo>
                      <a:pt x="378619" y="832961"/>
                      <a:pt x="372904" y="836771"/>
                      <a:pt x="368141" y="842486"/>
                    </a:cubicBezTo>
                    <a:cubicBezTo>
                      <a:pt x="367189" y="840581"/>
                      <a:pt x="365284" y="838676"/>
                      <a:pt x="363379" y="837724"/>
                    </a:cubicBezTo>
                    <a:cubicBezTo>
                      <a:pt x="362426" y="832961"/>
                      <a:pt x="360521" y="829151"/>
                      <a:pt x="357664" y="826294"/>
                    </a:cubicBezTo>
                    <a:cubicBezTo>
                      <a:pt x="365284" y="822484"/>
                      <a:pt x="370046" y="815816"/>
                      <a:pt x="370046" y="807244"/>
                    </a:cubicBezTo>
                    <a:cubicBezTo>
                      <a:pt x="370999" y="807244"/>
                      <a:pt x="371951" y="807244"/>
                      <a:pt x="372904" y="807244"/>
                    </a:cubicBezTo>
                    <a:cubicBezTo>
                      <a:pt x="378619" y="807244"/>
                      <a:pt x="383381" y="806291"/>
                      <a:pt x="388144" y="803434"/>
                    </a:cubicBezTo>
                    <a:cubicBezTo>
                      <a:pt x="386239" y="805339"/>
                      <a:pt x="385286" y="808196"/>
                      <a:pt x="385286" y="811054"/>
                    </a:cubicBezTo>
                    <a:cubicBezTo>
                      <a:pt x="385286" y="817721"/>
                      <a:pt x="391001" y="823436"/>
                      <a:pt x="397669" y="823436"/>
                    </a:cubicBezTo>
                    <a:cubicBezTo>
                      <a:pt x="404336" y="823436"/>
                      <a:pt x="410051" y="817721"/>
                      <a:pt x="410051" y="811054"/>
                    </a:cubicBezTo>
                    <a:cubicBezTo>
                      <a:pt x="410051" y="804386"/>
                      <a:pt x="404336" y="798671"/>
                      <a:pt x="397669" y="798671"/>
                    </a:cubicBezTo>
                    <a:cubicBezTo>
                      <a:pt x="396716" y="798671"/>
                      <a:pt x="395764" y="798671"/>
                      <a:pt x="394811" y="799624"/>
                    </a:cubicBezTo>
                    <a:cubicBezTo>
                      <a:pt x="395764" y="798671"/>
                      <a:pt x="396716" y="797719"/>
                      <a:pt x="398621" y="795814"/>
                    </a:cubicBezTo>
                    <a:cubicBezTo>
                      <a:pt x="406241" y="795814"/>
                      <a:pt x="412909" y="792004"/>
                      <a:pt x="416719" y="787241"/>
                    </a:cubicBezTo>
                    <a:cubicBezTo>
                      <a:pt x="419576" y="788194"/>
                      <a:pt x="421481" y="788194"/>
                      <a:pt x="424339" y="788194"/>
                    </a:cubicBezTo>
                    <a:cubicBezTo>
                      <a:pt x="441484" y="788194"/>
                      <a:pt x="454819" y="775811"/>
                      <a:pt x="456724" y="759619"/>
                    </a:cubicBezTo>
                    <a:cubicBezTo>
                      <a:pt x="457676" y="759619"/>
                      <a:pt x="459581" y="759619"/>
                      <a:pt x="460534" y="759619"/>
                    </a:cubicBezTo>
                    <a:cubicBezTo>
                      <a:pt x="471011" y="759619"/>
                      <a:pt x="479584" y="752951"/>
                      <a:pt x="482441" y="743426"/>
                    </a:cubicBezTo>
                    <a:cubicBezTo>
                      <a:pt x="483394" y="751999"/>
                      <a:pt x="490061" y="757714"/>
                      <a:pt x="498634" y="757714"/>
                    </a:cubicBezTo>
                    <a:cubicBezTo>
                      <a:pt x="507206" y="757714"/>
                      <a:pt x="513874" y="751046"/>
                      <a:pt x="514826" y="742474"/>
                    </a:cubicBezTo>
                    <a:cubicBezTo>
                      <a:pt x="514826" y="742474"/>
                      <a:pt x="515779" y="742474"/>
                      <a:pt x="515779" y="742474"/>
                    </a:cubicBezTo>
                    <a:cubicBezTo>
                      <a:pt x="514826" y="745331"/>
                      <a:pt x="513874" y="749141"/>
                      <a:pt x="513874" y="751999"/>
                    </a:cubicBezTo>
                    <a:cubicBezTo>
                      <a:pt x="513874" y="752951"/>
                      <a:pt x="513874" y="753904"/>
                      <a:pt x="513874" y="755809"/>
                    </a:cubicBezTo>
                    <a:cubicBezTo>
                      <a:pt x="511016" y="759619"/>
                      <a:pt x="509111" y="763429"/>
                      <a:pt x="509111" y="768191"/>
                    </a:cubicBezTo>
                    <a:cubicBezTo>
                      <a:pt x="509111" y="773906"/>
                      <a:pt x="511016" y="778669"/>
                      <a:pt x="514826" y="781526"/>
                    </a:cubicBezTo>
                    <a:cubicBezTo>
                      <a:pt x="512921" y="783431"/>
                      <a:pt x="511016" y="785336"/>
                      <a:pt x="510064" y="788194"/>
                    </a:cubicBezTo>
                    <a:cubicBezTo>
                      <a:pt x="508159" y="785336"/>
                      <a:pt x="505301" y="783431"/>
                      <a:pt x="501491" y="783431"/>
                    </a:cubicBezTo>
                    <a:cubicBezTo>
                      <a:pt x="498634" y="781526"/>
                      <a:pt x="495776" y="780574"/>
                      <a:pt x="491966" y="780574"/>
                    </a:cubicBezTo>
                    <a:cubicBezTo>
                      <a:pt x="491014" y="780574"/>
                      <a:pt x="490061" y="780574"/>
                      <a:pt x="490061" y="780574"/>
                    </a:cubicBezTo>
                    <a:cubicBezTo>
                      <a:pt x="490061" y="780574"/>
                      <a:pt x="490061" y="779621"/>
                      <a:pt x="490061" y="779621"/>
                    </a:cubicBezTo>
                    <a:cubicBezTo>
                      <a:pt x="490061" y="772954"/>
                      <a:pt x="484346" y="767239"/>
                      <a:pt x="477679" y="767239"/>
                    </a:cubicBezTo>
                    <a:cubicBezTo>
                      <a:pt x="471011" y="767239"/>
                      <a:pt x="465296" y="772954"/>
                      <a:pt x="465296" y="779621"/>
                    </a:cubicBezTo>
                    <a:cubicBezTo>
                      <a:pt x="465296" y="784384"/>
                      <a:pt x="468154" y="787241"/>
                      <a:pt x="471011" y="790099"/>
                    </a:cubicBezTo>
                    <a:cubicBezTo>
                      <a:pt x="465296" y="792004"/>
                      <a:pt x="461486" y="794861"/>
                      <a:pt x="458629" y="799624"/>
                    </a:cubicBezTo>
                    <a:cubicBezTo>
                      <a:pt x="458629" y="799624"/>
                      <a:pt x="457676" y="799624"/>
                      <a:pt x="457676" y="799624"/>
                    </a:cubicBezTo>
                    <a:cubicBezTo>
                      <a:pt x="460534" y="797719"/>
                      <a:pt x="462439" y="794861"/>
                      <a:pt x="462439" y="791051"/>
                    </a:cubicBezTo>
                    <a:cubicBezTo>
                      <a:pt x="463391" y="786289"/>
                      <a:pt x="459581" y="781526"/>
                      <a:pt x="453866" y="781526"/>
                    </a:cubicBezTo>
                    <a:close/>
                    <a:moveTo>
                      <a:pt x="481489" y="946309"/>
                    </a:moveTo>
                    <a:cubicBezTo>
                      <a:pt x="480536" y="948214"/>
                      <a:pt x="480536" y="950119"/>
                      <a:pt x="480536" y="951071"/>
                    </a:cubicBezTo>
                    <a:cubicBezTo>
                      <a:pt x="478631" y="945356"/>
                      <a:pt x="474821" y="940594"/>
                      <a:pt x="470059" y="936784"/>
                    </a:cubicBezTo>
                    <a:cubicBezTo>
                      <a:pt x="471011" y="936784"/>
                      <a:pt x="472916" y="935831"/>
                      <a:pt x="473869" y="935831"/>
                    </a:cubicBezTo>
                    <a:cubicBezTo>
                      <a:pt x="473869" y="935831"/>
                      <a:pt x="473869" y="935831"/>
                      <a:pt x="473869" y="935831"/>
                    </a:cubicBezTo>
                    <a:cubicBezTo>
                      <a:pt x="472916" y="941546"/>
                      <a:pt x="476726" y="945356"/>
                      <a:pt x="481489" y="946309"/>
                    </a:cubicBezTo>
                    <a:close/>
                    <a:moveTo>
                      <a:pt x="345281" y="1095851"/>
                    </a:move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lose/>
                    <a:moveTo>
                      <a:pt x="423386" y="1187291"/>
                    </a:moveTo>
                    <a:cubicBezTo>
                      <a:pt x="422434" y="1187291"/>
                      <a:pt x="421481" y="1187291"/>
                      <a:pt x="421481" y="1188244"/>
                    </a:cubicBezTo>
                    <a:cubicBezTo>
                      <a:pt x="422434" y="1186339"/>
                      <a:pt x="423386" y="1183481"/>
                      <a:pt x="423386" y="1181576"/>
                    </a:cubicBezTo>
                    <a:cubicBezTo>
                      <a:pt x="424339" y="1181576"/>
                      <a:pt x="425291" y="1182529"/>
                      <a:pt x="426244" y="1182529"/>
                    </a:cubicBezTo>
                    <a:cubicBezTo>
                      <a:pt x="427196" y="1183481"/>
                      <a:pt x="428149" y="1184434"/>
                      <a:pt x="430054" y="1185386"/>
                    </a:cubicBezTo>
                    <a:cubicBezTo>
                      <a:pt x="427196" y="1185386"/>
                      <a:pt x="425291" y="1186339"/>
                      <a:pt x="423386" y="1187291"/>
                    </a:cubicBezTo>
                    <a:close/>
                    <a:moveTo>
                      <a:pt x="432911" y="1183481"/>
                    </a:moveTo>
                    <a:cubicBezTo>
                      <a:pt x="432911" y="1183481"/>
                      <a:pt x="432911" y="1183481"/>
                      <a:pt x="432911" y="1183481"/>
                    </a:cubicBezTo>
                    <a:cubicBezTo>
                      <a:pt x="433864" y="1183481"/>
                      <a:pt x="433864" y="1183481"/>
                      <a:pt x="432911" y="1183481"/>
                    </a:cubicBezTo>
                    <a:cubicBezTo>
                      <a:pt x="433864" y="1183481"/>
                      <a:pt x="432911" y="1183481"/>
                      <a:pt x="432911" y="1183481"/>
                    </a:cubicBezTo>
                    <a:close/>
                    <a:moveTo>
                      <a:pt x="455771" y="1106329"/>
                    </a:moveTo>
                    <a:cubicBezTo>
                      <a:pt x="450056" y="1108234"/>
                      <a:pt x="445294" y="1112044"/>
                      <a:pt x="443389" y="1117759"/>
                    </a:cubicBezTo>
                    <a:cubicBezTo>
                      <a:pt x="440531" y="1116806"/>
                      <a:pt x="437674" y="1115854"/>
                      <a:pt x="433864" y="1115854"/>
                    </a:cubicBezTo>
                    <a:cubicBezTo>
                      <a:pt x="415766" y="1115854"/>
                      <a:pt x="400526" y="1131094"/>
                      <a:pt x="400526" y="1149191"/>
                    </a:cubicBezTo>
                    <a:cubicBezTo>
                      <a:pt x="400526" y="1153954"/>
                      <a:pt x="401479" y="1158716"/>
                      <a:pt x="403384" y="1162526"/>
                    </a:cubicBezTo>
                    <a:cubicBezTo>
                      <a:pt x="393859" y="1163479"/>
                      <a:pt x="387191" y="1171099"/>
                      <a:pt x="387191" y="1179671"/>
                    </a:cubicBezTo>
                    <a:cubicBezTo>
                      <a:pt x="387191" y="1185386"/>
                      <a:pt x="390049" y="1191101"/>
                      <a:pt x="394811" y="1193959"/>
                    </a:cubicBezTo>
                    <a:cubicBezTo>
                      <a:pt x="391001" y="1196816"/>
                      <a:pt x="389096" y="1201579"/>
                      <a:pt x="389096" y="1206341"/>
                    </a:cubicBezTo>
                    <a:cubicBezTo>
                      <a:pt x="389096" y="1213009"/>
                      <a:pt x="392906" y="1218724"/>
                      <a:pt x="399574" y="1221581"/>
                    </a:cubicBezTo>
                    <a:cubicBezTo>
                      <a:pt x="400526" y="1226344"/>
                      <a:pt x="404336" y="1230154"/>
                      <a:pt x="409099" y="1231106"/>
                    </a:cubicBezTo>
                    <a:cubicBezTo>
                      <a:pt x="401479" y="1234916"/>
                      <a:pt x="394811" y="1241584"/>
                      <a:pt x="392906" y="1250156"/>
                    </a:cubicBezTo>
                    <a:cubicBezTo>
                      <a:pt x="391954" y="1250156"/>
                      <a:pt x="391001" y="1250156"/>
                      <a:pt x="390049" y="1251109"/>
                    </a:cubicBezTo>
                    <a:cubicBezTo>
                      <a:pt x="390049" y="1249204"/>
                      <a:pt x="389096" y="1247299"/>
                      <a:pt x="388144" y="1245394"/>
                    </a:cubicBezTo>
                    <a:cubicBezTo>
                      <a:pt x="389096" y="1244441"/>
                      <a:pt x="389096" y="1243489"/>
                      <a:pt x="390049" y="1241584"/>
                    </a:cubicBezTo>
                    <a:cubicBezTo>
                      <a:pt x="393859" y="1239679"/>
                      <a:pt x="396716" y="1234916"/>
                      <a:pt x="396716" y="1230154"/>
                    </a:cubicBezTo>
                    <a:cubicBezTo>
                      <a:pt x="396716" y="1224439"/>
                      <a:pt x="392906" y="1219676"/>
                      <a:pt x="388144" y="1217771"/>
                    </a:cubicBezTo>
                    <a:cubicBezTo>
                      <a:pt x="386239" y="1213961"/>
                      <a:pt x="382429" y="1210151"/>
                      <a:pt x="378619" y="1207294"/>
                    </a:cubicBezTo>
                    <a:cubicBezTo>
                      <a:pt x="374809" y="1202531"/>
                      <a:pt x="369094" y="1199674"/>
                      <a:pt x="362426" y="1199674"/>
                    </a:cubicBezTo>
                    <a:cubicBezTo>
                      <a:pt x="353854" y="1199674"/>
                      <a:pt x="346234" y="1204436"/>
                      <a:pt x="343376" y="1212056"/>
                    </a:cubicBezTo>
                    <a:cubicBezTo>
                      <a:pt x="342424" y="1213961"/>
                      <a:pt x="340519" y="1214914"/>
                      <a:pt x="339566" y="1216819"/>
                    </a:cubicBezTo>
                    <a:cubicBezTo>
                      <a:pt x="329089" y="1216819"/>
                      <a:pt x="319564" y="1224439"/>
                      <a:pt x="316706" y="1233964"/>
                    </a:cubicBezTo>
                    <a:cubicBezTo>
                      <a:pt x="316706" y="1233011"/>
                      <a:pt x="316706" y="1232059"/>
                      <a:pt x="315754" y="1231106"/>
                    </a:cubicBezTo>
                    <a:cubicBezTo>
                      <a:pt x="315754" y="1230154"/>
                      <a:pt x="315754" y="1230154"/>
                      <a:pt x="315754" y="1229201"/>
                    </a:cubicBezTo>
                    <a:cubicBezTo>
                      <a:pt x="315754" y="1223486"/>
                      <a:pt x="313849" y="1217771"/>
                      <a:pt x="310991" y="1213961"/>
                    </a:cubicBezTo>
                    <a:cubicBezTo>
                      <a:pt x="322421" y="1210151"/>
                      <a:pt x="331946" y="1199674"/>
                      <a:pt x="331946" y="1186339"/>
                    </a:cubicBezTo>
                    <a:cubicBezTo>
                      <a:pt x="331946" y="1174909"/>
                      <a:pt x="325279" y="1166336"/>
                      <a:pt x="316706" y="1161574"/>
                    </a:cubicBezTo>
                    <a:cubicBezTo>
                      <a:pt x="316706" y="1161574"/>
                      <a:pt x="316706" y="1160621"/>
                      <a:pt x="316706" y="1160621"/>
                    </a:cubicBezTo>
                    <a:cubicBezTo>
                      <a:pt x="318611" y="1159669"/>
                      <a:pt x="319564" y="1158716"/>
                      <a:pt x="320516" y="1156811"/>
                    </a:cubicBezTo>
                    <a:cubicBezTo>
                      <a:pt x="321469" y="1156811"/>
                      <a:pt x="322421" y="1157764"/>
                      <a:pt x="323374" y="1157764"/>
                    </a:cubicBezTo>
                    <a:cubicBezTo>
                      <a:pt x="322421" y="1158716"/>
                      <a:pt x="322421" y="1159669"/>
                      <a:pt x="322421" y="1160621"/>
                    </a:cubicBezTo>
                    <a:cubicBezTo>
                      <a:pt x="322421" y="1163479"/>
                      <a:pt x="325279" y="1166336"/>
                      <a:pt x="328136" y="1166336"/>
                    </a:cubicBezTo>
                    <a:cubicBezTo>
                      <a:pt x="329089" y="1166336"/>
                      <a:pt x="330041" y="1166336"/>
                      <a:pt x="330041" y="1166336"/>
                    </a:cubicBezTo>
                    <a:cubicBezTo>
                      <a:pt x="331946" y="1167289"/>
                      <a:pt x="333851" y="1168241"/>
                      <a:pt x="335756" y="1168241"/>
                    </a:cubicBezTo>
                    <a:cubicBezTo>
                      <a:pt x="341471" y="1168241"/>
                      <a:pt x="346234" y="1163479"/>
                      <a:pt x="346234" y="1157764"/>
                    </a:cubicBezTo>
                    <a:cubicBezTo>
                      <a:pt x="346234" y="1156811"/>
                      <a:pt x="346234" y="1154906"/>
                      <a:pt x="345281" y="1153954"/>
                    </a:cubicBezTo>
                    <a:cubicBezTo>
                      <a:pt x="348139" y="1152049"/>
                      <a:pt x="350996" y="1149191"/>
                      <a:pt x="353854" y="1146334"/>
                    </a:cubicBezTo>
                    <a:cubicBezTo>
                      <a:pt x="356711" y="1149191"/>
                      <a:pt x="361474" y="1151096"/>
                      <a:pt x="366236" y="1151096"/>
                    </a:cubicBezTo>
                    <a:cubicBezTo>
                      <a:pt x="373856" y="1151096"/>
                      <a:pt x="380524" y="1146334"/>
                      <a:pt x="382429" y="1140619"/>
                    </a:cubicBezTo>
                    <a:cubicBezTo>
                      <a:pt x="383381" y="1141571"/>
                      <a:pt x="384334" y="1142524"/>
                      <a:pt x="386239" y="1142524"/>
                    </a:cubicBezTo>
                    <a:cubicBezTo>
                      <a:pt x="389096" y="1142524"/>
                      <a:pt x="391001" y="1140619"/>
                      <a:pt x="391001" y="1137761"/>
                    </a:cubicBezTo>
                    <a:cubicBezTo>
                      <a:pt x="391001" y="1134904"/>
                      <a:pt x="389096" y="1132999"/>
                      <a:pt x="386239" y="1132999"/>
                    </a:cubicBezTo>
                    <a:cubicBezTo>
                      <a:pt x="385286" y="1132999"/>
                      <a:pt x="384334" y="1132999"/>
                      <a:pt x="384334" y="1133951"/>
                    </a:cubicBezTo>
                    <a:cubicBezTo>
                      <a:pt x="384334" y="1133951"/>
                      <a:pt x="384334" y="1133951"/>
                      <a:pt x="384334" y="1133951"/>
                    </a:cubicBezTo>
                    <a:cubicBezTo>
                      <a:pt x="384334" y="1132046"/>
                      <a:pt x="384334" y="1130141"/>
                      <a:pt x="383381" y="1129189"/>
                    </a:cubicBezTo>
                    <a:cubicBezTo>
                      <a:pt x="384334" y="1127284"/>
                      <a:pt x="385286" y="1124426"/>
                      <a:pt x="385286" y="1122521"/>
                    </a:cubicBezTo>
                    <a:cubicBezTo>
                      <a:pt x="385286" y="1116806"/>
                      <a:pt x="382429" y="1112044"/>
                      <a:pt x="378619" y="1109186"/>
                    </a:cubicBezTo>
                    <a:cubicBezTo>
                      <a:pt x="382429" y="1108234"/>
                      <a:pt x="386239" y="1105376"/>
                      <a:pt x="388144" y="1101566"/>
                    </a:cubicBezTo>
                    <a:cubicBezTo>
                      <a:pt x="389096" y="1101566"/>
                      <a:pt x="390049" y="1101566"/>
                      <a:pt x="390049" y="1100614"/>
                    </a:cubicBezTo>
                    <a:cubicBezTo>
                      <a:pt x="393859" y="1108234"/>
                      <a:pt x="402431" y="1113949"/>
                      <a:pt x="411004" y="1113949"/>
                    </a:cubicBezTo>
                    <a:cubicBezTo>
                      <a:pt x="424339" y="1113949"/>
                      <a:pt x="434816" y="1103471"/>
                      <a:pt x="434816" y="1090136"/>
                    </a:cubicBezTo>
                    <a:cubicBezTo>
                      <a:pt x="434816" y="1087279"/>
                      <a:pt x="433864" y="1085374"/>
                      <a:pt x="433864" y="1083469"/>
                    </a:cubicBezTo>
                    <a:cubicBezTo>
                      <a:pt x="436721" y="1085374"/>
                      <a:pt x="439579" y="1086326"/>
                      <a:pt x="443389" y="1086326"/>
                    </a:cubicBezTo>
                    <a:cubicBezTo>
                      <a:pt x="442436" y="1087279"/>
                      <a:pt x="442436" y="1089184"/>
                      <a:pt x="442436" y="1090136"/>
                    </a:cubicBezTo>
                    <a:cubicBezTo>
                      <a:pt x="442436" y="1093946"/>
                      <a:pt x="446246" y="1097756"/>
                      <a:pt x="450056" y="1097756"/>
                    </a:cubicBezTo>
                    <a:cubicBezTo>
                      <a:pt x="453866" y="1097756"/>
                      <a:pt x="457676" y="1093946"/>
                      <a:pt x="457676" y="1090136"/>
                    </a:cubicBezTo>
                    <a:cubicBezTo>
                      <a:pt x="457676" y="1088231"/>
                      <a:pt x="456724" y="1086326"/>
                      <a:pt x="454819" y="1084421"/>
                    </a:cubicBezTo>
                    <a:cubicBezTo>
                      <a:pt x="459581" y="1082516"/>
                      <a:pt x="463391" y="1078706"/>
                      <a:pt x="466249" y="1073944"/>
                    </a:cubicBezTo>
                    <a:cubicBezTo>
                      <a:pt x="468154" y="1075849"/>
                      <a:pt x="471011" y="1076801"/>
                      <a:pt x="473869" y="1076801"/>
                    </a:cubicBezTo>
                    <a:cubicBezTo>
                      <a:pt x="475774" y="1076801"/>
                      <a:pt x="477679" y="1075849"/>
                      <a:pt x="479584" y="1074896"/>
                    </a:cubicBezTo>
                    <a:cubicBezTo>
                      <a:pt x="479584" y="1074896"/>
                      <a:pt x="480536" y="1074896"/>
                      <a:pt x="480536" y="1075849"/>
                    </a:cubicBezTo>
                    <a:cubicBezTo>
                      <a:pt x="481489" y="1081564"/>
                      <a:pt x="485299" y="1085374"/>
                      <a:pt x="491014" y="1085374"/>
                    </a:cubicBezTo>
                    <a:cubicBezTo>
                      <a:pt x="495776" y="1085374"/>
                      <a:pt x="498634" y="1082516"/>
                      <a:pt x="500539" y="1078706"/>
                    </a:cubicBezTo>
                    <a:cubicBezTo>
                      <a:pt x="502444" y="1078706"/>
                      <a:pt x="504349" y="1077754"/>
                      <a:pt x="505301" y="1077754"/>
                    </a:cubicBezTo>
                    <a:cubicBezTo>
                      <a:pt x="507206" y="1081564"/>
                      <a:pt x="511016" y="1084421"/>
                      <a:pt x="515779" y="1084421"/>
                    </a:cubicBezTo>
                    <a:cubicBezTo>
                      <a:pt x="516731" y="1084421"/>
                      <a:pt x="517684" y="1084421"/>
                      <a:pt x="518636" y="1083469"/>
                    </a:cubicBezTo>
                    <a:cubicBezTo>
                      <a:pt x="519589" y="1084421"/>
                      <a:pt x="520541" y="1085374"/>
                      <a:pt x="521494" y="1087279"/>
                    </a:cubicBezTo>
                    <a:cubicBezTo>
                      <a:pt x="521494" y="1088231"/>
                      <a:pt x="521494" y="1089184"/>
                      <a:pt x="521494" y="1090136"/>
                    </a:cubicBezTo>
                    <a:cubicBezTo>
                      <a:pt x="521494" y="1099661"/>
                      <a:pt x="529114" y="1107281"/>
                      <a:pt x="538639" y="1107281"/>
                    </a:cubicBezTo>
                    <a:cubicBezTo>
                      <a:pt x="542449" y="1107281"/>
                      <a:pt x="546259" y="1105376"/>
                      <a:pt x="549116" y="1103471"/>
                    </a:cubicBezTo>
                    <a:cubicBezTo>
                      <a:pt x="550069" y="1104424"/>
                      <a:pt x="551974" y="1105376"/>
                      <a:pt x="553879" y="1106329"/>
                    </a:cubicBezTo>
                    <a:cubicBezTo>
                      <a:pt x="555784" y="1110139"/>
                      <a:pt x="559594" y="1112996"/>
                      <a:pt x="563404" y="1113949"/>
                    </a:cubicBezTo>
                    <a:cubicBezTo>
                      <a:pt x="561499" y="1114901"/>
                      <a:pt x="560546" y="1116806"/>
                      <a:pt x="559594" y="1118711"/>
                    </a:cubicBezTo>
                    <a:cubicBezTo>
                      <a:pt x="558641" y="1118711"/>
                      <a:pt x="557689" y="1118711"/>
                      <a:pt x="557689" y="1118711"/>
                    </a:cubicBezTo>
                    <a:cubicBezTo>
                      <a:pt x="553879" y="1118711"/>
                      <a:pt x="550069" y="1119664"/>
                      <a:pt x="547211" y="1120616"/>
                    </a:cubicBezTo>
                    <a:cubicBezTo>
                      <a:pt x="546259" y="1119664"/>
                      <a:pt x="544354" y="1118711"/>
                      <a:pt x="542449" y="1118711"/>
                    </a:cubicBezTo>
                    <a:cubicBezTo>
                      <a:pt x="541496" y="1118711"/>
                      <a:pt x="539591" y="1119664"/>
                      <a:pt x="538639" y="1119664"/>
                    </a:cubicBezTo>
                    <a:cubicBezTo>
                      <a:pt x="535781" y="1111091"/>
                      <a:pt x="528161" y="1104424"/>
                      <a:pt x="518636" y="1104424"/>
                    </a:cubicBezTo>
                    <a:cubicBezTo>
                      <a:pt x="511969" y="1093946"/>
                      <a:pt x="499586" y="1087279"/>
                      <a:pt x="486251" y="1087279"/>
                    </a:cubicBezTo>
                    <a:cubicBezTo>
                      <a:pt x="473869" y="1090136"/>
                      <a:pt x="462439" y="1096804"/>
                      <a:pt x="455771" y="1106329"/>
                    </a:cubicBezTo>
                    <a:close/>
                    <a:moveTo>
                      <a:pt x="483394" y="1196816"/>
                    </a:moveTo>
                    <a:cubicBezTo>
                      <a:pt x="479584" y="1193959"/>
                      <a:pt x="473869" y="1192054"/>
                      <a:pt x="469106" y="1192054"/>
                    </a:cubicBezTo>
                    <a:cubicBezTo>
                      <a:pt x="468154" y="1192054"/>
                      <a:pt x="466249" y="1192054"/>
                      <a:pt x="465296" y="1192054"/>
                    </a:cubicBezTo>
                    <a:cubicBezTo>
                      <a:pt x="464344" y="1191101"/>
                      <a:pt x="463391" y="1190149"/>
                      <a:pt x="462439" y="1189196"/>
                    </a:cubicBezTo>
                    <a:cubicBezTo>
                      <a:pt x="465296" y="1186339"/>
                      <a:pt x="466249" y="1182529"/>
                      <a:pt x="466249" y="1178719"/>
                    </a:cubicBezTo>
                    <a:cubicBezTo>
                      <a:pt x="466249" y="1174909"/>
                      <a:pt x="464344" y="1171099"/>
                      <a:pt x="462439" y="1167289"/>
                    </a:cubicBezTo>
                    <a:cubicBezTo>
                      <a:pt x="462439" y="1167289"/>
                      <a:pt x="462439" y="1167289"/>
                      <a:pt x="462439" y="1167289"/>
                    </a:cubicBezTo>
                    <a:cubicBezTo>
                      <a:pt x="466249" y="1169194"/>
                      <a:pt x="471011" y="1170146"/>
                      <a:pt x="475774" y="1170146"/>
                    </a:cubicBezTo>
                    <a:cubicBezTo>
                      <a:pt x="481489" y="1170146"/>
                      <a:pt x="486251" y="1168241"/>
                      <a:pt x="491014" y="1165384"/>
                    </a:cubicBezTo>
                    <a:cubicBezTo>
                      <a:pt x="494824" y="1165384"/>
                      <a:pt x="498634" y="1164431"/>
                      <a:pt x="502444" y="1162526"/>
                    </a:cubicBezTo>
                    <a:cubicBezTo>
                      <a:pt x="503396" y="1164431"/>
                      <a:pt x="505301" y="1165384"/>
                      <a:pt x="507206" y="1165384"/>
                    </a:cubicBezTo>
                    <a:cubicBezTo>
                      <a:pt x="511016" y="1165384"/>
                      <a:pt x="513874" y="1162526"/>
                      <a:pt x="513874" y="1158716"/>
                    </a:cubicBezTo>
                    <a:cubicBezTo>
                      <a:pt x="513874" y="1157764"/>
                      <a:pt x="513874" y="1156811"/>
                      <a:pt x="512921" y="1155859"/>
                    </a:cubicBezTo>
                    <a:cubicBezTo>
                      <a:pt x="514826" y="1153954"/>
                      <a:pt x="516731" y="1152049"/>
                      <a:pt x="517684" y="1150144"/>
                    </a:cubicBezTo>
                    <a:cubicBezTo>
                      <a:pt x="519589" y="1152049"/>
                      <a:pt x="522446" y="1153001"/>
                      <a:pt x="525304" y="1153001"/>
                    </a:cubicBezTo>
                    <a:cubicBezTo>
                      <a:pt x="526256" y="1153001"/>
                      <a:pt x="527209" y="1153001"/>
                      <a:pt x="528161" y="1152049"/>
                    </a:cubicBezTo>
                    <a:cubicBezTo>
                      <a:pt x="527209" y="1154906"/>
                      <a:pt x="526256" y="1157764"/>
                      <a:pt x="526256" y="1160621"/>
                    </a:cubicBezTo>
                    <a:cubicBezTo>
                      <a:pt x="526256" y="1160621"/>
                      <a:pt x="526256" y="1161574"/>
                      <a:pt x="526256" y="1161574"/>
                    </a:cubicBezTo>
                    <a:cubicBezTo>
                      <a:pt x="521494" y="1166336"/>
                      <a:pt x="517684" y="1171099"/>
                      <a:pt x="514826" y="1177766"/>
                    </a:cubicBezTo>
                    <a:cubicBezTo>
                      <a:pt x="512921" y="1175861"/>
                      <a:pt x="510064" y="1174909"/>
                      <a:pt x="507206" y="1174909"/>
                    </a:cubicBezTo>
                    <a:cubicBezTo>
                      <a:pt x="500539" y="1174909"/>
                      <a:pt x="495776" y="1179671"/>
                      <a:pt x="495776" y="1186339"/>
                    </a:cubicBezTo>
                    <a:cubicBezTo>
                      <a:pt x="495776" y="1188244"/>
                      <a:pt x="496729" y="1190149"/>
                      <a:pt x="497681" y="1192054"/>
                    </a:cubicBezTo>
                    <a:cubicBezTo>
                      <a:pt x="495776" y="1191101"/>
                      <a:pt x="493871" y="1190149"/>
                      <a:pt x="491966" y="1190149"/>
                    </a:cubicBezTo>
                    <a:cubicBezTo>
                      <a:pt x="489109" y="1192054"/>
                      <a:pt x="485299" y="1193959"/>
                      <a:pt x="483394" y="1196816"/>
                    </a:cubicBezTo>
                    <a:close/>
                    <a:moveTo>
                      <a:pt x="507206" y="1716881"/>
                    </a:moveTo>
                    <a:cubicBezTo>
                      <a:pt x="507206" y="1715929"/>
                      <a:pt x="506254" y="1715929"/>
                      <a:pt x="506254" y="1714976"/>
                    </a:cubicBezTo>
                    <a:cubicBezTo>
                      <a:pt x="507206" y="1714976"/>
                      <a:pt x="507206" y="1714976"/>
                      <a:pt x="508159" y="1714976"/>
                    </a:cubicBezTo>
                    <a:cubicBezTo>
                      <a:pt x="509111" y="1714976"/>
                      <a:pt x="509111" y="1714976"/>
                      <a:pt x="510064" y="1714976"/>
                    </a:cubicBezTo>
                    <a:cubicBezTo>
                      <a:pt x="510064" y="1714976"/>
                      <a:pt x="510064" y="1714976"/>
                      <a:pt x="510064" y="1714976"/>
                    </a:cubicBezTo>
                    <a:cubicBezTo>
                      <a:pt x="508159" y="1714976"/>
                      <a:pt x="507206" y="1715929"/>
                      <a:pt x="507206" y="171688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0" name="Google Shape;300;p1"/>
          <p:cNvSpPr txBox="1"/>
          <p:nvPr/>
        </p:nvSpPr>
        <p:spPr>
          <a:xfrm>
            <a:off x="6437199" y="5685486"/>
            <a:ext cx="56106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</a:rPr>
              <a:t>Supervisor</a:t>
            </a:r>
            <a:r>
              <a:rPr lang="en-US" sz="2400">
                <a:solidFill>
                  <a:schemeClr val="lt1"/>
                </a:solidFill>
              </a:rPr>
              <a:t>: Dr. Hamed AbdAlhaq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6cdb75862d_0_46"/>
          <p:cNvSpPr txBox="1"/>
          <p:nvPr/>
        </p:nvSpPr>
        <p:spPr>
          <a:xfrm>
            <a:off x="861791" y="793298"/>
            <a:ext cx="4158600" cy="25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Arial"/>
              <a:buNone/>
            </a:pPr>
            <a:r>
              <a:rPr b="1" lang="en-US" sz="4400">
                <a:solidFill>
                  <a:srgbClr val="262626"/>
                </a:solidFill>
              </a:rPr>
              <a:t>Optical Character Recognition</a:t>
            </a:r>
            <a:endParaRPr/>
          </a:p>
        </p:txBody>
      </p:sp>
      <p:sp>
        <p:nvSpPr>
          <p:cNvPr id="583" name="Google Shape;583;g6cdb75862d_0_46"/>
          <p:cNvSpPr txBox="1"/>
          <p:nvPr/>
        </p:nvSpPr>
        <p:spPr>
          <a:xfrm>
            <a:off x="5959725" y="3771900"/>
            <a:ext cx="6011400" cy="14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595959"/>
                </a:solidFill>
              </a:rPr>
              <a:t>Optical Character Recognition (OCR) was the best method to enable converting different types of documents and images to text and enabling extracting text from images.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g6cdb75862d_0_46"/>
          <p:cNvSpPr txBox="1"/>
          <p:nvPr/>
        </p:nvSpPr>
        <p:spPr>
          <a:xfrm>
            <a:off x="5959725" y="2038400"/>
            <a:ext cx="5325600" cy="129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Arial"/>
              <a:buNone/>
            </a:pPr>
            <a:r>
              <a:rPr b="1" lang="en-US" sz="4400">
                <a:solidFill>
                  <a:srgbClr val="262626"/>
                </a:solidFill>
              </a:rPr>
              <a:t>Why OCR ?</a:t>
            </a:r>
            <a:endParaRPr/>
          </a:p>
        </p:txBody>
      </p:sp>
      <p:pic>
        <p:nvPicPr>
          <p:cNvPr id="585" name="Google Shape;585;g6cdb75862d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42850" y="156525"/>
            <a:ext cx="2157750" cy="1976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cdb75862d_0_132"/>
          <p:cNvSpPr/>
          <p:nvPr/>
        </p:nvSpPr>
        <p:spPr>
          <a:xfrm>
            <a:off x="5726635" y="1929229"/>
            <a:ext cx="1219800" cy="383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6cdb75862d_0_132"/>
          <p:cNvSpPr/>
          <p:nvPr/>
        </p:nvSpPr>
        <p:spPr>
          <a:xfrm>
            <a:off x="6205608" y="789658"/>
            <a:ext cx="1519500" cy="1519500"/>
          </a:xfrm>
          <a:prstGeom prst="donut">
            <a:avLst>
              <a:gd fmla="val 25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g6cdb75862d_0_132"/>
          <p:cNvSpPr/>
          <p:nvPr/>
        </p:nvSpPr>
        <p:spPr>
          <a:xfrm>
            <a:off x="6984253" y="789658"/>
            <a:ext cx="5207700" cy="383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g6cdb75862d_0_132"/>
          <p:cNvSpPr/>
          <p:nvPr/>
        </p:nvSpPr>
        <p:spPr>
          <a:xfrm>
            <a:off x="4469016" y="3068800"/>
            <a:ext cx="1219800" cy="38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g6cdb75862d_0_132"/>
          <p:cNvSpPr/>
          <p:nvPr/>
        </p:nvSpPr>
        <p:spPr>
          <a:xfrm>
            <a:off x="4947989" y="1929229"/>
            <a:ext cx="1519500" cy="1519500"/>
          </a:xfrm>
          <a:prstGeom prst="donut">
            <a:avLst>
              <a:gd fmla="val 25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g6cdb75862d_0_132"/>
          <p:cNvSpPr/>
          <p:nvPr/>
        </p:nvSpPr>
        <p:spPr>
          <a:xfrm>
            <a:off x="3211397" y="4208371"/>
            <a:ext cx="1219800" cy="38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6cdb75862d_0_132"/>
          <p:cNvSpPr/>
          <p:nvPr/>
        </p:nvSpPr>
        <p:spPr>
          <a:xfrm>
            <a:off x="3690370" y="3068800"/>
            <a:ext cx="1519500" cy="1519500"/>
          </a:xfrm>
          <a:prstGeom prst="donut">
            <a:avLst>
              <a:gd fmla="val 25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g6cdb75862d_0_132"/>
          <p:cNvSpPr/>
          <p:nvPr/>
        </p:nvSpPr>
        <p:spPr>
          <a:xfrm>
            <a:off x="2451895" y="4417178"/>
            <a:ext cx="1319100" cy="13191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g6cdb75862d_0_132"/>
          <p:cNvSpPr/>
          <p:nvPr/>
        </p:nvSpPr>
        <p:spPr>
          <a:xfrm>
            <a:off x="0" y="5344314"/>
            <a:ext cx="3188700" cy="38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9" name="Google Shape;599;g6cdb75862d_0_132"/>
          <p:cNvGrpSpPr/>
          <p:nvPr/>
        </p:nvGrpSpPr>
        <p:grpSpPr>
          <a:xfrm>
            <a:off x="5537070" y="3844805"/>
            <a:ext cx="4071252" cy="1110845"/>
            <a:chOff x="1179630" y="1241293"/>
            <a:chExt cx="2171103" cy="1110845"/>
          </a:xfrm>
        </p:grpSpPr>
        <p:sp>
          <p:nvSpPr>
            <p:cNvPr id="600" name="Google Shape;600;g6cdb75862d_0_132"/>
            <p:cNvSpPr txBox="1"/>
            <p:nvPr/>
          </p:nvSpPr>
          <p:spPr>
            <a:xfrm>
              <a:off x="1179630" y="1241293"/>
              <a:ext cx="1962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3F3F3F"/>
                  </a:solidFill>
                </a:rPr>
                <a:t>OCR</a:t>
              </a:r>
              <a:endParaRPr b="1"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g6cdb75862d_0_132"/>
            <p:cNvSpPr txBox="1"/>
            <p:nvPr/>
          </p:nvSpPr>
          <p:spPr>
            <a:xfrm>
              <a:off x="1179633" y="1660938"/>
              <a:ext cx="2171100" cy="69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Converting the image to string.</a:t>
              </a:r>
              <a:endParaRPr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2" name="Google Shape;602;g6cdb75862d_0_132"/>
          <p:cNvGrpSpPr/>
          <p:nvPr/>
        </p:nvGrpSpPr>
        <p:grpSpPr>
          <a:xfrm>
            <a:off x="8076946" y="1310725"/>
            <a:ext cx="3877166" cy="1564156"/>
            <a:chOff x="1199725" y="1275615"/>
            <a:chExt cx="2634302" cy="1461828"/>
          </a:xfrm>
        </p:grpSpPr>
        <p:sp>
          <p:nvSpPr>
            <p:cNvPr id="603" name="Google Shape;603;g6cdb75862d_0_132"/>
            <p:cNvSpPr txBox="1"/>
            <p:nvPr/>
          </p:nvSpPr>
          <p:spPr>
            <a:xfrm>
              <a:off x="1199725" y="1275615"/>
              <a:ext cx="26343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3F3F3F"/>
                  </a:solidFill>
                </a:rPr>
                <a:t>Calculate the distance</a:t>
              </a:r>
              <a:endParaRPr b="1"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g6cdb75862d_0_132"/>
            <p:cNvSpPr txBox="1"/>
            <p:nvPr/>
          </p:nvSpPr>
          <p:spPr>
            <a:xfrm>
              <a:off x="1199728" y="1699143"/>
              <a:ext cx="2634300" cy="103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Find the distance between headlines.</a:t>
              </a:r>
              <a:endParaRPr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5" name="Google Shape;605;g6cdb75862d_0_132"/>
          <p:cNvGrpSpPr/>
          <p:nvPr/>
        </p:nvGrpSpPr>
        <p:grpSpPr>
          <a:xfrm>
            <a:off x="4323700" y="4935478"/>
            <a:ext cx="3753400" cy="1379497"/>
            <a:chOff x="1199735" y="1192395"/>
            <a:chExt cx="2001600" cy="1379497"/>
          </a:xfrm>
        </p:grpSpPr>
        <p:sp>
          <p:nvSpPr>
            <p:cNvPr id="606" name="Google Shape;606;g6cdb75862d_0_132"/>
            <p:cNvSpPr txBox="1"/>
            <p:nvPr/>
          </p:nvSpPr>
          <p:spPr>
            <a:xfrm>
              <a:off x="1199735" y="1192395"/>
              <a:ext cx="1962600" cy="39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3F3F3F"/>
                  </a:solidFill>
                </a:rPr>
                <a:t>Find ROI</a:t>
              </a:r>
              <a:endParaRPr b="1"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g6cdb75862d_0_132"/>
            <p:cNvSpPr txBox="1"/>
            <p:nvPr/>
          </p:nvSpPr>
          <p:spPr>
            <a:xfrm>
              <a:off x="1199735" y="1608892"/>
              <a:ext cx="2001600" cy="96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Detecting the region of interest from all CV.</a:t>
              </a:r>
              <a:endParaRPr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8" name="Google Shape;608;g6cdb75862d_0_132"/>
          <p:cNvSpPr/>
          <p:nvPr/>
        </p:nvSpPr>
        <p:spPr>
          <a:xfrm>
            <a:off x="5537081" y="2455480"/>
            <a:ext cx="342726" cy="409668"/>
          </a:xfrm>
          <a:custGeom>
            <a:rect b="b" l="l" r="r" t="t"/>
            <a:pathLst>
              <a:path extrusionOk="0" h="3213079" w="2688046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g6cdb75862d_0_132"/>
          <p:cNvSpPr/>
          <p:nvPr/>
        </p:nvSpPr>
        <p:spPr>
          <a:xfrm>
            <a:off x="6767798" y="1342851"/>
            <a:ext cx="393030" cy="396230"/>
          </a:xfrm>
          <a:custGeom>
            <a:rect b="b" l="l" r="r" t="t"/>
            <a:pathLst>
              <a:path extrusionOk="0" h="3234532" w="320841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g6cdb75862d_0_132"/>
          <p:cNvSpPr/>
          <p:nvPr/>
        </p:nvSpPr>
        <p:spPr>
          <a:xfrm>
            <a:off x="3069507" y="4737822"/>
            <a:ext cx="282496" cy="408123"/>
          </a:xfrm>
          <a:custGeom>
            <a:rect b="b" l="l" r="r" t="t"/>
            <a:pathLst>
              <a:path extrusionOk="0" h="3200962" w="2215656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g6cdb75862d_0_132"/>
          <p:cNvSpPr/>
          <p:nvPr/>
        </p:nvSpPr>
        <p:spPr>
          <a:xfrm>
            <a:off x="4246777" y="3657678"/>
            <a:ext cx="372551" cy="391018"/>
          </a:xfrm>
          <a:custGeom>
            <a:rect b="b" l="l" r="r" t="t"/>
            <a:pathLst>
              <a:path extrusionOk="0" h="3066808" w="292196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g6cdb75862d_0_132"/>
          <p:cNvSpPr/>
          <p:nvPr/>
        </p:nvSpPr>
        <p:spPr>
          <a:xfrm>
            <a:off x="2432751" y="4208371"/>
            <a:ext cx="1519500" cy="1519500"/>
          </a:xfrm>
          <a:prstGeom prst="donut">
            <a:avLst>
              <a:gd fmla="val 25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13" name="Google Shape;613;g6cdb75862d_0_132"/>
          <p:cNvGrpSpPr/>
          <p:nvPr/>
        </p:nvGrpSpPr>
        <p:grpSpPr>
          <a:xfrm>
            <a:off x="6635828" y="3012247"/>
            <a:ext cx="3680268" cy="1033544"/>
            <a:chOff x="1098412" y="1368410"/>
            <a:chExt cx="1962600" cy="709316"/>
          </a:xfrm>
        </p:grpSpPr>
        <p:sp>
          <p:nvSpPr>
            <p:cNvPr id="614" name="Google Shape;614;g6cdb75862d_0_132"/>
            <p:cNvSpPr txBox="1"/>
            <p:nvPr/>
          </p:nvSpPr>
          <p:spPr>
            <a:xfrm>
              <a:off x="1098412" y="1368410"/>
              <a:ext cx="1962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3F3F3F"/>
                  </a:solidFill>
                </a:rPr>
                <a:t>Extract headlines</a:t>
              </a:r>
              <a:endParaRPr b="1"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g6cdb75862d_0_132"/>
            <p:cNvSpPr txBox="1"/>
            <p:nvPr/>
          </p:nvSpPr>
          <p:spPr>
            <a:xfrm>
              <a:off x="1098412" y="1616026"/>
              <a:ext cx="1962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Extracting headlines from text to find the distance between them.</a:t>
              </a:r>
              <a:endParaRPr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6" name="Google Shape;616;g6cdb75862d_0_132"/>
          <p:cNvSpPr txBox="1"/>
          <p:nvPr/>
        </p:nvSpPr>
        <p:spPr>
          <a:xfrm>
            <a:off x="548332" y="485186"/>
            <a:ext cx="4071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262626"/>
                </a:solidFill>
              </a:rPr>
              <a:t>CV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rgbClr val="262626"/>
                </a:solidFill>
              </a:rPr>
              <a:t>Segmentation</a:t>
            </a:r>
            <a:endParaRPr b="1" sz="440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g6cdb75862d_0_132"/>
          <p:cNvSpPr txBox="1"/>
          <p:nvPr/>
        </p:nvSpPr>
        <p:spPr>
          <a:xfrm>
            <a:off x="414598" y="2140673"/>
            <a:ext cx="2701800" cy="206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3F3F3F"/>
                </a:solidFill>
              </a:rPr>
              <a:t>After previous preprocessing steps, the following steps will achieve segmentation.</a:t>
            </a:r>
            <a:endParaRPr sz="23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6cdb75862d_0_169"/>
          <p:cNvSpPr txBox="1"/>
          <p:nvPr/>
        </p:nvSpPr>
        <p:spPr>
          <a:xfrm>
            <a:off x="7766973" y="3544191"/>
            <a:ext cx="3794700" cy="21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Segment each section into separate one using Image Processing techniques. </a:t>
            </a:r>
            <a:endParaRPr sz="20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-One column.</a:t>
            </a:r>
            <a:endParaRPr sz="2000">
              <a:solidFill>
                <a:srgbClr val="3F3F3F"/>
              </a:solidFill>
            </a:endParaRPr>
          </a:p>
        </p:txBody>
      </p:sp>
      <p:sp>
        <p:nvSpPr>
          <p:cNvPr id="623" name="Google Shape;623;g6cdb75862d_0_169"/>
          <p:cNvSpPr txBox="1"/>
          <p:nvPr/>
        </p:nvSpPr>
        <p:spPr>
          <a:xfrm>
            <a:off x="7843484" y="446342"/>
            <a:ext cx="40128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rgbClr val="3F3F3F"/>
                </a:solidFill>
              </a:rPr>
              <a:t>The result from the Segmentation process.</a:t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</p:txBody>
      </p:sp>
      <p:pic>
        <p:nvPicPr>
          <p:cNvPr id="624" name="Google Shape;624;g6cdb75862d_0_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450" y="149650"/>
            <a:ext cx="6585150" cy="658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g76201f2a90_0_215"/>
          <p:cNvSpPr txBox="1"/>
          <p:nvPr/>
        </p:nvSpPr>
        <p:spPr>
          <a:xfrm>
            <a:off x="8218700" y="3564725"/>
            <a:ext cx="3538800" cy="21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Segment each section into separate one using Image Processing techniques. </a:t>
            </a:r>
            <a:endParaRPr sz="20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-Two column.</a:t>
            </a:r>
            <a:endParaRPr sz="2000">
              <a:solidFill>
                <a:srgbClr val="3F3F3F"/>
              </a:solidFill>
            </a:endParaRPr>
          </a:p>
        </p:txBody>
      </p:sp>
      <p:sp>
        <p:nvSpPr>
          <p:cNvPr id="630" name="Google Shape;630;g76201f2a90_0_215"/>
          <p:cNvSpPr txBox="1"/>
          <p:nvPr/>
        </p:nvSpPr>
        <p:spPr>
          <a:xfrm>
            <a:off x="8290053" y="466875"/>
            <a:ext cx="3742200" cy="221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600">
                <a:solidFill>
                  <a:srgbClr val="3F3F3F"/>
                </a:solidFill>
              </a:rPr>
              <a:t>The result from the Segmentation process.</a:t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3F3F3F"/>
              </a:solidFill>
            </a:endParaRPr>
          </a:p>
        </p:txBody>
      </p:sp>
      <p:pic>
        <p:nvPicPr>
          <p:cNvPr id="631" name="Google Shape;631;g76201f2a90_0_2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4800"/>
            <a:ext cx="7793850" cy="653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6"/>
          <p:cNvSpPr txBox="1"/>
          <p:nvPr/>
        </p:nvSpPr>
        <p:spPr>
          <a:xfrm>
            <a:off x="617475" y="716625"/>
            <a:ext cx="4664100" cy="27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lt1"/>
                </a:solidFill>
              </a:rPr>
              <a:t>Text Classification using scikit_learn, Python and NLTK.</a:t>
            </a:r>
            <a:endParaRPr sz="3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6"/>
          <p:cNvSpPr/>
          <p:nvPr/>
        </p:nvSpPr>
        <p:spPr>
          <a:xfrm flipH="1" rot="2914269">
            <a:off x="7343972" y="814459"/>
            <a:ext cx="2091480" cy="965298"/>
          </a:xfrm>
          <a:custGeom>
            <a:rect b="b" l="l" r="r" t="t"/>
            <a:pathLst>
              <a:path extrusionOk="0" h="171450" w="371475">
                <a:moveTo>
                  <a:pt x="7144" y="145256"/>
                </a:moveTo>
                <a:lnTo>
                  <a:pt x="90011" y="32861"/>
                </a:lnTo>
                <a:lnTo>
                  <a:pt x="250984" y="7144"/>
                </a:lnTo>
                <a:lnTo>
                  <a:pt x="361474" y="103346"/>
                </a:lnTo>
                <a:lnTo>
                  <a:pt x="367189" y="139541"/>
                </a:lnTo>
                <a:lnTo>
                  <a:pt x="343376" y="143351"/>
                </a:lnTo>
                <a:lnTo>
                  <a:pt x="234791" y="58579"/>
                </a:lnTo>
                <a:lnTo>
                  <a:pt x="117634" y="76676"/>
                </a:lnTo>
                <a:lnTo>
                  <a:pt x="58579" y="16716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6"/>
          <p:cNvSpPr/>
          <p:nvPr/>
        </p:nvSpPr>
        <p:spPr>
          <a:xfrm flipH="1" rot="-3323434">
            <a:off x="7220052" y="2293408"/>
            <a:ext cx="2037854" cy="1126178"/>
          </a:xfrm>
          <a:custGeom>
            <a:rect b="b" l="l" r="r" t="t"/>
            <a:pathLst>
              <a:path extrusionOk="0" h="200025" w="361950">
                <a:moveTo>
                  <a:pt x="7144" y="114776"/>
                </a:moveTo>
                <a:lnTo>
                  <a:pt x="120491" y="194786"/>
                </a:lnTo>
                <a:lnTo>
                  <a:pt x="281464" y="169069"/>
                </a:lnTo>
                <a:lnTo>
                  <a:pt x="355759" y="43339"/>
                </a:lnTo>
                <a:lnTo>
                  <a:pt x="350044" y="7144"/>
                </a:lnTo>
                <a:lnTo>
                  <a:pt x="327184" y="10954"/>
                </a:lnTo>
                <a:lnTo>
                  <a:pt x="250031" y="125254"/>
                </a:lnTo>
                <a:lnTo>
                  <a:pt x="132874" y="144304"/>
                </a:lnTo>
                <a:lnTo>
                  <a:pt x="48101" y="7762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9" name="Google Shape;639;p6"/>
          <p:cNvGrpSpPr/>
          <p:nvPr/>
        </p:nvGrpSpPr>
        <p:grpSpPr>
          <a:xfrm>
            <a:off x="8071338" y="1797556"/>
            <a:ext cx="3062742" cy="4604897"/>
            <a:chOff x="8071338" y="1797556"/>
            <a:chExt cx="3062742" cy="4604897"/>
          </a:xfrm>
        </p:grpSpPr>
        <p:sp>
          <p:nvSpPr>
            <p:cNvPr id="640" name="Google Shape;640;p6"/>
            <p:cNvSpPr/>
            <p:nvPr/>
          </p:nvSpPr>
          <p:spPr>
            <a:xfrm flipH="1">
              <a:off x="8563708" y="2003884"/>
              <a:ext cx="2440002" cy="1449856"/>
            </a:xfrm>
            <a:custGeom>
              <a:rect b="b" l="l" r="r" t="t"/>
              <a:pathLst>
                <a:path extrusionOk="0" h="390525" w="657225">
                  <a:moveTo>
                    <a:pt x="558641" y="7144"/>
                  </a:moveTo>
                  <a:lnTo>
                    <a:pt x="7144" y="382429"/>
                  </a:lnTo>
                  <a:lnTo>
                    <a:pt x="220504" y="390049"/>
                  </a:lnTo>
                  <a:lnTo>
                    <a:pt x="651986" y="10048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6"/>
            <p:cNvSpPr/>
            <p:nvPr/>
          </p:nvSpPr>
          <p:spPr>
            <a:xfrm flipH="1">
              <a:off x="8215716" y="3284575"/>
              <a:ext cx="2918364" cy="1377468"/>
            </a:xfrm>
            <a:custGeom>
              <a:rect b="b" l="l" r="r" t="t"/>
              <a:pathLst>
                <a:path extrusionOk="0" h="561975" w="1190625">
                  <a:moveTo>
                    <a:pt x="1037597" y="429536"/>
                  </a:moveTo>
                  <a:cubicBezTo>
                    <a:pt x="1043312" y="375243"/>
                    <a:pt x="1091889" y="335238"/>
                    <a:pt x="1146182" y="340953"/>
                  </a:cubicBezTo>
                  <a:cubicBezTo>
                    <a:pt x="1158564" y="341906"/>
                    <a:pt x="1169994" y="345716"/>
                    <a:pt x="1179519" y="350478"/>
                  </a:cubicBezTo>
                  <a:lnTo>
                    <a:pt x="1187139" y="328571"/>
                  </a:lnTo>
                  <a:lnTo>
                    <a:pt x="167012" y="13293"/>
                  </a:lnTo>
                  <a:cubicBezTo>
                    <a:pt x="103194" y="-7662"/>
                    <a:pt x="34614" y="26628"/>
                    <a:pt x="13659" y="90446"/>
                  </a:cubicBezTo>
                  <a:cubicBezTo>
                    <a:pt x="-8248" y="155216"/>
                    <a:pt x="26994" y="223796"/>
                    <a:pt x="90812" y="244751"/>
                  </a:cubicBezTo>
                  <a:lnTo>
                    <a:pt x="1111892" y="560028"/>
                  </a:lnTo>
                  <a:lnTo>
                    <a:pt x="1119512" y="537168"/>
                  </a:lnTo>
                  <a:cubicBezTo>
                    <a:pt x="1068077" y="527643"/>
                    <a:pt x="1032834" y="481923"/>
                    <a:pt x="1037597" y="429536"/>
                  </a:cubicBezTo>
                  <a:close/>
                  <a:moveTo>
                    <a:pt x="153677" y="163788"/>
                  </a:moveTo>
                  <a:cubicBezTo>
                    <a:pt x="103194" y="194268"/>
                    <a:pt x="56522" y="136166"/>
                    <a:pt x="96527" y="93303"/>
                  </a:cubicBezTo>
                  <a:cubicBezTo>
                    <a:pt x="147009" y="62823"/>
                    <a:pt x="194634" y="120926"/>
                    <a:pt x="153677" y="163788"/>
                  </a:cubicBezTo>
                  <a:close/>
                </a:path>
              </a:pathLst>
            </a:custGeom>
            <a:solidFill>
              <a:srgbClr val="DCDED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6"/>
            <p:cNvSpPr/>
            <p:nvPr/>
          </p:nvSpPr>
          <p:spPr>
            <a:xfrm flipH="1">
              <a:off x="8363825" y="1797556"/>
              <a:ext cx="726668" cy="726668"/>
            </a:xfrm>
            <a:custGeom>
              <a:rect b="b" l="l" r="r" t="t"/>
              <a:pathLst>
                <a:path extrusionOk="0" h="238125" w="238125">
                  <a:moveTo>
                    <a:pt x="102790" y="8493"/>
                  </a:moveTo>
                  <a:cubicBezTo>
                    <a:pt x="40878" y="18018"/>
                    <a:pt x="-1032" y="77073"/>
                    <a:pt x="8493" y="138985"/>
                  </a:cubicBezTo>
                  <a:cubicBezTo>
                    <a:pt x="18018" y="200898"/>
                    <a:pt x="77073" y="242808"/>
                    <a:pt x="138985" y="233283"/>
                  </a:cubicBezTo>
                  <a:cubicBezTo>
                    <a:pt x="200898" y="223758"/>
                    <a:pt x="242808" y="164703"/>
                    <a:pt x="233283" y="102790"/>
                  </a:cubicBezTo>
                  <a:cubicBezTo>
                    <a:pt x="222805" y="40878"/>
                    <a:pt x="164703" y="-1032"/>
                    <a:pt x="102790" y="8493"/>
                  </a:cubicBezTo>
                  <a:close/>
                  <a:moveTo>
                    <a:pt x="128508" y="164703"/>
                  </a:moveTo>
                  <a:cubicBezTo>
                    <a:pt x="104695" y="168513"/>
                    <a:pt x="81835" y="152320"/>
                    <a:pt x="78025" y="128508"/>
                  </a:cubicBezTo>
                  <a:cubicBezTo>
                    <a:pt x="74215" y="104695"/>
                    <a:pt x="90408" y="81835"/>
                    <a:pt x="114220" y="78025"/>
                  </a:cubicBezTo>
                  <a:cubicBezTo>
                    <a:pt x="138033" y="74215"/>
                    <a:pt x="160893" y="90408"/>
                    <a:pt x="164703" y="114220"/>
                  </a:cubicBezTo>
                  <a:cubicBezTo>
                    <a:pt x="169465" y="138033"/>
                    <a:pt x="152320" y="160893"/>
                    <a:pt x="128508" y="1647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6"/>
            <p:cNvSpPr/>
            <p:nvPr/>
          </p:nvSpPr>
          <p:spPr>
            <a:xfrm flipH="1">
              <a:off x="8071338" y="4014940"/>
              <a:ext cx="1494202" cy="1634284"/>
            </a:xfrm>
            <a:custGeom>
              <a:rect b="b" l="l" r="r" t="t"/>
              <a:pathLst>
                <a:path extrusionOk="0" h="666750" w="609600">
                  <a:moveTo>
                    <a:pt x="564356" y="35362"/>
                  </a:moveTo>
                  <a:cubicBezTo>
                    <a:pt x="512921" y="-7501"/>
                    <a:pt x="436721" y="-833"/>
                    <a:pt x="392906" y="50602"/>
                  </a:cubicBezTo>
                  <a:lnTo>
                    <a:pt x="7144" y="512564"/>
                  </a:lnTo>
                  <a:lnTo>
                    <a:pt x="193834" y="668774"/>
                  </a:lnTo>
                  <a:lnTo>
                    <a:pt x="579596" y="206812"/>
                  </a:lnTo>
                  <a:cubicBezTo>
                    <a:pt x="623411" y="155377"/>
                    <a:pt x="615791" y="78224"/>
                    <a:pt x="564356" y="35362"/>
                  </a:cubicBezTo>
                  <a:close/>
                  <a:moveTo>
                    <a:pt x="497681" y="168712"/>
                  </a:moveTo>
                  <a:cubicBezTo>
                    <a:pt x="473869" y="170617"/>
                    <a:pt x="451961" y="153472"/>
                    <a:pt x="450056" y="128707"/>
                  </a:cubicBezTo>
                  <a:cubicBezTo>
                    <a:pt x="448151" y="104894"/>
                    <a:pt x="465296" y="82987"/>
                    <a:pt x="490061" y="81082"/>
                  </a:cubicBezTo>
                  <a:cubicBezTo>
                    <a:pt x="513874" y="79177"/>
                    <a:pt x="535781" y="96322"/>
                    <a:pt x="537686" y="121087"/>
                  </a:cubicBezTo>
                  <a:cubicBezTo>
                    <a:pt x="539591" y="145852"/>
                    <a:pt x="522446" y="166807"/>
                    <a:pt x="497681" y="16871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6"/>
            <p:cNvSpPr/>
            <p:nvPr/>
          </p:nvSpPr>
          <p:spPr>
            <a:xfrm flipH="1">
              <a:off x="8960854" y="5081018"/>
              <a:ext cx="1447508" cy="1167346"/>
            </a:xfrm>
            <a:custGeom>
              <a:rect b="b" l="l" r="r" t="t"/>
              <a:pathLst>
                <a:path extrusionOk="0" h="476250" w="590550">
                  <a:moveTo>
                    <a:pt x="558641" y="470059"/>
                  </a:moveTo>
                  <a:lnTo>
                    <a:pt x="37624" y="470059"/>
                  </a:lnTo>
                  <a:cubicBezTo>
                    <a:pt x="20479" y="470059"/>
                    <a:pt x="7144" y="456724"/>
                    <a:pt x="7144" y="439579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498634" y="7144"/>
                  </a:lnTo>
                  <a:cubicBezTo>
                    <a:pt x="549116" y="7144"/>
                    <a:pt x="590074" y="48101"/>
                    <a:pt x="590074" y="98584"/>
                  </a:cubicBezTo>
                  <a:lnTo>
                    <a:pt x="590074" y="440531"/>
                  </a:lnTo>
                  <a:cubicBezTo>
                    <a:pt x="589121" y="456724"/>
                    <a:pt x="574834" y="470059"/>
                    <a:pt x="558641" y="470059"/>
                  </a:cubicBezTo>
                  <a:close/>
                </a:path>
              </a:pathLst>
            </a:custGeom>
            <a:solidFill>
              <a:srgbClr val="DCDED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6"/>
            <p:cNvSpPr/>
            <p:nvPr/>
          </p:nvSpPr>
          <p:spPr>
            <a:xfrm flipH="1">
              <a:off x="8762407" y="6075596"/>
              <a:ext cx="1821059" cy="326857"/>
            </a:xfrm>
            <a:custGeom>
              <a:rect b="b" l="l" r="r" t="t"/>
              <a:pathLst>
                <a:path extrusionOk="0" h="133350" w="742950">
                  <a:moveTo>
                    <a:pt x="711994" y="129064"/>
                  </a:moveTo>
                  <a:lnTo>
                    <a:pt x="37624" y="129064"/>
                  </a:lnTo>
                  <a:cubicBezTo>
                    <a:pt x="20479" y="129064"/>
                    <a:pt x="7144" y="115729"/>
                    <a:pt x="7144" y="98584"/>
                  </a:cubicBezTo>
                  <a:lnTo>
                    <a:pt x="7144" y="98584"/>
                  </a:lnTo>
                  <a:cubicBezTo>
                    <a:pt x="7144" y="48101"/>
                    <a:pt x="48101" y="7144"/>
                    <a:pt x="98584" y="7144"/>
                  </a:cubicBezTo>
                  <a:lnTo>
                    <a:pt x="651986" y="7144"/>
                  </a:lnTo>
                  <a:cubicBezTo>
                    <a:pt x="702469" y="7144"/>
                    <a:pt x="743426" y="48101"/>
                    <a:pt x="743426" y="98584"/>
                  </a:cubicBezTo>
                  <a:lnTo>
                    <a:pt x="743426" y="98584"/>
                  </a:lnTo>
                  <a:cubicBezTo>
                    <a:pt x="742474" y="115729"/>
                    <a:pt x="729139" y="129064"/>
                    <a:pt x="711994" y="12906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6"/>
            <p:cNvSpPr/>
            <p:nvPr/>
          </p:nvSpPr>
          <p:spPr>
            <a:xfrm flipH="1">
              <a:off x="9084594" y="5209427"/>
              <a:ext cx="233469" cy="233469"/>
            </a:xfrm>
            <a:custGeom>
              <a:rect b="b" l="l" r="r" t="t"/>
              <a:pathLst>
                <a:path extrusionOk="0" h="95250" w="95250">
                  <a:moveTo>
                    <a:pt x="94774" y="50959"/>
                  </a:moveTo>
                  <a:cubicBezTo>
                    <a:pt x="94774" y="74771"/>
                    <a:pt x="74771" y="94774"/>
                    <a:pt x="50959" y="94774"/>
                  </a:cubicBezTo>
                  <a:cubicBezTo>
                    <a:pt x="27146" y="94774"/>
                    <a:pt x="7144" y="74771"/>
                    <a:pt x="7144" y="50959"/>
                  </a:cubicBezTo>
                  <a:cubicBezTo>
                    <a:pt x="7144" y="27146"/>
                    <a:pt x="27146" y="7144"/>
                    <a:pt x="50959" y="7144"/>
                  </a:cubicBezTo>
                  <a:cubicBezTo>
                    <a:pt x="74771" y="7144"/>
                    <a:pt x="94774" y="27146"/>
                    <a:pt x="94774" y="5095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7" name="Google Shape;647;p6"/>
          <p:cNvGrpSpPr/>
          <p:nvPr/>
        </p:nvGrpSpPr>
        <p:grpSpPr>
          <a:xfrm>
            <a:off x="5510027" y="605297"/>
            <a:ext cx="2769296" cy="2769297"/>
            <a:chOff x="984620" y="2262130"/>
            <a:chExt cx="3448947" cy="3448948"/>
          </a:xfrm>
        </p:grpSpPr>
        <p:sp>
          <p:nvSpPr>
            <p:cNvPr id="648" name="Google Shape;648;p6"/>
            <p:cNvSpPr/>
            <p:nvPr/>
          </p:nvSpPr>
          <p:spPr>
            <a:xfrm>
              <a:off x="984620" y="2262130"/>
              <a:ext cx="3448947" cy="3448948"/>
            </a:xfrm>
            <a:prstGeom prst="ellipse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6"/>
            <p:cNvSpPr/>
            <p:nvPr/>
          </p:nvSpPr>
          <p:spPr>
            <a:xfrm>
              <a:off x="984620" y="2262130"/>
              <a:ext cx="3448947" cy="3448948"/>
            </a:xfrm>
            <a:prstGeom prst="ellipse">
              <a:avLst/>
            </a:prstGeom>
            <a:blipFill rotWithShape="1">
              <a:blip r:embed="rId3">
                <a:alphaModFix/>
              </a:blip>
              <a:stretch>
                <a:fillRect b="5591" l="-23304" r="-42565" t="0"/>
              </a:stretch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0" name="Google Shape;650;p6"/>
          <p:cNvSpPr txBox="1"/>
          <p:nvPr/>
        </p:nvSpPr>
        <p:spPr>
          <a:xfrm>
            <a:off x="6169286" y="1451336"/>
            <a:ext cx="2021136" cy="10772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accent4"/>
                </a:solidFill>
              </a:rPr>
              <a:t>Machine Learning</a:t>
            </a:r>
            <a:endParaRPr b="1"/>
          </a:p>
        </p:txBody>
      </p:sp>
      <p:grpSp>
        <p:nvGrpSpPr>
          <p:cNvPr id="651" name="Google Shape;651;p6"/>
          <p:cNvGrpSpPr/>
          <p:nvPr/>
        </p:nvGrpSpPr>
        <p:grpSpPr>
          <a:xfrm>
            <a:off x="6014233" y="1611624"/>
            <a:ext cx="86235" cy="756643"/>
            <a:chOff x="705340" y="3177056"/>
            <a:chExt cx="86235" cy="756643"/>
          </a:xfrm>
        </p:grpSpPr>
        <p:sp>
          <p:nvSpPr>
            <p:cNvPr id="652" name="Google Shape;652;p6"/>
            <p:cNvSpPr/>
            <p:nvPr/>
          </p:nvSpPr>
          <p:spPr>
            <a:xfrm>
              <a:off x="755575" y="3177699"/>
              <a:ext cx="36000" cy="75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rgbClr val="22AAE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6"/>
            <p:cNvSpPr/>
            <p:nvPr/>
          </p:nvSpPr>
          <p:spPr>
            <a:xfrm>
              <a:off x="705340" y="3177056"/>
              <a:ext cx="36000" cy="75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rgbClr val="22AAE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4" name="Google Shape;654;p6"/>
          <p:cNvSpPr txBox="1"/>
          <p:nvPr/>
        </p:nvSpPr>
        <p:spPr>
          <a:xfrm>
            <a:off x="685800" y="3763525"/>
            <a:ext cx="3512700" cy="194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6ce9eba61f_0_167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5"/>
              <a:buNone/>
            </a:pPr>
            <a:r>
              <a:rPr lang="en-US" sz="4995"/>
              <a:t>Segment Classification</a:t>
            </a:r>
            <a:endParaRPr/>
          </a:p>
        </p:txBody>
      </p:sp>
      <p:sp>
        <p:nvSpPr>
          <p:cNvPr id="660" name="Google Shape;660;g6ce9eba61f_0_167"/>
          <p:cNvSpPr/>
          <p:nvPr/>
        </p:nvSpPr>
        <p:spPr>
          <a:xfrm>
            <a:off x="7680620" y="2026806"/>
            <a:ext cx="777900" cy="7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g6ce9eba61f_0_167"/>
          <p:cNvSpPr/>
          <p:nvPr/>
        </p:nvSpPr>
        <p:spPr>
          <a:xfrm>
            <a:off x="7680620" y="3417426"/>
            <a:ext cx="777900" cy="7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6ce9eba61f_0_167"/>
          <p:cNvSpPr/>
          <p:nvPr/>
        </p:nvSpPr>
        <p:spPr>
          <a:xfrm>
            <a:off x="3733556" y="2035114"/>
            <a:ext cx="777900" cy="7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g6ce9eba61f_0_167"/>
          <p:cNvSpPr/>
          <p:nvPr/>
        </p:nvSpPr>
        <p:spPr>
          <a:xfrm>
            <a:off x="3733556" y="3403340"/>
            <a:ext cx="777900" cy="77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g6ce9eba61f_0_167"/>
          <p:cNvSpPr/>
          <p:nvPr/>
        </p:nvSpPr>
        <p:spPr>
          <a:xfrm>
            <a:off x="5735750" y="5264152"/>
            <a:ext cx="777900" cy="785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5" name="Google Shape;665;g6ce9eba61f_0_167"/>
          <p:cNvGrpSpPr/>
          <p:nvPr/>
        </p:nvGrpSpPr>
        <p:grpSpPr>
          <a:xfrm>
            <a:off x="5261276" y="2732882"/>
            <a:ext cx="1669579" cy="1669579"/>
            <a:chOff x="3807530" y="2946763"/>
            <a:chExt cx="1512300" cy="1512300"/>
          </a:xfrm>
        </p:grpSpPr>
        <p:sp>
          <p:nvSpPr>
            <p:cNvPr id="666" name="Google Shape;666;g6ce9eba61f_0_167"/>
            <p:cNvSpPr/>
            <p:nvPr/>
          </p:nvSpPr>
          <p:spPr>
            <a:xfrm>
              <a:off x="3897540" y="3036773"/>
              <a:ext cx="1332000" cy="133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g6ce9eba61f_0_167"/>
            <p:cNvSpPr/>
            <p:nvPr/>
          </p:nvSpPr>
          <p:spPr>
            <a:xfrm>
              <a:off x="3807530" y="2946763"/>
              <a:ext cx="1512300" cy="1512300"/>
            </a:xfrm>
            <a:prstGeom prst="ellipse">
              <a:avLst/>
            </a:prstGeom>
            <a:noFill/>
            <a:ln cap="flat" cmpd="sng" w="15875">
              <a:solidFill>
                <a:schemeClr val="accent6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68" name="Google Shape;668;g6ce9eba61f_0_167"/>
          <p:cNvCxnSpPr>
            <a:stCxn id="662" idx="6"/>
            <a:endCxn id="667" idx="1"/>
          </p:cNvCxnSpPr>
          <p:nvPr/>
        </p:nvCxnSpPr>
        <p:spPr>
          <a:xfrm>
            <a:off x="4511456" y="2424064"/>
            <a:ext cx="994200" cy="5532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9" name="Google Shape;669;g6ce9eba61f_0_167"/>
          <p:cNvCxnSpPr>
            <a:stCxn id="663" idx="6"/>
            <a:endCxn id="667" idx="2"/>
          </p:cNvCxnSpPr>
          <p:nvPr/>
        </p:nvCxnSpPr>
        <p:spPr>
          <a:xfrm flipH="1" rot="10800000">
            <a:off x="4511456" y="3567590"/>
            <a:ext cx="749700" cy="2247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70" name="Google Shape;670;g6ce9eba61f_0_167"/>
          <p:cNvCxnSpPr>
            <a:stCxn id="664" idx="0"/>
            <a:endCxn id="667" idx="4"/>
          </p:cNvCxnSpPr>
          <p:nvPr/>
        </p:nvCxnSpPr>
        <p:spPr>
          <a:xfrm rot="10800000">
            <a:off x="6096200" y="4402552"/>
            <a:ext cx="28500" cy="8616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71" name="Google Shape;671;g6ce9eba61f_0_167"/>
          <p:cNvCxnSpPr>
            <a:stCxn id="661" idx="2"/>
            <a:endCxn id="667" idx="6"/>
          </p:cNvCxnSpPr>
          <p:nvPr/>
        </p:nvCxnSpPr>
        <p:spPr>
          <a:xfrm rot="10800000">
            <a:off x="6930920" y="3567576"/>
            <a:ext cx="749700" cy="2388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72" name="Google Shape;672;g6ce9eba61f_0_167"/>
          <p:cNvCxnSpPr>
            <a:stCxn id="660" idx="2"/>
            <a:endCxn id="667" idx="7"/>
          </p:cNvCxnSpPr>
          <p:nvPr/>
        </p:nvCxnSpPr>
        <p:spPr>
          <a:xfrm flipH="1">
            <a:off x="6686420" y="2415756"/>
            <a:ext cx="994200" cy="56160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73" name="Google Shape;673;g6ce9eba61f_0_167"/>
          <p:cNvSpPr txBox="1"/>
          <p:nvPr/>
        </p:nvSpPr>
        <p:spPr>
          <a:xfrm>
            <a:off x="5476173" y="3306075"/>
            <a:ext cx="1210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Scikit</a:t>
            </a:r>
            <a:endParaRPr b="1" sz="18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Learn</a:t>
            </a:r>
            <a:endParaRPr b="1" sz="1800"/>
          </a:p>
        </p:txBody>
      </p:sp>
      <p:sp>
        <p:nvSpPr>
          <p:cNvPr id="674" name="Google Shape;674;g6ce9eba61f_0_167"/>
          <p:cNvSpPr/>
          <p:nvPr/>
        </p:nvSpPr>
        <p:spPr>
          <a:xfrm>
            <a:off x="5966743" y="5499505"/>
            <a:ext cx="315900" cy="314977"/>
          </a:xfrm>
          <a:custGeom>
            <a:rect b="b" l="l" r="r" t="t"/>
            <a:pathLst>
              <a:path extrusionOk="0" h="3230531" w="3240000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g6ce9eba61f_0_167"/>
          <p:cNvSpPr/>
          <p:nvPr/>
        </p:nvSpPr>
        <p:spPr>
          <a:xfrm>
            <a:off x="3969122" y="2262108"/>
            <a:ext cx="315900" cy="315900"/>
          </a:xfrm>
          <a:custGeom>
            <a:rect b="b" l="l" r="r" t="t"/>
            <a:pathLst>
              <a:path extrusionOk="0" h="3240000" w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6ce9eba61f_0_167"/>
          <p:cNvSpPr/>
          <p:nvPr/>
        </p:nvSpPr>
        <p:spPr>
          <a:xfrm>
            <a:off x="7876754" y="2261176"/>
            <a:ext cx="414227" cy="303563"/>
          </a:xfrm>
          <a:custGeom>
            <a:rect b="b" l="l" r="r" t="t"/>
            <a:pathLst>
              <a:path extrusionOk="0" h="2380886" w="3248842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g6ce9eba61f_0_167"/>
          <p:cNvSpPr/>
          <p:nvPr/>
        </p:nvSpPr>
        <p:spPr>
          <a:xfrm>
            <a:off x="7871882" y="3610846"/>
            <a:ext cx="405000" cy="405000"/>
          </a:xfrm>
          <a:custGeom>
            <a:rect b="b" l="l" r="r" t="t"/>
            <a:pathLst>
              <a:path extrusionOk="0" h="3240000" w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g6ce9eba61f_0_167"/>
          <p:cNvSpPr/>
          <p:nvPr/>
        </p:nvSpPr>
        <p:spPr>
          <a:xfrm>
            <a:off x="7858008" y="5110888"/>
            <a:ext cx="448456" cy="228138"/>
          </a:xfrm>
          <a:custGeom>
            <a:rect b="b" l="l" r="r" t="t"/>
            <a:pathLst>
              <a:path extrusionOk="0" h="1659188" w="3261500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g6ce9eba61f_0_167"/>
          <p:cNvSpPr/>
          <p:nvPr/>
        </p:nvSpPr>
        <p:spPr>
          <a:xfrm>
            <a:off x="3951765" y="3620114"/>
            <a:ext cx="384679" cy="394398"/>
          </a:xfrm>
          <a:custGeom>
            <a:rect b="b" l="l" r="r" t="t"/>
            <a:pathLst>
              <a:path extrusionOk="0" h="2354614" w="229659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0" name="Google Shape;680;g6ce9eba61f_0_167"/>
          <p:cNvGrpSpPr/>
          <p:nvPr/>
        </p:nvGrpSpPr>
        <p:grpSpPr>
          <a:xfrm>
            <a:off x="293488" y="2026809"/>
            <a:ext cx="3139378" cy="1256571"/>
            <a:chOff x="1384874" y="983023"/>
            <a:chExt cx="1780500" cy="1763113"/>
          </a:xfrm>
        </p:grpSpPr>
        <p:sp>
          <p:nvSpPr>
            <p:cNvPr id="681" name="Google Shape;681;g6ce9eba61f_0_167"/>
            <p:cNvSpPr txBox="1"/>
            <p:nvPr/>
          </p:nvSpPr>
          <p:spPr>
            <a:xfrm>
              <a:off x="1388022" y="1533837"/>
              <a:ext cx="1774200" cy="121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F3F3F"/>
                  </a:solidFill>
                </a:rPr>
                <a:t>To remove special characters and numbers from text using Regex.</a:t>
              </a:r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g6ce9eba61f_0_167"/>
            <p:cNvSpPr txBox="1"/>
            <p:nvPr/>
          </p:nvSpPr>
          <p:spPr>
            <a:xfrm>
              <a:off x="1384874" y="983023"/>
              <a:ext cx="1780500" cy="5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00">
                  <a:solidFill>
                    <a:srgbClr val="3F3F3F"/>
                  </a:solidFill>
                </a:rPr>
                <a:t>Text Preprocessing</a:t>
              </a:r>
              <a:endParaRPr b="1"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3" name="Google Shape;683;g6ce9eba61f_0_167"/>
          <p:cNvGrpSpPr/>
          <p:nvPr/>
        </p:nvGrpSpPr>
        <p:grpSpPr>
          <a:xfrm>
            <a:off x="8485050" y="1713450"/>
            <a:ext cx="3491890" cy="1256556"/>
            <a:chOff x="1314491" y="884143"/>
            <a:chExt cx="1980428" cy="1763093"/>
          </a:xfrm>
        </p:grpSpPr>
        <p:sp>
          <p:nvSpPr>
            <p:cNvPr id="684" name="Google Shape;684;g6ce9eba61f_0_167"/>
            <p:cNvSpPr txBox="1"/>
            <p:nvPr/>
          </p:nvSpPr>
          <p:spPr>
            <a:xfrm>
              <a:off x="1314619" y="1434936"/>
              <a:ext cx="1980300" cy="121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rgbClr val="3F3F3F"/>
                  </a:solidFill>
                </a:rPr>
                <a:t>To convert values using the bag of words model into tfidf values.</a:t>
              </a:r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g6ce9eba61f_0_167"/>
            <p:cNvSpPr txBox="1"/>
            <p:nvPr/>
          </p:nvSpPr>
          <p:spPr>
            <a:xfrm>
              <a:off x="1314491" y="884143"/>
              <a:ext cx="1980300" cy="5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00">
                  <a:solidFill>
                    <a:srgbClr val="3F3F3F"/>
                  </a:solidFill>
                </a:rPr>
                <a:t>Converting text to numbers</a:t>
              </a:r>
              <a:endParaRPr b="1"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6" name="Google Shape;686;g6ce9eba61f_0_167"/>
          <p:cNvGrpSpPr/>
          <p:nvPr/>
        </p:nvGrpSpPr>
        <p:grpSpPr>
          <a:xfrm>
            <a:off x="117225" y="3550300"/>
            <a:ext cx="3491890" cy="1256556"/>
            <a:chOff x="1268977" y="983028"/>
            <a:chExt cx="1980428" cy="1763093"/>
          </a:xfrm>
        </p:grpSpPr>
        <p:sp>
          <p:nvSpPr>
            <p:cNvPr id="687" name="Google Shape;687;g6ce9eba61f_0_167"/>
            <p:cNvSpPr txBox="1"/>
            <p:nvPr/>
          </p:nvSpPr>
          <p:spPr>
            <a:xfrm>
              <a:off x="1269105" y="1533820"/>
              <a:ext cx="1980300" cy="121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F3F3F"/>
                  </a:solidFill>
                </a:rPr>
                <a:t>We divide our data into 80\% training set and 20\% test set.</a:t>
              </a:r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g6ce9eba61f_0_167"/>
            <p:cNvSpPr txBox="1"/>
            <p:nvPr/>
          </p:nvSpPr>
          <p:spPr>
            <a:xfrm>
              <a:off x="1268977" y="983028"/>
              <a:ext cx="1980300" cy="5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00">
                  <a:solidFill>
                    <a:srgbClr val="3F3F3F"/>
                  </a:solidFill>
                </a:rPr>
                <a:t>Training and Test Sets</a:t>
              </a:r>
              <a:endParaRPr b="1"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9" name="Google Shape;689;g6ce9eba61f_0_167"/>
          <p:cNvGrpSpPr/>
          <p:nvPr/>
        </p:nvGrpSpPr>
        <p:grpSpPr>
          <a:xfrm>
            <a:off x="3007602" y="5339648"/>
            <a:ext cx="2660139" cy="1256553"/>
            <a:chOff x="2750482" y="1166888"/>
            <a:chExt cx="1654007" cy="1763088"/>
          </a:xfrm>
        </p:grpSpPr>
        <p:sp>
          <p:nvSpPr>
            <p:cNvPr id="690" name="Google Shape;690;g6ce9eba61f_0_167"/>
            <p:cNvSpPr txBox="1"/>
            <p:nvPr/>
          </p:nvSpPr>
          <p:spPr>
            <a:xfrm>
              <a:off x="2750589" y="1717677"/>
              <a:ext cx="1653900" cy="121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F3F3F"/>
                  </a:solidFill>
                </a:rPr>
                <a:t>Using precision, recall, and F-measure.</a:t>
              </a:r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g6ce9eba61f_0_167"/>
            <p:cNvSpPr txBox="1"/>
            <p:nvPr/>
          </p:nvSpPr>
          <p:spPr>
            <a:xfrm>
              <a:off x="2750482" y="1166888"/>
              <a:ext cx="1653900" cy="55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00">
                  <a:solidFill>
                    <a:srgbClr val="3F3F3F"/>
                  </a:solidFill>
                </a:rPr>
                <a:t>Evaluating the model</a:t>
              </a:r>
              <a:endParaRPr b="1"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92" name="Google Shape;692;g6ce9eba61f_0_167"/>
          <p:cNvGrpSpPr/>
          <p:nvPr/>
        </p:nvGrpSpPr>
        <p:grpSpPr>
          <a:xfrm>
            <a:off x="8640250" y="3148925"/>
            <a:ext cx="3491890" cy="1412171"/>
            <a:chOff x="1268982" y="983026"/>
            <a:chExt cx="1980428" cy="1763230"/>
          </a:xfrm>
        </p:grpSpPr>
        <p:sp>
          <p:nvSpPr>
            <p:cNvPr id="693" name="Google Shape;693;g6ce9eba61f_0_167"/>
            <p:cNvSpPr txBox="1"/>
            <p:nvPr/>
          </p:nvSpPr>
          <p:spPr>
            <a:xfrm>
              <a:off x="1269110" y="1747856"/>
              <a:ext cx="1980300" cy="9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F3F3F"/>
                  </a:solidFill>
                </a:rPr>
                <a:t>Using Random Forest Algorithm to train our model.</a:t>
              </a:r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g6ce9eba61f_0_167"/>
            <p:cNvSpPr txBox="1"/>
            <p:nvPr/>
          </p:nvSpPr>
          <p:spPr>
            <a:xfrm>
              <a:off x="1268982" y="983026"/>
              <a:ext cx="1980300" cy="82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900">
                  <a:solidFill>
                    <a:srgbClr val="3F3F3F"/>
                  </a:solidFill>
                </a:rPr>
                <a:t>Training text classification model</a:t>
              </a:r>
              <a:endParaRPr b="1" sz="19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6ce9eba61f_0_223"/>
          <p:cNvSpPr txBox="1"/>
          <p:nvPr/>
        </p:nvSpPr>
        <p:spPr>
          <a:xfrm>
            <a:off x="609775" y="2397950"/>
            <a:ext cx="3443400" cy="196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3F3F3F"/>
                </a:solidFill>
              </a:rPr>
              <a:t>Here is the segments we got from classification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g6ce9eba61f_0_223"/>
          <p:cNvSpPr txBox="1"/>
          <p:nvPr/>
        </p:nvSpPr>
        <p:spPr>
          <a:xfrm>
            <a:off x="539424" y="516386"/>
            <a:ext cx="78882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262626"/>
                </a:solidFill>
              </a:rPr>
              <a:t>Segment Classification</a:t>
            </a:r>
            <a:endParaRPr sz="4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1" name="Google Shape;701;g6ce9eba61f_0_223"/>
          <p:cNvCxnSpPr/>
          <p:nvPr/>
        </p:nvCxnSpPr>
        <p:spPr>
          <a:xfrm flipH="1" rot="10800000">
            <a:off x="2901461" y="1455314"/>
            <a:ext cx="9290400" cy="5402100"/>
          </a:xfrm>
          <a:prstGeom prst="straightConnector1">
            <a:avLst/>
          </a:prstGeom>
          <a:noFill/>
          <a:ln cap="flat" cmpd="sng" w="444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02" name="Google Shape;702;g6ce9eba61f_0_223"/>
          <p:cNvSpPr/>
          <p:nvPr/>
        </p:nvSpPr>
        <p:spPr>
          <a:xfrm rot="-1799779">
            <a:off x="4761751" y="4794589"/>
            <a:ext cx="1365152" cy="1176716"/>
          </a:xfrm>
          <a:prstGeom prst="hexagon">
            <a:avLst>
              <a:gd fmla="val 30165" name="adj"/>
              <a:gd fmla="val 115470" name="vf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g6ce9eba61f_0_223"/>
          <p:cNvSpPr/>
          <p:nvPr/>
        </p:nvSpPr>
        <p:spPr>
          <a:xfrm rot="-1799779">
            <a:off x="6350103" y="3880150"/>
            <a:ext cx="1365152" cy="1176716"/>
          </a:xfrm>
          <a:prstGeom prst="hexagon">
            <a:avLst>
              <a:gd fmla="val 30165" name="adj"/>
              <a:gd fmla="val 115470" name="vf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4" name="Google Shape;704;g6ce9eba61f_0_223"/>
          <p:cNvSpPr/>
          <p:nvPr/>
        </p:nvSpPr>
        <p:spPr>
          <a:xfrm rot="-1799779">
            <a:off x="7938455" y="2965711"/>
            <a:ext cx="1365152" cy="1176716"/>
          </a:xfrm>
          <a:prstGeom prst="hexagon">
            <a:avLst>
              <a:gd fmla="val 30165" name="adj"/>
              <a:gd fmla="val 115470" name="vf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g6ce9eba61f_0_223"/>
          <p:cNvSpPr/>
          <p:nvPr/>
        </p:nvSpPr>
        <p:spPr>
          <a:xfrm rot="-1799779">
            <a:off x="9526806" y="2051272"/>
            <a:ext cx="1365152" cy="1176716"/>
          </a:xfrm>
          <a:prstGeom prst="hexagon">
            <a:avLst>
              <a:gd fmla="val 30165" name="adj"/>
              <a:gd fmla="val 115470" name="vf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g6ce9eba61f_0_223"/>
          <p:cNvSpPr txBox="1"/>
          <p:nvPr/>
        </p:nvSpPr>
        <p:spPr>
          <a:xfrm>
            <a:off x="4532240" y="3892050"/>
            <a:ext cx="1818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Personal Information</a:t>
            </a:r>
            <a:endParaRPr sz="2000"/>
          </a:p>
        </p:txBody>
      </p:sp>
      <p:sp>
        <p:nvSpPr>
          <p:cNvPr id="707" name="Google Shape;707;g6ce9eba61f_0_223"/>
          <p:cNvSpPr txBox="1"/>
          <p:nvPr/>
        </p:nvSpPr>
        <p:spPr>
          <a:xfrm>
            <a:off x="4962175" y="6175600"/>
            <a:ext cx="118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F3F3F"/>
                </a:solidFill>
              </a:rPr>
              <a:t>Segment </a:t>
            </a:r>
            <a:r>
              <a:rPr lang="en-US"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g6ce9eba61f_0_223"/>
          <p:cNvSpPr txBox="1"/>
          <p:nvPr/>
        </p:nvSpPr>
        <p:spPr>
          <a:xfrm>
            <a:off x="6459938" y="5434625"/>
            <a:ext cx="118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F3F3F"/>
                </a:solidFill>
              </a:rPr>
              <a:t>Segment 2</a:t>
            </a:r>
            <a:endParaRPr sz="16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g6ce9eba61f_0_223"/>
          <p:cNvSpPr txBox="1"/>
          <p:nvPr/>
        </p:nvSpPr>
        <p:spPr>
          <a:xfrm>
            <a:off x="8138775" y="4538250"/>
            <a:ext cx="118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F3F3F"/>
                </a:solidFill>
              </a:rPr>
              <a:t>Segment 3</a:t>
            </a:r>
            <a:endParaRPr sz="16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g6ce9eba61f_0_223"/>
          <p:cNvSpPr txBox="1"/>
          <p:nvPr/>
        </p:nvSpPr>
        <p:spPr>
          <a:xfrm>
            <a:off x="9625575" y="3602550"/>
            <a:ext cx="1185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3F3F3F"/>
                </a:solidFill>
              </a:rPr>
              <a:t>Segment 4</a:t>
            </a:r>
            <a:endParaRPr sz="16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g6ce9eba61f_0_223"/>
          <p:cNvSpPr txBox="1"/>
          <p:nvPr/>
        </p:nvSpPr>
        <p:spPr>
          <a:xfrm>
            <a:off x="6044074" y="3180817"/>
            <a:ext cx="15906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Education</a:t>
            </a:r>
            <a:endParaRPr sz="2000"/>
          </a:p>
        </p:txBody>
      </p:sp>
      <p:sp>
        <p:nvSpPr>
          <p:cNvPr id="712" name="Google Shape;712;g6ce9eba61f_0_223"/>
          <p:cNvSpPr txBox="1"/>
          <p:nvPr/>
        </p:nvSpPr>
        <p:spPr>
          <a:xfrm>
            <a:off x="7536499" y="2345000"/>
            <a:ext cx="15906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Experience</a:t>
            </a:r>
            <a:endParaRPr sz="2000"/>
          </a:p>
        </p:txBody>
      </p:sp>
      <p:sp>
        <p:nvSpPr>
          <p:cNvPr id="713" name="Google Shape;713;g6ce9eba61f_0_223"/>
          <p:cNvSpPr txBox="1"/>
          <p:nvPr/>
        </p:nvSpPr>
        <p:spPr>
          <a:xfrm>
            <a:off x="9324072" y="1455325"/>
            <a:ext cx="1302300" cy="3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Skills</a:t>
            </a:r>
            <a:endParaRPr sz="2000"/>
          </a:p>
        </p:txBody>
      </p:sp>
      <p:sp>
        <p:nvSpPr>
          <p:cNvPr id="714" name="Google Shape;714;g6ce9eba61f_0_223"/>
          <p:cNvSpPr/>
          <p:nvPr/>
        </p:nvSpPr>
        <p:spPr>
          <a:xfrm rot="-5400000">
            <a:off x="6733357" y="4144503"/>
            <a:ext cx="598635" cy="648000"/>
          </a:xfrm>
          <a:custGeom>
            <a:rect b="b" l="l" r="r" t="t"/>
            <a:pathLst>
              <a:path extrusionOk="0" h="3240001" w="2993176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g6ce9eba61f_0_223"/>
          <p:cNvSpPr/>
          <p:nvPr/>
        </p:nvSpPr>
        <p:spPr>
          <a:xfrm>
            <a:off x="8365885" y="3298917"/>
            <a:ext cx="510300" cy="510300"/>
          </a:xfrm>
          <a:custGeom>
            <a:rect b="b" l="l" r="r" t="t"/>
            <a:pathLst>
              <a:path extrusionOk="0" h="3240000" w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g6ce9eba61f_0_223"/>
          <p:cNvSpPr/>
          <p:nvPr/>
        </p:nvSpPr>
        <p:spPr>
          <a:xfrm>
            <a:off x="5181673" y="5096715"/>
            <a:ext cx="519610" cy="520406"/>
          </a:xfrm>
          <a:custGeom>
            <a:rect b="b" l="l" r="r" t="t"/>
            <a:pathLst>
              <a:path extrusionOk="0" h="3202496" w="3197597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g6ce9eba61f_0_223"/>
          <p:cNvSpPr/>
          <p:nvPr/>
        </p:nvSpPr>
        <p:spPr>
          <a:xfrm>
            <a:off x="9987376" y="2409441"/>
            <a:ext cx="461700" cy="460351"/>
          </a:xfrm>
          <a:custGeom>
            <a:rect b="b" l="l" r="r" t="t"/>
            <a:pathLst>
              <a:path extrusionOk="0" h="3230531" w="3240000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2" name="Google Shape;722;g6ce9eba61f_0_206"/>
          <p:cNvGrpSpPr/>
          <p:nvPr/>
        </p:nvGrpSpPr>
        <p:grpSpPr>
          <a:xfrm>
            <a:off x="1395089" y="1136263"/>
            <a:ext cx="9402262" cy="3468561"/>
            <a:chOff x="1093177" y="989696"/>
            <a:chExt cx="10005600" cy="3691137"/>
          </a:xfrm>
        </p:grpSpPr>
        <p:sp>
          <p:nvSpPr>
            <p:cNvPr id="723" name="Google Shape;723;g6ce9eba61f_0_206"/>
            <p:cNvSpPr/>
            <p:nvPr/>
          </p:nvSpPr>
          <p:spPr>
            <a:xfrm rot="10800000">
              <a:off x="6622463" y="1348723"/>
              <a:ext cx="3800705" cy="1560362"/>
            </a:xfrm>
            <a:custGeom>
              <a:rect b="b" l="l" r="r" t="t"/>
              <a:pathLst>
                <a:path extrusionOk="0" h="775335" w="1888549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solidFill>
              <a:srgbClr val="28538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g6ce9eba61f_0_206"/>
            <p:cNvSpPr/>
            <p:nvPr/>
          </p:nvSpPr>
          <p:spPr>
            <a:xfrm>
              <a:off x="1667706" y="1575962"/>
              <a:ext cx="3800705" cy="1560362"/>
            </a:xfrm>
            <a:custGeom>
              <a:rect b="b" l="l" r="r" t="t"/>
              <a:pathLst>
                <a:path extrusionOk="0" h="775335" w="1888549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solidFill>
              <a:srgbClr val="28538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g6ce9eba61f_0_206"/>
            <p:cNvSpPr/>
            <p:nvPr/>
          </p:nvSpPr>
          <p:spPr>
            <a:xfrm rot="10800000">
              <a:off x="6723588" y="2669928"/>
              <a:ext cx="3800705" cy="1560362"/>
            </a:xfrm>
            <a:custGeom>
              <a:rect b="b" l="l" r="r" t="t"/>
              <a:pathLst>
                <a:path extrusionOk="0" h="775335" w="1888549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solidFill>
              <a:srgbClr val="28538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26" name="Google Shape;726;g6ce9eba61f_0_206"/>
            <p:cNvGrpSpPr/>
            <p:nvPr/>
          </p:nvGrpSpPr>
          <p:grpSpPr>
            <a:xfrm>
              <a:off x="4692156" y="989696"/>
              <a:ext cx="2795217" cy="3631169"/>
              <a:chOff x="1257518" y="2316205"/>
              <a:chExt cx="1389273" cy="1804756"/>
            </a:xfrm>
          </p:grpSpPr>
          <p:sp>
            <p:nvSpPr>
              <p:cNvPr id="727" name="Google Shape;727;g6ce9eba61f_0_206"/>
              <p:cNvSpPr/>
              <p:nvPr/>
            </p:nvSpPr>
            <p:spPr>
              <a:xfrm>
                <a:off x="1257518" y="2316205"/>
                <a:ext cx="1389273" cy="1804756"/>
              </a:xfrm>
              <a:custGeom>
                <a:rect b="b" l="l" r="r" t="t"/>
                <a:pathLst>
                  <a:path extrusionOk="0" h="1023975" w="788240">
                    <a:moveTo>
                      <a:pt x="173835" y="1023975"/>
                    </a:moveTo>
                    <a:lnTo>
                      <a:pt x="679481" y="1021495"/>
                    </a:lnTo>
                    <a:cubicBezTo>
                      <a:pt x="666146" y="995778"/>
                      <a:pt x="612193" y="896458"/>
                      <a:pt x="603620" y="878360"/>
                    </a:cubicBezTo>
                    <a:cubicBezTo>
                      <a:pt x="579808" y="822163"/>
                      <a:pt x="596953" y="699290"/>
                      <a:pt x="679820" y="618328"/>
                    </a:cubicBezTo>
                    <a:cubicBezTo>
                      <a:pt x="758878" y="541175"/>
                      <a:pt x="810313" y="391633"/>
                      <a:pt x="778880" y="276380"/>
                    </a:cubicBezTo>
                    <a:cubicBezTo>
                      <a:pt x="727445" y="85880"/>
                      <a:pt x="555995" y="-32230"/>
                      <a:pt x="352160" y="7775"/>
                    </a:cubicBezTo>
                    <a:cubicBezTo>
                      <a:pt x="352160" y="7775"/>
                      <a:pt x="175948" y="29683"/>
                      <a:pt x="116893" y="203990"/>
                    </a:cubicBezTo>
                    <a:cubicBezTo>
                      <a:pt x="116893" y="203990"/>
                      <a:pt x="107368" y="229708"/>
                      <a:pt x="109273" y="263045"/>
                    </a:cubicBezTo>
                    <a:cubicBezTo>
                      <a:pt x="114035" y="316385"/>
                      <a:pt x="75935" y="347818"/>
                      <a:pt x="52123" y="360200"/>
                    </a:cubicBezTo>
                    <a:cubicBezTo>
                      <a:pt x="27358" y="373535"/>
                      <a:pt x="-16457" y="395443"/>
                      <a:pt x="6403" y="420208"/>
                    </a:cubicBezTo>
                    <a:cubicBezTo>
                      <a:pt x="34025" y="450688"/>
                      <a:pt x="32120" y="489740"/>
                      <a:pt x="16880" y="508790"/>
                    </a:cubicBezTo>
                    <a:cubicBezTo>
                      <a:pt x="-2170" y="531650"/>
                      <a:pt x="53075" y="532603"/>
                      <a:pt x="55933" y="544985"/>
                    </a:cubicBezTo>
                    <a:cubicBezTo>
                      <a:pt x="58790" y="558320"/>
                      <a:pt x="14975" y="547843"/>
                      <a:pt x="11165" y="563083"/>
                    </a:cubicBezTo>
                    <a:cubicBezTo>
                      <a:pt x="7355" y="579275"/>
                      <a:pt x="19738" y="583085"/>
                      <a:pt x="23548" y="602135"/>
                    </a:cubicBezTo>
                    <a:cubicBezTo>
                      <a:pt x="27358" y="621185"/>
                      <a:pt x="24500" y="656428"/>
                      <a:pt x="22595" y="665953"/>
                    </a:cubicBezTo>
                    <a:cubicBezTo>
                      <a:pt x="20690" y="675478"/>
                      <a:pt x="26405" y="732628"/>
                      <a:pt x="78793" y="737390"/>
                    </a:cubicBezTo>
                    <a:cubicBezTo>
                      <a:pt x="131180" y="742153"/>
                      <a:pt x="196903" y="731675"/>
                      <a:pt x="217858" y="757393"/>
                    </a:cubicBezTo>
                    <a:cubicBezTo>
                      <a:pt x="236908" y="783110"/>
                      <a:pt x="197647" y="952538"/>
                      <a:pt x="173835" y="1023975"/>
                    </a:cubicBezTo>
                    <a:close/>
                  </a:path>
                </a:pathLst>
              </a:custGeom>
              <a:solidFill>
                <a:srgbClr val="28538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28" name="Google Shape;728;g6ce9eba61f_0_206"/>
              <p:cNvGrpSpPr/>
              <p:nvPr/>
            </p:nvGrpSpPr>
            <p:grpSpPr>
              <a:xfrm>
                <a:off x="1684786" y="2516290"/>
                <a:ext cx="702469" cy="688419"/>
                <a:chOff x="1684786" y="2516290"/>
                <a:chExt cx="702469" cy="688419"/>
              </a:xfrm>
            </p:grpSpPr>
            <p:sp>
              <p:nvSpPr>
                <p:cNvPr id="729" name="Google Shape;729;g6ce9eba61f_0_206"/>
                <p:cNvSpPr/>
                <p:nvPr/>
              </p:nvSpPr>
              <p:spPr>
                <a:xfrm>
                  <a:off x="1684786" y="2516290"/>
                  <a:ext cx="702469" cy="688419"/>
                </a:xfrm>
                <a:custGeom>
                  <a:rect b="b" l="l" r="r" t="t"/>
                  <a:pathLst>
                    <a:path extrusionOk="0" h="466725" w="476250">
                      <a:moveTo>
                        <a:pt x="462439" y="160496"/>
                      </a:moveTo>
                      <a:cubicBezTo>
                        <a:pt x="466249" y="160496"/>
                        <a:pt x="469106" y="157639"/>
                        <a:pt x="469106" y="153829"/>
                      </a:cubicBezTo>
                      <a:lnTo>
                        <a:pt x="469106" y="149066"/>
                      </a:lnTo>
                      <a:cubicBezTo>
                        <a:pt x="469106" y="145256"/>
                        <a:pt x="466249" y="142399"/>
                        <a:pt x="462439" y="142399"/>
                      </a:cubicBezTo>
                      <a:lnTo>
                        <a:pt x="415766" y="142399"/>
                      </a:lnTo>
                      <a:lnTo>
                        <a:pt x="415766" y="93821"/>
                      </a:lnTo>
                      <a:cubicBezTo>
                        <a:pt x="415766" y="80486"/>
                        <a:pt x="405289" y="70009"/>
                        <a:pt x="391954" y="70009"/>
                      </a:cubicBezTo>
                      <a:lnTo>
                        <a:pt x="333851" y="70009"/>
                      </a:lnTo>
                      <a:lnTo>
                        <a:pt x="333851" y="13811"/>
                      </a:lnTo>
                      <a:cubicBezTo>
                        <a:pt x="333851" y="10001"/>
                        <a:pt x="330994" y="7144"/>
                        <a:pt x="327184" y="7144"/>
                      </a:cubicBezTo>
                      <a:lnTo>
                        <a:pt x="322421" y="7144"/>
                      </a:lnTo>
                      <a:cubicBezTo>
                        <a:pt x="318611" y="7144"/>
                        <a:pt x="315754" y="10001"/>
                        <a:pt x="315754" y="13811"/>
                      </a:cubicBezTo>
                      <a:lnTo>
                        <a:pt x="315754" y="70009"/>
                      </a:lnTo>
                      <a:lnTo>
                        <a:pt x="290989" y="70009"/>
                      </a:lnTo>
                      <a:lnTo>
                        <a:pt x="290989" y="13811"/>
                      </a:lnTo>
                      <a:cubicBezTo>
                        <a:pt x="290989" y="10001"/>
                        <a:pt x="287179" y="7144"/>
                        <a:pt x="283369" y="7144"/>
                      </a:cubicBezTo>
                      <a:lnTo>
                        <a:pt x="278606" y="7144"/>
                      </a:lnTo>
                      <a:cubicBezTo>
                        <a:pt x="274796" y="7144"/>
                        <a:pt x="271939" y="10001"/>
                        <a:pt x="271939" y="13811"/>
                      </a:cubicBezTo>
                      <a:lnTo>
                        <a:pt x="271939" y="70009"/>
                      </a:lnTo>
                      <a:lnTo>
                        <a:pt x="247174" y="70009"/>
                      </a:lnTo>
                      <a:lnTo>
                        <a:pt x="247174" y="13811"/>
                      </a:lnTo>
                      <a:cubicBezTo>
                        <a:pt x="247174" y="10001"/>
                        <a:pt x="244316" y="7144"/>
                        <a:pt x="240506" y="7144"/>
                      </a:cubicBezTo>
                      <a:lnTo>
                        <a:pt x="235744" y="7144"/>
                      </a:lnTo>
                      <a:cubicBezTo>
                        <a:pt x="231934" y="7144"/>
                        <a:pt x="229076" y="10001"/>
                        <a:pt x="229076" y="13811"/>
                      </a:cubicBezTo>
                      <a:lnTo>
                        <a:pt x="229076" y="70009"/>
                      </a:lnTo>
                      <a:lnTo>
                        <a:pt x="204311" y="70009"/>
                      </a:lnTo>
                      <a:lnTo>
                        <a:pt x="204311" y="13811"/>
                      </a:lnTo>
                      <a:cubicBezTo>
                        <a:pt x="204311" y="10001"/>
                        <a:pt x="201454" y="7144"/>
                        <a:pt x="197644" y="7144"/>
                      </a:cubicBezTo>
                      <a:lnTo>
                        <a:pt x="192881" y="7144"/>
                      </a:lnTo>
                      <a:cubicBezTo>
                        <a:pt x="189071" y="7144"/>
                        <a:pt x="186214" y="10001"/>
                        <a:pt x="186214" y="13811"/>
                      </a:cubicBezTo>
                      <a:lnTo>
                        <a:pt x="186214" y="70009"/>
                      </a:lnTo>
                      <a:lnTo>
                        <a:pt x="161449" y="70009"/>
                      </a:lnTo>
                      <a:lnTo>
                        <a:pt x="161449" y="13811"/>
                      </a:lnTo>
                      <a:cubicBezTo>
                        <a:pt x="161449" y="10001"/>
                        <a:pt x="158591" y="7144"/>
                        <a:pt x="154781" y="7144"/>
                      </a:cubicBezTo>
                      <a:lnTo>
                        <a:pt x="150019" y="7144"/>
                      </a:lnTo>
                      <a:cubicBezTo>
                        <a:pt x="146209" y="7144"/>
                        <a:pt x="143351" y="10001"/>
                        <a:pt x="143351" y="13811"/>
                      </a:cubicBezTo>
                      <a:lnTo>
                        <a:pt x="143351" y="70009"/>
                      </a:lnTo>
                      <a:lnTo>
                        <a:pt x="88106" y="70009"/>
                      </a:lnTo>
                      <a:cubicBezTo>
                        <a:pt x="74771" y="70009"/>
                        <a:pt x="64294" y="81439"/>
                        <a:pt x="64294" y="93821"/>
                      </a:cubicBezTo>
                      <a:lnTo>
                        <a:pt x="64294" y="142399"/>
                      </a:lnTo>
                      <a:lnTo>
                        <a:pt x="13811" y="142399"/>
                      </a:lnTo>
                      <a:cubicBezTo>
                        <a:pt x="10001" y="142399"/>
                        <a:pt x="7144" y="145256"/>
                        <a:pt x="7144" y="149066"/>
                      </a:cubicBezTo>
                      <a:lnTo>
                        <a:pt x="7144" y="153829"/>
                      </a:lnTo>
                      <a:cubicBezTo>
                        <a:pt x="7144" y="157639"/>
                        <a:pt x="10001" y="160496"/>
                        <a:pt x="13811" y="160496"/>
                      </a:cubicBezTo>
                      <a:lnTo>
                        <a:pt x="64294" y="160496"/>
                      </a:lnTo>
                      <a:lnTo>
                        <a:pt x="64294" y="185261"/>
                      </a:lnTo>
                      <a:lnTo>
                        <a:pt x="13811" y="185261"/>
                      </a:lnTo>
                      <a:cubicBezTo>
                        <a:pt x="10001" y="185261"/>
                        <a:pt x="7144" y="188119"/>
                        <a:pt x="7144" y="191929"/>
                      </a:cubicBezTo>
                      <a:lnTo>
                        <a:pt x="7144" y="196691"/>
                      </a:lnTo>
                      <a:cubicBezTo>
                        <a:pt x="7144" y="200501"/>
                        <a:pt x="10001" y="203359"/>
                        <a:pt x="13811" y="203359"/>
                      </a:cubicBezTo>
                      <a:lnTo>
                        <a:pt x="64294" y="203359"/>
                      </a:lnTo>
                      <a:lnTo>
                        <a:pt x="64294" y="228124"/>
                      </a:lnTo>
                      <a:lnTo>
                        <a:pt x="13811" y="228124"/>
                      </a:lnTo>
                      <a:cubicBezTo>
                        <a:pt x="10001" y="229076"/>
                        <a:pt x="7144" y="231934"/>
                        <a:pt x="7144" y="235744"/>
                      </a:cubicBezTo>
                      <a:lnTo>
                        <a:pt x="7144" y="240506"/>
                      </a:lnTo>
                      <a:cubicBezTo>
                        <a:pt x="7144" y="244316"/>
                        <a:pt x="10001" y="247174"/>
                        <a:pt x="13811" y="247174"/>
                      </a:cubicBezTo>
                      <a:lnTo>
                        <a:pt x="64294" y="247174"/>
                      </a:lnTo>
                      <a:lnTo>
                        <a:pt x="64294" y="271939"/>
                      </a:lnTo>
                      <a:lnTo>
                        <a:pt x="13811" y="271939"/>
                      </a:lnTo>
                      <a:cubicBezTo>
                        <a:pt x="10001" y="271939"/>
                        <a:pt x="7144" y="274796"/>
                        <a:pt x="7144" y="278606"/>
                      </a:cubicBezTo>
                      <a:lnTo>
                        <a:pt x="7144" y="283369"/>
                      </a:lnTo>
                      <a:cubicBezTo>
                        <a:pt x="7144" y="287179"/>
                        <a:pt x="10001" y="290036"/>
                        <a:pt x="13811" y="290036"/>
                      </a:cubicBezTo>
                      <a:lnTo>
                        <a:pt x="64294" y="290036"/>
                      </a:lnTo>
                      <a:lnTo>
                        <a:pt x="64294" y="314801"/>
                      </a:lnTo>
                      <a:lnTo>
                        <a:pt x="13811" y="314801"/>
                      </a:lnTo>
                      <a:cubicBezTo>
                        <a:pt x="10001" y="314801"/>
                        <a:pt x="7144" y="317659"/>
                        <a:pt x="7144" y="321469"/>
                      </a:cubicBezTo>
                      <a:lnTo>
                        <a:pt x="7144" y="326231"/>
                      </a:lnTo>
                      <a:cubicBezTo>
                        <a:pt x="7144" y="330041"/>
                        <a:pt x="10001" y="332899"/>
                        <a:pt x="13811" y="332899"/>
                      </a:cubicBezTo>
                      <a:lnTo>
                        <a:pt x="64294" y="332899"/>
                      </a:lnTo>
                      <a:lnTo>
                        <a:pt x="64294" y="380524"/>
                      </a:lnTo>
                      <a:cubicBezTo>
                        <a:pt x="64294" y="393859"/>
                        <a:pt x="74771" y="404336"/>
                        <a:pt x="88106" y="404336"/>
                      </a:cubicBezTo>
                      <a:lnTo>
                        <a:pt x="142399" y="404336"/>
                      </a:lnTo>
                      <a:lnTo>
                        <a:pt x="142399" y="461486"/>
                      </a:lnTo>
                      <a:cubicBezTo>
                        <a:pt x="142399" y="465296"/>
                        <a:pt x="145256" y="468154"/>
                        <a:pt x="149066" y="468154"/>
                      </a:cubicBezTo>
                      <a:lnTo>
                        <a:pt x="153829" y="468154"/>
                      </a:lnTo>
                      <a:cubicBezTo>
                        <a:pt x="157639" y="468154"/>
                        <a:pt x="160496" y="465296"/>
                        <a:pt x="160496" y="461486"/>
                      </a:cubicBezTo>
                      <a:lnTo>
                        <a:pt x="160496" y="404336"/>
                      </a:lnTo>
                      <a:lnTo>
                        <a:pt x="185261" y="404336"/>
                      </a:lnTo>
                      <a:lnTo>
                        <a:pt x="185261" y="461486"/>
                      </a:lnTo>
                      <a:cubicBezTo>
                        <a:pt x="185261" y="465296"/>
                        <a:pt x="188119" y="468154"/>
                        <a:pt x="191929" y="468154"/>
                      </a:cubicBezTo>
                      <a:lnTo>
                        <a:pt x="196691" y="468154"/>
                      </a:lnTo>
                      <a:cubicBezTo>
                        <a:pt x="200501" y="468154"/>
                        <a:pt x="203359" y="465296"/>
                        <a:pt x="203359" y="461486"/>
                      </a:cubicBezTo>
                      <a:lnTo>
                        <a:pt x="203359" y="404336"/>
                      </a:lnTo>
                      <a:lnTo>
                        <a:pt x="228124" y="404336"/>
                      </a:lnTo>
                      <a:lnTo>
                        <a:pt x="228124" y="461486"/>
                      </a:lnTo>
                      <a:cubicBezTo>
                        <a:pt x="228124" y="465296"/>
                        <a:pt x="230981" y="468154"/>
                        <a:pt x="234791" y="468154"/>
                      </a:cubicBezTo>
                      <a:lnTo>
                        <a:pt x="239554" y="468154"/>
                      </a:lnTo>
                      <a:cubicBezTo>
                        <a:pt x="243364" y="468154"/>
                        <a:pt x="246221" y="465296"/>
                        <a:pt x="246221" y="461486"/>
                      </a:cubicBezTo>
                      <a:lnTo>
                        <a:pt x="246221" y="404336"/>
                      </a:lnTo>
                      <a:lnTo>
                        <a:pt x="270986" y="404336"/>
                      </a:lnTo>
                      <a:lnTo>
                        <a:pt x="270986" y="461486"/>
                      </a:lnTo>
                      <a:cubicBezTo>
                        <a:pt x="270986" y="465296"/>
                        <a:pt x="273844" y="468154"/>
                        <a:pt x="277654" y="468154"/>
                      </a:cubicBezTo>
                      <a:lnTo>
                        <a:pt x="283369" y="468154"/>
                      </a:lnTo>
                      <a:cubicBezTo>
                        <a:pt x="287179" y="468154"/>
                        <a:pt x="290036" y="465296"/>
                        <a:pt x="290036" y="461486"/>
                      </a:cubicBezTo>
                      <a:lnTo>
                        <a:pt x="290036" y="404336"/>
                      </a:lnTo>
                      <a:lnTo>
                        <a:pt x="314801" y="404336"/>
                      </a:lnTo>
                      <a:lnTo>
                        <a:pt x="314801" y="461486"/>
                      </a:lnTo>
                      <a:cubicBezTo>
                        <a:pt x="314801" y="465296"/>
                        <a:pt x="317659" y="468154"/>
                        <a:pt x="321469" y="468154"/>
                      </a:cubicBezTo>
                      <a:lnTo>
                        <a:pt x="326231" y="468154"/>
                      </a:lnTo>
                      <a:cubicBezTo>
                        <a:pt x="330041" y="468154"/>
                        <a:pt x="332899" y="465296"/>
                        <a:pt x="332899" y="461486"/>
                      </a:cubicBezTo>
                      <a:lnTo>
                        <a:pt x="332899" y="404336"/>
                      </a:lnTo>
                      <a:lnTo>
                        <a:pt x="391001" y="404336"/>
                      </a:lnTo>
                      <a:cubicBezTo>
                        <a:pt x="404336" y="404336"/>
                        <a:pt x="414814" y="393859"/>
                        <a:pt x="414814" y="380524"/>
                      </a:cubicBezTo>
                      <a:lnTo>
                        <a:pt x="414814" y="332899"/>
                      </a:lnTo>
                      <a:lnTo>
                        <a:pt x="461486" y="332899"/>
                      </a:lnTo>
                      <a:cubicBezTo>
                        <a:pt x="465296" y="332899"/>
                        <a:pt x="468154" y="330041"/>
                        <a:pt x="468154" y="326231"/>
                      </a:cubicBezTo>
                      <a:lnTo>
                        <a:pt x="468154" y="321469"/>
                      </a:lnTo>
                      <a:cubicBezTo>
                        <a:pt x="468154" y="317659"/>
                        <a:pt x="465296" y="314801"/>
                        <a:pt x="461486" y="314801"/>
                      </a:cubicBezTo>
                      <a:lnTo>
                        <a:pt x="414814" y="314801"/>
                      </a:lnTo>
                      <a:lnTo>
                        <a:pt x="414814" y="290036"/>
                      </a:lnTo>
                      <a:lnTo>
                        <a:pt x="461486" y="290036"/>
                      </a:lnTo>
                      <a:cubicBezTo>
                        <a:pt x="465296" y="290036"/>
                        <a:pt x="468154" y="287179"/>
                        <a:pt x="468154" y="283369"/>
                      </a:cubicBezTo>
                      <a:lnTo>
                        <a:pt x="468154" y="278606"/>
                      </a:lnTo>
                      <a:cubicBezTo>
                        <a:pt x="468154" y="274796"/>
                        <a:pt x="465296" y="271939"/>
                        <a:pt x="461486" y="271939"/>
                      </a:cubicBezTo>
                      <a:lnTo>
                        <a:pt x="414814" y="271939"/>
                      </a:lnTo>
                      <a:lnTo>
                        <a:pt x="414814" y="247174"/>
                      </a:lnTo>
                      <a:lnTo>
                        <a:pt x="461486" y="247174"/>
                      </a:lnTo>
                      <a:cubicBezTo>
                        <a:pt x="465296" y="247174"/>
                        <a:pt x="468154" y="244316"/>
                        <a:pt x="468154" y="240506"/>
                      </a:cubicBezTo>
                      <a:lnTo>
                        <a:pt x="468154" y="235744"/>
                      </a:lnTo>
                      <a:cubicBezTo>
                        <a:pt x="468154" y="231934"/>
                        <a:pt x="465296" y="229076"/>
                        <a:pt x="461486" y="229076"/>
                      </a:cubicBezTo>
                      <a:lnTo>
                        <a:pt x="414814" y="229076"/>
                      </a:lnTo>
                      <a:lnTo>
                        <a:pt x="414814" y="204311"/>
                      </a:lnTo>
                      <a:lnTo>
                        <a:pt x="461486" y="204311"/>
                      </a:lnTo>
                      <a:cubicBezTo>
                        <a:pt x="465296" y="204311"/>
                        <a:pt x="468154" y="201454"/>
                        <a:pt x="468154" y="197644"/>
                      </a:cubicBezTo>
                      <a:lnTo>
                        <a:pt x="468154" y="192881"/>
                      </a:lnTo>
                      <a:cubicBezTo>
                        <a:pt x="468154" y="189071"/>
                        <a:pt x="465296" y="186214"/>
                        <a:pt x="461486" y="186214"/>
                      </a:cubicBezTo>
                      <a:lnTo>
                        <a:pt x="414814" y="186214"/>
                      </a:lnTo>
                      <a:lnTo>
                        <a:pt x="414814" y="161449"/>
                      </a:lnTo>
                      <a:lnTo>
                        <a:pt x="462439" y="161449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0" name="Google Shape;730;g6ce9eba61f_0_206"/>
                <p:cNvSpPr/>
                <p:nvPr/>
              </p:nvSpPr>
              <p:spPr>
                <a:xfrm>
                  <a:off x="1855157" y="2765044"/>
                  <a:ext cx="330249" cy="218182"/>
                </a:xfrm>
                <a:custGeom>
                  <a:rect b="b" l="l" r="r" t="t"/>
                  <a:pathLst>
                    <a:path extrusionOk="0" h="218182" w="330249">
                      <a:moveTo>
                        <a:pt x="117946" y="56554"/>
                      </a:moveTo>
                      <a:lnTo>
                        <a:pt x="94115" y="134987"/>
                      </a:lnTo>
                      <a:lnTo>
                        <a:pt x="142028" y="134987"/>
                      </a:lnTo>
                      <a:close/>
                      <a:moveTo>
                        <a:pt x="262681" y="0"/>
                      </a:moveTo>
                      <a:lnTo>
                        <a:pt x="330249" y="0"/>
                      </a:lnTo>
                      <a:lnTo>
                        <a:pt x="330249" y="218182"/>
                      </a:lnTo>
                      <a:lnTo>
                        <a:pt x="262681" y="218182"/>
                      </a:lnTo>
                      <a:close/>
                      <a:moveTo>
                        <a:pt x="82004" y="0"/>
                      </a:moveTo>
                      <a:lnTo>
                        <a:pt x="155544" y="0"/>
                      </a:lnTo>
                      <a:lnTo>
                        <a:pt x="237529" y="218182"/>
                      </a:lnTo>
                      <a:lnTo>
                        <a:pt x="166929" y="218182"/>
                      </a:lnTo>
                      <a:lnTo>
                        <a:pt x="156013" y="182165"/>
                      </a:lnTo>
                      <a:lnTo>
                        <a:pt x="79472" y="182165"/>
                      </a:lnTo>
                      <a:lnTo>
                        <a:pt x="68837" y="218182"/>
                      </a:lnTo>
                      <a:lnTo>
                        <a:pt x="0" y="218182"/>
                      </a:lnTo>
                      <a:close/>
                    </a:path>
                  </a:pathLst>
                </a:custGeom>
                <a:solidFill>
                  <a:srgbClr val="285388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731" name="Google Shape;731;g6ce9eba61f_0_206"/>
            <p:cNvSpPr/>
            <p:nvPr/>
          </p:nvSpPr>
          <p:spPr>
            <a:xfrm>
              <a:off x="1912556" y="2967547"/>
              <a:ext cx="3800705" cy="1560362"/>
            </a:xfrm>
            <a:custGeom>
              <a:rect b="b" l="l" r="r" t="t"/>
              <a:pathLst>
                <a:path extrusionOk="0" h="775335" w="1888549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solidFill>
              <a:srgbClr val="28538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g6ce9eba61f_0_206"/>
            <p:cNvSpPr/>
            <p:nvPr/>
          </p:nvSpPr>
          <p:spPr>
            <a:xfrm>
              <a:off x="1093177" y="4613033"/>
              <a:ext cx="10005600" cy="67800"/>
            </a:xfrm>
            <a:prstGeom prst="rect">
              <a:avLst/>
            </a:prstGeom>
            <a:solidFill>
              <a:srgbClr val="28538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33" name="Google Shape;733;g6ce9eba61f_0_206"/>
          <p:cNvSpPr txBox="1"/>
          <p:nvPr/>
        </p:nvSpPr>
        <p:spPr>
          <a:xfrm>
            <a:off x="3191775" y="5147725"/>
            <a:ext cx="5808900" cy="525000"/>
          </a:xfrm>
          <a:prstGeom prst="rect">
            <a:avLst/>
          </a:prstGeom>
          <a:solidFill>
            <a:srgbClr val="285388"/>
          </a:solidFill>
          <a:ln>
            <a:noFill/>
          </a:ln>
        </p:spPr>
        <p:txBody>
          <a:bodyPr anchorCtr="0" anchor="t" bIns="0" lIns="36000" spcFirstLastPara="1" rIns="3600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</a:rPr>
              <a:t>Model Evaluation</a:t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761ed739d5_0_258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5"/>
              <a:buNone/>
            </a:pPr>
            <a:r>
              <a:rPr lang="en-US" sz="4995"/>
              <a:t>Dataset</a:t>
            </a:r>
            <a:endParaRPr/>
          </a:p>
        </p:txBody>
      </p:sp>
      <p:grpSp>
        <p:nvGrpSpPr>
          <p:cNvPr id="739" name="Google Shape;739;g761ed739d5_0_258"/>
          <p:cNvGrpSpPr/>
          <p:nvPr/>
        </p:nvGrpSpPr>
        <p:grpSpPr>
          <a:xfrm>
            <a:off x="1247998" y="2340831"/>
            <a:ext cx="990514" cy="4020784"/>
            <a:chOff x="683568" y="2348880"/>
            <a:chExt cx="854775" cy="3469782"/>
          </a:xfrm>
        </p:grpSpPr>
        <p:sp>
          <p:nvSpPr>
            <p:cNvPr id="740" name="Google Shape;740;g761ed739d5_0_258"/>
            <p:cNvSpPr/>
            <p:nvPr/>
          </p:nvSpPr>
          <p:spPr>
            <a:xfrm rot="-2402897">
              <a:off x="869329" y="5087643"/>
              <a:ext cx="525929" cy="636439"/>
            </a:xfrm>
            <a:prstGeom prst="diagStripe">
              <a:avLst>
                <a:gd fmla="val 86326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g761ed739d5_0_258"/>
            <p:cNvSpPr/>
            <p:nvPr/>
          </p:nvSpPr>
          <p:spPr>
            <a:xfrm>
              <a:off x="778144" y="2919128"/>
              <a:ext cx="648029" cy="2015198"/>
            </a:xfrm>
            <a:custGeom>
              <a:rect b="b" l="l" r="r" t="t"/>
              <a:pathLst>
                <a:path extrusionOk="0" h="1923817" w="828152">
                  <a:moveTo>
                    <a:pt x="0" y="0"/>
                  </a:moveTo>
                  <a:lnTo>
                    <a:pt x="828152" y="0"/>
                  </a:lnTo>
                  <a:lnTo>
                    <a:pt x="828152" y="1872208"/>
                  </a:lnTo>
                  <a:cubicBezTo>
                    <a:pt x="499246" y="1935634"/>
                    <a:pt x="328906" y="1946205"/>
                    <a:pt x="0" y="1872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g761ed739d5_0_258"/>
            <p:cNvSpPr/>
            <p:nvPr/>
          </p:nvSpPr>
          <p:spPr>
            <a:xfrm>
              <a:off x="753331" y="2348880"/>
              <a:ext cx="697500" cy="135000"/>
            </a:xfrm>
            <a:prstGeom prst="roundRect">
              <a:avLst>
                <a:gd fmla="val 50000" name="adj"/>
              </a:avLst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g761ed739d5_0_258"/>
            <p:cNvSpPr/>
            <p:nvPr/>
          </p:nvSpPr>
          <p:spPr>
            <a:xfrm>
              <a:off x="850144" y="2483940"/>
              <a:ext cx="504000" cy="36000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g761ed739d5_0_258"/>
            <p:cNvSpPr/>
            <p:nvPr/>
          </p:nvSpPr>
          <p:spPr>
            <a:xfrm>
              <a:off x="1032381" y="4919804"/>
              <a:ext cx="139500" cy="13500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g761ed739d5_0_258"/>
            <p:cNvSpPr/>
            <p:nvPr/>
          </p:nvSpPr>
          <p:spPr>
            <a:xfrm rot="10800000">
              <a:off x="1032406" y="5044819"/>
              <a:ext cx="139500" cy="168900"/>
            </a:xfrm>
            <a:prstGeom prst="trapezoid">
              <a:avLst>
                <a:gd fmla="val 25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g761ed739d5_0_258"/>
            <p:cNvSpPr/>
            <p:nvPr/>
          </p:nvSpPr>
          <p:spPr>
            <a:xfrm>
              <a:off x="683568" y="2822616"/>
              <a:ext cx="837300" cy="101400"/>
            </a:xfrm>
            <a:prstGeom prst="roundRect">
              <a:avLst>
                <a:gd fmla="val 50000" name="adj"/>
              </a:avLst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g761ed739d5_0_258"/>
            <p:cNvSpPr/>
            <p:nvPr/>
          </p:nvSpPr>
          <p:spPr>
            <a:xfrm>
              <a:off x="842850" y="3262374"/>
              <a:ext cx="518494" cy="1538042"/>
            </a:xfrm>
            <a:custGeom>
              <a:rect b="b" l="l" r="r" t="t"/>
              <a:pathLst>
                <a:path extrusionOk="0" h="1662748" w="669024">
                  <a:moveTo>
                    <a:pt x="0" y="0"/>
                  </a:moveTo>
                  <a:lnTo>
                    <a:pt x="669024" y="0"/>
                  </a:lnTo>
                  <a:lnTo>
                    <a:pt x="669024" y="1662748"/>
                  </a:lnTo>
                  <a:cubicBezTo>
                    <a:pt x="440730" y="1715603"/>
                    <a:pt x="260007" y="1715603"/>
                    <a:pt x="0" y="16627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g761ed739d5_0_258"/>
            <p:cNvSpPr/>
            <p:nvPr/>
          </p:nvSpPr>
          <p:spPr>
            <a:xfrm>
              <a:off x="1088192" y="2483940"/>
              <a:ext cx="27900" cy="3600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g761ed739d5_0_258"/>
            <p:cNvSpPr/>
            <p:nvPr/>
          </p:nvSpPr>
          <p:spPr>
            <a:xfrm>
              <a:off x="1074220" y="2966632"/>
              <a:ext cx="2790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g761ed739d5_0_258"/>
            <p:cNvSpPr/>
            <p:nvPr/>
          </p:nvSpPr>
          <p:spPr>
            <a:xfrm>
              <a:off x="1074220" y="4450568"/>
              <a:ext cx="2790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g761ed739d5_0_258"/>
            <p:cNvSpPr/>
            <p:nvPr/>
          </p:nvSpPr>
          <p:spPr>
            <a:xfrm>
              <a:off x="1074220" y="3708600"/>
              <a:ext cx="2790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g761ed739d5_0_258"/>
            <p:cNvSpPr/>
            <p:nvPr/>
          </p:nvSpPr>
          <p:spPr>
            <a:xfrm>
              <a:off x="1185841" y="3523108"/>
              <a:ext cx="1674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g761ed739d5_0_258"/>
            <p:cNvSpPr/>
            <p:nvPr/>
          </p:nvSpPr>
          <p:spPr>
            <a:xfrm>
              <a:off x="1185841" y="3894092"/>
              <a:ext cx="1674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g761ed739d5_0_258"/>
            <p:cNvSpPr/>
            <p:nvPr/>
          </p:nvSpPr>
          <p:spPr>
            <a:xfrm>
              <a:off x="1185841" y="4265076"/>
              <a:ext cx="1674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g761ed739d5_0_258"/>
            <p:cNvSpPr/>
            <p:nvPr/>
          </p:nvSpPr>
          <p:spPr>
            <a:xfrm>
              <a:off x="1074220" y="4079584"/>
              <a:ext cx="2790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g761ed739d5_0_258"/>
            <p:cNvSpPr/>
            <p:nvPr/>
          </p:nvSpPr>
          <p:spPr>
            <a:xfrm>
              <a:off x="1185841" y="3152124"/>
              <a:ext cx="1674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g761ed739d5_0_258"/>
            <p:cNvSpPr/>
            <p:nvPr/>
          </p:nvSpPr>
          <p:spPr>
            <a:xfrm>
              <a:off x="1074220" y="3337616"/>
              <a:ext cx="2790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g761ed739d5_0_258"/>
            <p:cNvSpPr/>
            <p:nvPr/>
          </p:nvSpPr>
          <p:spPr>
            <a:xfrm>
              <a:off x="1185841" y="4636062"/>
              <a:ext cx="167400" cy="675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9" name="Google Shape;759;g761ed739d5_0_258"/>
          <p:cNvGrpSpPr/>
          <p:nvPr/>
        </p:nvGrpSpPr>
        <p:grpSpPr>
          <a:xfrm>
            <a:off x="3080388" y="2335563"/>
            <a:ext cx="990514" cy="4026053"/>
            <a:chOff x="1907704" y="2451208"/>
            <a:chExt cx="854776" cy="3474329"/>
          </a:xfrm>
        </p:grpSpPr>
        <p:sp>
          <p:nvSpPr>
            <p:cNvPr id="760" name="Google Shape;760;g761ed739d5_0_258"/>
            <p:cNvSpPr/>
            <p:nvPr/>
          </p:nvSpPr>
          <p:spPr>
            <a:xfrm rot="-2402897">
              <a:off x="2093465" y="5194518"/>
              <a:ext cx="525929" cy="636439"/>
            </a:xfrm>
            <a:prstGeom prst="diagStripe">
              <a:avLst>
                <a:gd fmla="val 86326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g761ed739d5_0_258"/>
            <p:cNvSpPr/>
            <p:nvPr/>
          </p:nvSpPr>
          <p:spPr>
            <a:xfrm>
              <a:off x="2002280" y="3026003"/>
              <a:ext cx="648029" cy="2015198"/>
            </a:xfrm>
            <a:custGeom>
              <a:rect b="b" l="l" r="r" t="t"/>
              <a:pathLst>
                <a:path extrusionOk="0" h="1923817" w="828152">
                  <a:moveTo>
                    <a:pt x="0" y="0"/>
                  </a:moveTo>
                  <a:lnTo>
                    <a:pt x="828152" y="0"/>
                  </a:lnTo>
                  <a:lnTo>
                    <a:pt x="828152" y="1872208"/>
                  </a:lnTo>
                  <a:cubicBezTo>
                    <a:pt x="499246" y="1935634"/>
                    <a:pt x="328906" y="1946205"/>
                    <a:pt x="0" y="1872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g761ed739d5_0_258"/>
            <p:cNvSpPr/>
            <p:nvPr/>
          </p:nvSpPr>
          <p:spPr>
            <a:xfrm>
              <a:off x="1977467" y="2451208"/>
              <a:ext cx="697500" cy="135000"/>
            </a:xfrm>
            <a:prstGeom prst="roundRect">
              <a:avLst>
                <a:gd fmla="val 50000" name="adj"/>
              </a:avLst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g761ed739d5_0_258"/>
            <p:cNvSpPr/>
            <p:nvPr/>
          </p:nvSpPr>
          <p:spPr>
            <a:xfrm>
              <a:off x="2074280" y="2586268"/>
              <a:ext cx="504000" cy="36000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g761ed739d5_0_258"/>
            <p:cNvSpPr/>
            <p:nvPr/>
          </p:nvSpPr>
          <p:spPr>
            <a:xfrm>
              <a:off x="2256517" y="5013176"/>
              <a:ext cx="139500" cy="135000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g761ed739d5_0_258"/>
            <p:cNvSpPr/>
            <p:nvPr/>
          </p:nvSpPr>
          <p:spPr>
            <a:xfrm rot="10800000">
              <a:off x="2256543" y="5147147"/>
              <a:ext cx="139500" cy="168900"/>
            </a:xfrm>
            <a:prstGeom prst="trapezoid">
              <a:avLst>
                <a:gd fmla="val 25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g761ed739d5_0_258"/>
            <p:cNvSpPr/>
            <p:nvPr/>
          </p:nvSpPr>
          <p:spPr>
            <a:xfrm>
              <a:off x="1907704" y="2929491"/>
              <a:ext cx="837300" cy="101400"/>
            </a:xfrm>
            <a:prstGeom prst="roundRect">
              <a:avLst>
                <a:gd fmla="val 50000" name="adj"/>
              </a:avLst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g761ed739d5_0_258"/>
            <p:cNvSpPr/>
            <p:nvPr/>
          </p:nvSpPr>
          <p:spPr>
            <a:xfrm>
              <a:off x="2066986" y="4316681"/>
              <a:ext cx="518494" cy="586119"/>
            </a:xfrm>
            <a:custGeom>
              <a:rect b="b" l="l" r="r" t="t"/>
              <a:pathLst>
                <a:path extrusionOk="0" h="1662748" w="669024">
                  <a:moveTo>
                    <a:pt x="0" y="0"/>
                  </a:moveTo>
                  <a:lnTo>
                    <a:pt x="669024" y="0"/>
                  </a:lnTo>
                  <a:lnTo>
                    <a:pt x="669024" y="1662748"/>
                  </a:lnTo>
                  <a:cubicBezTo>
                    <a:pt x="440730" y="1715603"/>
                    <a:pt x="260007" y="1715603"/>
                    <a:pt x="0" y="16627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g761ed739d5_0_258"/>
            <p:cNvSpPr/>
            <p:nvPr/>
          </p:nvSpPr>
          <p:spPr>
            <a:xfrm>
              <a:off x="2312328" y="2586268"/>
              <a:ext cx="27900" cy="3600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g761ed739d5_0_258"/>
            <p:cNvSpPr/>
            <p:nvPr/>
          </p:nvSpPr>
          <p:spPr>
            <a:xfrm>
              <a:off x="2298356" y="3073507"/>
              <a:ext cx="2790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g761ed739d5_0_258"/>
            <p:cNvSpPr/>
            <p:nvPr/>
          </p:nvSpPr>
          <p:spPr>
            <a:xfrm>
              <a:off x="2298356" y="4557443"/>
              <a:ext cx="279000" cy="675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g761ed739d5_0_258"/>
            <p:cNvSpPr/>
            <p:nvPr/>
          </p:nvSpPr>
          <p:spPr>
            <a:xfrm>
              <a:off x="2298356" y="3815475"/>
              <a:ext cx="2790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g761ed739d5_0_258"/>
            <p:cNvSpPr/>
            <p:nvPr/>
          </p:nvSpPr>
          <p:spPr>
            <a:xfrm>
              <a:off x="2409977" y="3629983"/>
              <a:ext cx="1674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g761ed739d5_0_258"/>
            <p:cNvSpPr/>
            <p:nvPr/>
          </p:nvSpPr>
          <p:spPr>
            <a:xfrm>
              <a:off x="2409977" y="4000967"/>
              <a:ext cx="1674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g761ed739d5_0_258"/>
            <p:cNvSpPr/>
            <p:nvPr/>
          </p:nvSpPr>
          <p:spPr>
            <a:xfrm>
              <a:off x="2409977" y="4371951"/>
              <a:ext cx="167400" cy="675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g761ed739d5_0_258"/>
            <p:cNvSpPr/>
            <p:nvPr/>
          </p:nvSpPr>
          <p:spPr>
            <a:xfrm>
              <a:off x="2298356" y="4186459"/>
              <a:ext cx="2790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g761ed739d5_0_258"/>
            <p:cNvSpPr/>
            <p:nvPr/>
          </p:nvSpPr>
          <p:spPr>
            <a:xfrm>
              <a:off x="2409977" y="3258999"/>
              <a:ext cx="1674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g761ed739d5_0_258"/>
            <p:cNvSpPr/>
            <p:nvPr/>
          </p:nvSpPr>
          <p:spPr>
            <a:xfrm>
              <a:off x="2298356" y="3444491"/>
              <a:ext cx="279000" cy="675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g761ed739d5_0_258"/>
            <p:cNvSpPr/>
            <p:nvPr/>
          </p:nvSpPr>
          <p:spPr>
            <a:xfrm>
              <a:off x="2409977" y="4742937"/>
              <a:ext cx="167400" cy="6750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9" name="Google Shape;779;g761ed739d5_0_258"/>
          <p:cNvSpPr txBox="1"/>
          <p:nvPr/>
        </p:nvSpPr>
        <p:spPr>
          <a:xfrm>
            <a:off x="1290522" y="1881763"/>
            <a:ext cx="88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08000" spcFirstLastPara="1" rIns="1080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b="1" lang="en-US" sz="2400">
                <a:solidFill>
                  <a:schemeClr val="accent1"/>
                </a:solidFill>
              </a:rPr>
              <a:t>0</a:t>
            </a:r>
            <a:r>
              <a:rPr b="1" lang="en-US" sz="2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endParaRPr b="1" sz="2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g761ed739d5_0_258"/>
          <p:cNvSpPr txBox="1"/>
          <p:nvPr/>
        </p:nvSpPr>
        <p:spPr>
          <a:xfrm>
            <a:off x="3112043" y="1881763"/>
            <a:ext cx="89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08000" spcFirstLastPara="1" rIns="1080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accent2"/>
                </a:solidFill>
              </a:rPr>
              <a:t>20</a:t>
            </a:r>
            <a:r>
              <a:rPr b="1" lang="en-US"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endParaRPr b="1" sz="2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81" name="Google Shape;781;g761ed739d5_0_258"/>
          <p:cNvGrpSpPr/>
          <p:nvPr/>
        </p:nvGrpSpPr>
        <p:grpSpPr>
          <a:xfrm>
            <a:off x="5850406" y="1929918"/>
            <a:ext cx="5650604" cy="997925"/>
            <a:chOff x="1353016" y="1766707"/>
            <a:chExt cx="2452200" cy="997925"/>
          </a:xfrm>
        </p:grpSpPr>
        <p:sp>
          <p:nvSpPr>
            <p:cNvPr id="782" name="Google Shape;782;g761ed739d5_0_258"/>
            <p:cNvSpPr txBox="1"/>
            <p:nvPr/>
          </p:nvSpPr>
          <p:spPr>
            <a:xfrm>
              <a:off x="1353016" y="2118432"/>
              <a:ext cx="2450100" cy="64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3F3F3F"/>
                  </a:solidFill>
                </a:rPr>
                <a:t>We have 50 CVs for training set and 20 CVs for testing.</a:t>
              </a:r>
              <a:endParaRPr sz="1800"/>
            </a:p>
          </p:txBody>
        </p:sp>
        <p:sp>
          <p:nvSpPr>
            <p:cNvPr id="783" name="Google Shape;783;g761ed739d5_0_258"/>
            <p:cNvSpPr txBox="1"/>
            <p:nvPr/>
          </p:nvSpPr>
          <p:spPr>
            <a:xfrm>
              <a:off x="1353016" y="1766707"/>
              <a:ext cx="2452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3F3F3F"/>
                  </a:solidFill>
                </a:rPr>
                <a:t>Description</a:t>
              </a:r>
              <a:endParaRPr b="1"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4" name="Google Shape;784;g761ed739d5_0_258"/>
          <p:cNvSpPr txBox="1"/>
          <p:nvPr/>
        </p:nvSpPr>
        <p:spPr>
          <a:xfrm>
            <a:off x="5884836" y="3134394"/>
            <a:ext cx="1634100" cy="4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</a:rPr>
              <a:t>Training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g761ed739d5_0_258"/>
          <p:cNvSpPr txBox="1"/>
          <p:nvPr/>
        </p:nvSpPr>
        <p:spPr>
          <a:xfrm>
            <a:off x="7764924" y="3131775"/>
            <a:ext cx="1634100" cy="40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</a:rPr>
              <a:t>Testing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6" name="Google Shape;786;g761ed739d5_0_2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6805" y="3965760"/>
            <a:ext cx="5650500" cy="24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6ce9eba61f_0_245"/>
          <p:cNvSpPr txBox="1"/>
          <p:nvPr/>
        </p:nvSpPr>
        <p:spPr>
          <a:xfrm>
            <a:off x="977078" y="1151028"/>
            <a:ext cx="343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F3F3F"/>
                </a:solidFill>
              </a:rPr>
              <a:t>Accuracy training data </a:t>
            </a:r>
            <a:endParaRPr sz="2400"/>
          </a:p>
        </p:txBody>
      </p:sp>
      <p:sp>
        <p:nvSpPr>
          <p:cNvPr id="792" name="Google Shape;792;g6ce9eba61f_0_245"/>
          <p:cNvSpPr txBox="1"/>
          <p:nvPr/>
        </p:nvSpPr>
        <p:spPr>
          <a:xfrm>
            <a:off x="1001975" y="2282875"/>
            <a:ext cx="3552900" cy="122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F3F3F"/>
                </a:solidFill>
              </a:rPr>
              <a:t>We got the accuracy of the training set using the following equation:</a:t>
            </a:r>
            <a:endParaRPr b="1" sz="2000">
              <a:solidFill>
                <a:srgbClr val="3F3F3F"/>
              </a:solidFill>
            </a:endParaRPr>
          </a:p>
        </p:txBody>
      </p:sp>
      <p:sp>
        <p:nvSpPr>
          <p:cNvPr id="793" name="Google Shape;793;g6ce9eba61f_0_245"/>
          <p:cNvSpPr/>
          <p:nvPr/>
        </p:nvSpPr>
        <p:spPr>
          <a:xfrm>
            <a:off x="1001971" y="1993137"/>
            <a:ext cx="3383400" cy="63600"/>
          </a:xfrm>
          <a:prstGeom prst="rect">
            <a:avLst/>
          </a:prstGeom>
          <a:solidFill>
            <a:srgbClr val="2853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g6ce9eba61f_0_245"/>
          <p:cNvSpPr txBox="1"/>
          <p:nvPr/>
        </p:nvSpPr>
        <p:spPr>
          <a:xfrm>
            <a:off x="338675" y="152400"/>
            <a:ext cx="4216200" cy="926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</a:rPr>
              <a:t>Performance of CV Segmentation</a:t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g6ce9eba61f_0_245"/>
          <p:cNvSpPr txBox="1"/>
          <p:nvPr/>
        </p:nvSpPr>
        <p:spPr>
          <a:xfrm>
            <a:off x="767675" y="4978400"/>
            <a:ext cx="4648500" cy="15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200">
                <a:solidFill>
                  <a:srgbClr val="3F3F3F"/>
                </a:solidFill>
              </a:rPr>
              <a:t>The accuracy is approximately </a:t>
            </a:r>
            <a:r>
              <a:rPr b="1" lang="en-US" sz="2200">
                <a:solidFill>
                  <a:srgbClr val="3F3F3F"/>
                </a:solidFill>
              </a:rPr>
              <a:t>97%</a:t>
            </a:r>
            <a:r>
              <a:rPr lang="en-US" sz="2200">
                <a:solidFill>
                  <a:srgbClr val="3F3F3F"/>
                </a:solidFill>
              </a:rPr>
              <a:t> applied on </a:t>
            </a:r>
            <a:r>
              <a:rPr b="1" lang="en-US" sz="2200">
                <a:solidFill>
                  <a:srgbClr val="3F3F3F"/>
                </a:solidFill>
              </a:rPr>
              <a:t>50 </a:t>
            </a:r>
            <a:r>
              <a:rPr lang="en-US" sz="2200">
                <a:solidFill>
                  <a:srgbClr val="3F3F3F"/>
                </a:solidFill>
              </a:rPr>
              <a:t>CVs. 3% is a problem due to OCR or CVs quality.</a:t>
            </a:r>
            <a:endParaRPr sz="22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</a:endParaRPr>
          </a:p>
        </p:txBody>
      </p:sp>
      <p:pic>
        <p:nvPicPr>
          <p:cNvPr id="796" name="Google Shape;796;g6ce9eba61f_0_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3225" y="152400"/>
            <a:ext cx="6546375" cy="654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7" name="Google Shape;797;g6ce9eba61f_0_2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1975" y="3382963"/>
            <a:ext cx="369570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cecfc661f_0_14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</a:pPr>
            <a:r>
              <a:rPr lang="en-US">
                <a:solidFill>
                  <a:srgbClr val="FFFFFF"/>
                </a:solidFill>
              </a:rPr>
              <a:t>Motivation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6" name="Google Shape;306;g6cecfc661f_0_14"/>
          <p:cNvSpPr txBox="1"/>
          <p:nvPr/>
        </p:nvSpPr>
        <p:spPr>
          <a:xfrm>
            <a:off x="949514" y="5023926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6cecfc661f_0_14"/>
          <p:cNvSpPr txBox="1"/>
          <p:nvPr/>
        </p:nvSpPr>
        <p:spPr>
          <a:xfrm>
            <a:off x="6162753" y="5023926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b="1" sz="540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6cecfc661f_0_14"/>
          <p:cNvSpPr txBox="1"/>
          <p:nvPr/>
        </p:nvSpPr>
        <p:spPr>
          <a:xfrm>
            <a:off x="1813525" y="5283950"/>
            <a:ext cx="34302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F3F3F"/>
                </a:solidFill>
              </a:rPr>
              <a:t>Electronic recruitment Job</a:t>
            </a:r>
            <a:endParaRPr b="1" sz="2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6cecfc661f_0_14"/>
          <p:cNvSpPr txBox="1"/>
          <p:nvPr/>
        </p:nvSpPr>
        <p:spPr>
          <a:xfrm>
            <a:off x="7108875" y="5283950"/>
            <a:ext cx="38577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3F3F3F"/>
                </a:solidFill>
              </a:rPr>
              <a:t>Facilitate matching process between job posts and CVs </a:t>
            </a:r>
            <a:endParaRPr b="1" sz="2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g6cecfc661f_0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4975" y="1731075"/>
            <a:ext cx="4132699" cy="262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6cecfc661f_0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9525" y="1731075"/>
            <a:ext cx="4132700" cy="2625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76201f2a90_0_81"/>
          <p:cNvSpPr txBox="1"/>
          <p:nvPr/>
        </p:nvSpPr>
        <p:spPr>
          <a:xfrm>
            <a:off x="977078" y="1151028"/>
            <a:ext cx="343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F3F3F"/>
                </a:solidFill>
              </a:rPr>
              <a:t>Accuracy testing data</a:t>
            </a:r>
            <a:endParaRPr sz="2400"/>
          </a:p>
        </p:txBody>
      </p:sp>
      <p:sp>
        <p:nvSpPr>
          <p:cNvPr id="803" name="Google Shape;803;g76201f2a90_0_81"/>
          <p:cNvSpPr txBox="1"/>
          <p:nvPr/>
        </p:nvSpPr>
        <p:spPr>
          <a:xfrm>
            <a:off x="1001975" y="2056725"/>
            <a:ext cx="3552900" cy="113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F3F3F"/>
                </a:solidFill>
              </a:rPr>
              <a:t>We got the accuracy of the testing set using the following equation:</a:t>
            </a:r>
            <a:endParaRPr b="1" sz="2000">
              <a:solidFill>
                <a:srgbClr val="3F3F3F"/>
              </a:solidFill>
            </a:endParaRPr>
          </a:p>
        </p:txBody>
      </p:sp>
      <p:sp>
        <p:nvSpPr>
          <p:cNvPr id="804" name="Google Shape;804;g76201f2a90_0_81"/>
          <p:cNvSpPr/>
          <p:nvPr/>
        </p:nvSpPr>
        <p:spPr>
          <a:xfrm>
            <a:off x="1001971" y="1993137"/>
            <a:ext cx="3383400" cy="63600"/>
          </a:xfrm>
          <a:prstGeom prst="rect">
            <a:avLst/>
          </a:prstGeom>
          <a:solidFill>
            <a:srgbClr val="2853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g76201f2a90_0_81"/>
          <p:cNvSpPr txBox="1"/>
          <p:nvPr/>
        </p:nvSpPr>
        <p:spPr>
          <a:xfrm>
            <a:off x="563975" y="119925"/>
            <a:ext cx="4259400" cy="95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</a:rPr>
              <a:t>Performance of CV Segmentation</a:t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6" name="Google Shape;806;g76201f2a90_0_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5675" y="1779074"/>
            <a:ext cx="6445725" cy="4379475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g76201f2a90_0_81"/>
          <p:cNvSpPr txBox="1"/>
          <p:nvPr/>
        </p:nvSpPr>
        <p:spPr>
          <a:xfrm>
            <a:off x="767675" y="4978400"/>
            <a:ext cx="4193700" cy="15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200">
                <a:solidFill>
                  <a:srgbClr val="3F3F3F"/>
                </a:solidFill>
              </a:rPr>
              <a:t>The accuracy is approximately </a:t>
            </a:r>
            <a:r>
              <a:rPr b="1" lang="en-US" sz="2200">
                <a:solidFill>
                  <a:srgbClr val="3F3F3F"/>
                </a:solidFill>
              </a:rPr>
              <a:t>92.7</a:t>
            </a:r>
            <a:r>
              <a:rPr b="1" lang="en-US" sz="2200">
                <a:solidFill>
                  <a:srgbClr val="3F3F3F"/>
                </a:solidFill>
              </a:rPr>
              <a:t>%</a:t>
            </a:r>
            <a:r>
              <a:rPr b="1" lang="en-US" sz="2200">
                <a:solidFill>
                  <a:srgbClr val="3F3F3F"/>
                </a:solidFill>
              </a:rPr>
              <a:t> </a:t>
            </a:r>
            <a:r>
              <a:rPr lang="en-US" sz="2200">
                <a:solidFill>
                  <a:srgbClr val="3F3F3F"/>
                </a:solidFill>
              </a:rPr>
              <a:t>applied on </a:t>
            </a:r>
            <a:r>
              <a:rPr b="1" lang="en-US" sz="2200">
                <a:solidFill>
                  <a:srgbClr val="3F3F3F"/>
                </a:solidFill>
              </a:rPr>
              <a:t>20 </a:t>
            </a:r>
            <a:r>
              <a:rPr lang="en-US" sz="2200">
                <a:solidFill>
                  <a:srgbClr val="3F3F3F"/>
                </a:solidFill>
              </a:rPr>
              <a:t>CVs. </a:t>
            </a:r>
            <a:endParaRPr sz="1800">
              <a:solidFill>
                <a:srgbClr val="3F3F3F"/>
              </a:solidFill>
            </a:endParaRPr>
          </a:p>
        </p:txBody>
      </p:sp>
      <p:pic>
        <p:nvPicPr>
          <p:cNvPr id="808" name="Google Shape;808;g76201f2a90_0_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7678" y="3231675"/>
            <a:ext cx="3597599" cy="1474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g76201f2a90_0_105"/>
          <p:cNvSpPr txBox="1"/>
          <p:nvPr/>
        </p:nvSpPr>
        <p:spPr>
          <a:xfrm>
            <a:off x="977078" y="1151028"/>
            <a:ext cx="34332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rgbClr val="3F3F3F"/>
                </a:solidFill>
              </a:rPr>
              <a:t>Accuracy</a:t>
            </a:r>
            <a:endParaRPr/>
          </a:p>
        </p:txBody>
      </p:sp>
      <p:sp>
        <p:nvSpPr>
          <p:cNvPr id="814" name="Google Shape;814;g76201f2a90_0_105"/>
          <p:cNvSpPr/>
          <p:nvPr/>
        </p:nvSpPr>
        <p:spPr>
          <a:xfrm>
            <a:off x="1001971" y="1993137"/>
            <a:ext cx="3383400" cy="63600"/>
          </a:xfrm>
          <a:prstGeom prst="rect">
            <a:avLst/>
          </a:prstGeom>
          <a:solidFill>
            <a:srgbClr val="28538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g76201f2a90_0_105"/>
          <p:cNvSpPr txBox="1"/>
          <p:nvPr/>
        </p:nvSpPr>
        <p:spPr>
          <a:xfrm>
            <a:off x="977075" y="2286000"/>
            <a:ext cx="3594900" cy="12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200">
                <a:solidFill>
                  <a:srgbClr val="3F3F3F"/>
                </a:solidFill>
              </a:rPr>
              <a:t>The accuracy is approximately </a:t>
            </a:r>
            <a:r>
              <a:rPr b="1" lang="en-US" sz="2200">
                <a:solidFill>
                  <a:srgbClr val="3F3F3F"/>
                </a:solidFill>
              </a:rPr>
              <a:t>86.2%</a:t>
            </a:r>
            <a:r>
              <a:rPr lang="en-US" sz="2200">
                <a:solidFill>
                  <a:srgbClr val="3F3F3F"/>
                </a:solidFill>
              </a:rPr>
              <a:t> applied on </a:t>
            </a:r>
            <a:r>
              <a:rPr b="1" lang="en-US" sz="2200">
                <a:solidFill>
                  <a:srgbClr val="3F3F3F"/>
                </a:solidFill>
              </a:rPr>
              <a:t>50</a:t>
            </a:r>
            <a:r>
              <a:rPr lang="en-US" sz="2200">
                <a:solidFill>
                  <a:srgbClr val="3F3F3F"/>
                </a:solidFill>
              </a:rPr>
              <a:t> CVs.</a:t>
            </a:r>
            <a:endParaRPr sz="1800">
              <a:solidFill>
                <a:srgbClr val="3F3F3F"/>
              </a:solidFill>
            </a:endParaRPr>
          </a:p>
        </p:txBody>
      </p:sp>
      <p:graphicFrame>
        <p:nvGraphicFramePr>
          <p:cNvPr id="816" name="Google Shape;816;g76201f2a90_0_105"/>
          <p:cNvGraphicFramePr/>
          <p:nvPr/>
        </p:nvGraphicFramePr>
        <p:xfrm>
          <a:off x="5302700" y="2285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{EA89C3CF-869B-4C63-B795-24B8E4731314}</a:tableStyleId>
              </a:tblPr>
              <a:tblGrid>
                <a:gridCol w="2246525"/>
                <a:gridCol w="1348825"/>
                <a:gridCol w="1447950"/>
                <a:gridCol w="1430875"/>
              </a:tblGrid>
              <a:tr h="618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Model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Avg P (%) 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Avg R (%) 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 Avg F (%)</a:t>
                      </a:r>
                      <a:endParaRPr b="1" sz="1800"/>
                    </a:p>
                  </a:txBody>
                  <a:tcPr marT="91425" marB="91425" marR="91425" marL="91425"/>
                </a:tc>
              </a:tr>
              <a:tr h="618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Random Forest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92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82.4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86.2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618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SVM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91.4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79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84.4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778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Bernoulli Naive Bayes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84.6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84.4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84.4</a:t>
                      </a:r>
                      <a:endParaRPr sz="2000"/>
                    </a:p>
                  </a:txBody>
                  <a:tcPr marT="91425" marB="91425" marR="91425" marL="91425"/>
                </a:tc>
              </a:tr>
              <a:tr h="778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Gaussian Naive Bayes </a:t>
                      </a:r>
                      <a:endParaRPr b="1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67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70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/>
                        <a:t>68.96</a:t>
                      </a:r>
                      <a:endParaRPr sz="2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817" name="Google Shape;817;g76201f2a90_0_105"/>
          <p:cNvSpPr txBox="1"/>
          <p:nvPr/>
        </p:nvSpPr>
        <p:spPr>
          <a:xfrm>
            <a:off x="295475" y="192450"/>
            <a:ext cx="4114800" cy="769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</a:rPr>
              <a:t>Performance of Segment Classification</a:t>
            </a:r>
            <a:endParaRPr b="1" sz="2400">
              <a:solidFill>
                <a:schemeClr val="lt1"/>
              </a:solidFill>
            </a:endParaRPr>
          </a:p>
        </p:txBody>
      </p:sp>
      <p:sp>
        <p:nvSpPr>
          <p:cNvPr id="818" name="Google Shape;818;g76201f2a90_0_105"/>
          <p:cNvSpPr txBox="1"/>
          <p:nvPr/>
        </p:nvSpPr>
        <p:spPr>
          <a:xfrm>
            <a:off x="977075" y="4111500"/>
            <a:ext cx="3433200" cy="11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2200">
                <a:solidFill>
                  <a:srgbClr val="3F3F3F"/>
                </a:solidFill>
              </a:rPr>
              <a:t>Random Forest results are achieved better results.</a:t>
            </a:r>
            <a:endParaRPr sz="2200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g76200d6563_0_0"/>
          <p:cNvSpPr txBox="1"/>
          <p:nvPr/>
        </p:nvSpPr>
        <p:spPr>
          <a:xfrm>
            <a:off x="3191600" y="840275"/>
            <a:ext cx="5868900" cy="589200"/>
          </a:xfrm>
          <a:prstGeom prst="rect">
            <a:avLst/>
          </a:prstGeom>
          <a:solidFill>
            <a:srgbClr val="16487E"/>
          </a:solidFill>
          <a:ln>
            <a:noFill/>
          </a:ln>
        </p:spPr>
        <p:txBody>
          <a:bodyPr anchorCtr="0" anchor="t" bIns="0" lIns="36000" spcFirstLastPara="1" rIns="3600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</a:rPr>
              <a:t>Feature Extraction</a:t>
            </a:r>
            <a:endParaRPr sz="3600"/>
          </a:p>
        </p:txBody>
      </p:sp>
      <p:pic>
        <p:nvPicPr>
          <p:cNvPr id="824" name="Google Shape;824;g76200d6563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6663" y="3045767"/>
            <a:ext cx="2616291" cy="2396742"/>
          </a:xfrm>
          <a:prstGeom prst="rect">
            <a:avLst/>
          </a:prstGeom>
          <a:noFill/>
          <a:ln>
            <a:noFill/>
          </a:ln>
        </p:spPr>
      </p:pic>
      <p:sp>
        <p:nvSpPr>
          <p:cNvPr id="825" name="Google Shape;825;g76200d6563_0_0"/>
          <p:cNvSpPr txBox="1"/>
          <p:nvPr/>
        </p:nvSpPr>
        <p:spPr>
          <a:xfrm>
            <a:off x="6378246" y="2048081"/>
            <a:ext cx="44130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</a:rPr>
              <a:t>The last phase for Job Recommendation System.</a:t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6" name="Google Shape;826;g76200d6563_0_0"/>
          <p:cNvGrpSpPr/>
          <p:nvPr/>
        </p:nvGrpSpPr>
        <p:grpSpPr>
          <a:xfrm>
            <a:off x="1682875" y="2375705"/>
            <a:ext cx="589200" cy="589201"/>
            <a:chOff x="1582499" y="2839914"/>
            <a:chExt cx="589200" cy="589201"/>
          </a:xfrm>
        </p:grpSpPr>
        <p:sp>
          <p:nvSpPr>
            <p:cNvPr id="827" name="Google Shape;827;g76200d6563_0_0"/>
            <p:cNvSpPr/>
            <p:nvPr/>
          </p:nvSpPr>
          <p:spPr>
            <a:xfrm>
              <a:off x="1582614" y="2839915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g76200d6563_0_0"/>
            <p:cNvSpPr/>
            <p:nvPr/>
          </p:nvSpPr>
          <p:spPr>
            <a:xfrm rot="5400000">
              <a:off x="1808549" y="2613864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9" name="Google Shape;829;g76200d6563_0_0"/>
          <p:cNvGrpSpPr/>
          <p:nvPr/>
        </p:nvGrpSpPr>
        <p:grpSpPr>
          <a:xfrm rot="5400000">
            <a:off x="4535999" y="2375591"/>
            <a:ext cx="589200" cy="589201"/>
            <a:chOff x="1582499" y="2839914"/>
            <a:chExt cx="589200" cy="589201"/>
          </a:xfrm>
        </p:grpSpPr>
        <p:sp>
          <p:nvSpPr>
            <p:cNvPr id="830" name="Google Shape;830;g76200d6563_0_0"/>
            <p:cNvSpPr/>
            <p:nvPr/>
          </p:nvSpPr>
          <p:spPr>
            <a:xfrm>
              <a:off x="1582614" y="2839915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g76200d6563_0_0"/>
            <p:cNvSpPr/>
            <p:nvPr/>
          </p:nvSpPr>
          <p:spPr>
            <a:xfrm rot="5400000">
              <a:off x="1808549" y="2613864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2" name="Google Shape;832;g76200d6563_0_0"/>
          <p:cNvGrpSpPr/>
          <p:nvPr/>
        </p:nvGrpSpPr>
        <p:grpSpPr>
          <a:xfrm flipH="1" rot="10800000">
            <a:off x="1682875" y="5224258"/>
            <a:ext cx="589200" cy="589201"/>
            <a:chOff x="1582499" y="2839914"/>
            <a:chExt cx="589200" cy="589201"/>
          </a:xfrm>
        </p:grpSpPr>
        <p:sp>
          <p:nvSpPr>
            <p:cNvPr id="833" name="Google Shape;833;g76200d6563_0_0"/>
            <p:cNvSpPr/>
            <p:nvPr/>
          </p:nvSpPr>
          <p:spPr>
            <a:xfrm>
              <a:off x="1582614" y="2839915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g76200d6563_0_0"/>
            <p:cNvSpPr/>
            <p:nvPr/>
          </p:nvSpPr>
          <p:spPr>
            <a:xfrm rot="5400000">
              <a:off x="1808549" y="2613864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5" name="Google Shape;835;g76200d6563_0_0"/>
          <p:cNvGrpSpPr/>
          <p:nvPr/>
        </p:nvGrpSpPr>
        <p:grpSpPr>
          <a:xfrm flipH="1" rot="5400000">
            <a:off x="4535999" y="5224372"/>
            <a:ext cx="589200" cy="589201"/>
            <a:chOff x="1582499" y="2839914"/>
            <a:chExt cx="589200" cy="589201"/>
          </a:xfrm>
        </p:grpSpPr>
        <p:sp>
          <p:nvSpPr>
            <p:cNvPr id="836" name="Google Shape;836;g76200d6563_0_0"/>
            <p:cNvSpPr/>
            <p:nvPr/>
          </p:nvSpPr>
          <p:spPr>
            <a:xfrm>
              <a:off x="1582614" y="2839915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g76200d6563_0_0"/>
            <p:cNvSpPr/>
            <p:nvPr/>
          </p:nvSpPr>
          <p:spPr>
            <a:xfrm rot="5400000">
              <a:off x="1808549" y="2613864"/>
              <a:ext cx="137100" cy="589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8" name="Google Shape;838;g76200d6563_0_0"/>
          <p:cNvSpPr txBox="1"/>
          <p:nvPr/>
        </p:nvSpPr>
        <p:spPr>
          <a:xfrm>
            <a:off x="6378245" y="3783557"/>
            <a:ext cx="4413000" cy="22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Extracting the most important information from skills and experience section like: Python, C++, Java and so on.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g76201f2a90_0_2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5"/>
              <a:buNone/>
            </a:pPr>
            <a:r>
              <a:rPr lang="en-US" sz="4995"/>
              <a:t>Feature Extraction Example</a:t>
            </a:r>
            <a:endParaRPr/>
          </a:p>
        </p:txBody>
      </p:sp>
      <p:sp>
        <p:nvSpPr>
          <p:cNvPr id="844" name="Google Shape;844;g76201f2a90_0_2"/>
          <p:cNvSpPr txBox="1"/>
          <p:nvPr/>
        </p:nvSpPr>
        <p:spPr>
          <a:xfrm>
            <a:off x="377725" y="1372975"/>
            <a:ext cx="2873400" cy="958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5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</a:rPr>
              <a:t>Extraction Skills</a:t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5" name="Google Shape;845;g76201f2a90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650" y="1237525"/>
            <a:ext cx="7397250" cy="533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6" name="Google Shape;846;g76201f2a90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483875"/>
            <a:ext cx="4080850" cy="32800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76201f2a90_0_120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995"/>
              <a:buNone/>
            </a:pPr>
            <a:r>
              <a:rPr lang="en-US" sz="4995"/>
              <a:t>Future Work</a:t>
            </a:r>
            <a:endParaRPr/>
          </a:p>
        </p:txBody>
      </p:sp>
      <p:grpSp>
        <p:nvGrpSpPr>
          <p:cNvPr id="852" name="Google Shape;852;g76201f2a90_0_120"/>
          <p:cNvGrpSpPr/>
          <p:nvPr/>
        </p:nvGrpSpPr>
        <p:grpSpPr>
          <a:xfrm flipH="1">
            <a:off x="9271055" y="3545004"/>
            <a:ext cx="512576" cy="490788"/>
            <a:chOff x="4963932" y="3703863"/>
            <a:chExt cx="394289" cy="377529"/>
          </a:xfrm>
        </p:grpSpPr>
        <p:sp>
          <p:nvSpPr>
            <p:cNvPr id="853" name="Google Shape;853;g76201f2a90_0_120"/>
            <p:cNvSpPr/>
            <p:nvPr/>
          </p:nvSpPr>
          <p:spPr>
            <a:xfrm flipH="1">
              <a:off x="4977098" y="3794659"/>
              <a:ext cx="368003" cy="65722"/>
            </a:xfrm>
            <a:custGeom>
              <a:rect b="b" l="l" r="r" t="t"/>
              <a:pathLst>
                <a:path extrusionOk="0" h="164304" w="920008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g76201f2a90_0_120"/>
            <p:cNvSpPr/>
            <p:nvPr/>
          </p:nvSpPr>
          <p:spPr>
            <a:xfrm flipH="1">
              <a:off x="5016595" y="3976249"/>
              <a:ext cx="289145" cy="105143"/>
            </a:xfrm>
            <a:custGeom>
              <a:rect b="b" l="l" r="r" t="t"/>
              <a:pathLst>
                <a:path extrusionOk="0" h="262858" w="722862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g76201f2a90_0_120"/>
            <p:cNvSpPr/>
            <p:nvPr/>
          </p:nvSpPr>
          <p:spPr>
            <a:xfrm flipH="1">
              <a:off x="4990264" y="3885454"/>
              <a:ext cx="341717" cy="65722"/>
            </a:xfrm>
            <a:custGeom>
              <a:rect b="b" l="l" r="r" t="t"/>
              <a:pathLst>
                <a:path extrusionOk="0" h="164306" w="854293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g76201f2a90_0_120"/>
            <p:cNvSpPr/>
            <p:nvPr/>
          </p:nvSpPr>
          <p:spPr>
            <a:xfrm flipH="1">
              <a:off x="4963932" y="3703863"/>
              <a:ext cx="394289" cy="65722"/>
            </a:xfrm>
            <a:custGeom>
              <a:rect b="b" l="l" r="r" t="t"/>
              <a:pathLst>
                <a:path extrusionOk="0" h="164305" w="985723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7" name="Google Shape;857;g76201f2a90_0_120"/>
          <p:cNvSpPr/>
          <p:nvPr/>
        </p:nvSpPr>
        <p:spPr>
          <a:xfrm>
            <a:off x="8914581" y="2141302"/>
            <a:ext cx="1223857" cy="1350150"/>
          </a:xfrm>
          <a:custGeom>
            <a:rect b="b" l="l" r="r" t="t"/>
            <a:pathLst>
              <a:path extrusionOk="0" h="872472" w="790861">
                <a:moveTo>
                  <a:pt x="394689" y="0"/>
                </a:moveTo>
                <a:lnTo>
                  <a:pt x="395430" y="57"/>
                </a:lnTo>
                <a:lnTo>
                  <a:pt x="396172" y="0"/>
                </a:lnTo>
                <a:cubicBezTo>
                  <a:pt x="614153" y="0"/>
                  <a:pt x="790861" y="176708"/>
                  <a:pt x="790861" y="394689"/>
                </a:cubicBezTo>
                <a:cubicBezTo>
                  <a:pt x="790861" y="542198"/>
                  <a:pt x="685540" y="687780"/>
                  <a:pt x="602673" y="754231"/>
                </a:cubicBezTo>
                <a:cubicBezTo>
                  <a:pt x="577986" y="782673"/>
                  <a:pt x="588881" y="797618"/>
                  <a:pt x="583576" y="834696"/>
                </a:cubicBezTo>
                <a:cubicBezTo>
                  <a:pt x="569784" y="863319"/>
                  <a:pt x="557447" y="872472"/>
                  <a:pt x="533068" y="872472"/>
                </a:cubicBezTo>
                <a:lnTo>
                  <a:pt x="395430" y="871979"/>
                </a:lnTo>
                <a:lnTo>
                  <a:pt x="257793" y="872472"/>
                </a:lnTo>
                <a:cubicBezTo>
                  <a:pt x="233414" y="872472"/>
                  <a:pt x="221078" y="863319"/>
                  <a:pt x="207286" y="834696"/>
                </a:cubicBezTo>
                <a:cubicBezTo>
                  <a:pt x="201981" y="797618"/>
                  <a:pt x="212876" y="782673"/>
                  <a:pt x="188188" y="754231"/>
                </a:cubicBezTo>
                <a:cubicBezTo>
                  <a:pt x="105322" y="687780"/>
                  <a:pt x="0" y="542198"/>
                  <a:pt x="0" y="394689"/>
                </a:cubicBezTo>
                <a:cubicBezTo>
                  <a:pt x="0" y="176708"/>
                  <a:pt x="176709" y="0"/>
                  <a:pt x="39468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8" name="Google Shape;858;g76201f2a90_0_120"/>
          <p:cNvGrpSpPr/>
          <p:nvPr/>
        </p:nvGrpSpPr>
        <p:grpSpPr>
          <a:xfrm>
            <a:off x="1954448" y="3587605"/>
            <a:ext cx="512576" cy="490784"/>
            <a:chOff x="1869148" y="3350721"/>
            <a:chExt cx="512576" cy="490784"/>
          </a:xfrm>
        </p:grpSpPr>
        <p:sp>
          <p:nvSpPr>
            <p:cNvPr id="859" name="Google Shape;859;g76201f2a90_0_120"/>
            <p:cNvSpPr/>
            <p:nvPr/>
          </p:nvSpPr>
          <p:spPr>
            <a:xfrm>
              <a:off x="1886204" y="3468755"/>
              <a:ext cx="478404" cy="85438"/>
            </a:xfrm>
            <a:custGeom>
              <a:rect b="b" l="l" r="r" t="t"/>
              <a:pathLst>
                <a:path extrusionOk="0" h="164304" w="920008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g76201f2a90_0_120"/>
            <p:cNvSpPr/>
            <p:nvPr/>
          </p:nvSpPr>
          <p:spPr>
            <a:xfrm>
              <a:off x="1937372" y="3704819"/>
              <a:ext cx="375888" cy="136686"/>
            </a:xfrm>
            <a:custGeom>
              <a:rect b="b" l="l" r="r" t="t"/>
              <a:pathLst>
                <a:path extrusionOk="0" h="262858" w="722862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g76201f2a90_0_120"/>
            <p:cNvSpPr/>
            <p:nvPr/>
          </p:nvSpPr>
          <p:spPr>
            <a:xfrm>
              <a:off x="1903260" y="3586787"/>
              <a:ext cx="444232" cy="85439"/>
            </a:xfrm>
            <a:custGeom>
              <a:rect b="b" l="l" r="r" t="t"/>
              <a:pathLst>
                <a:path extrusionOk="0" h="164306" w="854293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g76201f2a90_0_120"/>
            <p:cNvSpPr/>
            <p:nvPr/>
          </p:nvSpPr>
          <p:spPr>
            <a:xfrm>
              <a:off x="1869148" y="3350721"/>
              <a:ext cx="512576" cy="85439"/>
            </a:xfrm>
            <a:custGeom>
              <a:rect b="b" l="l" r="r" t="t"/>
              <a:pathLst>
                <a:path extrusionOk="0" h="164305" w="985723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3" name="Google Shape;863;g76201f2a90_0_120"/>
          <p:cNvSpPr/>
          <p:nvPr/>
        </p:nvSpPr>
        <p:spPr>
          <a:xfrm>
            <a:off x="1730164" y="2141308"/>
            <a:ext cx="1062777" cy="1386960"/>
          </a:xfrm>
          <a:custGeom>
            <a:rect b="b" l="l" r="r" t="t"/>
            <a:pathLst>
              <a:path extrusionOk="0" h="1471576" w="1127615">
                <a:moveTo>
                  <a:pt x="555039" y="83"/>
                </a:moveTo>
                <a:cubicBezTo>
                  <a:pt x="819662" y="-4458"/>
                  <a:pt x="1055349" y="177228"/>
                  <a:pt x="1114657" y="440104"/>
                </a:cubicBezTo>
                <a:cubicBezTo>
                  <a:pt x="1176026" y="712121"/>
                  <a:pt x="1012387" y="928036"/>
                  <a:pt x="772429" y="1088053"/>
                </a:cubicBezTo>
                <a:cubicBezTo>
                  <a:pt x="669004" y="1165193"/>
                  <a:pt x="628716" y="1262011"/>
                  <a:pt x="567462" y="1372368"/>
                </a:cubicBezTo>
                <a:cubicBezTo>
                  <a:pt x="530657" y="1446051"/>
                  <a:pt x="479053" y="1473509"/>
                  <a:pt x="434237" y="1471472"/>
                </a:cubicBezTo>
                <a:cubicBezTo>
                  <a:pt x="389421" y="1469435"/>
                  <a:pt x="310014" y="1424120"/>
                  <a:pt x="298567" y="1360143"/>
                </a:cubicBezTo>
                <a:lnTo>
                  <a:pt x="300331" y="1290412"/>
                </a:lnTo>
                <a:cubicBezTo>
                  <a:pt x="335496" y="1172787"/>
                  <a:pt x="473578" y="1003344"/>
                  <a:pt x="656254" y="830430"/>
                </a:cubicBezTo>
                <a:cubicBezTo>
                  <a:pt x="746023" y="699079"/>
                  <a:pt x="870517" y="642249"/>
                  <a:pt x="838945" y="502307"/>
                </a:cubicBezTo>
                <a:cubicBezTo>
                  <a:pt x="807373" y="362364"/>
                  <a:pt x="675644" y="268526"/>
                  <a:pt x="533067" y="284409"/>
                </a:cubicBezTo>
                <a:cubicBezTo>
                  <a:pt x="390490" y="300293"/>
                  <a:pt x="282643" y="420822"/>
                  <a:pt x="282643" y="564282"/>
                </a:cubicBezTo>
                <a:lnTo>
                  <a:pt x="279666" y="564282"/>
                </a:lnTo>
                <a:cubicBezTo>
                  <a:pt x="280014" y="565385"/>
                  <a:pt x="280029" y="566502"/>
                  <a:pt x="280029" y="567621"/>
                </a:cubicBezTo>
                <a:cubicBezTo>
                  <a:pt x="280029" y="639273"/>
                  <a:pt x="217342" y="697359"/>
                  <a:pt x="140015" y="697359"/>
                </a:cubicBezTo>
                <a:cubicBezTo>
                  <a:pt x="62687" y="697359"/>
                  <a:pt x="0" y="639273"/>
                  <a:pt x="0" y="567621"/>
                </a:cubicBezTo>
                <a:lnTo>
                  <a:pt x="363" y="564281"/>
                </a:lnTo>
                <a:lnTo>
                  <a:pt x="1" y="564281"/>
                </a:lnTo>
                <a:cubicBezTo>
                  <a:pt x="1" y="276833"/>
                  <a:pt x="216092" y="35331"/>
                  <a:pt x="501773" y="3505"/>
                </a:cubicBezTo>
                <a:cubicBezTo>
                  <a:pt x="519628" y="1516"/>
                  <a:pt x="537398" y="386"/>
                  <a:pt x="555039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4" name="Google Shape;864;g76201f2a90_0_120"/>
          <p:cNvGrpSpPr/>
          <p:nvPr/>
        </p:nvGrpSpPr>
        <p:grpSpPr>
          <a:xfrm flipH="1">
            <a:off x="5647700" y="3451181"/>
            <a:ext cx="512576" cy="490788"/>
            <a:chOff x="4963932" y="3703863"/>
            <a:chExt cx="394289" cy="377529"/>
          </a:xfrm>
        </p:grpSpPr>
        <p:sp>
          <p:nvSpPr>
            <p:cNvPr id="865" name="Google Shape;865;g76201f2a90_0_120"/>
            <p:cNvSpPr/>
            <p:nvPr/>
          </p:nvSpPr>
          <p:spPr>
            <a:xfrm flipH="1">
              <a:off x="4977098" y="3794659"/>
              <a:ext cx="368003" cy="65722"/>
            </a:xfrm>
            <a:custGeom>
              <a:rect b="b" l="l" r="r" t="t"/>
              <a:pathLst>
                <a:path extrusionOk="0" h="164304" w="920008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g76201f2a90_0_120"/>
            <p:cNvSpPr/>
            <p:nvPr/>
          </p:nvSpPr>
          <p:spPr>
            <a:xfrm flipH="1">
              <a:off x="5016595" y="3976249"/>
              <a:ext cx="289145" cy="105143"/>
            </a:xfrm>
            <a:custGeom>
              <a:rect b="b" l="l" r="r" t="t"/>
              <a:pathLst>
                <a:path extrusionOk="0" h="262858" w="722862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g76201f2a90_0_120"/>
            <p:cNvSpPr/>
            <p:nvPr/>
          </p:nvSpPr>
          <p:spPr>
            <a:xfrm flipH="1">
              <a:off x="4990264" y="3885454"/>
              <a:ext cx="341717" cy="65722"/>
            </a:xfrm>
            <a:custGeom>
              <a:rect b="b" l="l" r="r" t="t"/>
              <a:pathLst>
                <a:path extrusionOk="0" h="164306" w="854293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g76201f2a90_0_120"/>
            <p:cNvSpPr/>
            <p:nvPr/>
          </p:nvSpPr>
          <p:spPr>
            <a:xfrm flipH="1">
              <a:off x="4963932" y="3703863"/>
              <a:ext cx="394289" cy="65722"/>
            </a:xfrm>
            <a:custGeom>
              <a:rect b="b" l="l" r="r" t="t"/>
              <a:pathLst>
                <a:path extrusionOk="0" h="164305" w="985723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solidFill>
              <a:srgbClr val="222A35">
                <a:alpha val="698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9" name="Google Shape;869;g76201f2a90_0_120"/>
          <p:cNvSpPr/>
          <p:nvPr/>
        </p:nvSpPr>
        <p:spPr>
          <a:xfrm rot="5400000">
            <a:off x="5340868" y="1954264"/>
            <a:ext cx="1384820" cy="1485962"/>
          </a:xfrm>
          <a:custGeom>
            <a:rect b="b" l="l" r="r" t="t"/>
            <a:pathLst>
              <a:path extrusionOk="0" h="2971924" w="3010478">
                <a:moveTo>
                  <a:pt x="0" y="0"/>
                </a:moveTo>
                <a:cubicBezTo>
                  <a:pt x="597789" y="631968"/>
                  <a:pt x="1954851" y="1281936"/>
                  <a:pt x="3010478" y="1750136"/>
                </a:cubicBezTo>
                <a:lnTo>
                  <a:pt x="3010478" y="1766533"/>
                </a:lnTo>
                <a:cubicBezTo>
                  <a:pt x="2556291" y="2057095"/>
                  <a:pt x="1750264" y="2348261"/>
                  <a:pt x="1695591" y="2971924"/>
                </a:cubicBezTo>
                <a:lnTo>
                  <a:pt x="1167606" y="2794065"/>
                </a:lnTo>
                <a:cubicBezTo>
                  <a:pt x="1356560" y="2217270"/>
                  <a:pt x="1563728" y="2059107"/>
                  <a:pt x="1967797" y="1771109"/>
                </a:cubicBezTo>
                <a:cubicBezTo>
                  <a:pt x="1212626" y="1431720"/>
                  <a:pt x="908197" y="1282487"/>
                  <a:pt x="19210" y="696594"/>
                </a:cubicBezTo>
                <a:cubicBezTo>
                  <a:pt x="12874" y="464793"/>
                  <a:pt x="13037" y="311571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0" name="Google Shape;870;g76201f2a90_0_120"/>
          <p:cNvSpPr txBox="1"/>
          <p:nvPr/>
        </p:nvSpPr>
        <p:spPr>
          <a:xfrm>
            <a:off x="964675" y="5129850"/>
            <a:ext cx="25824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F3F3F"/>
                </a:solidFill>
              </a:rPr>
              <a:t>Expand our work to include all fields.</a:t>
            </a:r>
            <a:endParaRPr sz="2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1" name="Google Shape;871;g76201f2a90_0_120"/>
          <p:cNvSpPr txBox="1"/>
          <p:nvPr/>
        </p:nvSpPr>
        <p:spPr>
          <a:xfrm>
            <a:off x="4795997" y="4993375"/>
            <a:ext cx="2472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F3F3F"/>
                </a:solidFill>
              </a:rPr>
              <a:t>Job Recommendation System.</a:t>
            </a:r>
            <a:endParaRPr sz="2400">
              <a:solidFill>
                <a:srgbClr val="3F3F3F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F3F3F"/>
              </a:solidFill>
            </a:endParaRPr>
          </a:p>
        </p:txBody>
      </p:sp>
      <p:sp>
        <p:nvSpPr>
          <p:cNvPr id="872" name="Google Shape;872;g76201f2a90_0_120"/>
          <p:cNvSpPr txBox="1"/>
          <p:nvPr/>
        </p:nvSpPr>
        <p:spPr>
          <a:xfrm>
            <a:off x="8516851" y="4954400"/>
            <a:ext cx="27678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3F3F3F"/>
                </a:solidFill>
              </a:rPr>
              <a:t>Error spelling correction.</a:t>
            </a:r>
            <a:endParaRPr sz="2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g76201f2a90_0_120"/>
          <p:cNvSpPr/>
          <p:nvPr/>
        </p:nvSpPr>
        <p:spPr>
          <a:xfrm>
            <a:off x="2027422" y="4352680"/>
            <a:ext cx="324000" cy="324000"/>
          </a:xfrm>
          <a:custGeom>
            <a:rect b="b" l="l" r="r" t="t"/>
            <a:pathLst>
              <a:path extrusionOk="0" h="3240000" w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g76201f2a90_0_120"/>
          <p:cNvSpPr/>
          <p:nvPr/>
        </p:nvSpPr>
        <p:spPr>
          <a:xfrm>
            <a:off x="5886855" y="4183286"/>
            <a:ext cx="197819" cy="431298"/>
          </a:xfrm>
          <a:custGeom>
            <a:rect b="b" l="l" r="r" t="t"/>
            <a:pathLst>
              <a:path extrusionOk="0" h="3255081" w="1492970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g76201f2a90_0_120"/>
          <p:cNvSpPr/>
          <p:nvPr/>
        </p:nvSpPr>
        <p:spPr>
          <a:xfrm>
            <a:off x="9354576" y="4364674"/>
            <a:ext cx="396901" cy="260848"/>
          </a:xfrm>
          <a:custGeom>
            <a:rect b="b" l="l" r="r" t="t"/>
            <a:pathLst>
              <a:path extrusionOk="0" h="2129375" w="3240006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76201f2a90_0_222"/>
          <p:cNvSpPr txBox="1"/>
          <p:nvPr/>
        </p:nvSpPr>
        <p:spPr>
          <a:xfrm>
            <a:off x="4018546" y="2649825"/>
            <a:ext cx="4331400" cy="9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867">
                <a:solidFill>
                  <a:srgbClr val="427EC6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sz="5867">
              <a:solidFill>
                <a:srgbClr val="427EC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1" name="Google Shape;881;g76201f2a90_0_222"/>
          <p:cNvSpPr txBox="1"/>
          <p:nvPr/>
        </p:nvSpPr>
        <p:spPr>
          <a:xfrm>
            <a:off x="4018498" y="3536628"/>
            <a:ext cx="4331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427EC6"/>
                </a:solidFill>
              </a:rPr>
              <a:t>Thanks for coming today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67">
              <a:solidFill>
                <a:srgbClr val="427EC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7be7013e2a_1_3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400"/>
              <a:buFont typeface="Arial"/>
              <a:buNone/>
            </a:pPr>
            <a:r>
              <a:rPr lang="en-US">
                <a:solidFill>
                  <a:srgbClr val="FFFFFF"/>
                </a:solidFill>
              </a:rPr>
              <a:t>Motivation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17" name="Google Shape;317;g7be7013e2a_1_3"/>
          <p:cNvSpPr txBox="1"/>
          <p:nvPr/>
        </p:nvSpPr>
        <p:spPr>
          <a:xfrm>
            <a:off x="966464" y="5308983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7be7013e2a_1_3"/>
          <p:cNvSpPr txBox="1"/>
          <p:nvPr/>
        </p:nvSpPr>
        <p:spPr>
          <a:xfrm>
            <a:off x="6179703" y="5308983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7be7013e2a_1_3"/>
          <p:cNvSpPr txBox="1"/>
          <p:nvPr/>
        </p:nvSpPr>
        <p:spPr>
          <a:xfrm>
            <a:off x="1830475" y="5485950"/>
            <a:ext cx="4382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3F3F3F"/>
                </a:solidFill>
              </a:rPr>
              <a:t>Analyzing CVs dynamically.</a:t>
            </a:r>
            <a:endParaRPr b="1" sz="20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F3F3F"/>
                </a:solidFill>
              </a:rPr>
              <a:t> </a:t>
            </a:r>
            <a:endParaRPr b="1" sz="2000">
              <a:solidFill>
                <a:srgbClr val="3F3F3F"/>
              </a:solidFill>
            </a:endParaRPr>
          </a:p>
        </p:txBody>
      </p:sp>
      <p:sp>
        <p:nvSpPr>
          <p:cNvPr id="320" name="Google Shape;320;g7be7013e2a_1_3"/>
          <p:cNvSpPr txBox="1"/>
          <p:nvPr/>
        </p:nvSpPr>
        <p:spPr>
          <a:xfrm>
            <a:off x="7043700" y="5217325"/>
            <a:ext cx="4382100" cy="101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F3F3F"/>
                </a:solidFill>
              </a:rPr>
              <a:t>Organized way to extract information from CVs.</a:t>
            </a:r>
            <a:endParaRPr b="1" sz="2000">
              <a:solidFill>
                <a:srgbClr val="3F3F3F"/>
              </a:solidFill>
            </a:endParaRPr>
          </a:p>
        </p:txBody>
      </p:sp>
      <p:pic>
        <p:nvPicPr>
          <p:cNvPr id="321" name="Google Shape;321;g7be7013e2a_1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2400" y="1676400"/>
            <a:ext cx="3505199" cy="350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g7be7013e2a_1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3500" y="1676400"/>
            <a:ext cx="4382099" cy="350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ce9eba61f_0_108"/>
          <p:cNvSpPr txBox="1"/>
          <p:nvPr>
            <p:ph idx="1" type="body"/>
          </p:nvPr>
        </p:nvSpPr>
        <p:spPr>
          <a:xfrm>
            <a:off x="1" y="339509"/>
            <a:ext cx="121920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400"/>
              <a:buNone/>
            </a:pPr>
            <a:r>
              <a:rPr lang="en-US"/>
              <a:t>Goals</a:t>
            </a:r>
            <a:endParaRPr/>
          </a:p>
        </p:txBody>
      </p:sp>
      <p:grpSp>
        <p:nvGrpSpPr>
          <p:cNvPr id="328" name="Google Shape;328;g6ce9eba61f_0_108"/>
          <p:cNvGrpSpPr/>
          <p:nvPr/>
        </p:nvGrpSpPr>
        <p:grpSpPr>
          <a:xfrm>
            <a:off x="3741147" y="1763769"/>
            <a:ext cx="4709587" cy="3723788"/>
            <a:chOff x="2228055" y="1971102"/>
            <a:chExt cx="4575969" cy="3618138"/>
          </a:xfrm>
        </p:grpSpPr>
        <p:sp>
          <p:nvSpPr>
            <p:cNvPr id="329" name="Google Shape;329;g6ce9eba61f_0_108"/>
            <p:cNvSpPr/>
            <p:nvPr/>
          </p:nvSpPr>
          <p:spPr>
            <a:xfrm>
              <a:off x="2228055" y="1971102"/>
              <a:ext cx="3243960" cy="3618138"/>
            </a:xfrm>
            <a:custGeom>
              <a:rect b="b" l="l" r="r" t="t"/>
              <a:pathLst>
                <a:path extrusionOk="0" h="3618138" w="3243960">
                  <a:moveTo>
                    <a:pt x="1764407" y="0"/>
                  </a:moveTo>
                  <a:lnTo>
                    <a:pt x="1913381" y="1203"/>
                  </a:lnTo>
                  <a:lnTo>
                    <a:pt x="2053042" y="12022"/>
                  </a:lnTo>
                  <a:lnTo>
                    <a:pt x="2185723" y="30056"/>
                  </a:lnTo>
                  <a:lnTo>
                    <a:pt x="2312583" y="56506"/>
                  </a:lnTo>
                  <a:lnTo>
                    <a:pt x="2433624" y="88967"/>
                  </a:lnTo>
                  <a:lnTo>
                    <a:pt x="2545354" y="131046"/>
                  </a:lnTo>
                  <a:lnTo>
                    <a:pt x="2653593" y="176731"/>
                  </a:lnTo>
                  <a:lnTo>
                    <a:pt x="2752521" y="230833"/>
                  </a:lnTo>
                  <a:lnTo>
                    <a:pt x="2763561" y="238103"/>
                  </a:lnTo>
                  <a:lnTo>
                    <a:pt x="2764776" y="236609"/>
                  </a:lnTo>
                  <a:cubicBezTo>
                    <a:pt x="3318761" y="687035"/>
                    <a:pt x="3404939" y="1500322"/>
                    <a:pt x="2957653" y="2056846"/>
                  </a:cubicBezTo>
                  <a:lnTo>
                    <a:pt x="2794867" y="1926012"/>
                  </a:lnTo>
                  <a:cubicBezTo>
                    <a:pt x="3170184" y="1459033"/>
                    <a:pt x="3097872" y="776605"/>
                    <a:pt x="2633024" y="398652"/>
                  </a:cubicBezTo>
                  <a:lnTo>
                    <a:pt x="2635535" y="395564"/>
                  </a:lnTo>
                  <a:cubicBezTo>
                    <a:pt x="2458856" y="294299"/>
                    <a:pt x="2250796" y="159602"/>
                    <a:pt x="1912553" y="162771"/>
                  </a:cubicBezTo>
                  <a:cubicBezTo>
                    <a:pt x="1018501" y="171149"/>
                    <a:pt x="651082" y="745769"/>
                    <a:pt x="651082" y="1464934"/>
                  </a:cubicBezTo>
                  <a:cubicBezTo>
                    <a:pt x="651082" y="2065638"/>
                    <a:pt x="1045124" y="2571338"/>
                    <a:pt x="1581345" y="2720212"/>
                  </a:cubicBezTo>
                  <a:cubicBezTo>
                    <a:pt x="2189761" y="2865156"/>
                    <a:pt x="2916596" y="3085457"/>
                    <a:pt x="3019039" y="3381117"/>
                  </a:cubicBezTo>
                  <a:lnTo>
                    <a:pt x="3030682" y="3420409"/>
                  </a:lnTo>
                  <a:lnTo>
                    <a:pt x="3049304" y="3486532"/>
                  </a:lnTo>
                  <a:lnTo>
                    <a:pt x="3067926" y="3553859"/>
                  </a:lnTo>
                  <a:lnTo>
                    <a:pt x="3088874" y="3615173"/>
                  </a:lnTo>
                  <a:lnTo>
                    <a:pt x="3090086" y="3618138"/>
                  </a:lnTo>
                  <a:lnTo>
                    <a:pt x="1487028" y="3618138"/>
                  </a:lnTo>
                  <a:lnTo>
                    <a:pt x="1482754" y="3594736"/>
                  </a:lnTo>
                  <a:lnTo>
                    <a:pt x="1471115" y="3529813"/>
                  </a:lnTo>
                  <a:lnTo>
                    <a:pt x="1458312" y="3466094"/>
                  </a:lnTo>
                  <a:lnTo>
                    <a:pt x="1443182" y="3404780"/>
                  </a:lnTo>
                  <a:lnTo>
                    <a:pt x="1428052" y="3345869"/>
                  </a:lnTo>
                  <a:lnTo>
                    <a:pt x="1409430" y="3294173"/>
                  </a:lnTo>
                  <a:lnTo>
                    <a:pt x="1389645" y="3249689"/>
                  </a:lnTo>
                  <a:lnTo>
                    <a:pt x="1368696" y="3214824"/>
                  </a:lnTo>
                  <a:lnTo>
                    <a:pt x="1345419" y="3193183"/>
                  </a:lnTo>
                  <a:lnTo>
                    <a:pt x="1319814" y="3182363"/>
                  </a:lnTo>
                  <a:lnTo>
                    <a:pt x="1290717" y="3177554"/>
                  </a:lnTo>
                  <a:lnTo>
                    <a:pt x="1256965" y="3179958"/>
                  </a:lnTo>
                  <a:lnTo>
                    <a:pt x="1223213" y="3184767"/>
                  </a:lnTo>
                  <a:lnTo>
                    <a:pt x="1191790" y="3193183"/>
                  </a:lnTo>
                  <a:lnTo>
                    <a:pt x="1161529" y="3201598"/>
                  </a:lnTo>
                  <a:lnTo>
                    <a:pt x="1133597" y="3210015"/>
                  </a:lnTo>
                  <a:lnTo>
                    <a:pt x="1112647" y="3217228"/>
                  </a:lnTo>
                  <a:lnTo>
                    <a:pt x="1062602" y="3234059"/>
                  </a:lnTo>
                  <a:lnTo>
                    <a:pt x="1005573" y="3249689"/>
                  </a:lnTo>
                  <a:lnTo>
                    <a:pt x="941560" y="3262914"/>
                  </a:lnTo>
                  <a:lnTo>
                    <a:pt x="874056" y="3271330"/>
                  </a:lnTo>
                  <a:lnTo>
                    <a:pt x="806552" y="3278543"/>
                  </a:lnTo>
                  <a:lnTo>
                    <a:pt x="737886" y="3280948"/>
                  </a:lnTo>
                  <a:lnTo>
                    <a:pt x="672709" y="3276139"/>
                  </a:lnTo>
                  <a:lnTo>
                    <a:pt x="611025" y="3265318"/>
                  </a:lnTo>
                  <a:lnTo>
                    <a:pt x="577273" y="3256902"/>
                  </a:lnTo>
                  <a:lnTo>
                    <a:pt x="543521" y="3241274"/>
                  </a:lnTo>
                  <a:lnTo>
                    <a:pt x="509769" y="3223240"/>
                  </a:lnTo>
                  <a:lnTo>
                    <a:pt x="480674" y="3201598"/>
                  </a:lnTo>
                  <a:lnTo>
                    <a:pt x="450413" y="3175149"/>
                  </a:lnTo>
                  <a:lnTo>
                    <a:pt x="427136" y="3147498"/>
                  </a:lnTo>
                  <a:lnTo>
                    <a:pt x="410841" y="3112633"/>
                  </a:lnTo>
                  <a:lnTo>
                    <a:pt x="398039" y="3072958"/>
                  </a:lnTo>
                  <a:lnTo>
                    <a:pt x="393384" y="3029676"/>
                  </a:lnTo>
                  <a:lnTo>
                    <a:pt x="398039" y="2981586"/>
                  </a:lnTo>
                  <a:lnTo>
                    <a:pt x="403859" y="2947924"/>
                  </a:lnTo>
                  <a:lnTo>
                    <a:pt x="412006" y="2910653"/>
                  </a:lnTo>
                  <a:lnTo>
                    <a:pt x="421316" y="2872182"/>
                  </a:lnTo>
                  <a:lnTo>
                    <a:pt x="424808" y="2834911"/>
                  </a:lnTo>
                  <a:lnTo>
                    <a:pt x="424808" y="2795237"/>
                  </a:lnTo>
                  <a:lnTo>
                    <a:pt x="414333" y="2760372"/>
                  </a:lnTo>
                  <a:lnTo>
                    <a:pt x="403859" y="2741136"/>
                  </a:lnTo>
                  <a:lnTo>
                    <a:pt x="385236" y="2723102"/>
                  </a:lnTo>
                  <a:lnTo>
                    <a:pt x="365452" y="2709877"/>
                  </a:lnTo>
                  <a:lnTo>
                    <a:pt x="344502" y="2699057"/>
                  </a:lnTo>
                  <a:lnTo>
                    <a:pt x="323552" y="2683427"/>
                  </a:lnTo>
                  <a:lnTo>
                    <a:pt x="307259" y="2666596"/>
                  </a:lnTo>
                  <a:lnTo>
                    <a:pt x="294455" y="2644956"/>
                  </a:lnTo>
                  <a:lnTo>
                    <a:pt x="289800" y="2620911"/>
                  </a:lnTo>
                  <a:lnTo>
                    <a:pt x="292128" y="2596866"/>
                  </a:lnTo>
                  <a:lnTo>
                    <a:pt x="300275" y="2574023"/>
                  </a:lnTo>
                  <a:lnTo>
                    <a:pt x="310750" y="2554786"/>
                  </a:lnTo>
                  <a:lnTo>
                    <a:pt x="317733" y="2535551"/>
                  </a:lnTo>
                  <a:lnTo>
                    <a:pt x="283982" y="2511505"/>
                  </a:lnTo>
                  <a:lnTo>
                    <a:pt x="260703" y="2487461"/>
                  </a:lnTo>
                  <a:lnTo>
                    <a:pt x="247901" y="2463416"/>
                  </a:lnTo>
                  <a:lnTo>
                    <a:pt x="245574" y="2436966"/>
                  </a:lnTo>
                  <a:lnTo>
                    <a:pt x="249066" y="2412922"/>
                  </a:lnTo>
                  <a:lnTo>
                    <a:pt x="258376" y="2386471"/>
                  </a:lnTo>
                  <a:lnTo>
                    <a:pt x="271178" y="2360023"/>
                  </a:lnTo>
                  <a:lnTo>
                    <a:pt x="285145" y="2333572"/>
                  </a:lnTo>
                  <a:lnTo>
                    <a:pt x="297948" y="2305921"/>
                  </a:lnTo>
                  <a:lnTo>
                    <a:pt x="310750" y="2279471"/>
                  </a:lnTo>
                  <a:lnTo>
                    <a:pt x="317733" y="2250617"/>
                  </a:lnTo>
                  <a:lnTo>
                    <a:pt x="294455" y="2228976"/>
                  </a:lnTo>
                  <a:lnTo>
                    <a:pt x="261868" y="2212145"/>
                  </a:lnTo>
                  <a:lnTo>
                    <a:pt x="225789" y="2196515"/>
                  </a:lnTo>
                  <a:lnTo>
                    <a:pt x="188545" y="2183290"/>
                  </a:lnTo>
                  <a:lnTo>
                    <a:pt x="150138" y="2170066"/>
                  </a:lnTo>
                  <a:lnTo>
                    <a:pt x="111731" y="2156841"/>
                  </a:lnTo>
                  <a:lnTo>
                    <a:pt x="75651" y="2141212"/>
                  </a:lnTo>
                  <a:lnTo>
                    <a:pt x="46554" y="2124381"/>
                  </a:lnTo>
                  <a:lnTo>
                    <a:pt x="20950" y="2100335"/>
                  </a:lnTo>
                  <a:lnTo>
                    <a:pt x="5820" y="2071482"/>
                  </a:lnTo>
                  <a:lnTo>
                    <a:pt x="0" y="2041425"/>
                  </a:lnTo>
                  <a:lnTo>
                    <a:pt x="4656" y="2012571"/>
                  </a:lnTo>
                  <a:lnTo>
                    <a:pt x="15130" y="1986122"/>
                  </a:lnTo>
                  <a:lnTo>
                    <a:pt x="31424" y="1964481"/>
                  </a:lnTo>
                  <a:lnTo>
                    <a:pt x="51209" y="1942841"/>
                  </a:lnTo>
                  <a:lnTo>
                    <a:pt x="69831" y="1924807"/>
                  </a:lnTo>
                  <a:lnTo>
                    <a:pt x="84961" y="1910380"/>
                  </a:lnTo>
                  <a:lnTo>
                    <a:pt x="129188" y="1857481"/>
                  </a:lnTo>
                  <a:lnTo>
                    <a:pt x="175742" y="1809391"/>
                  </a:lnTo>
                  <a:lnTo>
                    <a:pt x="222297" y="1761301"/>
                  </a:lnTo>
                  <a:lnTo>
                    <a:pt x="266523" y="1708402"/>
                  </a:lnTo>
                  <a:lnTo>
                    <a:pt x="308423" y="1656704"/>
                  </a:lnTo>
                  <a:lnTo>
                    <a:pt x="346829" y="1597795"/>
                  </a:lnTo>
                  <a:lnTo>
                    <a:pt x="378254" y="1534075"/>
                  </a:lnTo>
                  <a:lnTo>
                    <a:pt x="395711" y="1481176"/>
                  </a:lnTo>
                  <a:lnTo>
                    <a:pt x="401531" y="1429479"/>
                  </a:lnTo>
                  <a:lnTo>
                    <a:pt x="401531" y="1374175"/>
                  </a:lnTo>
                  <a:cubicBezTo>
                    <a:pt x="401143" y="1354538"/>
                    <a:pt x="400754" y="1334901"/>
                    <a:pt x="400367" y="1315264"/>
                  </a:cubicBezTo>
                  <a:lnTo>
                    <a:pt x="398039" y="1256355"/>
                  </a:lnTo>
                  <a:lnTo>
                    <a:pt x="400367" y="1192635"/>
                  </a:lnTo>
                  <a:lnTo>
                    <a:pt x="406186" y="1125309"/>
                  </a:lnTo>
                  <a:lnTo>
                    <a:pt x="471362" y="847589"/>
                  </a:lnTo>
                  <a:lnTo>
                    <a:pt x="512097" y="746600"/>
                  </a:lnTo>
                  <a:lnTo>
                    <a:pt x="560979" y="652824"/>
                  </a:lnTo>
                  <a:lnTo>
                    <a:pt x="618008" y="565059"/>
                  </a:lnTo>
                  <a:lnTo>
                    <a:pt x="683184" y="482103"/>
                  </a:lnTo>
                  <a:lnTo>
                    <a:pt x="755343" y="406361"/>
                  </a:lnTo>
                  <a:lnTo>
                    <a:pt x="833322" y="336631"/>
                  </a:lnTo>
                  <a:lnTo>
                    <a:pt x="918283" y="272912"/>
                  </a:lnTo>
                  <a:lnTo>
                    <a:pt x="1006736" y="216405"/>
                  </a:lnTo>
                  <a:lnTo>
                    <a:pt x="1102172" y="165911"/>
                  </a:lnTo>
                  <a:lnTo>
                    <a:pt x="1199936" y="123832"/>
                  </a:lnTo>
                  <a:lnTo>
                    <a:pt x="1298864" y="86563"/>
                  </a:lnTo>
                  <a:lnTo>
                    <a:pt x="1631727" y="108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0" name="Google Shape;330;g6ce9eba61f_0_108"/>
            <p:cNvGrpSpPr/>
            <p:nvPr/>
          </p:nvGrpSpPr>
          <p:grpSpPr>
            <a:xfrm>
              <a:off x="4023554" y="4019367"/>
              <a:ext cx="1008000" cy="734913"/>
              <a:chOff x="3509379" y="4293096"/>
              <a:chExt cx="1008000" cy="734913"/>
            </a:xfrm>
          </p:grpSpPr>
          <p:sp>
            <p:nvSpPr>
              <p:cNvPr id="331" name="Google Shape;331;g6ce9eba61f_0_108"/>
              <p:cNvSpPr/>
              <p:nvPr/>
            </p:nvSpPr>
            <p:spPr>
              <a:xfrm>
                <a:off x="3509379" y="4293096"/>
                <a:ext cx="1008000" cy="180000"/>
              </a:xfrm>
              <a:prstGeom prst="roundRect">
                <a:avLst>
                  <a:gd fmla="val 50000" name="adj"/>
                </a:avLst>
              </a:prstGeom>
              <a:solidFill>
                <a:srgbClr val="222A35">
                  <a:alpha val="6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g6ce9eba61f_0_108"/>
              <p:cNvSpPr/>
              <p:nvPr/>
            </p:nvSpPr>
            <p:spPr>
              <a:xfrm>
                <a:off x="3581435" y="4537695"/>
                <a:ext cx="864000" cy="180000"/>
              </a:xfrm>
              <a:prstGeom prst="roundRect">
                <a:avLst>
                  <a:gd fmla="val 50000" name="adj"/>
                </a:avLst>
              </a:prstGeom>
              <a:solidFill>
                <a:srgbClr val="222A35">
                  <a:alpha val="6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g6ce9eba61f_0_108"/>
              <p:cNvSpPr/>
              <p:nvPr/>
            </p:nvSpPr>
            <p:spPr>
              <a:xfrm>
                <a:off x="3766973" y="4535109"/>
                <a:ext cx="492900" cy="492900"/>
              </a:xfrm>
              <a:prstGeom prst="chord">
                <a:avLst>
                  <a:gd fmla="val 21471232" name="adj1"/>
                  <a:gd fmla="val 10878117" name="adj2"/>
                </a:avLst>
              </a:prstGeom>
              <a:solidFill>
                <a:srgbClr val="222A35">
                  <a:alpha val="6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70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4" name="Google Shape;334;g6ce9eba61f_0_108"/>
            <p:cNvSpPr/>
            <p:nvPr/>
          </p:nvSpPr>
          <p:spPr>
            <a:xfrm flipH="1">
              <a:off x="3560064" y="1971102"/>
              <a:ext cx="3243960" cy="3618138"/>
            </a:xfrm>
            <a:custGeom>
              <a:rect b="b" l="l" r="r" t="t"/>
              <a:pathLst>
                <a:path extrusionOk="0" h="3618138" w="3243960">
                  <a:moveTo>
                    <a:pt x="1764407" y="0"/>
                  </a:moveTo>
                  <a:lnTo>
                    <a:pt x="1631727" y="10821"/>
                  </a:lnTo>
                  <a:lnTo>
                    <a:pt x="1298864" y="86563"/>
                  </a:lnTo>
                  <a:lnTo>
                    <a:pt x="1199936" y="123832"/>
                  </a:lnTo>
                  <a:lnTo>
                    <a:pt x="1102172" y="165911"/>
                  </a:lnTo>
                  <a:lnTo>
                    <a:pt x="1006736" y="216405"/>
                  </a:lnTo>
                  <a:lnTo>
                    <a:pt x="918283" y="272912"/>
                  </a:lnTo>
                  <a:lnTo>
                    <a:pt x="833322" y="336631"/>
                  </a:lnTo>
                  <a:lnTo>
                    <a:pt x="755343" y="406361"/>
                  </a:lnTo>
                  <a:lnTo>
                    <a:pt x="683184" y="482103"/>
                  </a:lnTo>
                  <a:lnTo>
                    <a:pt x="618008" y="565059"/>
                  </a:lnTo>
                  <a:lnTo>
                    <a:pt x="560979" y="652824"/>
                  </a:lnTo>
                  <a:lnTo>
                    <a:pt x="512097" y="746600"/>
                  </a:lnTo>
                  <a:lnTo>
                    <a:pt x="471362" y="847589"/>
                  </a:lnTo>
                  <a:lnTo>
                    <a:pt x="406186" y="1125309"/>
                  </a:lnTo>
                  <a:lnTo>
                    <a:pt x="400367" y="1192635"/>
                  </a:lnTo>
                  <a:lnTo>
                    <a:pt x="398039" y="1256355"/>
                  </a:lnTo>
                  <a:lnTo>
                    <a:pt x="400367" y="1315264"/>
                  </a:lnTo>
                  <a:cubicBezTo>
                    <a:pt x="400754" y="1334901"/>
                    <a:pt x="401143" y="1354538"/>
                    <a:pt x="401531" y="1374175"/>
                  </a:cubicBezTo>
                  <a:lnTo>
                    <a:pt x="401531" y="1429479"/>
                  </a:lnTo>
                  <a:lnTo>
                    <a:pt x="395711" y="1481176"/>
                  </a:lnTo>
                  <a:lnTo>
                    <a:pt x="378254" y="1534075"/>
                  </a:lnTo>
                  <a:lnTo>
                    <a:pt x="346829" y="1597795"/>
                  </a:lnTo>
                  <a:lnTo>
                    <a:pt x="308423" y="1656704"/>
                  </a:lnTo>
                  <a:lnTo>
                    <a:pt x="266523" y="1708402"/>
                  </a:lnTo>
                  <a:lnTo>
                    <a:pt x="222297" y="1761301"/>
                  </a:lnTo>
                  <a:lnTo>
                    <a:pt x="175742" y="1809391"/>
                  </a:lnTo>
                  <a:lnTo>
                    <a:pt x="129188" y="1857481"/>
                  </a:lnTo>
                  <a:lnTo>
                    <a:pt x="84961" y="1910380"/>
                  </a:lnTo>
                  <a:lnTo>
                    <a:pt x="69831" y="1924807"/>
                  </a:lnTo>
                  <a:lnTo>
                    <a:pt x="51209" y="1942841"/>
                  </a:lnTo>
                  <a:lnTo>
                    <a:pt x="31424" y="1964481"/>
                  </a:lnTo>
                  <a:lnTo>
                    <a:pt x="15130" y="1986122"/>
                  </a:lnTo>
                  <a:lnTo>
                    <a:pt x="4656" y="2012571"/>
                  </a:lnTo>
                  <a:lnTo>
                    <a:pt x="0" y="2041425"/>
                  </a:lnTo>
                  <a:lnTo>
                    <a:pt x="5820" y="2071482"/>
                  </a:lnTo>
                  <a:lnTo>
                    <a:pt x="20950" y="2100335"/>
                  </a:lnTo>
                  <a:lnTo>
                    <a:pt x="46554" y="2124381"/>
                  </a:lnTo>
                  <a:lnTo>
                    <a:pt x="75651" y="2141212"/>
                  </a:lnTo>
                  <a:lnTo>
                    <a:pt x="111731" y="2156841"/>
                  </a:lnTo>
                  <a:lnTo>
                    <a:pt x="150138" y="2170066"/>
                  </a:lnTo>
                  <a:lnTo>
                    <a:pt x="188545" y="2183290"/>
                  </a:lnTo>
                  <a:lnTo>
                    <a:pt x="225789" y="2196515"/>
                  </a:lnTo>
                  <a:lnTo>
                    <a:pt x="261868" y="2212145"/>
                  </a:lnTo>
                  <a:lnTo>
                    <a:pt x="294455" y="2228976"/>
                  </a:lnTo>
                  <a:lnTo>
                    <a:pt x="317733" y="2250617"/>
                  </a:lnTo>
                  <a:lnTo>
                    <a:pt x="310750" y="2279471"/>
                  </a:lnTo>
                  <a:lnTo>
                    <a:pt x="297948" y="2305921"/>
                  </a:lnTo>
                  <a:lnTo>
                    <a:pt x="285145" y="2333572"/>
                  </a:lnTo>
                  <a:lnTo>
                    <a:pt x="271178" y="2360023"/>
                  </a:lnTo>
                  <a:lnTo>
                    <a:pt x="258376" y="2386471"/>
                  </a:lnTo>
                  <a:lnTo>
                    <a:pt x="249066" y="2412922"/>
                  </a:lnTo>
                  <a:lnTo>
                    <a:pt x="245574" y="2436966"/>
                  </a:lnTo>
                  <a:lnTo>
                    <a:pt x="247901" y="2463416"/>
                  </a:lnTo>
                  <a:lnTo>
                    <a:pt x="260703" y="2487461"/>
                  </a:lnTo>
                  <a:lnTo>
                    <a:pt x="283982" y="2511505"/>
                  </a:lnTo>
                  <a:lnTo>
                    <a:pt x="317733" y="2535551"/>
                  </a:lnTo>
                  <a:lnTo>
                    <a:pt x="310750" y="2554786"/>
                  </a:lnTo>
                  <a:lnTo>
                    <a:pt x="300275" y="2574023"/>
                  </a:lnTo>
                  <a:lnTo>
                    <a:pt x="292128" y="2596866"/>
                  </a:lnTo>
                  <a:lnTo>
                    <a:pt x="289800" y="2620911"/>
                  </a:lnTo>
                  <a:lnTo>
                    <a:pt x="294455" y="2644956"/>
                  </a:lnTo>
                  <a:lnTo>
                    <a:pt x="307259" y="2666596"/>
                  </a:lnTo>
                  <a:lnTo>
                    <a:pt x="323552" y="2683427"/>
                  </a:lnTo>
                  <a:lnTo>
                    <a:pt x="344502" y="2699057"/>
                  </a:lnTo>
                  <a:lnTo>
                    <a:pt x="365452" y="2709877"/>
                  </a:lnTo>
                  <a:lnTo>
                    <a:pt x="385236" y="2723102"/>
                  </a:lnTo>
                  <a:lnTo>
                    <a:pt x="403859" y="2741136"/>
                  </a:lnTo>
                  <a:lnTo>
                    <a:pt x="414333" y="2760372"/>
                  </a:lnTo>
                  <a:lnTo>
                    <a:pt x="424808" y="2795237"/>
                  </a:lnTo>
                  <a:lnTo>
                    <a:pt x="424808" y="2834911"/>
                  </a:lnTo>
                  <a:lnTo>
                    <a:pt x="421316" y="2872182"/>
                  </a:lnTo>
                  <a:lnTo>
                    <a:pt x="412006" y="2910653"/>
                  </a:lnTo>
                  <a:lnTo>
                    <a:pt x="403859" y="2947924"/>
                  </a:lnTo>
                  <a:lnTo>
                    <a:pt x="398039" y="2981586"/>
                  </a:lnTo>
                  <a:lnTo>
                    <a:pt x="393384" y="3029676"/>
                  </a:lnTo>
                  <a:lnTo>
                    <a:pt x="398039" y="3072958"/>
                  </a:lnTo>
                  <a:lnTo>
                    <a:pt x="410841" y="3112633"/>
                  </a:lnTo>
                  <a:lnTo>
                    <a:pt x="427136" y="3147498"/>
                  </a:lnTo>
                  <a:lnTo>
                    <a:pt x="450413" y="3175149"/>
                  </a:lnTo>
                  <a:lnTo>
                    <a:pt x="480674" y="3201598"/>
                  </a:lnTo>
                  <a:lnTo>
                    <a:pt x="509769" y="3223240"/>
                  </a:lnTo>
                  <a:lnTo>
                    <a:pt x="543521" y="3241274"/>
                  </a:lnTo>
                  <a:lnTo>
                    <a:pt x="577273" y="3256902"/>
                  </a:lnTo>
                  <a:lnTo>
                    <a:pt x="611025" y="3265318"/>
                  </a:lnTo>
                  <a:lnTo>
                    <a:pt x="672709" y="3276139"/>
                  </a:lnTo>
                  <a:lnTo>
                    <a:pt x="737886" y="3280948"/>
                  </a:lnTo>
                  <a:lnTo>
                    <a:pt x="806552" y="3278543"/>
                  </a:lnTo>
                  <a:lnTo>
                    <a:pt x="874056" y="3271330"/>
                  </a:lnTo>
                  <a:lnTo>
                    <a:pt x="941560" y="3262914"/>
                  </a:lnTo>
                  <a:lnTo>
                    <a:pt x="1005573" y="3249689"/>
                  </a:lnTo>
                  <a:lnTo>
                    <a:pt x="1062602" y="3234059"/>
                  </a:lnTo>
                  <a:lnTo>
                    <a:pt x="1112647" y="3217228"/>
                  </a:lnTo>
                  <a:lnTo>
                    <a:pt x="1133597" y="3210015"/>
                  </a:lnTo>
                  <a:lnTo>
                    <a:pt x="1161529" y="3201598"/>
                  </a:lnTo>
                  <a:lnTo>
                    <a:pt x="1191790" y="3193183"/>
                  </a:lnTo>
                  <a:lnTo>
                    <a:pt x="1223213" y="3184767"/>
                  </a:lnTo>
                  <a:lnTo>
                    <a:pt x="1256965" y="3179958"/>
                  </a:lnTo>
                  <a:lnTo>
                    <a:pt x="1290717" y="3177554"/>
                  </a:lnTo>
                  <a:lnTo>
                    <a:pt x="1319814" y="3182363"/>
                  </a:lnTo>
                  <a:lnTo>
                    <a:pt x="1345419" y="3193183"/>
                  </a:lnTo>
                  <a:lnTo>
                    <a:pt x="1368696" y="3214824"/>
                  </a:lnTo>
                  <a:lnTo>
                    <a:pt x="1389645" y="3249689"/>
                  </a:lnTo>
                  <a:lnTo>
                    <a:pt x="1409430" y="3294173"/>
                  </a:lnTo>
                  <a:lnTo>
                    <a:pt x="1428052" y="3345869"/>
                  </a:lnTo>
                  <a:lnTo>
                    <a:pt x="1443182" y="3404780"/>
                  </a:lnTo>
                  <a:lnTo>
                    <a:pt x="1458312" y="3466094"/>
                  </a:lnTo>
                  <a:lnTo>
                    <a:pt x="1471115" y="3529813"/>
                  </a:lnTo>
                  <a:lnTo>
                    <a:pt x="1482754" y="3594736"/>
                  </a:lnTo>
                  <a:lnTo>
                    <a:pt x="1487029" y="3618138"/>
                  </a:lnTo>
                  <a:lnTo>
                    <a:pt x="3090086" y="3618138"/>
                  </a:lnTo>
                  <a:lnTo>
                    <a:pt x="3088874" y="3615173"/>
                  </a:lnTo>
                  <a:lnTo>
                    <a:pt x="3067926" y="3553859"/>
                  </a:lnTo>
                  <a:lnTo>
                    <a:pt x="3049304" y="3486532"/>
                  </a:lnTo>
                  <a:lnTo>
                    <a:pt x="3030682" y="3420409"/>
                  </a:lnTo>
                  <a:lnTo>
                    <a:pt x="3019039" y="3381117"/>
                  </a:lnTo>
                  <a:cubicBezTo>
                    <a:pt x="2916596" y="3085457"/>
                    <a:pt x="2189761" y="2865156"/>
                    <a:pt x="1581345" y="2720212"/>
                  </a:cubicBezTo>
                  <a:cubicBezTo>
                    <a:pt x="1045124" y="2571338"/>
                    <a:pt x="651082" y="2065638"/>
                    <a:pt x="651082" y="1464934"/>
                  </a:cubicBezTo>
                  <a:cubicBezTo>
                    <a:pt x="651082" y="745769"/>
                    <a:pt x="1018501" y="171149"/>
                    <a:pt x="1912553" y="162771"/>
                  </a:cubicBezTo>
                  <a:cubicBezTo>
                    <a:pt x="2250796" y="159602"/>
                    <a:pt x="2458856" y="294299"/>
                    <a:pt x="2635535" y="395564"/>
                  </a:cubicBezTo>
                  <a:lnTo>
                    <a:pt x="2633024" y="398652"/>
                  </a:lnTo>
                  <a:cubicBezTo>
                    <a:pt x="3097872" y="776605"/>
                    <a:pt x="3170184" y="1459033"/>
                    <a:pt x="2794867" y="1926012"/>
                  </a:cubicBezTo>
                  <a:lnTo>
                    <a:pt x="2957653" y="2056846"/>
                  </a:lnTo>
                  <a:cubicBezTo>
                    <a:pt x="3404939" y="1500322"/>
                    <a:pt x="3318761" y="687035"/>
                    <a:pt x="2764776" y="236609"/>
                  </a:cubicBezTo>
                  <a:lnTo>
                    <a:pt x="2763561" y="238103"/>
                  </a:lnTo>
                  <a:lnTo>
                    <a:pt x="2752521" y="230833"/>
                  </a:lnTo>
                  <a:lnTo>
                    <a:pt x="2653593" y="176731"/>
                  </a:lnTo>
                  <a:lnTo>
                    <a:pt x="2545354" y="131046"/>
                  </a:lnTo>
                  <a:lnTo>
                    <a:pt x="2433624" y="88967"/>
                  </a:lnTo>
                  <a:lnTo>
                    <a:pt x="2312583" y="56506"/>
                  </a:lnTo>
                  <a:lnTo>
                    <a:pt x="2185723" y="30056"/>
                  </a:lnTo>
                  <a:lnTo>
                    <a:pt x="2053042" y="12022"/>
                  </a:lnTo>
                  <a:lnTo>
                    <a:pt x="1913381" y="12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70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5" name="Google Shape;335;g6ce9eba61f_0_108"/>
          <p:cNvSpPr txBox="1"/>
          <p:nvPr/>
        </p:nvSpPr>
        <p:spPr>
          <a:xfrm>
            <a:off x="8743950" y="2352225"/>
            <a:ext cx="3115800" cy="15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Extract important information to the recruitment process</a:t>
            </a:r>
            <a:endParaRPr sz="20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 which describes Cvs better.</a:t>
            </a:r>
            <a:endParaRPr sz="2000"/>
          </a:p>
        </p:txBody>
      </p:sp>
      <p:sp>
        <p:nvSpPr>
          <p:cNvPr id="336" name="Google Shape;336;g6ce9eba61f_0_108"/>
          <p:cNvSpPr/>
          <p:nvPr/>
        </p:nvSpPr>
        <p:spPr>
          <a:xfrm>
            <a:off x="9787903" y="1572327"/>
            <a:ext cx="566100" cy="56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g6ce9eba61f_0_108"/>
          <p:cNvSpPr/>
          <p:nvPr/>
        </p:nvSpPr>
        <p:spPr>
          <a:xfrm>
            <a:off x="9928296" y="1746308"/>
            <a:ext cx="287100" cy="206822"/>
          </a:xfrm>
          <a:custGeom>
            <a:rect b="b" l="l" r="r" t="t"/>
            <a:pathLst>
              <a:path extrusionOk="0" h="3064028" w="3960000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g6ce9eba61f_0_108"/>
          <p:cNvSpPr txBox="1"/>
          <p:nvPr/>
        </p:nvSpPr>
        <p:spPr>
          <a:xfrm>
            <a:off x="8706848" y="4850950"/>
            <a:ext cx="3115800" cy="9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Building foundation stone for Job Recommendation</a:t>
            </a:r>
            <a:endParaRPr sz="2000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F3F3F"/>
                </a:solidFill>
              </a:rPr>
              <a:t>System.</a:t>
            </a:r>
            <a:endParaRPr sz="2000"/>
          </a:p>
        </p:txBody>
      </p:sp>
      <p:sp>
        <p:nvSpPr>
          <p:cNvPr id="339" name="Google Shape;339;g6ce9eba61f_0_108"/>
          <p:cNvSpPr/>
          <p:nvPr/>
        </p:nvSpPr>
        <p:spPr>
          <a:xfrm>
            <a:off x="9787903" y="4101138"/>
            <a:ext cx="566100" cy="56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g6ce9eba61f_0_108"/>
          <p:cNvSpPr txBox="1"/>
          <p:nvPr/>
        </p:nvSpPr>
        <p:spPr>
          <a:xfrm>
            <a:off x="614000" y="2223225"/>
            <a:ext cx="3463200" cy="16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Facilitate the process of sorting and evaluation a massive amount of CVs rather than evaluated it manually</a:t>
            </a:r>
            <a:endParaRPr sz="2000"/>
          </a:p>
        </p:txBody>
      </p:sp>
      <p:sp>
        <p:nvSpPr>
          <p:cNvPr id="341" name="Google Shape;341;g6ce9eba61f_0_108"/>
          <p:cNvSpPr/>
          <p:nvPr/>
        </p:nvSpPr>
        <p:spPr>
          <a:xfrm>
            <a:off x="1884509" y="1581219"/>
            <a:ext cx="566100" cy="56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g6ce9eba61f_0_108"/>
          <p:cNvSpPr txBox="1"/>
          <p:nvPr/>
        </p:nvSpPr>
        <p:spPr>
          <a:xfrm>
            <a:off x="840565" y="4921741"/>
            <a:ext cx="2644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Dealing with any type of CVs</a:t>
            </a:r>
            <a:endParaRPr sz="2000"/>
          </a:p>
        </p:txBody>
      </p:sp>
      <p:sp>
        <p:nvSpPr>
          <p:cNvPr id="343" name="Google Shape;343;g6ce9eba61f_0_108"/>
          <p:cNvSpPr/>
          <p:nvPr/>
        </p:nvSpPr>
        <p:spPr>
          <a:xfrm>
            <a:off x="1884509" y="4110031"/>
            <a:ext cx="566100" cy="56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g6ce9eba61f_0_108"/>
          <p:cNvSpPr/>
          <p:nvPr/>
        </p:nvSpPr>
        <p:spPr>
          <a:xfrm rot="-942518">
            <a:off x="1997479" y="4234265"/>
            <a:ext cx="339760" cy="292008"/>
          </a:xfrm>
          <a:custGeom>
            <a:rect b="b" l="l" r="r" t="t"/>
            <a:pathLst>
              <a:path extrusionOk="0" h="3321003" w="4088377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6ce9eba61f_0_108"/>
          <p:cNvSpPr/>
          <p:nvPr/>
        </p:nvSpPr>
        <p:spPr>
          <a:xfrm>
            <a:off x="9901560" y="4217631"/>
            <a:ext cx="336991" cy="331349"/>
          </a:xfrm>
          <a:custGeom>
            <a:rect b="b" l="l" r="r" t="t"/>
            <a:pathLst>
              <a:path extrusionOk="0" h="3786842" w="385132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g6ce9eba61f_0_108"/>
          <p:cNvSpPr/>
          <p:nvPr/>
        </p:nvSpPr>
        <p:spPr>
          <a:xfrm>
            <a:off x="1987532" y="1671788"/>
            <a:ext cx="363062" cy="360535"/>
          </a:xfrm>
          <a:custGeom>
            <a:rect b="b" l="l" r="r" t="t"/>
            <a:pathLst>
              <a:path extrusionOk="0" h="3795110" w="3821708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7" name="Google Shape;347;g6ce9eba61f_0_108"/>
          <p:cNvGrpSpPr/>
          <p:nvPr/>
        </p:nvGrpSpPr>
        <p:grpSpPr>
          <a:xfrm>
            <a:off x="5402893" y="2370400"/>
            <a:ext cx="1385288" cy="1278541"/>
            <a:chOff x="7417766" y="2396187"/>
            <a:chExt cx="1787469" cy="1649730"/>
          </a:xfrm>
        </p:grpSpPr>
        <p:sp>
          <p:nvSpPr>
            <p:cNvPr id="348" name="Google Shape;348;g6ce9eba61f_0_108"/>
            <p:cNvSpPr/>
            <p:nvPr/>
          </p:nvSpPr>
          <p:spPr>
            <a:xfrm>
              <a:off x="7417766" y="2398092"/>
              <a:ext cx="885825" cy="1647825"/>
            </a:xfrm>
            <a:custGeom>
              <a:rect b="b" l="l" r="r" t="t"/>
              <a:pathLst>
                <a:path extrusionOk="0" h="1647825" w="885825">
                  <a:moveTo>
                    <a:pt x="749141" y="1281042"/>
                  </a:moveTo>
                  <a:cubicBezTo>
                    <a:pt x="789146" y="1281042"/>
                    <a:pt x="827246" y="1292472"/>
                    <a:pt x="858679" y="1312474"/>
                  </a:cubicBezTo>
                  <a:cubicBezTo>
                    <a:pt x="858679" y="1312474"/>
                    <a:pt x="858679" y="1302949"/>
                    <a:pt x="858679" y="1287709"/>
                  </a:cubicBezTo>
                  <a:cubicBezTo>
                    <a:pt x="874871" y="1196270"/>
                    <a:pt x="875824" y="1101972"/>
                    <a:pt x="861536" y="1006722"/>
                  </a:cubicBezTo>
                  <a:cubicBezTo>
                    <a:pt x="859631" y="996244"/>
                    <a:pt x="857726" y="985767"/>
                    <a:pt x="855821" y="975289"/>
                  </a:cubicBezTo>
                  <a:cubicBezTo>
                    <a:pt x="847249" y="938142"/>
                    <a:pt x="828199" y="900042"/>
                    <a:pt x="791051" y="885754"/>
                  </a:cubicBezTo>
                  <a:cubicBezTo>
                    <a:pt x="784384" y="882897"/>
                    <a:pt x="777716" y="880992"/>
                    <a:pt x="770096" y="880039"/>
                  </a:cubicBezTo>
                  <a:cubicBezTo>
                    <a:pt x="762476" y="879087"/>
                    <a:pt x="753904" y="879087"/>
                    <a:pt x="745331" y="880039"/>
                  </a:cubicBezTo>
                  <a:cubicBezTo>
                    <a:pt x="736759" y="880992"/>
                    <a:pt x="727234" y="881944"/>
                    <a:pt x="718661" y="884802"/>
                  </a:cubicBezTo>
                  <a:cubicBezTo>
                    <a:pt x="651034" y="903852"/>
                    <a:pt x="611029" y="975289"/>
                    <a:pt x="630079" y="1042917"/>
                  </a:cubicBezTo>
                  <a:cubicBezTo>
                    <a:pt x="631984" y="1050537"/>
                    <a:pt x="627221" y="1059109"/>
                    <a:pt x="618649" y="1060062"/>
                  </a:cubicBezTo>
                  <a:cubicBezTo>
                    <a:pt x="611981" y="1061014"/>
                    <a:pt x="606266" y="1056252"/>
                    <a:pt x="604361" y="1049584"/>
                  </a:cubicBezTo>
                  <a:cubicBezTo>
                    <a:pt x="581501" y="967669"/>
                    <a:pt x="629126" y="881944"/>
                    <a:pt x="711041" y="859084"/>
                  </a:cubicBezTo>
                  <a:cubicBezTo>
                    <a:pt x="719614" y="856227"/>
                    <a:pt x="729139" y="855274"/>
                    <a:pt x="737711" y="854322"/>
                  </a:cubicBezTo>
                  <a:cubicBezTo>
                    <a:pt x="748189" y="854322"/>
                    <a:pt x="758666" y="855274"/>
                    <a:pt x="768191" y="857179"/>
                  </a:cubicBezTo>
                  <a:cubicBezTo>
                    <a:pt x="798671" y="853369"/>
                    <a:pt x="817721" y="891469"/>
                    <a:pt x="846296" y="891469"/>
                  </a:cubicBezTo>
                  <a:cubicBezTo>
                    <a:pt x="827246" y="834319"/>
                    <a:pt x="855821" y="767644"/>
                    <a:pt x="855821" y="707637"/>
                  </a:cubicBezTo>
                  <a:cubicBezTo>
                    <a:pt x="856774" y="699064"/>
                    <a:pt x="856774" y="690492"/>
                    <a:pt x="856774" y="681919"/>
                  </a:cubicBezTo>
                  <a:cubicBezTo>
                    <a:pt x="859631" y="671442"/>
                    <a:pt x="861536" y="660964"/>
                    <a:pt x="863441" y="650487"/>
                  </a:cubicBezTo>
                  <a:cubicBezTo>
                    <a:pt x="865346" y="640009"/>
                    <a:pt x="866299" y="629532"/>
                    <a:pt x="868204" y="619054"/>
                  </a:cubicBezTo>
                  <a:cubicBezTo>
                    <a:pt x="893921" y="510469"/>
                    <a:pt x="865346" y="415219"/>
                    <a:pt x="856774" y="311397"/>
                  </a:cubicBezTo>
                  <a:cubicBezTo>
                    <a:pt x="856774" y="300919"/>
                    <a:pt x="856774" y="290442"/>
                    <a:pt x="856774" y="280917"/>
                  </a:cubicBezTo>
                  <a:cubicBezTo>
                    <a:pt x="856774" y="243769"/>
                    <a:pt x="856774" y="220909"/>
                    <a:pt x="856774" y="220909"/>
                  </a:cubicBezTo>
                  <a:lnTo>
                    <a:pt x="854869" y="221862"/>
                  </a:lnTo>
                  <a:cubicBezTo>
                    <a:pt x="848201" y="162807"/>
                    <a:pt x="819626" y="109467"/>
                    <a:pt x="776764" y="71367"/>
                  </a:cubicBezTo>
                  <a:cubicBezTo>
                    <a:pt x="768191" y="63747"/>
                    <a:pt x="759619" y="57079"/>
                    <a:pt x="750094" y="50412"/>
                  </a:cubicBezTo>
                  <a:cubicBezTo>
                    <a:pt x="721519" y="31362"/>
                    <a:pt x="690086" y="18027"/>
                    <a:pt x="656749" y="12312"/>
                  </a:cubicBezTo>
                  <a:cubicBezTo>
                    <a:pt x="645319" y="10407"/>
                    <a:pt x="634841" y="9454"/>
                    <a:pt x="623411" y="8502"/>
                  </a:cubicBezTo>
                  <a:cubicBezTo>
                    <a:pt x="502444" y="-4833"/>
                    <a:pt x="359569" y="80892"/>
                    <a:pt x="391954" y="227577"/>
                  </a:cubicBezTo>
                  <a:cubicBezTo>
                    <a:pt x="395764" y="236149"/>
                    <a:pt x="399574" y="244722"/>
                    <a:pt x="405289" y="253294"/>
                  </a:cubicBezTo>
                  <a:cubicBezTo>
                    <a:pt x="427196" y="290442"/>
                    <a:pt x="474821" y="328542"/>
                    <a:pt x="520541" y="332352"/>
                  </a:cubicBezTo>
                  <a:cubicBezTo>
                    <a:pt x="530066" y="334257"/>
                    <a:pt x="540544" y="335209"/>
                    <a:pt x="551021" y="335209"/>
                  </a:cubicBezTo>
                  <a:cubicBezTo>
                    <a:pt x="633889" y="335209"/>
                    <a:pt x="702469" y="276154"/>
                    <a:pt x="718661" y="198049"/>
                  </a:cubicBezTo>
                  <a:cubicBezTo>
                    <a:pt x="720566" y="186619"/>
                    <a:pt x="722471" y="175189"/>
                    <a:pt x="722471" y="163759"/>
                  </a:cubicBezTo>
                  <a:cubicBezTo>
                    <a:pt x="722471" y="153282"/>
                    <a:pt x="731996" y="144709"/>
                    <a:pt x="743426" y="146614"/>
                  </a:cubicBezTo>
                  <a:cubicBezTo>
                    <a:pt x="751999" y="147567"/>
                    <a:pt x="758666" y="156139"/>
                    <a:pt x="758666" y="164712"/>
                  </a:cubicBezTo>
                  <a:cubicBezTo>
                    <a:pt x="758666" y="248532"/>
                    <a:pt x="708184" y="320922"/>
                    <a:pt x="635794" y="353307"/>
                  </a:cubicBezTo>
                  <a:cubicBezTo>
                    <a:pt x="664369" y="365689"/>
                    <a:pt x="689134" y="384739"/>
                    <a:pt x="708184" y="407599"/>
                  </a:cubicBezTo>
                  <a:cubicBezTo>
                    <a:pt x="714851" y="415219"/>
                    <a:pt x="720566" y="423792"/>
                    <a:pt x="726281" y="432364"/>
                  </a:cubicBezTo>
                  <a:cubicBezTo>
                    <a:pt x="771049" y="473322"/>
                    <a:pt x="761524" y="530472"/>
                    <a:pt x="757714" y="584764"/>
                  </a:cubicBezTo>
                  <a:cubicBezTo>
                    <a:pt x="755809" y="593337"/>
                    <a:pt x="753904" y="602862"/>
                    <a:pt x="751046" y="611434"/>
                  </a:cubicBezTo>
                  <a:cubicBezTo>
                    <a:pt x="748189" y="620007"/>
                    <a:pt x="745331" y="628579"/>
                    <a:pt x="741521" y="637152"/>
                  </a:cubicBezTo>
                  <a:cubicBezTo>
                    <a:pt x="737711" y="645724"/>
                    <a:pt x="732949" y="654297"/>
                    <a:pt x="727234" y="661917"/>
                  </a:cubicBezTo>
                  <a:cubicBezTo>
                    <a:pt x="716756" y="678109"/>
                    <a:pt x="703421" y="693349"/>
                    <a:pt x="687229" y="706684"/>
                  </a:cubicBezTo>
                  <a:cubicBezTo>
                    <a:pt x="689134" y="740974"/>
                    <a:pt x="709136" y="771454"/>
                    <a:pt x="737711" y="786694"/>
                  </a:cubicBezTo>
                  <a:cubicBezTo>
                    <a:pt x="744379" y="790504"/>
                    <a:pt x="752951" y="794314"/>
                    <a:pt x="760571" y="796219"/>
                  </a:cubicBezTo>
                  <a:cubicBezTo>
                    <a:pt x="771049" y="791457"/>
                    <a:pt x="780574" y="794314"/>
                    <a:pt x="788194" y="799077"/>
                  </a:cubicBezTo>
                  <a:cubicBezTo>
                    <a:pt x="810101" y="816222"/>
                    <a:pt x="800576" y="825747"/>
                    <a:pt x="783431" y="835272"/>
                  </a:cubicBezTo>
                  <a:cubicBezTo>
                    <a:pt x="773906" y="838129"/>
                    <a:pt x="762476" y="837177"/>
                    <a:pt x="752951" y="830509"/>
                  </a:cubicBezTo>
                  <a:cubicBezTo>
                    <a:pt x="743426" y="827652"/>
                    <a:pt x="733901" y="824794"/>
                    <a:pt x="724376" y="820032"/>
                  </a:cubicBezTo>
                  <a:cubicBezTo>
                    <a:pt x="689134" y="801934"/>
                    <a:pt x="662464" y="768597"/>
                    <a:pt x="653891" y="728592"/>
                  </a:cubicBezTo>
                  <a:cubicBezTo>
                    <a:pt x="559594" y="780027"/>
                    <a:pt x="439579" y="750499"/>
                    <a:pt x="381476" y="658107"/>
                  </a:cubicBezTo>
                  <a:cubicBezTo>
                    <a:pt x="376714" y="650487"/>
                    <a:pt x="377666" y="640962"/>
                    <a:pt x="384334" y="635247"/>
                  </a:cubicBezTo>
                  <a:cubicBezTo>
                    <a:pt x="392906" y="627627"/>
                    <a:pt x="405289" y="629532"/>
                    <a:pt x="411004" y="639057"/>
                  </a:cubicBezTo>
                  <a:cubicBezTo>
                    <a:pt x="440531" y="685729"/>
                    <a:pt x="490061" y="713352"/>
                    <a:pt x="541496" y="717162"/>
                  </a:cubicBezTo>
                  <a:cubicBezTo>
                    <a:pt x="545306" y="715257"/>
                    <a:pt x="548164" y="716209"/>
                    <a:pt x="552926" y="716209"/>
                  </a:cubicBezTo>
                  <a:cubicBezTo>
                    <a:pt x="611981" y="716209"/>
                    <a:pt x="663416" y="684777"/>
                    <a:pt x="693896" y="638104"/>
                  </a:cubicBezTo>
                  <a:cubicBezTo>
                    <a:pt x="699611" y="628579"/>
                    <a:pt x="705326" y="619054"/>
                    <a:pt x="710089" y="608577"/>
                  </a:cubicBezTo>
                  <a:cubicBezTo>
                    <a:pt x="732949" y="557142"/>
                    <a:pt x="723424" y="519042"/>
                    <a:pt x="710089" y="475227"/>
                  </a:cubicBezTo>
                  <a:cubicBezTo>
                    <a:pt x="705326" y="464749"/>
                    <a:pt x="700564" y="455224"/>
                    <a:pt x="693896" y="445699"/>
                  </a:cubicBezTo>
                  <a:cubicBezTo>
                    <a:pt x="663416" y="399979"/>
                    <a:pt x="611029" y="370452"/>
                    <a:pt x="551974" y="370452"/>
                  </a:cubicBezTo>
                  <a:cubicBezTo>
                    <a:pt x="546259" y="370452"/>
                    <a:pt x="539591" y="369499"/>
                    <a:pt x="532924" y="368547"/>
                  </a:cubicBezTo>
                  <a:cubicBezTo>
                    <a:pt x="485299" y="347592"/>
                    <a:pt x="440531" y="319017"/>
                    <a:pt x="397669" y="301872"/>
                  </a:cubicBezTo>
                  <a:cubicBezTo>
                    <a:pt x="389096" y="298062"/>
                    <a:pt x="380524" y="295204"/>
                    <a:pt x="371951" y="293299"/>
                  </a:cubicBezTo>
                  <a:cubicBezTo>
                    <a:pt x="294799" y="280917"/>
                    <a:pt x="209074" y="299967"/>
                    <a:pt x="180499" y="376167"/>
                  </a:cubicBezTo>
                  <a:cubicBezTo>
                    <a:pt x="170974" y="423792"/>
                    <a:pt x="161449" y="461892"/>
                    <a:pt x="175736" y="505707"/>
                  </a:cubicBezTo>
                  <a:cubicBezTo>
                    <a:pt x="177641" y="515232"/>
                    <a:pt x="179546" y="523804"/>
                    <a:pt x="181451" y="532377"/>
                  </a:cubicBezTo>
                  <a:cubicBezTo>
                    <a:pt x="186214" y="549522"/>
                    <a:pt x="193834" y="565714"/>
                    <a:pt x="202406" y="580954"/>
                  </a:cubicBezTo>
                  <a:cubicBezTo>
                    <a:pt x="207169" y="581907"/>
                    <a:pt x="211931" y="581907"/>
                    <a:pt x="217646" y="581907"/>
                  </a:cubicBezTo>
                  <a:cubicBezTo>
                    <a:pt x="225266" y="581907"/>
                    <a:pt x="231934" y="580954"/>
                    <a:pt x="239554" y="580002"/>
                  </a:cubicBezTo>
                  <a:cubicBezTo>
                    <a:pt x="247174" y="579049"/>
                    <a:pt x="253841" y="577144"/>
                    <a:pt x="260509" y="575239"/>
                  </a:cubicBezTo>
                  <a:cubicBezTo>
                    <a:pt x="305276" y="563809"/>
                    <a:pt x="330041" y="530472"/>
                    <a:pt x="344329" y="490467"/>
                  </a:cubicBezTo>
                  <a:cubicBezTo>
                    <a:pt x="347186" y="482847"/>
                    <a:pt x="350044" y="474274"/>
                    <a:pt x="351949" y="465702"/>
                  </a:cubicBezTo>
                  <a:cubicBezTo>
                    <a:pt x="361474" y="443794"/>
                    <a:pt x="361474" y="434269"/>
                    <a:pt x="361474" y="415219"/>
                  </a:cubicBezTo>
                  <a:cubicBezTo>
                    <a:pt x="370999" y="415219"/>
                    <a:pt x="390049" y="415219"/>
                    <a:pt x="390049" y="424744"/>
                  </a:cubicBezTo>
                  <a:cubicBezTo>
                    <a:pt x="399574" y="481894"/>
                    <a:pt x="361474" y="539044"/>
                    <a:pt x="325279" y="580954"/>
                  </a:cubicBezTo>
                  <a:cubicBezTo>
                    <a:pt x="317659" y="587622"/>
                    <a:pt x="310039" y="592384"/>
                    <a:pt x="301466" y="597147"/>
                  </a:cubicBezTo>
                  <a:cubicBezTo>
                    <a:pt x="276701" y="610482"/>
                    <a:pt x="248126" y="618102"/>
                    <a:pt x="218599" y="618102"/>
                  </a:cubicBezTo>
                  <a:cubicBezTo>
                    <a:pt x="191929" y="618102"/>
                    <a:pt x="168116" y="611434"/>
                    <a:pt x="145256" y="600957"/>
                  </a:cubicBezTo>
                  <a:cubicBezTo>
                    <a:pt x="64294" y="638104"/>
                    <a:pt x="7144" y="720972"/>
                    <a:pt x="7144" y="817174"/>
                  </a:cubicBezTo>
                  <a:cubicBezTo>
                    <a:pt x="7144" y="920044"/>
                    <a:pt x="72866" y="1008627"/>
                    <a:pt x="164306" y="1041964"/>
                  </a:cubicBezTo>
                  <a:cubicBezTo>
                    <a:pt x="168116" y="1041964"/>
                    <a:pt x="170974" y="1041964"/>
                    <a:pt x="174784" y="1041964"/>
                  </a:cubicBezTo>
                  <a:cubicBezTo>
                    <a:pt x="269081" y="1041964"/>
                    <a:pt x="346234" y="964812"/>
                    <a:pt x="346234" y="870514"/>
                  </a:cubicBezTo>
                  <a:cubicBezTo>
                    <a:pt x="346234" y="860037"/>
                    <a:pt x="355759" y="851464"/>
                    <a:pt x="367189" y="853369"/>
                  </a:cubicBezTo>
                  <a:cubicBezTo>
                    <a:pt x="375761" y="854322"/>
                    <a:pt x="382429" y="862894"/>
                    <a:pt x="382429" y="871467"/>
                  </a:cubicBezTo>
                  <a:cubicBezTo>
                    <a:pt x="382429" y="914329"/>
                    <a:pt x="369094" y="954334"/>
                    <a:pt x="346234" y="987672"/>
                  </a:cubicBezTo>
                  <a:cubicBezTo>
                    <a:pt x="346234" y="999102"/>
                    <a:pt x="348139" y="1010532"/>
                    <a:pt x="350044" y="1021009"/>
                  </a:cubicBezTo>
                  <a:cubicBezTo>
                    <a:pt x="352901" y="1031487"/>
                    <a:pt x="355759" y="1041964"/>
                    <a:pt x="360521" y="1052442"/>
                  </a:cubicBezTo>
                  <a:cubicBezTo>
                    <a:pt x="372904" y="1100067"/>
                    <a:pt x="401479" y="1128642"/>
                    <a:pt x="451009" y="1141024"/>
                  </a:cubicBezTo>
                  <a:cubicBezTo>
                    <a:pt x="461486" y="1144834"/>
                    <a:pt x="471964" y="1148645"/>
                    <a:pt x="482441" y="1150549"/>
                  </a:cubicBezTo>
                  <a:cubicBezTo>
                    <a:pt x="493871" y="1152454"/>
                    <a:pt x="504349" y="1154359"/>
                    <a:pt x="516731" y="1154359"/>
                  </a:cubicBezTo>
                  <a:cubicBezTo>
                    <a:pt x="611029" y="1154359"/>
                    <a:pt x="688181" y="1077207"/>
                    <a:pt x="688181" y="982909"/>
                  </a:cubicBezTo>
                  <a:cubicBezTo>
                    <a:pt x="688181" y="972432"/>
                    <a:pt x="697706" y="963859"/>
                    <a:pt x="709136" y="965764"/>
                  </a:cubicBezTo>
                  <a:cubicBezTo>
                    <a:pt x="717709" y="966717"/>
                    <a:pt x="724376" y="975289"/>
                    <a:pt x="724376" y="983862"/>
                  </a:cubicBezTo>
                  <a:cubicBezTo>
                    <a:pt x="724376" y="995292"/>
                    <a:pt x="723424" y="1006722"/>
                    <a:pt x="721519" y="1017199"/>
                  </a:cubicBezTo>
                  <a:cubicBezTo>
                    <a:pt x="725329" y="1052442"/>
                    <a:pt x="696754" y="1071492"/>
                    <a:pt x="684371" y="1105782"/>
                  </a:cubicBezTo>
                  <a:cubicBezTo>
                    <a:pt x="677704" y="1114354"/>
                    <a:pt x="671036" y="1121974"/>
                    <a:pt x="663416" y="1129595"/>
                  </a:cubicBezTo>
                  <a:cubicBezTo>
                    <a:pt x="626269" y="1166742"/>
                    <a:pt x="574834" y="1189602"/>
                    <a:pt x="517684" y="1189602"/>
                  </a:cubicBezTo>
                  <a:cubicBezTo>
                    <a:pt x="507206" y="1189602"/>
                    <a:pt x="497681" y="1188649"/>
                    <a:pt x="488156" y="1187697"/>
                  </a:cubicBezTo>
                  <a:cubicBezTo>
                    <a:pt x="478631" y="1186745"/>
                    <a:pt x="469106" y="1183887"/>
                    <a:pt x="459581" y="1181982"/>
                  </a:cubicBezTo>
                  <a:cubicBezTo>
                    <a:pt x="382429" y="1166742"/>
                    <a:pt x="334804" y="1100067"/>
                    <a:pt x="315754" y="1023867"/>
                  </a:cubicBezTo>
                  <a:cubicBezTo>
                    <a:pt x="249079" y="1071492"/>
                    <a:pt x="153829" y="1071492"/>
                    <a:pt x="172879" y="1185792"/>
                  </a:cubicBezTo>
                  <a:cubicBezTo>
                    <a:pt x="191929" y="1271517"/>
                    <a:pt x="258604" y="1338192"/>
                    <a:pt x="341471" y="1345812"/>
                  </a:cubicBezTo>
                  <a:cubicBezTo>
                    <a:pt x="351949" y="1347717"/>
                    <a:pt x="362426" y="1348670"/>
                    <a:pt x="373856" y="1348670"/>
                  </a:cubicBezTo>
                  <a:cubicBezTo>
                    <a:pt x="377666" y="1348670"/>
                    <a:pt x="381476" y="1348670"/>
                    <a:pt x="386239" y="1348670"/>
                  </a:cubicBezTo>
                  <a:cubicBezTo>
                    <a:pt x="385286" y="1355337"/>
                    <a:pt x="384334" y="1362957"/>
                    <a:pt x="383381" y="1369624"/>
                  </a:cubicBezTo>
                  <a:cubicBezTo>
                    <a:pt x="382429" y="1376292"/>
                    <a:pt x="382429" y="1383912"/>
                    <a:pt x="382429" y="1391532"/>
                  </a:cubicBezTo>
                  <a:cubicBezTo>
                    <a:pt x="373856" y="1500117"/>
                    <a:pt x="421481" y="1595367"/>
                    <a:pt x="527209" y="1625847"/>
                  </a:cubicBezTo>
                  <a:cubicBezTo>
                    <a:pt x="537686" y="1629657"/>
                    <a:pt x="548164" y="1633467"/>
                    <a:pt x="558641" y="1636324"/>
                  </a:cubicBezTo>
                  <a:cubicBezTo>
                    <a:pt x="623411" y="1652517"/>
                    <a:pt x="698659" y="1636324"/>
                    <a:pt x="756761" y="1596320"/>
                  </a:cubicBezTo>
                  <a:cubicBezTo>
                    <a:pt x="764381" y="1592509"/>
                    <a:pt x="771049" y="1588699"/>
                    <a:pt x="777716" y="1584890"/>
                  </a:cubicBezTo>
                  <a:cubicBezTo>
                    <a:pt x="812006" y="1563934"/>
                    <a:pt x="841534" y="1533454"/>
                    <a:pt x="858679" y="1491545"/>
                  </a:cubicBezTo>
                  <a:cubicBezTo>
                    <a:pt x="887254" y="1424870"/>
                    <a:pt x="877729" y="1339145"/>
                    <a:pt x="791051" y="1321999"/>
                  </a:cubicBezTo>
                  <a:cubicBezTo>
                    <a:pt x="784384" y="1320095"/>
                    <a:pt x="777716" y="1319142"/>
                    <a:pt x="771049" y="1318190"/>
                  </a:cubicBezTo>
                  <a:cubicBezTo>
                    <a:pt x="764381" y="1317237"/>
                    <a:pt x="757714" y="1317237"/>
                    <a:pt x="750094" y="1317237"/>
                  </a:cubicBezTo>
                  <a:cubicBezTo>
                    <a:pt x="691039" y="1317237"/>
                    <a:pt x="638651" y="1347717"/>
                    <a:pt x="608171" y="1392484"/>
                  </a:cubicBezTo>
                  <a:cubicBezTo>
                    <a:pt x="602456" y="1402009"/>
                    <a:pt x="596741" y="1411534"/>
                    <a:pt x="591979" y="1422012"/>
                  </a:cubicBezTo>
                  <a:cubicBezTo>
                    <a:pt x="577691" y="1445824"/>
                    <a:pt x="590074" y="1483924"/>
                    <a:pt x="576739" y="1497259"/>
                  </a:cubicBezTo>
                  <a:cubicBezTo>
                    <a:pt x="571976" y="1502022"/>
                    <a:pt x="565309" y="1503927"/>
                    <a:pt x="552926" y="1501070"/>
                  </a:cubicBezTo>
                  <a:cubicBezTo>
                    <a:pt x="543401" y="1482020"/>
                    <a:pt x="543401" y="1462970"/>
                    <a:pt x="546259" y="1447729"/>
                  </a:cubicBezTo>
                  <a:cubicBezTo>
                    <a:pt x="548164" y="1439157"/>
                    <a:pt x="551021" y="1430584"/>
                    <a:pt x="552926" y="1422965"/>
                  </a:cubicBezTo>
                  <a:cubicBezTo>
                    <a:pt x="556736" y="1412487"/>
                    <a:pt x="560546" y="1402962"/>
                    <a:pt x="565309" y="1393437"/>
                  </a:cubicBezTo>
                  <a:cubicBezTo>
                    <a:pt x="600551" y="1326762"/>
                    <a:pt x="669131" y="1281042"/>
                    <a:pt x="749141" y="1281042"/>
                  </a:cubicBezTo>
                  <a:close/>
                  <a:moveTo>
                    <a:pt x="164306" y="969574"/>
                  </a:moveTo>
                  <a:cubicBezTo>
                    <a:pt x="157639" y="975289"/>
                    <a:pt x="147161" y="975289"/>
                    <a:pt x="140494" y="968622"/>
                  </a:cubicBezTo>
                  <a:cubicBezTo>
                    <a:pt x="54769" y="894327"/>
                    <a:pt x="45244" y="763834"/>
                    <a:pt x="118586" y="678109"/>
                  </a:cubicBezTo>
                  <a:cubicBezTo>
                    <a:pt x="123349" y="672394"/>
                    <a:pt x="129064" y="667632"/>
                    <a:pt x="133826" y="661917"/>
                  </a:cubicBezTo>
                  <a:cubicBezTo>
                    <a:pt x="133826" y="661917"/>
                    <a:pt x="134779" y="661917"/>
                    <a:pt x="134779" y="661917"/>
                  </a:cubicBezTo>
                  <a:lnTo>
                    <a:pt x="153829" y="691444"/>
                  </a:lnTo>
                  <a:cubicBezTo>
                    <a:pt x="153829" y="691444"/>
                    <a:pt x="153829" y="691444"/>
                    <a:pt x="153829" y="692397"/>
                  </a:cubicBezTo>
                  <a:cubicBezTo>
                    <a:pt x="150971" y="695254"/>
                    <a:pt x="148114" y="698112"/>
                    <a:pt x="146209" y="700969"/>
                  </a:cubicBezTo>
                  <a:cubicBezTo>
                    <a:pt x="84296" y="772407"/>
                    <a:pt x="92869" y="880992"/>
                    <a:pt x="165259" y="942904"/>
                  </a:cubicBezTo>
                  <a:cubicBezTo>
                    <a:pt x="172879" y="949572"/>
                    <a:pt x="172879" y="961954"/>
                    <a:pt x="164306" y="969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g6ce9eba61f_0_108"/>
            <p:cNvSpPr/>
            <p:nvPr/>
          </p:nvSpPr>
          <p:spPr>
            <a:xfrm>
              <a:off x="8319409" y="2396187"/>
              <a:ext cx="885825" cy="1647825"/>
            </a:xfrm>
            <a:custGeom>
              <a:rect b="b" l="l" r="r" t="t"/>
              <a:pathLst>
                <a:path extrusionOk="0" h="1647825" w="885825">
                  <a:moveTo>
                    <a:pt x="320891" y="1394389"/>
                  </a:moveTo>
                  <a:cubicBezTo>
                    <a:pt x="325654" y="1403914"/>
                    <a:pt x="330416" y="1413439"/>
                    <a:pt x="333274" y="1423917"/>
                  </a:cubicBezTo>
                  <a:cubicBezTo>
                    <a:pt x="336131" y="1431537"/>
                    <a:pt x="338036" y="1440109"/>
                    <a:pt x="339941" y="1448682"/>
                  </a:cubicBezTo>
                  <a:cubicBezTo>
                    <a:pt x="342799" y="1463922"/>
                    <a:pt x="342799" y="1482972"/>
                    <a:pt x="333274" y="1502022"/>
                  </a:cubicBezTo>
                  <a:cubicBezTo>
                    <a:pt x="320891" y="1503927"/>
                    <a:pt x="314224" y="1502022"/>
                    <a:pt x="309461" y="1498212"/>
                  </a:cubicBezTo>
                  <a:cubicBezTo>
                    <a:pt x="296126" y="1484877"/>
                    <a:pt x="308509" y="1446777"/>
                    <a:pt x="294221" y="1422964"/>
                  </a:cubicBezTo>
                  <a:cubicBezTo>
                    <a:pt x="289459" y="1412487"/>
                    <a:pt x="284696" y="1402962"/>
                    <a:pt x="278029" y="1393437"/>
                  </a:cubicBezTo>
                  <a:cubicBezTo>
                    <a:pt x="247549" y="1347717"/>
                    <a:pt x="195161" y="1318189"/>
                    <a:pt x="136106" y="1318189"/>
                  </a:cubicBezTo>
                  <a:cubicBezTo>
                    <a:pt x="129439" y="1318189"/>
                    <a:pt x="121819" y="1318189"/>
                    <a:pt x="115151" y="1319142"/>
                  </a:cubicBezTo>
                  <a:cubicBezTo>
                    <a:pt x="108484" y="1320095"/>
                    <a:pt x="101816" y="1321047"/>
                    <a:pt x="95149" y="1322952"/>
                  </a:cubicBezTo>
                  <a:cubicBezTo>
                    <a:pt x="8471" y="1340097"/>
                    <a:pt x="-1054" y="1425822"/>
                    <a:pt x="27521" y="1492497"/>
                  </a:cubicBezTo>
                  <a:cubicBezTo>
                    <a:pt x="45619" y="1534407"/>
                    <a:pt x="74194" y="1564887"/>
                    <a:pt x="108484" y="1585842"/>
                  </a:cubicBezTo>
                  <a:cubicBezTo>
                    <a:pt x="115151" y="1589652"/>
                    <a:pt x="122771" y="1593462"/>
                    <a:pt x="129439" y="1597272"/>
                  </a:cubicBezTo>
                  <a:cubicBezTo>
                    <a:pt x="187541" y="1637277"/>
                    <a:pt x="262789" y="1653470"/>
                    <a:pt x="327559" y="1637277"/>
                  </a:cubicBezTo>
                  <a:cubicBezTo>
                    <a:pt x="338036" y="1634420"/>
                    <a:pt x="348514" y="1631562"/>
                    <a:pt x="358991" y="1626800"/>
                  </a:cubicBezTo>
                  <a:cubicBezTo>
                    <a:pt x="464719" y="1596320"/>
                    <a:pt x="512344" y="1501070"/>
                    <a:pt x="503771" y="1392484"/>
                  </a:cubicBezTo>
                  <a:cubicBezTo>
                    <a:pt x="503771" y="1384864"/>
                    <a:pt x="503771" y="1378197"/>
                    <a:pt x="502819" y="1370577"/>
                  </a:cubicBezTo>
                  <a:cubicBezTo>
                    <a:pt x="501866" y="1362957"/>
                    <a:pt x="500914" y="1356289"/>
                    <a:pt x="499961" y="1349622"/>
                  </a:cubicBezTo>
                  <a:cubicBezTo>
                    <a:pt x="503771" y="1349622"/>
                    <a:pt x="507581" y="1349622"/>
                    <a:pt x="512344" y="1349622"/>
                  </a:cubicBezTo>
                  <a:cubicBezTo>
                    <a:pt x="522821" y="1349622"/>
                    <a:pt x="534251" y="1348670"/>
                    <a:pt x="544729" y="1346764"/>
                  </a:cubicBezTo>
                  <a:cubicBezTo>
                    <a:pt x="627596" y="1339145"/>
                    <a:pt x="694271" y="1272470"/>
                    <a:pt x="713321" y="1186744"/>
                  </a:cubicBezTo>
                  <a:cubicBezTo>
                    <a:pt x="732371" y="1072444"/>
                    <a:pt x="637121" y="1072444"/>
                    <a:pt x="570446" y="1024819"/>
                  </a:cubicBezTo>
                  <a:cubicBezTo>
                    <a:pt x="551396" y="1101019"/>
                    <a:pt x="503771" y="1167694"/>
                    <a:pt x="426619" y="1182934"/>
                  </a:cubicBezTo>
                  <a:cubicBezTo>
                    <a:pt x="417094" y="1185792"/>
                    <a:pt x="407569" y="1187697"/>
                    <a:pt x="398044" y="1188650"/>
                  </a:cubicBezTo>
                  <a:cubicBezTo>
                    <a:pt x="388519" y="1189602"/>
                    <a:pt x="378994" y="1190554"/>
                    <a:pt x="368516" y="1190554"/>
                  </a:cubicBezTo>
                  <a:cubicBezTo>
                    <a:pt x="311366" y="1190554"/>
                    <a:pt x="259931" y="1167694"/>
                    <a:pt x="222784" y="1130547"/>
                  </a:cubicBezTo>
                  <a:cubicBezTo>
                    <a:pt x="215164" y="1122927"/>
                    <a:pt x="208496" y="1115307"/>
                    <a:pt x="201829" y="1106734"/>
                  </a:cubicBezTo>
                  <a:cubicBezTo>
                    <a:pt x="189446" y="1072444"/>
                    <a:pt x="160871" y="1053394"/>
                    <a:pt x="164681" y="1018152"/>
                  </a:cubicBezTo>
                  <a:cubicBezTo>
                    <a:pt x="162776" y="1007674"/>
                    <a:pt x="161824" y="996244"/>
                    <a:pt x="161824" y="984814"/>
                  </a:cubicBezTo>
                  <a:cubicBezTo>
                    <a:pt x="161824" y="976242"/>
                    <a:pt x="168491" y="967669"/>
                    <a:pt x="177064" y="966717"/>
                  </a:cubicBezTo>
                  <a:cubicBezTo>
                    <a:pt x="188494" y="964812"/>
                    <a:pt x="198019" y="973384"/>
                    <a:pt x="198019" y="983862"/>
                  </a:cubicBezTo>
                  <a:cubicBezTo>
                    <a:pt x="198019" y="1078159"/>
                    <a:pt x="275171" y="1155312"/>
                    <a:pt x="369469" y="1155312"/>
                  </a:cubicBezTo>
                  <a:cubicBezTo>
                    <a:pt x="380899" y="1155312"/>
                    <a:pt x="392329" y="1154359"/>
                    <a:pt x="403759" y="1151502"/>
                  </a:cubicBezTo>
                  <a:cubicBezTo>
                    <a:pt x="415189" y="1149597"/>
                    <a:pt x="425666" y="1145787"/>
                    <a:pt x="435191" y="1141977"/>
                  </a:cubicBezTo>
                  <a:cubicBezTo>
                    <a:pt x="485674" y="1129594"/>
                    <a:pt x="514249" y="1101019"/>
                    <a:pt x="525679" y="1053394"/>
                  </a:cubicBezTo>
                  <a:cubicBezTo>
                    <a:pt x="530441" y="1042917"/>
                    <a:pt x="533299" y="1032439"/>
                    <a:pt x="536156" y="1021962"/>
                  </a:cubicBezTo>
                  <a:cubicBezTo>
                    <a:pt x="539014" y="1011484"/>
                    <a:pt x="539966" y="1000054"/>
                    <a:pt x="539966" y="988624"/>
                  </a:cubicBezTo>
                  <a:cubicBezTo>
                    <a:pt x="517106" y="955287"/>
                    <a:pt x="503771" y="915282"/>
                    <a:pt x="503771" y="872419"/>
                  </a:cubicBezTo>
                  <a:cubicBezTo>
                    <a:pt x="503771" y="863847"/>
                    <a:pt x="510439" y="855274"/>
                    <a:pt x="519011" y="854322"/>
                  </a:cubicBezTo>
                  <a:cubicBezTo>
                    <a:pt x="530441" y="852417"/>
                    <a:pt x="539966" y="860989"/>
                    <a:pt x="539966" y="871467"/>
                  </a:cubicBezTo>
                  <a:cubicBezTo>
                    <a:pt x="539966" y="965764"/>
                    <a:pt x="617119" y="1042917"/>
                    <a:pt x="711416" y="1042917"/>
                  </a:cubicBezTo>
                  <a:cubicBezTo>
                    <a:pt x="715226" y="1042917"/>
                    <a:pt x="718084" y="1042917"/>
                    <a:pt x="721894" y="1042917"/>
                  </a:cubicBezTo>
                  <a:cubicBezTo>
                    <a:pt x="813334" y="1009579"/>
                    <a:pt x="879056" y="921949"/>
                    <a:pt x="879056" y="818127"/>
                  </a:cubicBezTo>
                  <a:cubicBezTo>
                    <a:pt x="879056" y="721924"/>
                    <a:pt x="821906" y="639057"/>
                    <a:pt x="739991" y="600957"/>
                  </a:cubicBezTo>
                  <a:cubicBezTo>
                    <a:pt x="718084" y="612387"/>
                    <a:pt x="693319" y="618102"/>
                    <a:pt x="666649" y="618102"/>
                  </a:cubicBezTo>
                  <a:cubicBezTo>
                    <a:pt x="637121" y="618102"/>
                    <a:pt x="608546" y="610482"/>
                    <a:pt x="583781" y="597147"/>
                  </a:cubicBezTo>
                  <a:cubicBezTo>
                    <a:pt x="575209" y="592384"/>
                    <a:pt x="567589" y="587622"/>
                    <a:pt x="559969" y="580954"/>
                  </a:cubicBezTo>
                  <a:cubicBezTo>
                    <a:pt x="523774" y="539044"/>
                    <a:pt x="485674" y="481894"/>
                    <a:pt x="495199" y="424744"/>
                  </a:cubicBezTo>
                  <a:cubicBezTo>
                    <a:pt x="495199" y="415219"/>
                    <a:pt x="514249" y="415219"/>
                    <a:pt x="523774" y="415219"/>
                  </a:cubicBezTo>
                  <a:cubicBezTo>
                    <a:pt x="523774" y="434269"/>
                    <a:pt x="523774" y="443794"/>
                    <a:pt x="533299" y="465702"/>
                  </a:cubicBezTo>
                  <a:cubicBezTo>
                    <a:pt x="535204" y="474274"/>
                    <a:pt x="538061" y="482847"/>
                    <a:pt x="540919" y="490467"/>
                  </a:cubicBezTo>
                  <a:cubicBezTo>
                    <a:pt x="555206" y="530472"/>
                    <a:pt x="579019" y="564762"/>
                    <a:pt x="624739" y="575239"/>
                  </a:cubicBezTo>
                  <a:cubicBezTo>
                    <a:pt x="631406" y="577144"/>
                    <a:pt x="639026" y="579049"/>
                    <a:pt x="645694" y="580002"/>
                  </a:cubicBezTo>
                  <a:cubicBezTo>
                    <a:pt x="653314" y="580954"/>
                    <a:pt x="659981" y="581907"/>
                    <a:pt x="667601" y="581907"/>
                  </a:cubicBezTo>
                  <a:cubicBezTo>
                    <a:pt x="672364" y="581907"/>
                    <a:pt x="677126" y="581907"/>
                    <a:pt x="682841" y="580954"/>
                  </a:cubicBezTo>
                  <a:cubicBezTo>
                    <a:pt x="692366" y="565714"/>
                    <a:pt x="699034" y="549522"/>
                    <a:pt x="703796" y="532377"/>
                  </a:cubicBezTo>
                  <a:cubicBezTo>
                    <a:pt x="706654" y="523804"/>
                    <a:pt x="708559" y="515232"/>
                    <a:pt x="709511" y="505707"/>
                  </a:cubicBezTo>
                  <a:cubicBezTo>
                    <a:pt x="723799" y="461892"/>
                    <a:pt x="714274" y="423792"/>
                    <a:pt x="704749" y="376167"/>
                  </a:cubicBezTo>
                  <a:cubicBezTo>
                    <a:pt x="676174" y="299967"/>
                    <a:pt x="590449" y="280917"/>
                    <a:pt x="513296" y="293299"/>
                  </a:cubicBezTo>
                  <a:cubicBezTo>
                    <a:pt x="504724" y="295204"/>
                    <a:pt x="496151" y="299014"/>
                    <a:pt x="487579" y="301872"/>
                  </a:cubicBezTo>
                  <a:cubicBezTo>
                    <a:pt x="444716" y="319017"/>
                    <a:pt x="399949" y="347592"/>
                    <a:pt x="352324" y="368547"/>
                  </a:cubicBezTo>
                  <a:cubicBezTo>
                    <a:pt x="345656" y="369499"/>
                    <a:pt x="338989" y="370452"/>
                    <a:pt x="333274" y="370452"/>
                  </a:cubicBezTo>
                  <a:cubicBezTo>
                    <a:pt x="274219" y="370452"/>
                    <a:pt x="221831" y="400932"/>
                    <a:pt x="191351" y="445699"/>
                  </a:cubicBezTo>
                  <a:cubicBezTo>
                    <a:pt x="185636" y="455224"/>
                    <a:pt x="179921" y="464749"/>
                    <a:pt x="175159" y="475227"/>
                  </a:cubicBezTo>
                  <a:cubicBezTo>
                    <a:pt x="161824" y="519042"/>
                    <a:pt x="152299" y="557142"/>
                    <a:pt x="175159" y="608577"/>
                  </a:cubicBezTo>
                  <a:cubicBezTo>
                    <a:pt x="179921" y="619054"/>
                    <a:pt x="184684" y="628579"/>
                    <a:pt x="191351" y="638104"/>
                  </a:cubicBezTo>
                  <a:cubicBezTo>
                    <a:pt x="221831" y="684777"/>
                    <a:pt x="274219" y="715257"/>
                    <a:pt x="332321" y="716209"/>
                  </a:cubicBezTo>
                  <a:cubicBezTo>
                    <a:pt x="336131" y="716209"/>
                    <a:pt x="339941" y="714304"/>
                    <a:pt x="343751" y="717162"/>
                  </a:cubicBezTo>
                  <a:cubicBezTo>
                    <a:pt x="395186" y="712399"/>
                    <a:pt x="444716" y="685729"/>
                    <a:pt x="474244" y="639057"/>
                  </a:cubicBezTo>
                  <a:cubicBezTo>
                    <a:pt x="479959" y="630484"/>
                    <a:pt x="492341" y="627627"/>
                    <a:pt x="500914" y="635247"/>
                  </a:cubicBezTo>
                  <a:cubicBezTo>
                    <a:pt x="507581" y="640962"/>
                    <a:pt x="508534" y="651439"/>
                    <a:pt x="503771" y="658107"/>
                  </a:cubicBezTo>
                  <a:cubicBezTo>
                    <a:pt x="444716" y="749547"/>
                    <a:pt x="325654" y="779074"/>
                    <a:pt x="231356" y="728592"/>
                  </a:cubicBezTo>
                  <a:cubicBezTo>
                    <a:pt x="222784" y="768597"/>
                    <a:pt x="196114" y="801934"/>
                    <a:pt x="160871" y="820032"/>
                  </a:cubicBezTo>
                  <a:cubicBezTo>
                    <a:pt x="152299" y="824794"/>
                    <a:pt x="142774" y="828604"/>
                    <a:pt x="132296" y="830509"/>
                  </a:cubicBezTo>
                  <a:cubicBezTo>
                    <a:pt x="123724" y="837177"/>
                    <a:pt x="111341" y="838129"/>
                    <a:pt x="101816" y="835272"/>
                  </a:cubicBezTo>
                  <a:cubicBezTo>
                    <a:pt x="85624" y="824794"/>
                    <a:pt x="76099" y="815269"/>
                    <a:pt x="97054" y="799077"/>
                  </a:cubicBezTo>
                  <a:cubicBezTo>
                    <a:pt x="104674" y="794314"/>
                    <a:pt x="114199" y="791457"/>
                    <a:pt x="124676" y="796219"/>
                  </a:cubicBezTo>
                  <a:cubicBezTo>
                    <a:pt x="132296" y="794314"/>
                    <a:pt x="140869" y="790504"/>
                    <a:pt x="147536" y="786694"/>
                  </a:cubicBezTo>
                  <a:cubicBezTo>
                    <a:pt x="176111" y="770502"/>
                    <a:pt x="196114" y="740974"/>
                    <a:pt x="198019" y="706684"/>
                  </a:cubicBezTo>
                  <a:cubicBezTo>
                    <a:pt x="181826" y="693349"/>
                    <a:pt x="168491" y="678109"/>
                    <a:pt x="158014" y="661917"/>
                  </a:cubicBezTo>
                  <a:cubicBezTo>
                    <a:pt x="152299" y="653344"/>
                    <a:pt x="147536" y="645724"/>
                    <a:pt x="143726" y="637152"/>
                  </a:cubicBezTo>
                  <a:cubicBezTo>
                    <a:pt x="139916" y="628579"/>
                    <a:pt x="137059" y="620007"/>
                    <a:pt x="134201" y="611434"/>
                  </a:cubicBezTo>
                  <a:cubicBezTo>
                    <a:pt x="131344" y="602862"/>
                    <a:pt x="129439" y="593337"/>
                    <a:pt x="127534" y="584764"/>
                  </a:cubicBezTo>
                  <a:cubicBezTo>
                    <a:pt x="123724" y="530472"/>
                    <a:pt x="114199" y="473322"/>
                    <a:pt x="158966" y="432364"/>
                  </a:cubicBezTo>
                  <a:cubicBezTo>
                    <a:pt x="164681" y="423792"/>
                    <a:pt x="170396" y="415219"/>
                    <a:pt x="177064" y="407599"/>
                  </a:cubicBezTo>
                  <a:cubicBezTo>
                    <a:pt x="197066" y="384739"/>
                    <a:pt x="221831" y="365689"/>
                    <a:pt x="249454" y="353307"/>
                  </a:cubicBezTo>
                  <a:cubicBezTo>
                    <a:pt x="177064" y="320922"/>
                    <a:pt x="126581" y="248532"/>
                    <a:pt x="126581" y="164712"/>
                  </a:cubicBezTo>
                  <a:cubicBezTo>
                    <a:pt x="126581" y="156139"/>
                    <a:pt x="133249" y="147567"/>
                    <a:pt x="141821" y="146614"/>
                  </a:cubicBezTo>
                  <a:cubicBezTo>
                    <a:pt x="153251" y="144709"/>
                    <a:pt x="162776" y="153282"/>
                    <a:pt x="162776" y="163759"/>
                  </a:cubicBezTo>
                  <a:cubicBezTo>
                    <a:pt x="162776" y="175189"/>
                    <a:pt x="163729" y="187572"/>
                    <a:pt x="166586" y="198049"/>
                  </a:cubicBezTo>
                  <a:cubicBezTo>
                    <a:pt x="182779" y="276154"/>
                    <a:pt x="251359" y="335209"/>
                    <a:pt x="334226" y="335209"/>
                  </a:cubicBezTo>
                  <a:cubicBezTo>
                    <a:pt x="344704" y="335209"/>
                    <a:pt x="354229" y="334257"/>
                    <a:pt x="364706" y="332352"/>
                  </a:cubicBezTo>
                  <a:cubicBezTo>
                    <a:pt x="410426" y="328542"/>
                    <a:pt x="458051" y="290442"/>
                    <a:pt x="479959" y="253294"/>
                  </a:cubicBezTo>
                  <a:cubicBezTo>
                    <a:pt x="484721" y="244722"/>
                    <a:pt x="489484" y="236149"/>
                    <a:pt x="493294" y="227577"/>
                  </a:cubicBezTo>
                  <a:cubicBezTo>
                    <a:pt x="524726" y="80892"/>
                    <a:pt x="381851" y="-4833"/>
                    <a:pt x="261836" y="8502"/>
                  </a:cubicBezTo>
                  <a:cubicBezTo>
                    <a:pt x="250406" y="8502"/>
                    <a:pt x="239929" y="10407"/>
                    <a:pt x="228499" y="12312"/>
                  </a:cubicBezTo>
                  <a:cubicBezTo>
                    <a:pt x="195161" y="18027"/>
                    <a:pt x="163729" y="30409"/>
                    <a:pt x="135154" y="50412"/>
                  </a:cubicBezTo>
                  <a:cubicBezTo>
                    <a:pt x="125629" y="57079"/>
                    <a:pt x="117056" y="63747"/>
                    <a:pt x="108484" y="71367"/>
                  </a:cubicBezTo>
                  <a:cubicBezTo>
                    <a:pt x="66574" y="109467"/>
                    <a:pt x="37046" y="161854"/>
                    <a:pt x="30379" y="221862"/>
                  </a:cubicBezTo>
                  <a:lnTo>
                    <a:pt x="28474" y="220909"/>
                  </a:lnTo>
                  <a:cubicBezTo>
                    <a:pt x="28474" y="220909"/>
                    <a:pt x="28474" y="243769"/>
                    <a:pt x="28474" y="280917"/>
                  </a:cubicBezTo>
                  <a:cubicBezTo>
                    <a:pt x="28474" y="290442"/>
                    <a:pt x="28474" y="299967"/>
                    <a:pt x="28474" y="311397"/>
                  </a:cubicBezTo>
                  <a:cubicBezTo>
                    <a:pt x="20854" y="415219"/>
                    <a:pt x="-7721" y="510469"/>
                    <a:pt x="17044" y="619054"/>
                  </a:cubicBezTo>
                  <a:cubicBezTo>
                    <a:pt x="17996" y="629532"/>
                    <a:pt x="19901" y="640009"/>
                    <a:pt x="21806" y="650487"/>
                  </a:cubicBezTo>
                  <a:cubicBezTo>
                    <a:pt x="23711" y="660964"/>
                    <a:pt x="25616" y="671442"/>
                    <a:pt x="28474" y="681919"/>
                  </a:cubicBezTo>
                  <a:cubicBezTo>
                    <a:pt x="28474" y="690492"/>
                    <a:pt x="29426" y="699064"/>
                    <a:pt x="29426" y="707637"/>
                  </a:cubicBezTo>
                  <a:cubicBezTo>
                    <a:pt x="29426" y="767644"/>
                    <a:pt x="58001" y="834319"/>
                    <a:pt x="38951" y="891469"/>
                  </a:cubicBezTo>
                  <a:cubicBezTo>
                    <a:pt x="67526" y="891469"/>
                    <a:pt x="86576" y="853369"/>
                    <a:pt x="117056" y="857179"/>
                  </a:cubicBezTo>
                  <a:cubicBezTo>
                    <a:pt x="126581" y="855274"/>
                    <a:pt x="137059" y="854322"/>
                    <a:pt x="147536" y="854322"/>
                  </a:cubicBezTo>
                  <a:cubicBezTo>
                    <a:pt x="156109" y="855274"/>
                    <a:pt x="165634" y="857179"/>
                    <a:pt x="174206" y="859084"/>
                  </a:cubicBezTo>
                  <a:cubicBezTo>
                    <a:pt x="256121" y="881944"/>
                    <a:pt x="303746" y="967669"/>
                    <a:pt x="280886" y="1049584"/>
                  </a:cubicBezTo>
                  <a:cubicBezTo>
                    <a:pt x="278981" y="1056252"/>
                    <a:pt x="273266" y="1060062"/>
                    <a:pt x="266599" y="1060062"/>
                  </a:cubicBezTo>
                  <a:cubicBezTo>
                    <a:pt x="258026" y="1059109"/>
                    <a:pt x="253264" y="1050537"/>
                    <a:pt x="255169" y="1042917"/>
                  </a:cubicBezTo>
                  <a:cubicBezTo>
                    <a:pt x="274219" y="974337"/>
                    <a:pt x="235166" y="903852"/>
                    <a:pt x="166586" y="884802"/>
                  </a:cubicBezTo>
                  <a:cubicBezTo>
                    <a:pt x="158014" y="881944"/>
                    <a:pt x="148489" y="880992"/>
                    <a:pt x="139916" y="880039"/>
                  </a:cubicBezTo>
                  <a:cubicBezTo>
                    <a:pt x="131344" y="879087"/>
                    <a:pt x="122771" y="879087"/>
                    <a:pt x="115151" y="880039"/>
                  </a:cubicBezTo>
                  <a:cubicBezTo>
                    <a:pt x="107531" y="880992"/>
                    <a:pt x="99911" y="882897"/>
                    <a:pt x="94196" y="885754"/>
                  </a:cubicBezTo>
                  <a:cubicBezTo>
                    <a:pt x="57049" y="900042"/>
                    <a:pt x="37999" y="938142"/>
                    <a:pt x="29426" y="975289"/>
                  </a:cubicBezTo>
                  <a:cubicBezTo>
                    <a:pt x="27521" y="985767"/>
                    <a:pt x="25616" y="996244"/>
                    <a:pt x="23711" y="1006722"/>
                  </a:cubicBezTo>
                  <a:cubicBezTo>
                    <a:pt x="9424" y="1101019"/>
                    <a:pt x="11329" y="1195317"/>
                    <a:pt x="26569" y="1287709"/>
                  </a:cubicBezTo>
                  <a:cubicBezTo>
                    <a:pt x="26569" y="1302950"/>
                    <a:pt x="26569" y="1312475"/>
                    <a:pt x="26569" y="1312475"/>
                  </a:cubicBezTo>
                  <a:cubicBezTo>
                    <a:pt x="58001" y="1292472"/>
                    <a:pt x="96101" y="1281042"/>
                    <a:pt x="136106" y="1281042"/>
                  </a:cubicBezTo>
                  <a:cubicBezTo>
                    <a:pt x="217069" y="1282947"/>
                    <a:pt x="285649" y="1328667"/>
                    <a:pt x="320891" y="1394389"/>
                  </a:cubicBezTo>
                  <a:close/>
                  <a:moveTo>
                    <a:pt x="721894" y="944809"/>
                  </a:moveTo>
                  <a:cubicBezTo>
                    <a:pt x="793331" y="882897"/>
                    <a:pt x="801904" y="775264"/>
                    <a:pt x="740944" y="702874"/>
                  </a:cubicBezTo>
                  <a:cubicBezTo>
                    <a:pt x="738086" y="700017"/>
                    <a:pt x="736181" y="697159"/>
                    <a:pt x="733324" y="694302"/>
                  </a:cubicBezTo>
                  <a:cubicBezTo>
                    <a:pt x="733324" y="694302"/>
                    <a:pt x="733324" y="694302"/>
                    <a:pt x="733324" y="693349"/>
                  </a:cubicBezTo>
                  <a:lnTo>
                    <a:pt x="752374" y="663822"/>
                  </a:lnTo>
                  <a:cubicBezTo>
                    <a:pt x="752374" y="663822"/>
                    <a:pt x="753326" y="663822"/>
                    <a:pt x="753326" y="663822"/>
                  </a:cubicBezTo>
                  <a:cubicBezTo>
                    <a:pt x="759041" y="668584"/>
                    <a:pt x="763804" y="674299"/>
                    <a:pt x="768566" y="680014"/>
                  </a:cubicBezTo>
                  <a:cubicBezTo>
                    <a:pt x="842861" y="766692"/>
                    <a:pt x="832384" y="896232"/>
                    <a:pt x="746659" y="970527"/>
                  </a:cubicBezTo>
                  <a:cubicBezTo>
                    <a:pt x="739991" y="976242"/>
                    <a:pt x="729514" y="977194"/>
                    <a:pt x="722846" y="971479"/>
                  </a:cubicBezTo>
                  <a:cubicBezTo>
                    <a:pt x="713321" y="963859"/>
                    <a:pt x="714274" y="951477"/>
                    <a:pt x="721894" y="9448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"/>
          <p:cNvSpPr/>
          <p:nvPr/>
        </p:nvSpPr>
        <p:spPr>
          <a:xfrm rot="-2094635">
            <a:off x="7177291" y="1098565"/>
            <a:ext cx="4481901" cy="4392262"/>
          </a:xfrm>
          <a:custGeom>
            <a:rect b="b" l="l" r="r" t="t"/>
            <a:pathLst>
              <a:path extrusionOk="0" h="466725" w="476250">
                <a:moveTo>
                  <a:pt x="462439" y="160496"/>
                </a:moveTo>
                <a:cubicBezTo>
                  <a:pt x="466249" y="160496"/>
                  <a:pt x="469106" y="157639"/>
                  <a:pt x="469106" y="153829"/>
                </a:cubicBezTo>
                <a:lnTo>
                  <a:pt x="469106" y="149066"/>
                </a:lnTo>
                <a:cubicBezTo>
                  <a:pt x="469106" y="145256"/>
                  <a:pt x="466249" y="142399"/>
                  <a:pt x="462439" y="142399"/>
                </a:cubicBezTo>
                <a:lnTo>
                  <a:pt x="415766" y="142399"/>
                </a:lnTo>
                <a:lnTo>
                  <a:pt x="415766" y="93821"/>
                </a:lnTo>
                <a:cubicBezTo>
                  <a:pt x="415766" y="80486"/>
                  <a:pt x="405289" y="70009"/>
                  <a:pt x="391954" y="70009"/>
                </a:cubicBezTo>
                <a:lnTo>
                  <a:pt x="333851" y="70009"/>
                </a:lnTo>
                <a:lnTo>
                  <a:pt x="333851" y="13811"/>
                </a:lnTo>
                <a:cubicBezTo>
                  <a:pt x="333851" y="10001"/>
                  <a:pt x="330994" y="7144"/>
                  <a:pt x="327184" y="7144"/>
                </a:cubicBezTo>
                <a:lnTo>
                  <a:pt x="322421" y="7144"/>
                </a:lnTo>
                <a:cubicBezTo>
                  <a:pt x="318611" y="7144"/>
                  <a:pt x="315754" y="10001"/>
                  <a:pt x="315754" y="13811"/>
                </a:cubicBezTo>
                <a:lnTo>
                  <a:pt x="315754" y="70009"/>
                </a:lnTo>
                <a:lnTo>
                  <a:pt x="290989" y="70009"/>
                </a:lnTo>
                <a:lnTo>
                  <a:pt x="290989" y="13811"/>
                </a:lnTo>
                <a:cubicBezTo>
                  <a:pt x="290989" y="10001"/>
                  <a:pt x="287179" y="7144"/>
                  <a:pt x="283369" y="7144"/>
                </a:cubicBezTo>
                <a:lnTo>
                  <a:pt x="278606" y="7144"/>
                </a:lnTo>
                <a:cubicBezTo>
                  <a:pt x="274796" y="7144"/>
                  <a:pt x="271939" y="10001"/>
                  <a:pt x="271939" y="13811"/>
                </a:cubicBezTo>
                <a:lnTo>
                  <a:pt x="271939" y="70009"/>
                </a:lnTo>
                <a:lnTo>
                  <a:pt x="247174" y="70009"/>
                </a:lnTo>
                <a:lnTo>
                  <a:pt x="247174" y="13811"/>
                </a:lnTo>
                <a:cubicBezTo>
                  <a:pt x="247174" y="10001"/>
                  <a:pt x="244316" y="7144"/>
                  <a:pt x="240506" y="7144"/>
                </a:cubicBezTo>
                <a:lnTo>
                  <a:pt x="235744" y="7144"/>
                </a:lnTo>
                <a:cubicBezTo>
                  <a:pt x="231934" y="7144"/>
                  <a:pt x="229076" y="10001"/>
                  <a:pt x="229076" y="13811"/>
                </a:cubicBezTo>
                <a:lnTo>
                  <a:pt x="229076" y="70009"/>
                </a:lnTo>
                <a:lnTo>
                  <a:pt x="204311" y="70009"/>
                </a:lnTo>
                <a:lnTo>
                  <a:pt x="204311" y="13811"/>
                </a:lnTo>
                <a:cubicBezTo>
                  <a:pt x="204311" y="10001"/>
                  <a:pt x="201454" y="7144"/>
                  <a:pt x="197644" y="7144"/>
                </a:cubicBezTo>
                <a:lnTo>
                  <a:pt x="192881" y="7144"/>
                </a:lnTo>
                <a:cubicBezTo>
                  <a:pt x="189071" y="7144"/>
                  <a:pt x="186214" y="10001"/>
                  <a:pt x="186214" y="13811"/>
                </a:cubicBezTo>
                <a:lnTo>
                  <a:pt x="186214" y="70009"/>
                </a:lnTo>
                <a:lnTo>
                  <a:pt x="161449" y="70009"/>
                </a:lnTo>
                <a:lnTo>
                  <a:pt x="161449" y="13811"/>
                </a:lnTo>
                <a:cubicBezTo>
                  <a:pt x="161449" y="10001"/>
                  <a:pt x="158591" y="7144"/>
                  <a:pt x="154781" y="7144"/>
                </a:cubicBezTo>
                <a:lnTo>
                  <a:pt x="150019" y="7144"/>
                </a:lnTo>
                <a:cubicBezTo>
                  <a:pt x="146209" y="7144"/>
                  <a:pt x="143351" y="10001"/>
                  <a:pt x="143351" y="13811"/>
                </a:cubicBezTo>
                <a:lnTo>
                  <a:pt x="143351" y="70009"/>
                </a:lnTo>
                <a:lnTo>
                  <a:pt x="88106" y="70009"/>
                </a:lnTo>
                <a:cubicBezTo>
                  <a:pt x="74771" y="70009"/>
                  <a:pt x="64294" y="81439"/>
                  <a:pt x="64294" y="93821"/>
                </a:cubicBezTo>
                <a:lnTo>
                  <a:pt x="64294" y="142399"/>
                </a:lnTo>
                <a:lnTo>
                  <a:pt x="13811" y="142399"/>
                </a:lnTo>
                <a:cubicBezTo>
                  <a:pt x="10001" y="142399"/>
                  <a:pt x="7144" y="145256"/>
                  <a:pt x="7144" y="149066"/>
                </a:cubicBezTo>
                <a:lnTo>
                  <a:pt x="7144" y="153829"/>
                </a:lnTo>
                <a:cubicBezTo>
                  <a:pt x="7144" y="157639"/>
                  <a:pt x="10001" y="160496"/>
                  <a:pt x="13811" y="160496"/>
                </a:cubicBezTo>
                <a:lnTo>
                  <a:pt x="64294" y="160496"/>
                </a:lnTo>
                <a:lnTo>
                  <a:pt x="64294" y="185261"/>
                </a:lnTo>
                <a:lnTo>
                  <a:pt x="13811" y="185261"/>
                </a:lnTo>
                <a:cubicBezTo>
                  <a:pt x="10001" y="185261"/>
                  <a:pt x="7144" y="188119"/>
                  <a:pt x="7144" y="191929"/>
                </a:cubicBezTo>
                <a:lnTo>
                  <a:pt x="7144" y="196691"/>
                </a:lnTo>
                <a:cubicBezTo>
                  <a:pt x="7144" y="200501"/>
                  <a:pt x="10001" y="203359"/>
                  <a:pt x="13811" y="203359"/>
                </a:cubicBezTo>
                <a:lnTo>
                  <a:pt x="64294" y="203359"/>
                </a:lnTo>
                <a:lnTo>
                  <a:pt x="64294" y="228124"/>
                </a:lnTo>
                <a:lnTo>
                  <a:pt x="13811" y="228124"/>
                </a:lnTo>
                <a:cubicBezTo>
                  <a:pt x="10001" y="229076"/>
                  <a:pt x="7144" y="231934"/>
                  <a:pt x="7144" y="235744"/>
                </a:cubicBezTo>
                <a:lnTo>
                  <a:pt x="7144" y="240506"/>
                </a:lnTo>
                <a:cubicBezTo>
                  <a:pt x="7144" y="244316"/>
                  <a:pt x="10001" y="247174"/>
                  <a:pt x="13811" y="247174"/>
                </a:cubicBezTo>
                <a:lnTo>
                  <a:pt x="64294" y="247174"/>
                </a:lnTo>
                <a:lnTo>
                  <a:pt x="64294" y="271939"/>
                </a:lnTo>
                <a:lnTo>
                  <a:pt x="13811" y="271939"/>
                </a:lnTo>
                <a:cubicBezTo>
                  <a:pt x="10001" y="271939"/>
                  <a:pt x="7144" y="274796"/>
                  <a:pt x="7144" y="278606"/>
                </a:cubicBezTo>
                <a:lnTo>
                  <a:pt x="7144" y="283369"/>
                </a:lnTo>
                <a:cubicBezTo>
                  <a:pt x="7144" y="287179"/>
                  <a:pt x="10001" y="290036"/>
                  <a:pt x="13811" y="290036"/>
                </a:cubicBezTo>
                <a:lnTo>
                  <a:pt x="64294" y="290036"/>
                </a:lnTo>
                <a:lnTo>
                  <a:pt x="64294" y="314801"/>
                </a:lnTo>
                <a:lnTo>
                  <a:pt x="13811" y="314801"/>
                </a:lnTo>
                <a:cubicBezTo>
                  <a:pt x="10001" y="314801"/>
                  <a:pt x="7144" y="317659"/>
                  <a:pt x="7144" y="321469"/>
                </a:cubicBezTo>
                <a:lnTo>
                  <a:pt x="7144" y="326231"/>
                </a:lnTo>
                <a:cubicBezTo>
                  <a:pt x="7144" y="330041"/>
                  <a:pt x="10001" y="332899"/>
                  <a:pt x="13811" y="332899"/>
                </a:cubicBezTo>
                <a:lnTo>
                  <a:pt x="64294" y="332899"/>
                </a:lnTo>
                <a:lnTo>
                  <a:pt x="64294" y="380524"/>
                </a:lnTo>
                <a:cubicBezTo>
                  <a:pt x="64294" y="393859"/>
                  <a:pt x="74771" y="404336"/>
                  <a:pt x="88106" y="404336"/>
                </a:cubicBezTo>
                <a:lnTo>
                  <a:pt x="142399" y="404336"/>
                </a:lnTo>
                <a:lnTo>
                  <a:pt x="142399" y="461486"/>
                </a:lnTo>
                <a:cubicBezTo>
                  <a:pt x="142399" y="465296"/>
                  <a:pt x="145256" y="468154"/>
                  <a:pt x="149066" y="468154"/>
                </a:cubicBezTo>
                <a:lnTo>
                  <a:pt x="153829" y="468154"/>
                </a:lnTo>
                <a:cubicBezTo>
                  <a:pt x="157639" y="468154"/>
                  <a:pt x="160496" y="465296"/>
                  <a:pt x="160496" y="461486"/>
                </a:cubicBezTo>
                <a:lnTo>
                  <a:pt x="160496" y="404336"/>
                </a:lnTo>
                <a:lnTo>
                  <a:pt x="185261" y="404336"/>
                </a:lnTo>
                <a:lnTo>
                  <a:pt x="185261" y="461486"/>
                </a:lnTo>
                <a:cubicBezTo>
                  <a:pt x="185261" y="465296"/>
                  <a:pt x="188119" y="468154"/>
                  <a:pt x="191929" y="468154"/>
                </a:cubicBezTo>
                <a:lnTo>
                  <a:pt x="196691" y="468154"/>
                </a:lnTo>
                <a:cubicBezTo>
                  <a:pt x="200501" y="468154"/>
                  <a:pt x="203359" y="465296"/>
                  <a:pt x="203359" y="461486"/>
                </a:cubicBezTo>
                <a:lnTo>
                  <a:pt x="203359" y="404336"/>
                </a:lnTo>
                <a:lnTo>
                  <a:pt x="228124" y="404336"/>
                </a:lnTo>
                <a:lnTo>
                  <a:pt x="228124" y="461486"/>
                </a:lnTo>
                <a:cubicBezTo>
                  <a:pt x="228124" y="465296"/>
                  <a:pt x="230981" y="468154"/>
                  <a:pt x="234791" y="468154"/>
                </a:cubicBezTo>
                <a:lnTo>
                  <a:pt x="239554" y="468154"/>
                </a:lnTo>
                <a:cubicBezTo>
                  <a:pt x="243364" y="468154"/>
                  <a:pt x="246221" y="465296"/>
                  <a:pt x="246221" y="461486"/>
                </a:cubicBezTo>
                <a:lnTo>
                  <a:pt x="246221" y="404336"/>
                </a:lnTo>
                <a:lnTo>
                  <a:pt x="270986" y="404336"/>
                </a:lnTo>
                <a:lnTo>
                  <a:pt x="270986" y="461486"/>
                </a:lnTo>
                <a:cubicBezTo>
                  <a:pt x="270986" y="465296"/>
                  <a:pt x="273844" y="468154"/>
                  <a:pt x="277654" y="468154"/>
                </a:cubicBezTo>
                <a:lnTo>
                  <a:pt x="283369" y="468154"/>
                </a:lnTo>
                <a:cubicBezTo>
                  <a:pt x="287179" y="468154"/>
                  <a:pt x="290036" y="465296"/>
                  <a:pt x="290036" y="461486"/>
                </a:cubicBezTo>
                <a:lnTo>
                  <a:pt x="290036" y="404336"/>
                </a:lnTo>
                <a:lnTo>
                  <a:pt x="314801" y="404336"/>
                </a:lnTo>
                <a:lnTo>
                  <a:pt x="314801" y="461486"/>
                </a:lnTo>
                <a:cubicBezTo>
                  <a:pt x="314801" y="465296"/>
                  <a:pt x="317659" y="468154"/>
                  <a:pt x="321469" y="468154"/>
                </a:cubicBezTo>
                <a:lnTo>
                  <a:pt x="326231" y="468154"/>
                </a:lnTo>
                <a:cubicBezTo>
                  <a:pt x="330041" y="468154"/>
                  <a:pt x="332899" y="465296"/>
                  <a:pt x="332899" y="461486"/>
                </a:cubicBezTo>
                <a:lnTo>
                  <a:pt x="332899" y="404336"/>
                </a:lnTo>
                <a:lnTo>
                  <a:pt x="391001" y="404336"/>
                </a:lnTo>
                <a:cubicBezTo>
                  <a:pt x="404336" y="404336"/>
                  <a:pt x="414814" y="393859"/>
                  <a:pt x="414814" y="380524"/>
                </a:cubicBezTo>
                <a:lnTo>
                  <a:pt x="414814" y="332899"/>
                </a:lnTo>
                <a:lnTo>
                  <a:pt x="461486" y="332899"/>
                </a:lnTo>
                <a:cubicBezTo>
                  <a:pt x="465296" y="332899"/>
                  <a:pt x="468154" y="330041"/>
                  <a:pt x="468154" y="326231"/>
                </a:cubicBezTo>
                <a:lnTo>
                  <a:pt x="468154" y="321469"/>
                </a:lnTo>
                <a:cubicBezTo>
                  <a:pt x="468154" y="317659"/>
                  <a:pt x="465296" y="314801"/>
                  <a:pt x="461486" y="314801"/>
                </a:cubicBezTo>
                <a:lnTo>
                  <a:pt x="414814" y="314801"/>
                </a:lnTo>
                <a:lnTo>
                  <a:pt x="414814" y="290036"/>
                </a:lnTo>
                <a:lnTo>
                  <a:pt x="461486" y="290036"/>
                </a:lnTo>
                <a:cubicBezTo>
                  <a:pt x="465296" y="290036"/>
                  <a:pt x="468154" y="287179"/>
                  <a:pt x="468154" y="283369"/>
                </a:cubicBezTo>
                <a:lnTo>
                  <a:pt x="468154" y="278606"/>
                </a:lnTo>
                <a:cubicBezTo>
                  <a:pt x="468154" y="274796"/>
                  <a:pt x="465296" y="271939"/>
                  <a:pt x="461486" y="271939"/>
                </a:cubicBezTo>
                <a:lnTo>
                  <a:pt x="414814" y="271939"/>
                </a:lnTo>
                <a:lnTo>
                  <a:pt x="414814" y="247174"/>
                </a:lnTo>
                <a:lnTo>
                  <a:pt x="461486" y="247174"/>
                </a:lnTo>
                <a:cubicBezTo>
                  <a:pt x="465296" y="247174"/>
                  <a:pt x="468154" y="244316"/>
                  <a:pt x="468154" y="240506"/>
                </a:cubicBezTo>
                <a:lnTo>
                  <a:pt x="468154" y="235744"/>
                </a:lnTo>
                <a:cubicBezTo>
                  <a:pt x="468154" y="231934"/>
                  <a:pt x="465296" y="229076"/>
                  <a:pt x="461486" y="229076"/>
                </a:cubicBezTo>
                <a:lnTo>
                  <a:pt x="414814" y="229076"/>
                </a:lnTo>
                <a:lnTo>
                  <a:pt x="414814" y="204311"/>
                </a:lnTo>
                <a:lnTo>
                  <a:pt x="461486" y="204311"/>
                </a:lnTo>
                <a:cubicBezTo>
                  <a:pt x="465296" y="204311"/>
                  <a:pt x="468154" y="201454"/>
                  <a:pt x="468154" y="197644"/>
                </a:cubicBezTo>
                <a:lnTo>
                  <a:pt x="468154" y="192881"/>
                </a:lnTo>
                <a:cubicBezTo>
                  <a:pt x="468154" y="189071"/>
                  <a:pt x="465296" y="186214"/>
                  <a:pt x="461486" y="186214"/>
                </a:cubicBezTo>
                <a:lnTo>
                  <a:pt x="414814" y="186214"/>
                </a:lnTo>
                <a:lnTo>
                  <a:pt x="414814" y="161449"/>
                </a:lnTo>
                <a:lnTo>
                  <a:pt x="462439" y="161449"/>
                </a:lnTo>
                <a:close/>
              </a:path>
            </a:pathLst>
          </a:custGeom>
          <a:solidFill>
            <a:srgbClr val="8FC4EF">
              <a:alpha val="17647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"/>
          <p:cNvSpPr txBox="1"/>
          <p:nvPr/>
        </p:nvSpPr>
        <p:spPr>
          <a:xfrm>
            <a:off x="717554" y="444784"/>
            <a:ext cx="6923766" cy="923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3F3F3F"/>
                </a:solidFill>
              </a:rPr>
              <a:t>Outline</a:t>
            </a:r>
            <a:endParaRPr sz="54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6" name="Google Shape;356;p2"/>
          <p:cNvGrpSpPr/>
          <p:nvPr/>
        </p:nvGrpSpPr>
        <p:grpSpPr>
          <a:xfrm>
            <a:off x="1710444" y="3572363"/>
            <a:ext cx="5466006" cy="2162329"/>
            <a:chOff x="1848106" y="1575920"/>
            <a:chExt cx="5466006" cy="469500"/>
          </a:xfrm>
        </p:grpSpPr>
        <p:sp>
          <p:nvSpPr>
            <p:cNvPr id="357" name="Google Shape;357;p2"/>
            <p:cNvSpPr txBox="1"/>
            <p:nvPr/>
          </p:nvSpPr>
          <p:spPr>
            <a:xfrm>
              <a:off x="2806313" y="1619247"/>
              <a:ext cx="4507800" cy="12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700">
                  <a:solidFill>
                    <a:srgbClr val="3F3F3F"/>
                  </a:solidFill>
                </a:rPr>
                <a:t>Evaluation</a:t>
              </a:r>
              <a:endParaRPr b="1" sz="2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2"/>
            <p:cNvSpPr txBox="1"/>
            <p:nvPr/>
          </p:nvSpPr>
          <p:spPr>
            <a:xfrm>
              <a:off x="1848106" y="1575920"/>
              <a:ext cx="958200" cy="46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40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b="1" sz="44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9" name="Google Shape;359;p2"/>
          <p:cNvGrpSpPr/>
          <p:nvPr/>
        </p:nvGrpSpPr>
        <p:grpSpPr>
          <a:xfrm>
            <a:off x="1674980" y="5498981"/>
            <a:ext cx="5365516" cy="769500"/>
            <a:chOff x="1848112" y="1575921"/>
            <a:chExt cx="5365516" cy="769500"/>
          </a:xfrm>
        </p:grpSpPr>
        <p:sp>
          <p:nvSpPr>
            <p:cNvPr id="360" name="Google Shape;360;p2"/>
            <p:cNvSpPr txBox="1"/>
            <p:nvPr/>
          </p:nvSpPr>
          <p:spPr>
            <a:xfrm>
              <a:off x="2705936" y="1789403"/>
              <a:ext cx="4507692" cy="5078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700">
                  <a:solidFill>
                    <a:srgbClr val="3F3F3F"/>
                  </a:solidFill>
                </a:rPr>
                <a:t>Feature Extraction</a:t>
              </a:r>
              <a:endParaRPr b="1" sz="2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"/>
            <p:cNvSpPr txBox="1"/>
            <p:nvPr/>
          </p:nvSpPr>
          <p:spPr>
            <a:xfrm>
              <a:off x="1848112" y="1575921"/>
              <a:ext cx="958200" cy="76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40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b="1" sz="44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2" name="Google Shape;362;p2"/>
          <p:cNvGrpSpPr/>
          <p:nvPr/>
        </p:nvGrpSpPr>
        <p:grpSpPr>
          <a:xfrm flipH="1">
            <a:off x="7697143" y="599185"/>
            <a:ext cx="2885349" cy="5668968"/>
            <a:chOff x="4348215" y="-3215"/>
            <a:chExt cx="3492933" cy="6862716"/>
          </a:xfrm>
        </p:grpSpPr>
        <p:sp>
          <p:nvSpPr>
            <p:cNvPr id="363" name="Google Shape;363;p2"/>
            <p:cNvSpPr/>
            <p:nvPr/>
          </p:nvSpPr>
          <p:spPr>
            <a:xfrm>
              <a:off x="7175064" y="2830854"/>
              <a:ext cx="227171" cy="124301"/>
            </a:xfrm>
            <a:custGeom>
              <a:rect b="b" l="l" r="r" t="t"/>
              <a:pathLst>
                <a:path extrusionOk="0" h="124301" w="227171">
                  <a:moveTo>
                    <a:pt x="127516" y="32790"/>
                  </a:moveTo>
                  <a:lnTo>
                    <a:pt x="124087" y="37505"/>
                  </a:lnTo>
                  <a:lnTo>
                    <a:pt x="118515" y="36647"/>
                  </a:lnTo>
                  <a:lnTo>
                    <a:pt x="79081" y="32361"/>
                  </a:lnTo>
                  <a:lnTo>
                    <a:pt x="3215" y="93226"/>
                  </a:lnTo>
                  <a:cubicBezTo>
                    <a:pt x="11359" y="102656"/>
                    <a:pt x="19502" y="112514"/>
                    <a:pt x="27218" y="121944"/>
                  </a:cubicBezTo>
                  <a:lnTo>
                    <a:pt x="114657" y="51221"/>
                  </a:lnTo>
                  <a:lnTo>
                    <a:pt x="120229" y="52935"/>
                  </a:lnTo>
                  <a:lnTo>
                    <a:pt x="120229" y="52935"/>
                  </a:lnTo>
                  <a:lnTo>
                    <a:pt x="179379" y="76081"/>
                  </a:lnTo>
                  <a:lnTo>
                    <a:pt x="223957" y="40934"/>
                  </a:lnTo>
                  <a:cubicBezTo>
                    <a:pt x="218385" y="28932"/>
                    <a:pt x="212812" y="17359"/>
                    <a:pt x="207240" y="5358"/>
                  </a:cubicBezTo>
                  <a:cubicBezTo>
                    <a:pt x="206812" y="5786"/>
                    <a:pt x="206812" y="5786"/>
                    <a:pt x="206383" y="6215"/>
                  </a:cubicBezTo>
                  <a:cubicBezTo>
                    <a:pt x="189238" y="19931"/>
                    <a:pt x="164806" y="18645"/>
                    <a:pt x="149376" y="3215"/>
                  </a:cubicBezTo>
                  <a:lnTo>
                    <a:pt x="127516" y="327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7212354" y="2887004"/>
              <a:ext cx="210026" cy="128588"/>
            </a:xfrm>
            <a:custGeom>
              <a:rect b="b" l="l" r="r" t="t"/>
              <a:pathLst>
                <a:path extrusionOk="0" h="128587" w="210026">
                  <a:moveTo>
                    <a:pt x="140803" y="40934"/>
                  </a:moveTo>
                  <a:lnTo>
                    <a:pt x="81653" y="17788"/>
                  </a:lnTo>
                  <a:lnTo>
                    <a:pt x="3215" y="81224"/>
                  </a:lnTo>
                  <a:cubicBezTo>
                    <a:pt x="15216" y="95798"/>
                    <a:pt x="28075" y="110371"/>
                    <a:pt x="39219" y="126230"/>
                  </a:cubicBezTo>
                  <a:lnTo>
                    <a:pt x="88940" y="86368"/>
                  </a:lnTo>
                  <a:lnTo>
                    <a:pt x="93226" y="86368"/>
                  </a:lnTo>
                  <a:lnTo>
                    <a:pt x="141661" y="91940"/>
                  </a:lnTo>
                  <a:lnTo>
                    <a:pt x="210669" y="36219"/>
                  </a:lnTo>
                  <a:cubicBezTo>
                    <a:pt x="205526" y="25075"/>
                    <a:pt x="200382" y="14359"/>
                    <a:pt x="195667" y="3215"/>
                  </a:cubicBezTo>
                  <a:lnTo>
                    <a:pt x="146804" y="42648"/>
                  </a:lnTo>
                  <a:lnTo>
                    <a:pt x="140803" y="409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6676144" y="3952137"/>
              <a:ext cx="98584" cy="334328"/>
            </a:xfrm>
            <a:custGeom>
              <a:rect b="b" l="l" r="r" t="t"/>
              <a:pathLst>
                <a:path extrusionOk="0" h="334327" w="98583">
                  <a:moveTo>
                    <a:pt x="34076" y="331970"/>
                  </a:moveTo>
                  <a:lnTo>
                    <a:pt x="34076" y="107371"/>
                  </a:lnTo>
                  <a:lnTo>
                    <a:pt x="34076" y="103084"/>
                  </a:lnTo>
                  <a:lnTo>
                    <a:pt x="98798" y="38362"/>
                  </a:lnTo>
                  <a:cubicBezTo>
                    <a:pt x="95798" y="26789"/>
                    <a:pt x="92369" y="14788"/>
                    <a:pt x="89368" y="3215"/>
                  </a:cubicBezTo>
                  <a:lnTo>
                    <a:pt x="3215" y="89368"/>
                  </a:lnTo>
                  <a:lnTo>
                    <a:pt x="3215" y="319969"/>
                  </a:lnTo>
                  <a:cubicBezTo>
                    <a:pt x="13502" y="323826"/>
                    <a:pt x="23789" y="328112"/>
                    <a:pt x="34076" y="3319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7238500" y="5847945"/>
              <a:ext cx="55721" cy="197168"/>
            </a:xfrm>
            <a:custGeom>
              <a:rect b="b" l="l" r="r" t="t"/>
              <a:pathLst>
                <a:path extrusionOk="0" h="197167" w="55721">
                  <a:moveTo>
                    <a:pt x="3215" y="3215"/>
                  </a:moveTo>
                  <a:lnTo>
                    <a:pt x="34933" y="184952"/>
                  </a:lnTo>
                  <a:lnTo>
                    <a:pt x="34933" y="184952"/>
                  </a:lnTo>
                  <a:lnTo>
                    <a:pt x="53364" y="197811"/>
                  </a:lnTo>
                  <a:cubicBezTo>
                    <a:pt x="40934" y="153233"/>
                    <a:pt x="27646" y="109085"/>
                    <a:pt x="17359" y="64080"/>
                  </a:cubicBezTo>
                  <a:cubicBezTo>
                    <a:pt x="12216" y="43934"/>
                    <a:pt x="7930" y="23789"/>
                    <a:pt x="3215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7258645" y="2938439"/>
              <a:ext cx="180023" cy="115729"/>
            </a:xfrm>
            <a:custGeom>
              <a:rect b="b" l="l" r="r" t="t"/>
              <a:pathLst>
                <a:path extrusionOk="0" h="115728" w="180022">
                  <a:moveTo>
                    <a:pt x="97512" y="60222"/>
                  </a:moveTo>
                  <a:lnTo>
                    <a:pt x="48649" y="55078"/>
                  </a:lnTo>
                  <a:lnTo>
                    <a:pt x="3215" y="91512"/>
                  </a:lnTo>
                  <a:cubicBezTo>
                    <a:pt x="5786" y="95798"/>
                    <a:pt x="7929" y="100084"/>
                    <a:pt x="9644" y="104799"/>
                  </a:cubicBezTo>
                  <a:cubicBezTo>
                    <a:pt x="11359" y="108228"/>
                    <a:pt x="12216" y="112086"/>
                    <a:pt x="12216" y="115514"/>
                  </a:cubicBezTo>
                  <a:lnTo>
                    <a:pt x="21217" y="108228"/>
                  </a:lnTo>
                  <a:lnTo>
                    <a:pt x="25074" y="108657"/>
                  </a:lnTo>
                  <a:lnTo>
                    <a:pt x="25074" y="108657"/>
                  </a:lnTo>
                  <a:lnTo>
                    <a:pt x="63222" y="112943"/>
                  </a:lnTo>
                  <a:lnTo>
                    <a:pt x="179808" y="19074"/>
                  </a:lnTo>
                  <a:cubicBezTo>
                    <a:pt x="177236" y="13930"/>
                    <a:pt x="174665" y="8358"/>
                    <a:pt x="172522" y="3215"/>
                  </a:cubicBezTo>
                  <a:lnTo>
                    <a:pt x="100941" y="61079"/>
                  </a:lnTo>
                  <a:lnTo>
                    <a:pt x="97512" y="602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7200699" y="3407783"/>
              <a:ext cx="21431" cy="42863"/>
            </a:xfrm>
            <a:custGeom>
              <a:rect b="b" l="l" r="r" t="t"/>
              <a:pathLst>
                <a:path extrusionOk="0" h="42862" w="21431">
                  <a:moveTo>
                    <a:pt x="3297" y="11359"/>
                  </a:moveTo>
                  <a:cubicBezTo>
                    <a:pt x="2868" y="21217"/>
                    <a:pt x="4154" y="31075"/>
                    <a:pt x="6297" y="40505"/>
                  </a:cubicBezTo>
                  <a:lnTo>
                    <a:pt x="19584" y="27218"/>
                  </a:lnTo>
                  <a:lnTo>
                    <a:pt x="13155" y="3215"/>
                  </a:lnTo>
                  <a:lnTo>
                    <a:pt x="3297" y="113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7208068" y="3045595"/>
              <a:ext cx="300038" cy="458629"/>
            </a:xfrm>
            <a:custGeom>
              <a:rect b="b" l="l" r="r" t="t"/>
              <a:pathLst>
                <a:path extrusionOk="0" h="458628" w="300037">
                  <a:moveTo>
                    <a:pt x="127944" y="163092"/>
                  </a:moveTo>
                  <a:lnTo>
                    <a:pt x="127087" y="165235"/>
                  </a:lnTo>
                  <a:lnTo>
                    <a:pt x="22931" y="249246"/>
                  </a:lnTo>
                  <a:cubicBezTo>
                    <a:pt x="18645" y="268962"/>
                    <a:pt x="13930" y="288679"/>
                    <a:pt x="8787" y="308396"/>
                  </a:cubicBezTo>
                  <a:lnTo>
                    <a:pt x="10930" y="310539"/>
                  </a:lnTo>
                  <a:lnTo>
                    <a:pt x="11358" y="313111"/>
                  </a:lnTo>
                  <a:lnTo>
                    <a:pt x="16073" y="331542"/>
                  </a:lnTo>
                  <a:lnTo>
                    <a:pt x="202525" y="181523"/>
                  </a:lnTo>
                  <a:cubicBezTo>
                    <a:pt x="196096" y="178951"/>
                    <a:pt x="190095" y="174665"/>
                    <a:pt x="185380" y="169093"/>
                  </a:cubicBezTo>
                  <a:cubicBezTo>
                    <a:pt x="170378" y="150662"/>
                    <a:pt x="173807" y="123658"/>
                    <a:pt x="192238" y="108657"/>
                  </a:cubicBezTo>
                  <a:cubicBezTo>
                    <a:pt x="210669" y="93655"/>
                    <a:pt x="237673" y="96655"/>
                    <a:pt x="252675" y="115086"/>
                  </a:cubicBezTo>
                  <a:cubicBezTo>
                    <a:pt x="267676" y="133517"/>
                    <a:pt x="264676" y="160520"/>
                    <a:pt x="246245" y="175522"/>
                  </a:cubicBezTo>
                  <a:cubicBezTo>
                    <a:pt x="241530" y="179380"/>
                    <a:pt x="236387" y="181523"/>
                    <a:pt x="231243" y="183237"/>
                  </a:cubicBezTo>
                  <a:cubicBezTo>
                    <a:pt x="230814" y="184094"/>
                    <a:pt x="229957" y="184523"/>
                    <a:pt x="229100" y="185380"/>
                  </a:cubicBezTo>
                  <a:lnTo>
                    <a:pt x="21646" y="352544"/>
                  </a:lnTo>
                  <a:lnTo>
                    <a:pt x="31933" y="390263"/>
                  </a:lnTo>
                  <a:lnTo>
                    <a:pt x="33218" y="395407"/>
                  </a:lnTo>
                  <a:lnTo>
                    <a:pt x="3215" y="425410"/>
                  </a:lnTo>
                  <a:cubicBezTo>
                    <a:pt x="4501" y="430125"/>
                    <a:pt x="5786" y="435269"/>
                    <a:pt x="7072" y="439984"/>
                  </a:cubicBezTo>
                  <a:cubicBezTo>
                    <a:pt x="9644" y="453700"/>
                    <a:pt x="25074" y="456700"/>
                    <a:pt x="36647" y="458415"/>
                  </a:cubicBezTo>
                  <a:cubicBezTo>
                    <a:pt x="48220" y="460129"/>
                    <a:pt x="63651" y="457986"/>
                    <a:pt x="67508" y="445127"/>
                  </a:cubicBezTo>
                  <a:cubicBezTo>
                    <a:pt x="88940" y="394978"/>
                    <a:pt x="101798" y="341828"/>
                    <a:pt x="124087" y="291679"/>
                  </a:cubicBezTo>
                  <a:cubicBezTo>
                    <a:pt x="127516" y="284393"/>
                    <a:pt x="131373" y="274963"/>
                    <a:pt x="140375" y="273677"/>
                  </a:cubicBezTo>
                  <a:cubicBezTo>
                    <a:pt x="163949" y="267676"/>
                    <a:pt x="186238" y="280964"/>
                    <a:pt x="209812" y="279678"/>
                  </a:cubicBezTo>
                  <a:cubicBezTo>
                    <a:pt x="214955" y="278821"/>
                    <a:pt x="220099" y="281821"/>
                    <a:pt x="220956" y="286965"/>
                  </a:cubicBezTo>
                  <a:cubicBezTo>
                    <a:pt x="228243" y="309682"/>
                    <a:pt x="232529" y="333685"/>
                    <a:pt x="234243" y="357688"/>
                  </a:cubicBezTo>
                  <a:cubicBezTo>
                    <a:pt x="234243" y="358545"/>
                    <a:pt x="234243" y="359831"/>
                    <a:pt x="234243" y="360688"/>
                  </a:cubicBezTo>
                  <a:lnTo>
                    <a:pt x="271105" y="330684"/>
                  </a:lnTo>
                  <a:lnTo>
                    <a:pt x="299823" y="63222"/>
                  </a:lnTo>
                  <a:lnTo>
                    <a:pt x="299823" y="63222"/>
                  </a:lnTo>
                  <a:cubicBezTo>
                    <a:pt x="290393" y="43077"/>
                    <a:pt x="281392" y="22932"/>
                    <a:pt x="271963" y="3215"/>
                  </a:cubicBezTo>
                  <a:lnTo>
                    <a:pt x="152376" y="100513"/>
                  </a:lnTo>
                  <a:lnTo>
                    <a:pt x="127944" y="1630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6726722" y="4008715"/>
              <a:ext cx="60008" cy="287179"/>
            </a:xfrm>
            <a:custGeom>
              <a:rect b="b" l="l" r="r" t="t"/>
              <a:pathLst>
                <a:path extrusionOk="0" h="287178" w="60007">
                  <a:moveTo>
                    <a:pt x="54221" y="3215"/>
                  </a:moveTo>
                  <a:lnTo>
                    <a:pt x="3215" y="54221"/>
                  </a:lnTo>
                  <a:lnTo>
                    <a:pt x="3215" y="282678"/>
                  </a:lnTo>
                  <a:cubicBezTo>
                    <a:pt x="6215" y="283964"/>
                    <a:pt x="9215" y="284821"/>
                    <a:pt x="12216" y="286107"/>
                  </a:cubicBezTo>
                  <a:lnTo>
                    <a:pt x="12216" y="65794"/>
                  </a:lnTo>
                  <a:lnTo>
                    <a:pt x="11787" y="61508"/>
                  </a:lnTo>
                  <a:lnTo>
                    <a:pt x="57650" y="15645"/>
                  </a:lnTo>
                  <a:cubicBezTo>
                    <a:pt x="56364" y="11787"/>
                    <a:pt x="55078" y="7501"/>
                    <a:pt x="54221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6777728" y="4008715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7228642" y="3014305"/>
              <a:ext cx="244316" cy="252889"/>
            </a:xfrm>
            <a:custGeom>
              <a:rect b="b" l="l" r="r" t="t"/>
              <a:pathLst>
                <a:path extrusionOk="0" h="252888" w="244316">
                  <a:moveTo>
                    <a:pt x="3215" y="192667"/>
                  </a:moveTo>
                  <a:cubicBezTo>
                    <a:pt x="4072" y="212384"/>
                    <a:pt x="9216" y="232101"/>
                    <a:pt x="7501" y="251389"/>
                  </a:cubicBezTo>
                  <a:lnTo>
                    <a:pt x="89797" y="184952"/>
                  </a:lnTo>
                  <a:lnTo>
                    <a:pt x="89797" y="184952"/>
                  </a:lnTo>
                  <a:lnTo>
                    <a:pt x="114229" y="122372"/>
                  </a:lnTo>
                  <a:lnTo>
                    <a:pt x="115086" y="119801"/>
                  </a:lnTo>
                  <a:lnTo>
                    <a:pt x="243673" y="16073"/>
                  </a:lnTo>
                  <a:cubicBezTo>
                    <a:pt x="241530" y="11787"/>
                    <a:pt x="239816" y="7501"/>
                    <a:pt x="237673" y="3215"/>
                  </a:cubicBezTo>
                  <a:cubicBezTo>
                    <a:pt x="229529" y="9644"/>
                    <a:pt x="220528" y="16931"/>
                    <a:pt x="211526" y="24217"/>
                  </a:cubicBezTo>
                  <a:cubicBezTo>
                    <a:pt x="152805" y="70937"/>
                    <a:pt x="78224" y="131802"/>
                    <a:pt x="3215" y="1926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6984325" y="2508528"/>
              <a:ext cx="265748" cy="257175"/>
            </a:xfrm>
            <a:custGeom>
              <a:rect b="b" l="l" r="r" t="t"/>
              <a:pathLst>
                <a:path extrusionOk="0" h="257175" w="265747">
                  <a:moveTo>
                    <a:pt x="49506" y="254389"/>
                  </a:moveTo>
                  <a:lnTo>
                    <a:pt x="64937" y="241959"/>
                  </a:lnTo>
                  <a:lnTo>
                    <a:pt x="94512" y="165664"/>
                  </a:lnTo>
                  <a:lnTo>
                    <a:pt x="94512" y="165664"/>
                  </a:lnTo>
                  <a:lnTo>
                    <a:pt x="96226" y="160520"/>
                  </a:lnTo>
                  <a:lnTo>
                    <a:pt x="262533" y="26361"/>
                  </a:lnTo>
                  <a:cubicBezTo>
                    <a:pt x="259104" y="18645"/>
                    <a:pt x="255675" y="10930"/>
                    <a:pt x="251817" y="3215"/>
                  </a:cubicBezTo>
                  <a:lnTo>
                    <a:pt x="3215" y="203811"/>
                  </a:lnTo>
                  <a:cubicBezTo>
                    <a:pt x="19074" y="220956"/>
                    <a:pt x="34076" y="237673"/>
                    <a:pt x="49506" y="2543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6799588" y="2266355"/>
              <a:ext cx="342900" cy="342900"/>
            </a:xfrm>
            <a:custGeom>
              <a:rect b="b" l="l" r="r" t="t"/>
              <a:pathLst>
                <a:path extrusionOk="0" h="342900" w="342900">
                  <a:moveTo>
                    <a:pt x="25932" y="265962"/>
                  </a:moveTo>
                  <a:lnTo>
                    <a:pt x="190524" y="133088"/>
                  </a:lnTo>
                  <a:cubicBezTo>
                    <a:pt x="191810" y="132231"/>
                    <a:pt x="192667" y="131374"/>
                    <a:pt x="193953" y="130516"/>
                  </a:cubicBezTo>
                  <a:cubicBezTo>
                    <a:pt x="195239" y="119801"/>
                    <a:pt x="200382" y="109942"/>
                    <a:pt x="209383" y="102656"/>
                  </a:cubicBezTo>
                  <a:cubicBezTo>
                    <a:pt x="227814" y="87654"/>
                    <a:pt x="254817" y="90654"/>
                    <a:pt x="269819" y="109085"/>
                  </a:cubicBezTo>
                  <a:cubicBezTo>
                    <a:pt x="284821" y="127516"/>
                    <a:pt x="281821" y="154519"/>
                    <a:pt x="263390" y="169521"/>
                  </a:cubicBezTo>
                  <a:cubicBezTo>
                    <a:pt x="253103" y="177665"/>
                    <a:pt x="240244" y="180237"/>
                    <a:pt x="228243" y="178094"/>
                  </a:cubicBezTo>
                  <a:cubicBezTo>
                    <a:pt x="227814" y="178522"/>
                    <a:pt x="227814" y="178522"/>
                    <a:pt x="227386" y="178951"/>
                  </a:cubicBezTo>
                  <a:lnTo>
                    <a:pt x="64508" y="310110"/>
                  </a:lnTo>
                  <a:cubicBezTo>
                    <a:pt x="73938" y="320826"/>
                    <a:pt x="83367" y="331113"/>
                    <a:pt x="92797" y="341400"/>
                  </a:cubicBezTo>
                  <a:lnTo>
                    <a:pt x="333256" y="147661"/>
                  </a:lnTo>
                  <a:lnTo>
                    <a:pt x="341400" y="73509"/>
                  </a:lnTo>
                  <a:lnTo>
                    <a:pt x="341400" y="73509"/>
                  </a:lnTo>
                  <a:cubicBezTo>
                    <a:pt x="334113" y="61936"/>
                    <a:pt x="327255" y="50363"/>
                    <a:pt x="319968" y="39219"/>
                  </a:cubicBezTo>
                  <a:cubicBezTo>
                    <a:pt x="312253" y="26789"/>
                    <a:pt x="304109" y="14788"/>
                    <a:pt x="295537" y="3215"/>
                  </a:cubicBezTo>
                  <a:lnTo>
                    <a:pt x="3215" y="238958"/>
                  </a:lnTo>
                  <a:cubicBezTo>
                    <a:pt x="10501" y="247959"/>
                    <a:pt x="18217" y="256961"/>
                    <a:pt x="25932" y="2659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7057620" y="2570678"/>
              <a:ext cx="261461" cy="295751"/>
            </a:xfrm>
            <a:custGeom>
              <a:rect b="b" l="l" r="r" t="t"/>
              <a:pathLst>
                <a:path extrusionOk="0" h="295751" w="261461">
                  <a:moveTo>
                    <a:pt x="26361" y="198668"/>
                  </a:moveTo>
                  <a:lnTo>
                    <a:pt x="24646" y="203811"/>
                  </a:lnTo>
                  <a:lnTo>
                    <a:pt x="3215" y="221385"/>
                  </a:lnTo>
                  <a:cubicBezTo>
                    <a:pt x="13073" y="232101"/>
                    <a:pt x="22932" y="243245"/>
                    <a:pt x="32790" y="253960"/>
                  </a:cubicBezTo>
                  <a:lnTo>
                    <a:pt x="112086" y="190095"/>
                  </a:lnTo>
                  <a:lnTo>
                    <a:pt x="131374" y="139946"/>
                  </a:lnTo>
                  <a:lnTo>
                    <a:pt x="132660" y="137374"/>
                  </a:lnTo>
                  <a:lnTo>
                    <a:pt x="156663" y="118086"/>
                  </a:lnTo>
                  <a:cubicBezTo>
                    <a:pt x="142947" y="99655"/>
                    <a:pt x="145518" y="73509"/>
                    <a:pt x="163521" y="58936"/>
                  </a:cubicBezTo>
                  <a:cubicBezTo>
                    <a:pt x="181951" y="43934"/>
                    <a:pt x="209384" y="47363"/>
                    <a:pt x="223957" y="65794"/>
                  </a:cubicBezTo>
                  <a:cubicBezTo>
                    <a:pt x="238958" y="84225"/>
                    <a:pt x="235958" y="111228"/>
                    <a:pt x="217527" y="126230"/>
                  </a:cubicBezTo>
                  <a:cubicBezTo>
                    <a:pt x="204240" y="136946"/>
                    <a:pt x="186238" y="138232"/>
                    <a:pt x="171665" y="131374"/>
                  </a:cubicBezTo>
                  <a:lnTo>
                    <a:pt x="148519" y="150233"/>
                  </a:lnTo>
                  <a:lnTo>
                    <a:pt x="129231" y="200382"/>
                  </a:lnTo>
                  <a:lnTo>
                    <a:pt x="128373" y="202525"/>
                  </a:lnTo>
                  <a:lnTo>
                    <a:pt x="46077" y="268962"/>
                  </a:lnTo>
                  <a:cubicBezTo>
                    <a:pt x="53793" y="277535"/>
                    <a:pt x="61508" y="286107"/>
                    <a:pt x="69223" y="294680"/>
                  </a:cubicBezTo>
                  <a:lnTo>
                    <a:pt x="259961" y="141232"/>
                  </a:lnTo>
                  <a:cubicBezTo>
                    <a:pt x="255246" y="131802"/>
                    <a:pt x="250960" y="121944"/>
                    <a:pt x="247102" y="112086"/>
                  </a:cubicBezTo>
                  <a:lnTo>
                    <a:pt x="247102" y="112086"/>
                  </a:lnTo>
                  <a:cubicBezTo>
                    <a:pt x="232958" y="75652"/>
                    <a:pt x="220099" y="39219"/>
                    <a:pt x="205526" y="3215"/>
                  </a:cubicBezTo>
                  <a:lnTo>
                    <a:pt x="56364" y="123658"/>
                  </a:lnTo>
                  <a:lnTo>
                    <a:pt x="26361" y="1986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6592562" y="3826121"/>
              <a:ext cx="154305" cy="424339"/>
            </a:xfrm>
            <a:custGeom>
              <a:rect b="b" l="l" r="r" t="t"/>
              <a:pathLst>
                <a:path extrusionOk="0" h="424338" w="154305">
                  <a:moveTo>
                    <a:pt x="136088" y="8358"/>
                  </a:moveTo>
                  <a:lnTo>
                    <a:pt x="136088" y="8358"/>
                  </a:lnTo>
                  <a:cubicBezTo>
                    <a:pt x="135660" y="6644"/>
                    <a:pt x="134803" y="4929"/>
                    <a:pt x="134374" y="3215"/>
                  </a:cubicBezTo>
                  <a:lnTo>
                    <a:pt x="3215" y="134374"/>
                  </a:lnTo>
                  <a:lnTo>
                    <a:pt x="3215" y="409980"/>
                  </a:lnTo>
                  <a:cubicBezTo>
                    <a:pt x="11787" y="413837"/>
                    <a:pt x="20360" y="417695"/>
                    <a:pt x="28504" y="421553"/>
                  </a:cubicBezTo>
                  <a:lnTo>
                    <a:pt x="28504" y="193524"/>
                  </a:lnTo>
                  <a:lnTo>
                    <a:pt x="28504" y="189667"/>
                  </a:lnTo>
                  <a:lnTo>
                    <a:pt x="153662" y="64508"/>
                  </a:lnTo>
                  <a:cubicBezTo>
                    <a:pt x="148090" y="45220"/>
                    <a:pt x="142089" y="26789"/>
                    <a:pt x="136088" y="83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6637139" y="3908417"/>
              <a:ext cx="124301" cy="355759"/>
            </a:xfrm>
            <a:custGeom>
              <a:rect b="b" l="l" r="r" t="t"/>
              <a:pathLst>
                <a:path extrusionOk="0" h="355758" w="124301">
                  <a:moveTo>
                    <a:pt x="115515" y="3215"/>
                  </a:moveTo>
                  <a:lnTo>
                    <a:pt x="115515" y="3215"/>
                  </a:lnTo>
                  <a:lnTo>
                    <a:pt x="3215" y="115514"/>
                  </a:lnTo>
                  <a:lnTo>
                    <a:pt x="3215" y="347401"/>
                  </a:lnTo>
                  <a:cubicBezTo>
                    <a:pt x="9644" y="349972"/>
                    <a:pt x="16073" y="352973"/>
                    <a:pt x="22503" y="355545"/>
                  </a:cubicBezTo>
                  <a:lnTo>
                    <a:pt x="22503" y="129231"/>
                  </a:lnTo>
                  <a:lnTo>
                    <a:pt x="22074" y="125373"/>
                  </a:lnTo>
                  <a:lnTo>
                    <a:pt x="121944" y="25503"/>
                  </a:lnTo>
                  <a:cubicBezTo>
                    <a:pt x="120229" y="17788"/>
                    <a:pt x="118086" y="10501"/>
                    <a:pt x="115515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6496122" y="3624667"/>
              <a:ext cx="175736" cy="587216"/>
            </a:xfrm>
            <a:custGeom>
              <a:rect b="b" l="l" r="r" t="t"/>
              <a:pathLst>
                <a:path extrusionOk="0" h="587216" w="175736">
                  <a:moveTo>
                    <a:pt x="172093" y="47792"/>
                  </a:moveTo>
                  <a:lnTo>
                    <a:pt x="172521" y="43505"/>
                  </a:lnTo>
                  <a:lnTo>
                    <a:pt x="172950" y="43077"/>
                  </a:lnTo>
                  <a:cubicBezTo>
                    <a:pt x="167807" y="29789"/>
                    <a:pt x="162235" y="16502"/>
                    <a:pt x="156663" y="3215"/>
                  </a:cubicBezTo>
                  <a:lnTo>
                    <a:pt x="122373" y="37505"/>
                  </a:lnTo>
                  <a:lnTo>
                    <a:pt x="122373" y="178522"/>
                  </a:lnTo>
                  <a:lnTo>
                    <a:pt x="122373" y="182808"/>
                  </a:lnTo>
                  <a:lnTo>
                    <a:pt x="3215" y="301966"/>
                  </a:lnTo>
                  <a:lnTo>
                    <a:pt x="3215" y="565571"/>
                  </a:lnTo>
                  <a:cubicBezTo>
                    <a:pt x="16073" y="572000"/>
                    <a:pt x="29361" y="578429"/>
                    <a:pt x="42648" y="584430"/>
                  </a:cubicBezTo>
                  <a:lnTo>
                    <a:pt x="42648" y="328541"/>
                  </a:lnTo>
                  <a:lnTo>
                    <a:pt x="42648" y="324255"/>
                  </a:lnTo>
                  <a:lnTo>
                    <a:pt x="172521" y="194381"/>
                  </a:lnTo>
                  <a:lnTo>
                    <a:pt x="172093" y="477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7136916" y="2725412"/>
              <a:ext cx="210026" cy="184309"/>
            </a:xfrm>
            <a:custGeom>
              <a:rect b="b" l="l" r="r" t="t"/>
              <a:pathLst>
                <a:path extrusionOk="0" h="184308" w="210026">
                  <a:moveTo>
                    <a:pt x="29361" y="184094"/>
                  </a:moveTo>
                  <a:lnTo>
                    <a:pt x="112086" y="117658"/>
                  </a:lnTo>
                  <a:lnTo>
                    <a:pt x="115943" y="118086"/>
                  </a:lnTo>
                  <a:lnTo>
                    <a:pt x="115943" y="118086"/>
                  </a:lnTo>
                  <a:lnTo>
                    <a:pt x="153662" y="121944"/>
                  </a:lnTo>
                  <a:lnTo>
                    <a:pt x="176808" y="90226"/>
                  </a:lnTo>
                  <a:cubicBezTo>
                    <a:pt x="172093" y="73938"/>
                    <a:pt x="177237" y="56364"/>
                    <a:pt x="190953" y="44791"/>
                  </a:cubicBezTo>
                  <a:cubicBezTo>
                    <a:pt x="196096" y="40505"/>
                    <a:pt x="202097" y="37933"/>
                    <a:pt x="208098" y="36648"/>
                  </a:cubicBezTo>
                  <a:cubicBezTo>
                    <a:pt x="201668" y="25503"/>
                    <a:pt x="195667" y="14359"/>
                    <a:pt x="189667" y="3215"/>
                  </a:cubicBezTo>
                  <a:lnTo>
                    <a:pt x="3215" y="153662"/>
                  </a:lnTo>
                  <a:cubicBezTo>
                    <a:pt x="11787" y="163949"/>
                    <a:pt x="20360" y="173808"/>
                    <a:pt x="29361" y="1840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6915745" y="2392799"/>
              <a:ext cx="295751" cy="278606"/>
            </a:xfrm>
            <a:custGeom>
              <a:rect b="b" l="l" r="r" t="t"/>
              <a:pathLst>
                <a:path extrusionOk="0" h="278606" w="295751">
                  <a:moveTo>
                    <a:pt x="24217" y="267676"/>
                  </a:moveTo>
                  <a:cubicBezTo>
                    <a:pt x="26789" y="270677"/>
                    <a:pt x="29789" y="273677"/>
                    <a:pt x="32361" y="276677"/>
                  </a:cubicBezTo>
                  <a:lnTo>
                    <a:pt x="293394" y="66223"/>
                  </a:lnTo>
                  <a:cubicBezTo>
                    <a:pt x="281821" y="44791"/>
                    <a:pt x="270248" y="23789"/>
                    <a:pt x="258247" y="3215"/>
                  </a:cubicBezTo>
                  <a:lnTo>
                    <a:pt x="258247" y="3215"/>
                  </a:lnTo>
                  <a:lnTo>
                    <a:pt x="254818" y="33647"/>
                  </a:lnTo>
                  <a:lnTo>
                    <a:pt x="253960" y="41791"/>
                  </a:lnTo>
                  <a:lnTo>
                    <a:pt x="3215" y="244102"/>
                  </a:lnTo>
                  <a:cubicBezTo>
                    <a:pt x="10073" y="251817"/>
                    <a:pt x="17359" y="259961"/>
                    <a:pt x="24217" y="267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6819305" y="4280464"/>
              <a:ext cx="12859" cy="17145"/>
            </a:xfrm>
            <a:custGeom>
              <a:rect b="b" l="l" r="r" t="t"/>
              <a:pathLst>
                <a:path extrusionOk="0" h="17145" w="12858">
                  <a:moveTo>
                    <a:pt x="9216" y="3215"/>
                  </a:moveTo>
                  <a:lnTo>
                    <a:pt x="9216" y="3215"/>
                  </a:lnTo>
                  <a:cubicBezTo>
                    <a:pt x="7072" y="5358"/>
                    <a:pt x="5358" y="7501"/>
                    <a:pt x="3215" y="9644"/>
                  </a:cubicBezTo>
                  <a:lnTo>
                    <a:pt x="10501" y="14787"/>
                  </a:lnTo>
                  <a:cubicBezTo>
                    <a:pt x="10073" y="10930"/>
                    <a:pt x="9644" y="7072"/>
                    <a:pt x="9216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6338387" y="2212348"/>
              <a:ext cx="64294" cy="55721"/>
            </a:xfrm>
            <a:custGeom>
              <a:rect b="b" l="l" r="r" t="t"/>
              <a:pathLst>
                <a:path extrusionOk="0" h="55721" w="64293">
                  <a:moveTo>
                    <a:pt x="60222" y="56364"/>
                  </a:moveTo>
                  <a:cubicBezTo>
                    <a:pt x="60222" y="49077"/>
                    <a:pt x="60651" y="41362"/>
                    <a:pt x="60651" y="34075"/>
                  </a:cubicBezTo>
                  <a:cubicBezTo>
                    <a:pt x="61079" y="25932"/>
                    <a:pt x="61079" y="17788"/>
                    <a:pt x="61508" y="9644"/>
                  </a:cubicBezTo>
                  <a:lnTo>
                    <a:pt x="3215" y="3215"/>
                  </a:lnTo>
                  <a:cubicBezTo>
                    <a:pt x="7930" y="19502"/>
                    <a:pt x="13073" y="35362"/>
                    <a:pt x="17788" y="51649"/>
                  </a:cubicBezTo>
                  <a:lnTo>
                    <a:pt x="60222" y="563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6814161" y="4192167"/>
              <a:ext cx="12859" cy="68580"/>
            </a:xfrm>
            <a:custGeom>
              <a:rect b="b" l="l" r="r" t="t"/>
              <a:pathLst>
                <a:path extrusionOk="0" h="68580" w="12858">
                  <a:moveTo>
                    <a:pt x="3215" y="69223"/>
                  </a:moveTo>
                  <a:lnTo>
                    <a:pt x="3215" y="69223"/>
                  </a:lnTo>
                  <a:cubicBezTo>
                    <a:pt x="5787" y="66223"/>
                    <a:pt x="8358" y="63651"/>
                    <a:pt x="10930" y="60651"/>
                  </a:cubicBezTo>
                  <a:cubicBezTo>
                    <a:pt x="8358" y="41362"/>
                    <a:pt x="5787" y="22074"/>
                    <a:pt x="3215" y="3215"/>
                  </a:cubicBezTo>
                  <a:lnTo>
                    <a:pt x="3215" y="692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6362390" y="2291644"/>
              <a:ext cx="38576" cy="90011"/>
            </a:xfrm>
            <a:custGeom>
              <a:rect b="b" l="l" r="r" t="t"/>
              <a:pathLst>
                <a:path extrusionOk="0" h="90011" w="38576">
                  <a:moveTo>
                    <a:pt x="38362" y="87225"/>
                  </a:moveTo>
                  <a:lnTo>
                    <a:pt x="38362" y="87225"/>
                  </a:lnTo>
                  <a:cubicBezTo>
                    <a:pt x="37076" y="60222"/>
                    <a:pt x="36219" y="33647"/>
                    <a:pt x="35790" y="6644"/>
                  </a:cubicBezTo>
                  <a:lnTo>
                    <a:pt x="3215" y="3215"/>
                  </a:lnTo>
                  <a:cubicBezTo>
                    <a:pt x="12216" y="31075"/>
                    <a:pt x="21646" y="58936"/>
                    <a:pt x="31504" y="86368"/>
                  </a:cubicBezTo>
                  <a:lnTo>
                    <a:pt x="38362" y="872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6814161" y="4318611"/>
              <a:ext cx="8573" cy="8573"/>
            </a:xfrm>
            <a:custGeom>
              <a:rect b="b" l="l" r="r" t="t"/>
              <a:pathLst>
                <a:path extrusionOk="0" h="8572" w="8572">
                  <a:moveTo>
                    <a:pt x="3215" y="5358"/>
                  </a:moveTo>
                  <a:cubicBezTo>
                    <a:pt x="4929" y="5787"/>
                    <a:pt x="6644" y="6644"/>
                    <a:pt x="8358" y="7072"/>
                  </a:cubicBezTo>
                  <a:lnTo>
                    <a:pt x="3215" y="3215"/>
                  </a:lnTo>
                  <a:lnTo>
                    <a:pt x="3215" y="53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6554843" y="3714250"/>
              <a:ext cx="167164" cy="514350"/>
            </a:xfrm>
            <a:custGeom>
              <a:rect b="b" l="l" r="r" t="t"/>
              <a:pathLst>
                <a:path extrusionOk="0" h="514350" w="167163">
                  <a:moveTo>
                    <a:pt x="21217" y="241530"/>
                  </a:moveTo>
                  <a:lnTo>
                    <a:pt x="21217" y="241530"/>
                  </a:lnTo>
                  <a:lnTo>
                    <a:pt x="21217" y="237673"/>
                  </a:lnTo>
                  <a:lnTo>
                    <a:pt x="164806" y="94083"/>
                  </a:lnTo>
                  <a:cubicBezTo>
                    <a:pt x="154519" y="63651"/>
                    <a:pt x="143804" y="33218"/>
                    <a:pt x="132660" y="3215"/>
                  </a:cubicBezTo>
                  <a:lnTo>
                    <a:pt x="132660" y="109942"/>
                  </a:lnTo>
                  <a:lnTo>
                    <a:pt x="132660" y="113800"/>
                  </a:lnTo>
                  <a:lnTo>
                    <a:pt x="3215" y="243245"/>
                  </a:lnTo>
                  <a:lnTo>
                    <a:pt x="3215" y="504277"/>
                  </a:lnTo>
                  <a:cubicBezTo>
                    <a:pt x="9216" y="506849"/>
                    <a:pt x="15216" y="509850"/>
                    <a:pt x="20788" y="512850"/>
                  </a:cubicBezTo>
                  <a:lnTo>
                    <a:pt x="20788" y="2415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6783300" y="4332327"/>
              <a:ext cx="55721" cy="38576"/>
            </a:xfrm>
            <a:custGeom>
              <a:rect b="b" l="l" r="r" t="t"/>
              <a:pathLst>
                <a:path extrusionOk="0" h="38576" w="55721">
                  <a:moveTo>
                    <a:pt x="52935" y="38362"/>
                  </a:moveTo>
                  <a:cubicBezTo>
                    <a:pt x="52935" y="32361"/>
                    <a:pt x="52507" y="26361"/>
                    <a:pt x="52078" y="20360"/>
                  </a:cubicBezTo>
                  <a:cubicBezTo>
                    <a:pt x="35790" y="14788"/>
                    <a:pt x="19503" y="9216"/>
                    <a:pt x="3215" y="3215"/>
                  </a:cubicBezTo>
                  <a:lnTo>
                    <a:pt x="52935" y="383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6560415" y="3424499"/>
              <a:ext cx="8573" cy="12859"/>
            </a:xfrm>
            <a:custGeom>
              <a:rect b="b" l="l" r="r" t="t"/>
              <a:pathLst>
                <a:path extrusionOk="0" h="12858" w="8572">
                  <a:moveTo>
                    <a:pt x="3215" y="7072"/>
                  </a:moveTo>
                  <a:lnTo>
                    <a:pt x="6644" y="10501"/>
                  </a:lnTo>
                  <a:cubicBezTo>
                    <a:pt x="5358" y="7929"/>
                    <a:pt x="4072" y="5358"/>
                    <a:pt x="3215" y="3215"/>
                  </a:cubicBezTo>
                  <a:lnTo>
                    <a:pt x="3215" y="70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7492246" y="3442073"/>
              <a:ext cx="145733" cy="210026"/>
            </a:xfrm>
            <a:custGeom>
              <a:rect b="b" l="l" r="r" t="t"/>
              <a:pathLst>
                <a:path extrusionOk="0" h="210026" w="145732">
                  <a:moveTo>
                    <a:pt x="13930" y="108657"/>
                  </a:moveTo>
                  <a:lnTo>
                    <a:pt x="3215" y="209383"/>
                  </a:lnTo>
                  <a:cubicBezTo>
                    <a:pt x="12644" y="200811"/>
                    <a:pt x="19502" y="189667"/>
                    <a:pt x="28932" y="181523"/>
                  </a:cubicBezTo>
                  <a:lnTo>
                    <a:pt x="36219" y="113800"/>
                  </a:lnTo>
                  <a:lnTo>
                    <a:pt x="36219" y="109514"/>
                  </a:lnTo>
                  <a:lnTo>
                    <a:pt x="36219" y="109514"/>
                  </a:lnTo>
                  <a:lnTo>
                    <a:pt x="146376" y="20788"/>
                  </a:lnTo>
                  <a:cubicBezTo>
                    <a:pt x="144661" y="14788"/>
                    <a:pt x="143375" y="9216"/>
                    <a:pt x="141661" y="3215"/>
                  </a:cubicBezTo>
                  <a:lnTo>
                    <a:pt x="17788" y="103084"/>
                  </a:lnTo>
                  <a:cubicBezTo>
                    <a:pt x="16502" y="105227"/>
                    <a:pt x="15216" y="106942"/>
                    <a:pt x="13930" y="108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7343942" y="3174611"/>
              <a:ext cx="235744" cy="394335"/>
            </a:xfrm>
            <a:custGeom>
              <a:rect b="b" l="l" r="r" t="t"/>
              <a:pathLst>
                <a:path extrusionOk="0" h="394335" w="235743">
                  <a:moveTo>
                    <a:pt x="66222" y="310539"/>
                  </a:moveTo>
                  <a:cubicBezTo>
                    <a:pt x="61079" y="315254"/>
                    <a:pt x="55078" y="319111"/>
                    <a:pt x="49077" y="322540"/>
                  </a:cubicBezTo>
                  <a:lnTo>
                    <a:pt x="4929" y="358116"/>
                  </a:lnTo>
                  <a:cubicBezTo>
                    <a:pt x="3215" y="364546"/>
                    <a:pt x="2786" y="371832"/>
                    <a:pt x="3643" y="378262"/>
                  </a:cubicBezTo>
                  <a:cubicBezTo>
                    <a:pt x="4501" y="385548"/>
                    <a:pt x="10073" y="393692"/>
                    <a:pt x="18217" y="392835"/>
                  </a:cubicBezTo>
                  <a:cubicBezTo>
                    <a:pt x="22074" y="392406"/>
                    <a:pt x="25932" y="391549"/>
                    <a:pt x="29789" y="390692"/>
                  </a:cubicBezTo>
                  <a:lnTo>
                    <a:pt x="30647" y="383405"/>
                  </a:lnTo>
                  <a:lnTo>
                    <a:pt x="215384" y="234672"/>
                  </a:lnTo>
                  <a:lnTo>
                    <a:pt x="215384" y="234672"/>
                  </a:lnTo>
                  <a:lnTo>
                    <a:pt x="233386" y="66222"/>
                  </a:lnTo>
                  <a:cubicBezTo>
                    <a:pt x="226100" y="58079"/>
                    <a:pt x="218813" y="50363"/>
                    <a:pt x="214527" y="40076"/>
                  </a:cubicBezTo>
                  <a:cubicBezTo>
                    <a:pt x="208526" y="27646"/>
                    <a:pt x="202954" y="15645"/>
                    <a:pt x="196953" y="3215"/>
                  </a:cubicBezTo>
                  <a:lnTo>
                    <a:pt x="174236" y="213669"/>
                  </a:lnTo>
                  <a:lnTo>
                    <a:pt x="173379" y="221813"/>
                  </a:lnTo>
                  <a:lnTo>
                    <a:pt x="72652" y="302823"/>
                  </a:lnTo>
                  <a:cubicBezTo>
                    <a:pt x="70509" y="305824"/>
                    <a:pt x="68366" y="308395"/>
                    <a:pt x="66222" y="3105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7538538" y="3481935"/>
              <a:ext cx="102870" cy="132874"/>
            </a:xfrm>
            <a:custGeom>
              <a:rect b="b" l="l" r="r" t="t"/>
              <a:pathLst>
                <a:path extrusionOk="0" h="132873" w="102870">
                  <a:moveTo>
                    <a:pt x="3215" y="133088"/>
                  </a:moveTo>
                  <a:cubicBezTo>
                    <a:pt x="7501" y="132231"/>
                    <a:pt x="12216" y="131802"/>
                    <a:pt x="16073" y="130516"/>
                  </a:cubicBezTo>
                  <a:lnTo>
                    <a:pt x="18645" y="107371"/>
                  </a:lnTo>
                  <a:lnTo>
                    <a:pt x="19074" y="103513"/>
                  </a:lnTo>
                  <a:lnTo>
                    <a:pt x="19074" y="103513"/>
                  </a:lnTo>
                  <a:lnTo>
                    <a:pt x="70937" y="61508"/>
                  </a:lnTo>
                  <a:cubicBezTo>
                    <a:pt x="79510" y="46934"/>
                    <a:pt x="87654" y="31504"/>
                    <a:pt x="95369" y="16502"/>
                  </a:cubicBezTo>
                  <a:cubicBezTo>
                    <a:pt x="97512" y="11787"/>
                    <a:pt x="101798" y="7930"/>
                    <a:pt x="103513" y="3215"/>
                  </a:cubicBezTo>
                  <a:lnTo>
                    <a:pt x="8787" y="79939"/>
                  </a:lnTo>
                  <a:lnTo>
                    <a:pt x="3215" y="1330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6316956" y="2133910"/>
              <a:ext cx="90011" cy="60008"/>
            </a:xfrm>
            <a:custGeom>
              <a:rect b="b" l="l" r="r" t="t"/>
              <a:pathLst>
                <a:path extrusionOk="0" h="60007" w="90011">
                  <a:moveTo>
                    <a:pt x="85082" y="58936"/>
                  </a:moveTo>
                  <a:cubicBezTo>
                    <a:pt x="85939" y="43505"/>
                    <a:pt x="87225" y="27646"/>
                    <a:pt x="88511" y="12216"/>
                  </a:cubicBezTo>
                  <a:lnTo>
                    <a:pt x="3215" y="3215"/>
                  </a:lnTo>
                  <a:cubicBezTo>
                    <a:pt x="7501" y="19502"/>
                    <a:pt x="11787" y="35362"/>
                    <a:pt x="16502" y="51649"/>
                  </a:cubicBezTo>
                  <a:lnTo>
                    <a:pt x="85082" y="58936"/>
                  </a:lnTo>
                  <a:lnTo>
                    <a:pt x="85082" y="589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7449812" y="3579233"/>
              <a:ext cx="34290" cy="81439"/>
            </a:xfrm>
            <a:custGeom>
              <a:rect b="b" l="l" r="r" t="t"/>
              <a:pathLst>
                <a:path extrusionOk="0" h="81438" w="34290">
                  <a:moveTo>
                    <a:pt x="25075" y="79510"/>
                  </a:moveTo>
                  <a:lnTo>
                    <a:pt x="33218" y="3215"/>
                  </a:lnTo>
                  <a:cubicBezTo>
                    <a:pt x="31933" y="5358"/>
                    <a:pt x="30647" y="7072"/>
                    <a:pt x="29361" y="9216"/>
                  </a:cubicBezTo>
                  <a:cubicBezTo>
                    <a:pt x="19931" y="23360"/>
                    <a:pt x="7930" y="36647"/>
                    <a:pt x="3215" y="53364"/>
                  </a:cubicBezTo>
                  <a:cubicBezTo>
                    <a:pt x="4929" y="64079"/>
                    <a:pt x="13930" y="75652"/>
                    <a:pt x="25075" y="795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6270665" y="1672709"/>
              <a:ext cx="458629" cy="291465"/>
            </a:xfrm>
            <a:custGeom>
              <a:rect b="b" l="l" r="r" t="t"/>
              <a:pathLst>
                <a:path extrusionOk="0" h="291465" w="458628">
                  <a:moveTo>
                    <a:pt x="361974" y="68366"/>
                  </a:moveTo>
                  <a:lnTo>
                    <a:pt x="246245" y="55936"/>
                  </a:lnTo>
                  <a:lnTo>
                    <a:pt x="3215" y="251817"/>
                  </a:lnTo>
                  <a:cubicBezTo>
                    <a:pt x="5358" y="264247"/>
                    <a:pt x="7501" y="276677"/>
                    <a:pt x="10073" y="289536"/>
                  </a:cubicBezTo>
                  <a:lnTo>
                    <a:pt x="260390" y="88082"/>
                  </a:lnTo>
                  <a:lnTo>
                    <a:pt x="260390" y="88082"/>
                  </a:lnTo>
                  <a:lnTo>
                    <a:pt x="266819" y="88511"/>
                  </a:lnTo>
                  <a:lnTo>
                    <a:pt x="412123" y="103942"/>
                  </a:lnTo>
                  <a:lnTo>
                    <a:pt x="431840" y="88082"/>
                  </a:lnTo>
                  <a:cubicBezTo>
                    <a:pt x="430554" y="74366"/>
                    <a:pt x="435697" y="60222"/>
                    <a:pt x="447270" y="51221"/>
                  </a:cubicBezTo>
                  <a:cubicBezTo>
                    <a:pt x="449842" y="49078"/>
                    <a:pt x="452842" y="47363"/>
                    <a:pt x="455843" y="46077"/>
                  </a:cubicBezTo>
                  <a:cubicBezTo>
                    <a:pt x="453700" y="31933"/>
                    <a:pt x="451556" y="17788"/>
                    <a:pt x="450271" y="3215"/>
                  </a:cubicBezTo>
                  <a:lnTo>
                    <a:pt x="368403" y="69223"/>
                  </a:lnTo>
                  <a:lnTo>
                    <a:pt x="361974" y="683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6295096" y="1940171"/>
              <a:ext cx="132874" cy="180023"/>
            </a:xfrm>
            <a:custGeom>
              <a:rect b="b" l="l" r="r" t="t"/>
              <a:pathLst>
                <a:path extrusionOk="0" h="180022" w="132873">
                  <a:moveTo>
                    <a:pt x="3215" y="106513"/>
                  </a:moveTo>
                  <a:cubicBezTo>
                    <a:pt x="7501" y="126659"/>
                    <a:pt x="12644" y="146375"/>
                    <a:pt x="17359" y="166521"/>
                  </a:cubicBezTo>
                  <a:lnTo>
                    <a:pt x="112943" y="176808"/>
                  </a:lnTo>
                  <a:cubicBezTo>
                    <a:pt x="114229" y="161377"/>
                    <a:pt x="115943" y="146375"/>
                    <a:pt x="117658" y="130945"/>
                  </a:cubicBezTo>
                  <a:cubicBezTo>
                    <a:pt x="121944" y="88511"/>
                    <a:pt x="128373" y="45649"/>
                    <a:pt x="131802" y="3215"/>
                  </a:cubicBezTo>
                  <a:lnTo>
                    <a:pt x="3215" y="1065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6283952" y="1785866"/>
              <a:ext cx="531495" cy="261461"/>
            </a:xfrm>
            <a:custGeom>
              <a:rect b="b" l="l" r="r" t="t"/>
              <a:pathLst>
                <a:path extrusionOk="0" h="261461" w="531495">
                  <a:moveTo>
                    <a:pt x="407408" y="21646"/>
                  </a:moveTo>
                  <a:lnTo>
                    <a:pt x="401407" y="20788"/>
                  </a:lnTo>
                  <a:lnTo>
                    <a:pt x="256532" y="5358"/>
                  </a:lnTo>
                  <a:lnTo>
                    <a:pt x="4929" y="207669"/>
                  </a:lnTo>
                  <a:lnTo>
                    <a:pt x="3215" y="207669"/>
                  </a:lnTo>
                  <a:cubicBezTo>
                    <a:pt x="4501" y="214527"/>
                    <a:pt x="6215" y="221385"/>
                    <a:pt x="7501" y="228243"/>
                  </a:cubicBezTo>
                  <a:lnTo>
                    <a:pt x="145518" y="117229"/>
                  </a:lnTo>
                  <a:cubicBezTo>
                    <a:pt x="145518" y="113800"/>
                    <a:pt x="145947" y="110371"/>
                    <a:pt x="145947" y="107371"/>
                  </a:cubicBezTo>
                  <a:cubicBezTo>
                    <a:pt x="146804" y="109942"/>
                    <a:pt x="147661" y="112514"/>
                    <a:pt x="148519" y="115086"/>
                  </a:cubicBezTo>
                  <a:lnTo>
                    <a:pt x="215384" y="61508"/>
                  </a:lnTo>
                  <a:lnTo>
                    <a:pt x="221385" y="61936"/>
                  </a:lnTo>
                  <a:lnTo>
                    <a:pt x="289108" y="69223"/>
                  </a:lnTo>
                  <a:cubicBezTo>
                    <a:pt x="291679" y="61508"/>
                    <a:pt x="296394" y="54650"/>
                    <a:pt x="302824" y="49078"/>
                  </a:cubicBezTo>
                  <a:cubicBezTo>
                    <a:pt x="321254" y="34076"/>
                    <a:pt x="347829" y="37076"/>
                    <a:pt x="362831" y="55507"/>
                  </a:cubicBezTo>
                  <a:cubicBezTo>
                    <a:pt x="377833" y="73938"/>
                    <a:pt x="375261" y="100941"/>
                    <a:pt x="356830" y="115943"/>
                  </a:cubicBezTo>
                  <a:cubicBezTo>
                    <a:pt x="338399" y="130945"/>
                    <a:pt x="310968" y="127945"/>
                    <a:pt x="296394" y="109514"/>
                  </a:cubicBezTo>
                  <a:cubicBezTo>
                    <a:pt x="293823" y="106085"/>
                    <a:pt x="292108" y="102656"/>
                    <a:pt x="290393" y="99227"/>
                  </a:cubicBezTo>
                  <a:lnTo>
                    <a:pt x="224385" y="92369"/>
                  </a:lnTo>
                  <a:lnTo>
                    <a:pt x="157091" y="146804"/>
                  </a:lnTo>
                  <a:cubicBezTo>
                    <a:pt x="160091" y="157948"/>
                    <a:pt x="163949" y="169093"/>
                    <a:pt x="169950" y="179380"/>
                  </a:cubicBezTo>
                  <a:cubicBezTo>
                    <a:pt x="185809" y="208526"/>
                    <a:pt x="205526" y="235101"/>
                    <a:pt x="228243" y="259104"/>
                  </a:cubicBezTo>
                  <a:lnTo>
                    <a:pt x="440841" y="88083"/>
                  </a:lnTo>
                  <a:lnTo>
                    <a:pt x="446842" y="88940"/>
                  </a:lnTo>
                  <a:lnTo>
                    <a:pt x="527852" y="97512"/>
                  </a:lnTo>
                  <a:cubicBezTo>
                    <a:pt x="528280" y="96226"/>
                    <a:pt x="528280" y="95369"/>
                    <a:pt x="528709" y="94083"/>
                  </a:cubicBezTo>
                  <a:cubicBezTo>
                    <a:pt x="517136" y="70509"/>
                    <a:pt x="504706" y="47363"/>
                    <a:pt x="487990" y="26789"/>
                  </a:cubicBezTo>
                  <a:cubicBezTo>
                    <a:pt x="484132" y="22074"/>
                    <a:pt x="480274" y="17359"/>
                    <a:pt x="476845" y="12644"/>
                  </a:cubicBezTo>
                  <a:cubicBezTo>
                    <a:pt x="461843" y="18217"/>
                    <a:pt x="444270" y="14788"/>
                    <a:pt x="432697" y="3215"/>
                  </a:cubicBezTo>
                  <a:lnTo>
                    <a:pt x="407408" y="216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6773442" y="2205490"/>
              <a:ext cx="304324" cy="278606"/>
            </a:xfrm>
            <a:custGeom>
              <a:rect b="b" l="l" r="r" t="t"/>
              <a:pathLst>
                <a:path extrusionOk="0" h="278606" w="304323">
                  <a:moveTo>
                    <a:pt x="250960" y="64079"/>
                  </a:moveTo>
                  <a:lnTo>
                    <a:pt x="249674" y="67937"/>
                  </a:lnTo>
                  <a:lnTo>
                    <a:pt x="3215" y="266819"/>
                  </a:lnTo>
                  <a:cubicBezTo>
                    <a:pt x="5358" y="270248"/>
                    <a:pt x="7930" y="273677"/>
                    <a:pt x="10501" y="277106"/>
                  </a:cubicBezTo>
                  <a:lnTo>
                    <a:pt x="304110" y="40505"/>
                  </a:lnTo>
                  <a:cubicBezTo>
                    <a:pt x="294680" y="27646"/>
                    <a:pt x="284393" y="15216"/>
                    <a:pt x="274106" y="3215"/>
                  </a:cubicBezTo>
                  <a:lnTo>
                    <a:pt x="274106" y="3215"/>
                  </a:lnTo>
                  <a:lnTo>
                    <a:pt x="250960" y="640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5728454" y="3630239"/>
              <a:ext cx="8573" cy="17145"/>
            </a:xfrm>
            <a:custGeom>
              <a:rect b="b" l="l" r="r" t="t"/>
              <a:pathLst>
                <a:path extrusionOk="0" h="17145" w="8572">
                  <a:moveTo>
                    <a:pt x="8358" y="13930"/>
                  </a:moveTo>
                  <a:cubicBezTo>
                    <a:pt x="8358" y="10073"/>
                    <a:pt x="8358" y="6644"/>
                    <a:pt x="8358" y="3215"/>
                  </a:cubicBezTo>
                  <a:lnTo>
                    <a:pt x="3215" y="8787"/>
                  </a:lnTo>
                  <a:lnTo>
                    <a:pt x="3215" y="8787"/>
                  </a:lnTo>
                  <a:cubicBezTo>
                    <a:pt x="4929" y="10501"/>
                    <a:pt x="6644" y="12216"/>
                    <a:pt x="8358" y="139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5454563" y="3259907"/>
              <a:ext cx="77153" cy="77153"/>
            </a:xfrm>
            <a:custGeom>
              <a:rect b="b" l="l" r="r" t="t"/>
              <a:pathLst>
                <a:path extrusionOk="0" h="77152" w="77152">
                  <a:moveTo>
                    <a:pt x="11787" y="77796"/>
                  </a:moveTo>
                  <a:lnTo>
                    <a:pt x="11787" y="77796"/>
                  </a:lnTo>
                  <a:lnTo>
                    <a:pt x="76081" y="13502"/>
                  </a:lnTo>
                  <a:cubicBezTo>
                    <a:pt x="72652" y="10073"/>
                    <a:pt x="69223" y="6644"/>
                    <a:pt x="65794" y="3215"/>
                  </a:cubicBezTo>
                  <a:lnTo>
                    <a:pt x="3215" y="65794"/>
                  </a:lnTo>
                  <a:cubicBezTo>
                    <a:pt x="5786" y="69652"/>
                    <a:pt x="8787" y="73938"/>
                    <a:pt x="11787" y="77796"/>
                  </a:cubicBezTo>
                  <a:lnTo>
                    <a:pt x="11787" y="777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5704022" y="3466505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5610582" y="3440359"/>
              <a:ext cx="98584" cy="102870"/>
            </a:xfrm>
            <a:custGeom>
              <a:rect b="b" l="l" r="r" t="t"/>
              <a:pathLst>
                <a:path extrusionOk="0" h="102870" w="98583">
                  <a:moveTo>
                    <a:pt x="96655" y="29361"/>
                  </a:moveTo>
                  <a:cubicBezTo>
                    <a:pt x="89368" y="20360"/>
                    <a:pt x="82510" y="11787"/>
                    <a:pt x="75224" y="3215"/>
                  </a:cubicBezTo>
                  <a:cubicBezTo>
                    <a:pt x="74795" y="3215"/>
                    <a:pt x="74366" y="3215"/>
                    <a:pt x="73938" y="3643"/>
                  </a:cubicBezTo>
                  <a:lnTo>
                    <a:pt x="3215" y="74366"/>
                  </a:lnTo>
                  <a:cubicBezTo>
                    <a:pt x="10930" y="82939"/>
                    <a:pt x="18645" y="91511"/>
                    <a:pt x="26360" y="100084"/>
                  </a:cubicBezTo>
                  <a:lnTo>
                    <a:pt x="96655" y="293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5334548" y="3122319"/>
              <a:ext cx="64294" cy="64294"/>
            </a:xfrm>
            <a:custGeom>
              <a:rect b="b" l="l" r="r" t="t"/>
              <a:pathLst>
                <a:path extrusionOk="0" h="64293" w="64293">
                  <a:moveTo>
                    <a:pt x="61079" y="25932"/>
                  </a:moveTo>
                  <a:lnTo>
                    <a:pt x="61079" y="25932"/>
                  </a:lnTo>
                  <a:cubicBezTo>
                    <a:pt x="52078" y="18217"/>
                    <a:pt x="43077" y="10501"/>
                    <a:pt x="34076" y="3215"/>
                  </a:cubicBezTo>
                  <a:lnTo>
                    <a:pt x="3215" y="34076"/>
                  </a:lnTo>
                  <a:cubicBezTo>
                    <a:pt x="9644" y="43934"/>
                    <a:pt x="16502" y="53792"/>
                    <a:pt x="22931" y="64079"/>
                  </a:cubicBezTo>
                  <a:lnTo>
                    <a:pt x="61079" y="259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5388126" y="3184041"/>
              <a:ext cx="85725" cy="90011"/>
            </a:xfrm>
            <a:custGeom>
              <a:rect b="b" l="l" r="r" t="t"/>
              <a:pathLst>
                <a:path extrusionOk="0" h="90011" w="85725">
                  <a:moveTo>
                    <a:pt x="82939" y="31933"/>
                  </a:moveTo>
                  <a:cubicBezTo>
                    <a:pt x="72652" y="22503"/>
                    <a:pt x="62365" y="12644"/>
                    <a:pt x="51649" y="3215"/>
                  </a:cubicBezTo>
                  <a:lnTo>
                    <a:pt x="3215" y="51650"/>
                  </a:lnTo>
                  <a:cubicBezTo>
                    <a:pt x="11359" y="63222"/>
                    <a:pt x="19502" y="75224"/>
                    <a:pt x="28075" y="86797"/>
                  </a:cubicBezTo>
                  <a:lnTo>
                    <a:pt x="82939" y="31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5520142" y="3312200"/>
              <a:ext cx="55721" cy="55721"/>
            </a:xfrm>
            <a:custGeom>
              <a:rect b="b" l="l" r="r" t="t"/>
              <a:pathLst>
                <a:path extrusionOk="0" h="55721" w="55721">
                  <a:moveTo>
                    <a:pt x="55078" y="6644"/>
                  </a:moveTo>
                  <a:cubicBezTo>
                    <a:pt x="53793" y="5358"/>
                    <a:pt x="52935" y="4072"/>
                    <a:pt x="51649" y="3215"/>
                  </a:cubicBezTo>
                  <a:lnTo>
                    <a:pt x="3215" y="51649"/>
                  </a:lnTo>
                  <a:cubicBezTo>
                    <a:pt x="4501" y="52507"/>
                    <a:pt x="6215" y="53364"/>
                    <a:pt x="7501" y="54221"/>
                  </a:cubicBezTo>
                  <a:lnTo>
                    <a:pt x="55078" y="66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5568577" y="3402639"/>
              <a:ext cx="90011" cy="98584"/>
            </a:xfrm>
            <a:custGeom>
              <a:rect b="b" l="l" r="r" t="t"/>
              <a:pathLst>
                <a:path extrusionOk="0" h="98583" w="90011">
                  <a:moveTo>
                    <a:pt x="90654" y="39219"/>
                  </a:moveTo>
                  <a:cubicBezTo>
                    <a:pt x="76081" y="33218"/>
                    <a:pt x="65794" y="19503"/>
                    <a:pt x="64508" y="3215"/>
                  </a:cubicBezTo>
                  <a:lnTo>
                    <a:pt x="3215" y="64508"/>
                  </a:lnTo>
                  <a:cubicBezTo>
                    <a:pt x="12644" y="75652"/>
                    <a:pt x="22503" y="86797"/>
                    <a:pt x="32361" y="97512"/>
                  </a:cubicBezTo>
                  <a:lnTo>
                    <a:pt x="90654" y="392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5535144" y="3337060"/>
              <a:ext cx="85725" cy="102870"/>
            </a:xfrm>
            <a:custGeom>
              <a:rect b="b" l="l" r="r" t="t"/>
              <a:pathLst>
                <a:path extrusionOk="0" h="102870" w="85725">
                  <a:moveTo>
                    <a:pt x="10930" y="100084"/>
                  </a:moveTo>
                  <a:lnTo>
                    <a:pt x="10930" y="100084"/>
                  </a:lnTo>
                  <a:lnTo>
                    <a:pt x="82939" y="28075"/>
                  </a:lnTo>
                  <a:cubicBezTo>
                    <a:pt x="75224" y="19931"/>
                    <a:pt x="67937" y="11359"/>
                    <a:pt x="60222" y="3215"/>
                  </a:cubicBezTo>
                  <a:lnTo>
                    <a:pt x="9644" y="53792"/>
                  </a:lnTo>
                  <a:cubicBezTo>
                    <a:pt x="10501" y="57222"/>
                    <a:pt x="11359" y="61079"/>
                    <a:pt x="11359" y="64937"/>
                  </a:cubicBezTo>
                  <a:cubicBezTo>
                    <a:pt x="11359" y="74367"/>
                    <a:pt x="8358" y="82939"/>
                    <a:pt x="3215" y="90226"/>
                  </a:cubicBezTo>
                  <a:cubicBezTo>
                    <a:pt x="5786" y="93655"/>
                    <a:pt x="8358" y="96655"/>
                    <a:pt x="10930" y="1000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5310973" y="3095316"/>
              <a:ext cx="34290" cy="38576"/>
            </a:xfrm>
            <a:custGeom>
              <a:rect b="b" l="l" r="r" t="t"/>
              <a:pathLst>
                <a:path extrusionOk="0" h="38576" w="34290">
                  <a:moveTo>
                    <a:pt x="3215" y="24646"/>
                  </a:moveTo>
                  <a:cubicBezTo>
                    <a:pt x="5358" y="28503"/>
                    <a:pt x="7930" y="31932"/>
                    <a:pt x="10501" y="35790"/>
                  </a:cubicBezTo>
                  <a:lnTo>
                    <a:pt x="34933" y="11358"/>
                  </a:lnTo>
                  <a:cubicBezTo>
                    <a:pt x="31504" y="8787"/>
                    <a:pt x="28075" y="6215"/>
                    <a:pt x="24646" y="3215"/>
                  </a:cubicBezTo>
                  <a:lnTo>
                    <a:pt x="3215" y="246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6202085" y="3276624"/>
              <a:ext cx="304324" cy="780098"/>
            </a:xfrm>
            <a:custGeom>
              <a:rect b="b" l="l" r="r" t="t"/>
              <a:pathLst>
                <a:path extrusionOk="0" h="780097" w="304323">
                  <a:moveTo>
                    <a:pt x="54650" y="627293"/>
                  </a:moveTo>
                  <a:lnTo>
                    <a:pt x="222242" y="459700"/>
                  </a:lnTo>
                  <a:lnTo>
                    <a:pt x="222242" y="459700"/>
                  </a:lnTo>
                  <a:lnTo>
                    <a:pt x="222242" y="126230"/>
                  </a:lnTo>
                  <a:lnTo>
                    <a:pt x="222242" y="118086"/>
                  </a:lnTo>
                  <a:lnTo>
                    <a:pt x="302824" y="37505"/>
                  </a:lnTo>
                  <a:cubicBezTo>
                    <a:pt x="296823" y="25932"/>
                    <a:pt x="291251" y="14788"/>
                    <a:pt x="285679" y="3215"/>
                  </a:cubicBezTo>
                  <a:lnTo>
                    <a:pt x="179808" y="109514"/>
                  </a:lnTo>
                  <a:lnTo>
                    <a:pt x="179808" y="443841"/>
                  </a:lnTo>
                  <a:lnTo>
                    <a:pt x="179808" y="451985"/>
                  </a:lnTo>
                  <a:lnTo>
                    <a:pt x="3215" y="628150"/>
                  </a:lnTo>
                  <a:lnTo>
                    <a:pt x="3215" y="746022"/>
                  </a:lnTo>
                  <a:cubicBezTo>
                    <a:pt x="20360" y="757166"/>
                    <a:pt x="37076" y="767882"/>
                    <a:pt x="54221" y="778597"/>
                  </a:cubicBezTo>
                  <a:lnTo>
                    <a:pt x="54221" y="6272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6292525" y="3346918"/>
              <a:ext cx="317183" cy="797243"/>
            </a:xfrm>
            <a:custGeom>
              <a:rect b="b" l="l" r="r" t="t"/>
              <a:pathLst>
                <a:path extrusionOk="0" h="797242" w="317182">
                  <a:moveTo>
                    <a:pt x="222671" y="286536"/>
                  </a:moveTo>
                  <a:lnTo>
                    <a:pt x="222671" y="286536"/>
                  </a:lnTo>
                  <a:lnTo>
                    <a:pt x="222671" y="282678"/>
                  </a:lnTo>
                  <a:lnTo>
                    <a:pt x="314825" y="190524"/>
                  </a:lnTo>
                  <a:lnTo>
                    <a:pt x="304538" y="152805"/>
                  </a:lnTo>
                  <a:cubicBezTo>
                    <a:pt x="302395" y="148519"/>
                    <a:pt x="300680" y="143804"/>
                    <a:pt x="298537" y="139518"/>
                  </a:cubicBezTo>
                  <a:lnTo>
                    <a:pt x="251817" y="92797"/>
                  </a:lnTo>
                  <a:lnTo>
                    <a:pt x="251817" y="88940"/>
                  </a:lnTo>
                  <a:lnTo>
                    <a:pt x="251817" y="41791"/>
                  </a:lnTo>
                  <a:cubicBezTo>
                    <a:pt x="250531" y="39648"/>
                    <a:pt x="249674" y="37076"/>
                    <a:pt x="248388" y="34933"/>
                  </a:cubicBezTo>
                  <a:cubicBezTo>
                    <a:pt x="242816" y="24217"/>
                    <a:pt x="237244" y="13930"/>
                    <a:pt x="231672" y="3215"/>
                  </a:cubicBezTo>
                  <a:lnTo>
                    <a:pt x="171236" y="63651"/>
                  </a:lnTo>
                  <a:lnTo>
                    <a:pt x="171236" y="397121"/>
                  </a:lnTo>
                  <a:lnTo>
                    <a:pt x="171236" y="405265"/>
                  </a:lnTo>
                  <a:lnTo>
                    <a:pt x="3215" y="573286"/>
                  </a:lnTo>
                  <a:lnTo>
                    <a:pt x="3215" y="731877"/>
                  </a:lnTo>
                  <a:cubicBezTo>
                    <a:pt x="26789" y="746022"/>
                    <a:pt x="50792" y="759738"/>
                    <a:pt x="74795" y="773454"/>
                  </a:cubicBezTo>
                  <a:lnTo>
                    <a:pt x="74795" y="528709"/>
                  </a:lnTo>
                  <a:lnTo>
                    <a:pt x="74795" y="524851"/>
                  </a:lnTo>
                  <a:lnTo>
                    <a:pt x="190524" y="409123"/>
                  </a:lnTo>
                  <a:lnTo>
                    <a:pt x="190524" y="257390"/>
                  </a:lnTo>
                  <a:lnTo>
                    <a:pt x="190524" y="253103"/>
                  </a:lnTo>
                  <a:lnTo>
                    <a:pt x="223099" y="220528"/>
                  </a:lnTo>
                  <a:cubicBezTo>
                    <a:pt x="219242" y="218384"/>
                    <a:pt x="215384" y="215813"/>
                    <a:pt x="212384" y="212812"/>
                  </a:cubicBezTo>
                  <a:cubicBezTo>
                    <a:pt x="195667" y="196096"/>
                    <a:pt x="195667" y="169093"/>
                    <a:pt x="212384" y="152376"/>
                  </a:cubicBezTo>
                  <a:cubicBezTo>
                    <a:pt x="229100" y="135660"/>
                    <a:pt x="256103" y="135231"/>
                    <a:pt x="273248" y="151948"/>
                  </a:cubicBezTo>
                  <a:cubicBezTo>
                    <a:pt x="289965" y="168664"/>
                    <a:pt x="289965" y="196096"/>
                    <a:pt x="273248" y="212812"/>
                  </a:cubicBezTo>
                  <a:cubicBezTo>
                    <a:pt x="265962" y="220099"/>
                    <a:pt x="256532" y="223957"/>
                    <a:pt x="247102" y="224814"/>
                  </a:cubicBezTo>
                  <a:lnTo>
                    <a:pt x="211098" y="260818"/>
                  </a:lnTo>
                  <a:lnTo>
                    <a:pt x="211098" y="412552"/>
                  </a:lnTo>
                  <a:lnTo>
                    <a:pt x="210669" y="416838"/>
                  </a:lnTo>
                  <a:lnTo>
                    <a:pt x="94940" y="532567"/>
                  </a:lnTo>
                  <a:lnTo>
                    <a:pt x="94940" y="784170"/>
                  </a:lnTo>
                  <a:cubicBezTo>
                    <a:pt x="102656" y="788456"/>
                    <a:pt x="109942" y="792742"/>
                    <a:pt x="117658" y="796600"/>
                  </a:cubicBezTo>
                  <a:lnTo>
                    <a:pt x="117658" y="538139"/>
                  </a:lnTo>
                  <a:lnTo>
                    <a:pt x="117229" y="533853"/>
                  </a:lnTo>
                  <a:lnTo>
                    <a:pt x="222671" y="428411"/>
                  </a:lnTo>
                  <a:lnTo>
                    <a:pt x="222671" y="2865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6458402" y="3594664"/>
              <a:ext cx="188595" cy="587216"/>
            </a:xfrm>
            <a:custGeom>
              <a:rect b="b" l="l" r="r" t="t"/>
              <a:pathLst>
                <a:path extrusionOk="0" h="587216" w="188595">
                  <a:moveTo>
                    <a:pt x="21217" y="585716"/>
                  </a:moveTo>
                  <a:lnTo>
                    <a:pt x="21217" y="327684"/>
                  </a:lnTo>
                  <a:lnTo>
                    <a:pt x="21646" y="323397"/>
                  </a:lnTo>
                  <a:lnTo>
                    <a:pt x="140375" y="204668"/>
                  </a:lnTo>
                  <a:lnTo>
                    <a:pt x="140375" y="62793"/>
                  </a:lnTo>
                  <a:lnTo>
                    <a:pt x="140803" y="58936"/>
                  </a:lnTo>
                  <a:lnTo>
                    <a:pt x="186238" y="13502"/>
                  </a:lnTo>
                  <a:cubicBezTo>
                    <a:pt x="184952" y="10073"/>
                    <a:pt x="183237" y="6644"/>
                    <a:pt x="181951" y="3215"/>
                  </a:cubicBezTo>
                  <a:lnTo>
                    <a:pt x="124944" y="60222"/>
                  </a:lnTo>
                  <a:lnTo>
                    <a:pt x="124944" y="199096"/>
                  </a:lnTo>
                  <a:lnTo>
                    <a:pt x="125373" y="203382"/>
                  </a:lnTo>
                  <a:lnTo>
                    <a:pt x="3215" y="325540"/>
                  </a:lnTo>
                  <a:lnTo>
                    <a:pt x="3215" y="576715"/>
                  </a:lnTo>
                  <a:cubicBezTo>
                    <a:pt x="9216" y="579715"/>
                    <a:pt x="15216" y="582716"/>
                    <a:pt x="21217" y="5857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5688163" y="3529513"/>
              <a:ext cx="94298" cy="98584"/>
            </a:xfrm>
            <a:custGeom>
              <a:rect b="b" l="l" r="r" t="t"/>
              <a:pathLst>
                <a:path extrusionOk="0" h="98583" w="94297">
                  <a:moveTo>
                    <a:pt x="68366" y="3215"/>
                  </a:moveTo>
                  <a:lnTo>
                    <a:pt x="3215" y="68366"/>
                  </a:lnTo>
                  <a:cubicBezTo>
                    <a:pt x="11787" y="77367"/>
                    <a:pt x="20360" y="86368"/>
                    <a:pt x="29361" y="95369"/>
                  </a:cubicBezTo>
                  <a:lnTo>
                    <a:pt x="91083" y="33647"/>
                  </a:lnTo>
                  <a:cubicBezTo>
                    <a:pt x="83796" y="23789"/>
                    <a:pt x="76081" y="13502"/>
                    <a:pt x="68366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5582293" y="2463951"/>
              <a:ext cx="840105" cy="1084421"/>
            </a:xfrm>
            <a:custGeom>
              <a:rect b="b" l="l" r="r" t="t"/>
              <a:pathLst>
                <a:path extrusionOk="0" h="1084421" w="840105">
                  <a:moveTo>
                    <a:pt x="689443" y="436555"/>
                  </a:moveTo>
                  <a:lnTo>
                    <a:pt x="773454" y="436555"/>
                  </a:lnTo>
                  <a:cubicBezTo>
                    <a:pt x="775597" y="432268"/>
                    <a:pt x="778597" y="427982"/>
                    <a:pt x="782027" y="424125"/>
                  </a:cubicBezTo>
                  <a:cubicBezTo>
                    <a:pt x="797886" y="408265"/>
                    <a:pt x="822746" y="407408"/>
                    <a:pt x="839462" y="421124"/>
                  </a:cubicBezTo>
                  <a:cubicBezTo>
                    <a:pt x="836462" y="392835"/>
                    <a:pt x="834747" y="364974"/>
                    <a:pt x="835605" y="336685"/>
                  </a:cubicBezTo>
                  <a:cubicBezTo>
                    <a:pt x="836033" y="304538"/>
                    <a:pt x="837319" y="271963"/>
                    <a:pt x="837748" y="239816"/>
                  </a:cubicBezTo>
                  <a:cubicBezTo>
                    <a:pt x="836890" y="240673"/>
                    <a:pt x="836462" y="241530"/>
                    <a:pt x="835605" y="241959"/>
                  </a:cubicBezTo>
                  <a:cubicBezTo>
                    <a:pt x="818888" y="258675"/>
                    <a:pt x="791885" y="258675"/>
                    <a:pt x="774740" y="241959"/>
                  </a:cubicBezTo>
                  <a:cubicBezTo>
                    <a:pt x="758023" y="225243"/>
                    <a:pt x="757595" y="197811"/>
                    <a:pt x="774311" y="181094"/>
                  </a:cubicBezTo>
                  <a:cubicBezTo>
                    <a:pt x="791028" y="164378"/>
                    <a:pt x="818888" y="164378"/>
                    <a:pt x="835605" y="181094"/>
                  </a:cubicBezTo>
                  <a:cubicBezTo>
                    <a:pt x="836033" y="181523"/>
                    <a:pt x="836462" y="182380"/>
                    <a:pt x="837319" y="182809"/>
                  </a:cubicBezTo>
                  <a:cubicBezTo>
                    <a:pt x="836890" y="171665"/>
                    <a:pt x="836462" y="160520"/>
                    <a:pt x="835605" y="149376"/>
                  </a:cubicBezTo>
                  <a:cubicBezTo>
                    <a:pt x="835176" y="140375"/>
                    <a:pt x="834319" y="131802"/>
                    <a:pt x="833462" y="122801"/>
                  </a:cubicBezTo>
                  <a:lnTo>
                    <a:pt x="809458" y="98798"/>
                  </a:lnTo>
                  <a:lnTo>
                    <a:pt x="731449" y="98798"/>
                  </a:lnTo>
                  <a:cubicBezTo>
                    <a:pt x="729734" y="106513"/>
                    <a:pt x="726305" y="113800"/>
                    <a:pt x="720305" y="120230"/>
                  </a:cubicBezTo>
                  <a:cubicBezTo>
                    <a:pt x="703588" y="136946"/>
                    <a:pt x="676156" y="136946"/>
                    <a:pt x="659440" y="120230"/>
                  </a:cubicBezTo>
                  <a:cubicBezTo>
                    <a:pt x="642723" y="103513"/>
                    <a:pt x="642723" y="76081"/>
                    <a:pt x="659440" y="59365"/>
                  </a:cubicBezTo>
                  <a:cubicBezTo>
                    <a:pt x="676156" y="42648"/>
                    <a:pt x="703160" y="42648"/>
                    <a:pt x="719876" y="59793"/>
                  </a:cubicBezTo>
                  <a:cubicBezTo>
                    <a:pt x="725448" y="65365"/>
                    <a:pt x="729306" y="72223"/>
                    <a:pt x="731020" y="79510"/>
                  </a:cubicBezTo>
                  <a:lnTo>
                    <a:pt x="813745" y="79081"/>
                  </a:lnTo>
                  <a:lnTo>
                    <a:pt x="817602" y="79081"/>
                  </a:lnTo>
                  <a:lnTo>
                    <a:pt x="830890" y="92369"/>
                  </a:lnTo>
                  <a:cubicBezTo>
                    <a:pt x="828747" y="64508"/>
                    <a:pt x="826175" y="36648"/>
                    <a:pt x="824032" y="8787"/>
                  </a:cubicBezTo>
                  <a:cubicBezTo>
                    <a:pt x="823175" y="7072"/>
                    <a:pt x="822746" y="4929"/>
                    <a:pt x="821889" y="3215"/>
                  </a:cubicBezTo>
                  <a:lnTo>
                    <a:pt x="818888" y="5787"/>
                  </a:lnTo>
                  <a:lnTo>
                    <a:pt x="818888" y="5787"/>
                  </a:lnTo>
                  <a:lnTo>
                    <a:pt x="806458" y="5787"/>
                  </a:lnTo>
                  <a:lnTo>
                    <a:pt x="670155" y="6215"/>
                  </a:lnTo>
                  <a:lnTo>
                    <a:pt x="616149" y="60222"/>
                  </a:lnTo>
                  <a:lnTo>
                    <a:pt x="616149" y="211955"/>
                  </a:lnTo>
                  <a:lnTo>
                    <a:pt x="616149" y="223957"/>
                  </a:lnTo>
                  <a:lnTo>
                    <a:pt x="3215" y="836890"/>
                  </a:lnTo>
                  <a:cubicBezTo>
                    <a:pt x="18645" y="853178"/>
                    <a:pt x="34076" y="869895"/>
                    <a:pt x="49506" y="886611"/>
                  </a:cubicBezTo>
                  <a:lnTo>
                    <a:pt x="263819" y="672299"/>
                  </a:lnTo>
                  <a:lnTo>
                    <a:pt x="285250" y="593431"/>
                  </a:lnTo>
                  <a:lnTo>
                    <a:pt x="286536" y="588288"/>
                  </a:lnTo>
                  <a:lnTo>
                    <a:pt x="563856" y="310968"/>
                  </a:lnTo>
                  <a:lnTo>
                    <a:pt x="572000" y="310968"/>
                  </a:lnTo>
                  <a:lnTo>
                    <a:pt x="650439" y="311396"/>
                  </a:lnTo>
                  <a:cubicBezTo>
                    <a:pt x="652582" y="305395"/>
                    <a:pt x="655582" y="299823"/>
                    <a:pt x="660297" y="295108"/>
                  </a:cubicBezTo>
                  <a:cubicBezTo>
                    <a:pt x="677013" y="278392"/>
                    <a:pt x="704445" y="278392"/>
                    <a:pt x="721162" y="295108"/>
                  </a:cubicBezTo>
                  <a:cubicBezTo>
                    <a:pt x="737878" y="311825"/>
                    <a:pt x="737878" y="339257"/>
                    <a:pt x="721162" y="355973"/>
                  </a:cubicBezTo>
                  <a:cubicBezTo>
                    <a:pt x="704445" y="372690"/>
                    <a:pt x="677013" y="372690"/>
                    <a:pt x="660297" y="355973"/>
                  </a:cubicBezTo>
                  <a:cubicBezTo>
                    <a:pt x="658582" y="354259"/>
                    <a:pt x="656868" y="352116"/>
                    <a:pt x="655582" y="349972"/>
                  </a:cubicBezTo>
                  <a:lnTo>
                    <a:pt x="579715" y="350401"/>
                  </a:lnTo>
                  <a:lnTo>
                    <a:pt x="321683" y="608433"/>
                  </a:lnTo>
                  <a:lnTo>
                    <a:pt x="300252" y="687300"/>
                  </a:lnTo>
                  <a:lnTo>
                    <a:pt x="298966" y="692444"/>
                  </a:lnTo>
                  <a:lnTo>
                    <a:pt x="75652" y="915757"/>
                  </a:lnTo>
                  <a:cubicBezTo>
                    <a:pt x="85511" y="926902"/>
                    <a:pt x="94940" y="938046"/>
                    <a:pt x="104370" y="949190"/>
                  </a:cubicBezTo>
                  <a:lnTo>
                    <a:pt x="384691" y="668870"/>
                  </a:lnTo>
                  <a:lnTo>
                    <a:pt x="398407" y="617006"/>
                  </a:lnTo>
                  <a:lnTo>
                    <a:pt x="399264" y="614434"/>
                  </a:lnTo>
                  <a:lnTo>
                    <a:pt x="421124" y="592574"/>
                  </a:lnTo>
                  <a:cubicBezTo>
                    <a:pt x="405265" y="575858"/>
                    <a:pt x="405265" y="549283"/>
                    <a:pt x="421981" y="532995"/>
                  </a:cubicBezTo>
                  <a:cubicBezTo>
                    <a:pt x="438698" y="516279"/>
                    <a:pt x="466130" y="516279"/>
                    <a:pt x="482846" y="533424"/>
                  </a:cubicBezTo>
                  <a:cubicBezTo>
                    <a:pt x="499563" y="550140"/>
                    <a:pt x="499563" y="577144"/>
                    <a:pt x="482846" y="594289"/>
                  </a:cubicBezTo>
                  <a:cubicBezTo>
                    <a:pt x="470416" y="606719"/>
                    <a:pt x="452842" y="609719"/>
                    <a:pt x="437840" y="604147"/>
                  </a:cubicBezTo>
                  <a:lnTo>
                    <a:pt x="416838" y="625150"/>
                  </a:lnTo>
                  <a:lnTo>
                    <a:pt x="403122" y="677013"/>
                  </a:lnTo>
                  <a:lnTo>
                    <a:pt x="402265" y="679585"/>
                  </a:lnTo>
                  <a:lnTo>
                    <a:pt x="117229" y="964621"/>
                  </a:lnTo>
                  <a:cubicBezTo>
                    <a:pt x="124516" y="973622"/>
                    <a:pt x="131802" y="982194"/>
                    <a:pt x="139089" y="991195"/>
                  </a:cubicBezTo>
                  <a:lnTo>
                    <a:pt x="532567" y="597718"/>
                  </a:lnTo>
                  <a:lnTo>
                    <a:pt x="532567" y="466130"/>
                  </a:lnTo>
                  <a:cubicBezTo>
                    <a:pt x="532567" y="463987"/>
                    <a:pt x="532995" y="461843"/>
                    <a:pt x="534281" y="460129"/>
                  </a:cubicBezTo>
                  <a:cubicBezTo>
                    <a:pt x="525280" y="443841"/>
                    <a:pt x="526995" y="422410"/>
                    <a:pt x="541139" y="408694"/>
                  </a:cubicBezTo>
                  <a:cubicBezTo>
                    <a:pt x="557856" y="391978"/>
                    <a:pt x="585288" y="392406"/>
                    <a:pt x="602004" y="409123"/>
                  </a:cubicBezTo>
                  <a:cubicBezTo>
                    <a:pt x="618720" y="425839"/>
                    <a:pt x="618720" y="452842"/>
                    <a:pt x="602004" y="469559"/>
                  </a:cubicBezTo>
                  <a:cubicBezTo>
                    <a:pt x="588288" y="483275"/>
                    <a:pt x="568143" y="485847"/>
                    <a:pt x="552283" y="477274"/>
                  </a:cubicBezTo>
                  <a:lnTo>
                    <a:pt x="552283" y="601575"/>
                  </a:lnTo>
                  <a:lnTo>
                    <a:pt x="551855" y="605862"/>
                  </a:lnTo>
                  <a:lnTo>
                    <a:pt x="151090" y="1006626"/>
                  </a:lnTo>
                  <a:cubicBezTo>
                    <a:pt x="159663" y="1017342"/>
                    <a:pt x="167807" y="1028057"/>
                    <a:pt x="176379" y="1038773"/>
                  </a:cubicBezTo>
                  <a:lnTo>
                    <a:pt x="471702" y="743450"/>
                  </a:lnTo>
                  <a:lnTo>
                    <a:pt x="475560" y="743450"/>
                  </a:lnTo>
                  <a:lnTo>
                    <a:pt x="513279" y="743022"/>
                  </a:lnTo>
                  <a:lnTo>
                    <a:pt x="532995" y="709160"/>
                  </a:lnTo>
                  <a:cubicBezTo>
                    <a:pt x="526566" y="693730"/>
                    <a:pt x="529566" y="675299"/>
                    <a:pt x="542425" y="662440"/>
                  </a:cubicBezTo>
                  <a:cubicBezTo>
                    <a:pt x="559141" y="645724"/>
                    <a:pt x="586145" y="645724"/>
                    <a:pt x="602861" y="662440"/>
                  </a:cubicBezTo>
                  <a:cubicBezTo>
                    <a:pt x="619578" y="679156"/>
                    <a:pt x="620006" y="706160"/>
                    <a:pt x="603290" y="722876"/>
                  </a:cubicBezTo>
                  <a:cubicBezTo>
                    <a:pt x="587859" y="738735"/>
                    <a:pt x="562999" y="739593"/>
                    <a:pt x="546283" y="725877"/>
                  </a:cubicBezTo>
                  <a:lnTo>
                    <a:pt x="527852" y="757595"/>
                  </a:lnTo>
                  <a:lnTo>
                    <a:pt x="525280" y="762738"/>
                  </a:lnTo>
                  <a:lnTo>
                    <a:pt x="519708" y="762738"/>
                  </a:lnTo>
                  <a:lnTo>
                    <a:pt x="480274" y="762738"/>
                  </a:lnTo>
                  <a:lnTo>
                    <a:pt x="188809" y="1054203"/>
                  </a:lnTo>
                  <a:cubicBezTo>
                    <a:pt x="196525" y="1064062"/>
                    <a:pt x="203811" y="1074349"/>
                    <a:pt x="211527" y="1084636"/>
                  </a:cubicBezTo>
                  <a:lnTo>
                    <a:pt x="517993" y="778169"/>
                  </a:lnTo>
                  <a:lnTo>
                    <a:pt x="523566" y="779455"/>
                  </a:lnTo>
                  <a:lnTo>
                    <a:pt x="584859" y="796171"/>
                  </a:lnTo>
                  <a:lnTo>
                    <a:pt x="646152" y="734878"/>
                  </a:lnTo>
                  <a:lnTo>
                    <a:pt x="646152" y="669727"/>
                  </a:lnTo>
                  <a:lnTo>
                    <a:pt x="583573" y="605004"/>
                  </a:lnTo>
                  <a:lnTo>
                    <a:pt x="584002" y="600718"/>
                  </a:lnTo>
                  <a:lnTo>
                    <a:pt x="584002" y="541996"/>
                  </a:lnTo>
                  <a:lnTo>
                    <a:pt x="583573" y="537710"/>
                  </a:lnTo>
                  <a:lnTo>
                    <a:pt x="684729" y="436555"/>
                  </a:lnTo>
                  <a:lnTo>
                    <a:pt x="689443" y="4365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5947053" y="3832551"/>
              <a:ext cx="12859" cy="12859"/>
            </a:xfrm>
            <a:custGeom>
              <a:rect b="b" l="l" r="r" t="t"/>
              <a:pathLst>
                <a:path extrusionOk="0" h="12858" w="12858">
                  <a:moveTo>
                    <a:pt x="12644" y="10930"/>
                  </a:moveTo>
                  <a:cubicBezTo>
                    <a:pt x="11359" y="8358"/>
                    <a:pt x="9644" y="5786"/>
                    <a:pt x="8358" y="3215"/>
                  </a:cubicBezTo>
                  <a:lnTo>
                    <a:pt x="3215" y="3215"/>
                  </a:lnTo>
                  <a:cubicBezTo>
                    <a:pt x="6215" y="5786"/>
                    <a:pt x="9215" y="8358"/>
                    <a:pt x="12644" y="109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5950053" y="3225617"/>
              <a:ext cx="522923" cy="771525"/>
            </a:xfrm>
            <a:custGeom>
              <a:rect b="b" l="l" r="r" t="t"/>
              <a:pathLst>
                <a:path extrusionOk="0" h="771525" w="522922">
                  <a:moveTo>
                    <a:pt x="392406" y="486704"/>
                  </a:moveTo>
                  <a:lnTo>
                    <a:pt x="392406" y="486704"/>
                  </a:lnTo>
                  <a:lnTo>
                    <a:pt x="392406" y="152376"/>
                  </a:lnTo>
                  <a:lnTo>
                    <a:pt x="392406" y="144232"/>
                  </a:lnTo>
                  <a:lnTo>
                    <a:pt x="520994" y="15645"/>
                  </a:lnTo>
                  <a:cubicBezTo>
                    <a:pt x="519279" y="11359"/>
                    <a:pt x="517565" y="7072"/>
                    <a:pt x="516279" y="3215"/>
                  </a:cubicBezTo>
                  <a:lnTo>
                    <a:pt x="248817" y="270248"/>
                  </a:lnTo>
                  <a:lnTo>
                    <a:pt x="231243" y="335399"/>
                  </a:lnTo>
                  <a:lnTo>
                    <a:pt x="230386" y="337542"/>
                  </a:lnTo>
                  <a:lnTo>
                    <a:pt x="3215" y="564713"/>
                  </a:lnTo>
                  <a:cubicBezTo>
                    <a:pt x="13502" y="582716"/>
                    <a:pt x="23789" y="600718"/>
                    <a:pt x="34076" y="619149"/>
                  </a:cubicBezTo>
                  <a:lnTo>
                    <a:pt x="307538" y="345686"/>
                  </a:lnTo>
                  <a:cubicBezTo>
                    <a:pt x="301109" y="343543"/>
                    <a:pt x="294680" y="340543"/>
                    <a:pt x="289108" y="334971"/>
                  </a:cubicBezTo>
                  <a:cubicBezTo>
                    <a:pt x="272391" y="318254"/>
                    <a:pt x="272391" y="291251"/>
                    <a:pt x="289536" y="274106"/>
                  </a:cubicBezTo>
                  <a:cubicBezTo>
                    <a:pt x="306253" y="257389"/>
                    <a:pt x="333256" y="257389"/>
                    <a:pt x="349972" y="274106"/>
                  </a:cubicBezTo>
                  <a:cubicBezTo>
                    <a:pt x="366689" y="290822"/>
                    <a:pt x="366689" y="317826"/>
                    <a:pt x="349972" y="334971"/>
                  </a:cubicBezTo>
                  <a:cubicBezTo>
                    <a:pt x="345686" y="339257"/>
                    <a:pt x="340971" y="342257"/>
                    <a:pt x="335828" y="344400"/>
                  </a:cubicBezTo>
                  <a:cubicBezTo>
                    <a:pt x="335399" y="345257"/>
                    <a:pt x="334542" y="346115"/>
                    <a:pt x="334113" y="346543"/>
                  </a:cubicBezTo>
                  <a:lnTo>
                    <a:pt x="43505" y="637151"/>
                  </a:lnTo>
                  <a:cubicBezTo>
                    <a:pt x="46077" y="642295"/>
                    <a:pt x="49077" y="647010"/>
                    <a:pt x="51649" y="652153"/>
                  </a:cubicBezTo>
                  <a:cubicBezTo>
                    <a:pt x="105227" y="694158"/>
                    <a:pt x="160091" y="733592"/>
                    <a:pt x="215813" y="771311"/>
                  </a:cubicBezTo>
                  <a:lnTo>
                    <a:pt x="215813" y="671441"/>
                  </a:lnTo>
                  <a:lnTo>
                    <a:pt x="215813" y="663297"/>
                  </a:lnTo>
                  <a:lnTo>
                    <a:pt x="392406" y="4867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5633728" y="487132"/>
              <a:ext cx="600075" cy="347186"/>
            </a:xfrm>
            <a:custGeom>
              <a:rect b="b" l="l" r="r" t="t"/>
              <a:pathLst>
                <a:path extrusionOk="0" h="347186" w="600075">
                  <a:moveTo>
                    <a:pt x="548426" y="347401"/>
                  </a:moveTo>
                  <a:cubicBezTo>
                    <a:pt x="554855" y="346543"/>
                    <a:pt x="561285" y="344400"/>
                    <a:pt x="567714" y="340543"/>
                  </a:cubicBezTo>
                  <a:cubicBezTo>
                    <a:pt x="584430" y="328970"/>
                    <a:pt x="591717" y="308824"/>
                    <a:pt x="599004" y="290393"/>
                  </a:cubicBezTo>
                  <a:lnTo>
                    <a:pt x="495276" y="186666"/>
                  </a:lnTo>
                  <a:lnTo>
                    <a:pt x="495705" y="182380"/>
                  </a:lnTo>
                  <a:lnTo>
                    <a:pt x="495276" y="126659"/>
                  </a:lnTo>
                  <a:lnTo>
                    <a:pt x="430983" y="62365"/>
                  </a:lnTo>
                  <a:lnTo>
                    <a:pt x="268534" y="62365"/>
                  </a:lnTo>
                  <a:lnTo>
                    <a:pt x="209383" y="3215"/>
                  </a:lnTo>
                  <a:lnTo>
                    <a:pt x="3215" y="3215"/>
                  </a:lnTo>
                  <a:cubicBezTo>
                    <a:pt x="3643" y="9644"/>
                    <a:pt x="4501" y="16073"/>
                    <a:pt x="4929" y="22503"/>
                  </a:cubicBezTo>
                  <a:cubicBezTo>
                    <a:pt x="5358" y="25932"/>
                    <a:pt x="5358" y="28932"/>
                    <a:pt x="5786" y="32361"/>
                  </a:cubicBezTo>
                  <a:lnTo>
                    <a:pt x="210241" y="31933"/>
                  </a:lnTo>
                  <a:lnTo>
                    <a:pt x="214527" y="32361"/>
                  </a:lnTo>
                  <a:lnTo>
                    <a:pt x="318683" y="136517"/>
                  </a:lnTo>
                  <a:lnTo>
                    <a:pt x="353830" y="136517"/>
                  </a:lnTo>
                  <a:cubicBezTo>
                    <a:pt x="351687" y="121944"/>
                    <a:pt x="356402" y="106085"/>
                    <a:pt x="367975" y="94940"/>
                  </a:cubicBezTo>
                  <a:cubicBezTo>
                    <a:pt x="387263" y="75652"/>
                    <a:pt x="418552" y="75224"/>
                    <a:pt x="437840" y="94512"/>
                  </a:cubicBezTo>
                  <a:cubicBezTo>
                    <a:pt x="457129" y="113800"/>
                    <a:pt x="457129" y="145090"/>
                    <a:pt x="437840" y="164378"/>
                  </a:cubicBezTo>
                  <a:cubicBezTo>
                    <a:pt x="418552" y="183666"/>
                    <a:pt x="387263" y="183666"/>
                    <a:pt x="367975" y="164378"/>
                  </a:cubicBezTo>
                  <a:cubicBezTo>
                    <a:pt x="365403" y="161806"/>
                    <a:pt x="362831" y="158806"/>
                    <a:pt x="361117" y="155377"/>
                  </a:cubicBezTo>
                  <a:lnTo>
                    <a:pt x="315254" y="155377"/>
                  </a:lnTo>
                  <a:lnTo>
                    <a:pt x="310968" y="155805"/>
                  </a:lnTo>
                  <a:lnTo>
                    <a:pt x="206383" y="51221"/>
                  </a:lnTo>
                  <a:lnTo>
                    <a:pt x="7930" y="51221"/>
                  </a:lnTo>
                  <a:cubicBezTo>
                    <a:pt x="9215" y="61508"/>
                    <a:pt x="10930" y="71795"/>
                    <a:pt x="12644" y="82082"/>
                  </a:cubicBezTo>
                  <a:lnTo>
                    <a:pt x="196525" y="82082"/>
                  </a:lnTo>
                  <a:lnTo>
                    <a:pt x="202954" y="82082"/>
                  </a:lnTo>
                  <a:lnTo>
                    <a:pt x="331970" y="211098"/>
                  </a:lnTo>
                  <a:lnTo>
                    <a:pt x="465701" y="211098"/>
                  </a:lnTo>
                  <a:lnTo>
                    <a:pt x="472130" y="211098"/>
                  </a:lnTo>
                  <a:lnTo>
                    <a:pt x="548855" y="287822"/>
                  </a:lnTo>
                  <a:lnTo>
                    <a:pt x="548426" y="294251"/>
                  </a:lnTo>
                  <a:lnTo>
                    <a:pt x="548426" y="3474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6729722" y="2099620"/>
              <a:ext cx="235744" cy="278606"/>
            </a:xfrm>
            <a:custGeom>
              <a:rect b="b" l="l" r="r" t="t"/>
              <a:pathLst>
                <a:path extrusionOk="0" h="278606" w="235743">
                  <a:moveTo>
                    <a:pt x="8787" y="272391"/>
                  </a:moveTo>
                  <a:cubicBezTo>
                    <a:pt x="9216" y="274534"/>
                    <a:pt x="10073" y="276678"/>
                    <a:pt x="10501" y="278821"/>
                  </a:cubicBezTo>
                  <a:lnTo>
                    <a:pt x="224385" y="106513"/>
                  </a:lnTo>
                  <a:lnTo>
                    <a:pt x="233386" y="29361"/>
                  </a:lnTo>
                  <a:lnTo>
                    <a:pt x="233386" y="29361"/>
                  </a:lnTo>
                  <a:lnTo>
                    <a:pt x="233815" y="26360"/>
                  </a:lnTo>
                  <a:cubicBezTo>
                    <a:pt x="223957" y="19074"/>
                    <a:pt x="214098" y="11787"/>
                    <a:pt x="205097" y="3215"/>
                  </a:cubicBezTo>
                  <a:lnTo>
                    <a:pt x="195239" y="94083"/>
                  </a:lnTo>
                  <a:lnTo>
                    <a:pt x="194382" y="100084"/>
                  </a:lnTo>
                  <a:lnTo>
                    <a:pt x="3215" y="253960"/>
                  </a:lnTo>
                  <a:cubicBezTo>
                    <a:pt x="5358" y="259961"/>
                    <a:pt x="7072" y="266390"/>
                    <a:pt x="8787" y="2723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7230356" y="2972300"/>
              <a:ext cx="227171" cy="210026"/>
            </a:xfrm>
            <a:custGeom>
              <a:rect b="b" l="l" r="r" t="t"/>
              <a:pathLst>
                <a:path extrusionOk="0" h="210026" w="227171">
                  <a:moveTo>
                    <a:pt x="93654" y="98798"/>
                  </a:moveTo>
                  <a:lnTo>
                    <a:pt x="55507" y="94512"/>
                  </a:lnTo>
                  <a:lnTo>
                    <a:pt x="34504" y="111228"/>
                  </a:lnTo>
                  <a:cubicBezTo>
                    <a:pt x="24217" y="143375"/>
                    <a:pt x="11358" y="174236"/>
                    <a:pt x="3215" y="206812"/>
                  </a:cubicBezTo>
                  <a:cubicBezTo>
                    <a:pt x="73081" y="149804"/>
                    <a:pt x="142089" y="94512"/>
                    <a:pt x="196524" y="50792"/>
                  </a:cubicBezTo>
                  <a:cubicBezTo>
                    <a:pt x="207240" y="42219"/>
                    <a:pt x="217098" y="34076"/>
                    <a:pt x="226528" y="26789"/>
                  </a:cubicBezTo>
                  <a:cubicBezTo>
                    <a:pt x="223099" y="19074"/>
                    <a:pt x="219242" y="11358"/>
                    <a:pt x="215813" y="3215"/>
                  </a:cubicBezTo>
                  <a:lnTo>
                    <a:pt x="97083" y="99227"/>
                  </a:lnTo>
                  <a:lnTo>
                    <a:pt x="93654" y="987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6349960" y="1149787"/>
              <a:ext cx="51435" cy="34290"/>
            </a:xfrm>
            <a:custGeom>
              <a:rect b="b" l="l" r="r" t="t"/>
              <a:pathLst>
                <a:path extrusionOk="0" h="34290" w="51435">
                  <a:moveTo>
                    <a:pt x="49078" y="30218"/>
                  </a:moveTo>
                  <a:lnTo>
                    <a:pt x="29361" y="5786"/>
                  </a:lnTo>
                  <a:cubicBezTo>
                    <a:pt x="20788" y="4501"/>
                    <a:pt x="11787" y="4072"/>
                    <a:pt x="3215" y="3215"/>
                  </a:cubicBezTo>
                  <a:lnTo>
                    <a:pt x="25503" y="31075"/>
                  </a:lnTo>
                  <a:cubicBezTo>
                    <a:pt x="33218" y="28504"/>
                    <a:pt x="41362" y="28504"/>
                    <a:pt x="49078" y="302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6640568" y="2005322"/>
              <a:ext cx="270034" cy="321469"/>
            </a:xfrm>
            <a:custGeom>
              <a:rect b="b" l="l" r="r" t="t"/>
              <a:pathLst>
                <a:path extrusionOk="0" h="321468" w="270033">
                  <a:moveTo>
                    <a:pt x="32790" y="235529"/>
                  </a:moveTo>
                  <a:lnTo>
                    <a:pt x="144661" y="145518"/>
                  </a:lnTo>
                  <a:cubicBezTo>
                    <a:pt x="142089" y="130516"/>
                    <a:pt x="147233" y="115086"/>
                    <a:pt x="159663" y="104799"/>
                  </a:cubicBezTo>
                  <a:cubicBezTo>
                    <a:pt x="178094" y="89797"/>
                    <a:pt x="205097" y="92797"/>
                    <a:pt x="220099" y="111228"/>
                  </a:cubicBezTo>
                  <a:cubicBezTo>
                    <a:pt x="235101" y="129659"/>
                    <a:pt x="232101" y="156662"/>
                    <a:pt x="213670" y="171664"/>
                  </a:cubicBezTo>
                  <a:lnTo>
                    <a:pt x="213670" y="171664"/>
                  </a:lnTo>
                  <a:cubicBezTo>
                    <a:pt x="197382" y="184523"/>
                    <a:pt x="175094" y="184094"/>
                    <a:pt x="159663" y="171664"/>
                  </a:cubicBezTo>
                  <a:lnTo>
                    <a:pt x="48649" y="260818"/>
                  </a:lnTo>
                  <a:cubicBezTo>
                    <a:pt x="60651" y="279678"/>
                    <a:pt x="71795" y="299395"/>
                    <a:pt x="81225" y="319540"/>
                  </a:cubicBezTo>
                  <a:lnTo>
                    <a:pt x="255675" y="178951"/>
                  </a:lnTo>
                  <a:lnTo>
                    <a:pt x="267676" y="65794"/>
                  </a:lnTo>
                  <a:cubicBezTo>
                    <a:pt x="263819" y="59365"/>
                    <a:pt x="259961" y="52935"/>
                    <a:pt x="256532" y="46506"/>
                  </a:cubicBezTo>
                  <a:cubicBezTo>
                    <a:pt x="248817" y="31932"/>
                    <a:pt x="241102" y="17788"/>
                    <a:pt x="233815" y="3215"/>
                  </a:cubicBezTo>
                  <a:lnTo>
                    <a:pt x="3215" y="188809"/>
                  </a:lnTo>
                  <a:cubicBezTo>
                    <a:pt x="13502" y="204240"/>
                    <a:pt x="22932" y="219670"/>
                    <a:pt x="32790" y="235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6745153" y="2144197"/>
              <a:ext cx="282893" cy="304324"/>
            </a:xfrm>
            <a:custGeom>
              <a:rect b="b" l="l" r="r" t="t"/>
              <a:pathLst>
                <a:path extrusionOk="0" h="304323" w="282892">
                  <a:moveTo>
                    <a:pt x="16931" y="301966"/>
                  </a:moveTo>
                  <a:lnTo>
                    <a:pt x="252675" y="111657"/>
                  </a:lnTo>
                  <a:lnTo>
                    <a:pt x="280535" y="39648"/>
                  </a:lnTo>
                  <a:lnTo>
                    <a:pt x="280535" y="39648"/>
                  </a:lnTo>
                  <a:cubicBezTo>
                    <a:pt x="269820" y="28075"/>
                    <a:pt x="259104" y="16931"/>
                    <a:pt x="247960" y="6215"/>
                  </a:cubicBezTo>
                  <a:cubicBezTo>
                    <a:pt x="247102" y="5358"/>
                    <a:pt x="245816" y="4501"/>
                    <a:pt x="244959" y="3215"/>
                  </a:cubicBezTo>
                  <a:lnTo>
                    <a:pt x="237673" y="71366"/>
                  </a:lnTo>
                  <a:lnTo>
                    <a:pt x="236815" y="77367"/>
                  </a:lnTo>
                  <a:lnTo>
                    <a:pt x="3215" y="265533"/>
                  </a:lnTo>
                  <a:cubicBezTo>
                    <a:pt x="7501" y="277535"/>
                    <a:pt x="11787" y="289965"/>
                    <a:pt x="16931" y="3019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5647015" y="3481935"/>
              <a:ext cx="98584" cy="102870"/>
            </a:xfrm>
            <a:custGeom>
              <a:rect b="b" l="l" r="r" t="t"/>
              <a:pathLst>
                <a:path extrusionOk="0" h="102870" w="98583">
                  <a:moveTo>
                    <a:pt x="97512" y="35362"/>
                  </a:moveTo>
                  <a:cubicBezTo>
                    <a:pt x="89368" y="24646"/>
                    <a:pt x="80796" y="13930"/>
                    <a:pt x="72652" y="3215"/>
                  </a:cubicBezTo>
                  <a:lnTo>
                    <a:pt x="3215" y="72652"/>
                  </a:lnTo>
                  <a:cubicBezTo>
                    <a:pt x="12216" y="82510"/>
                    <a:pt x="21646" y="92369"/>
                    <a:pt x="30647" y="102227"/>
                  </a:cubicBezTo>
                  <a:lnTo>
                    <a:pt x="97512" y="353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6529126" y="1899452"/>
              <a:ext cx="334328" cy="270034"/>
            </a:xfrm>
            <a:custGeom>
              <a:rect b="b" l="l" r="r" t="t"/>
              <a:pathLst>
                <a:path extrusionOk="0" h="270033" w="334327">
                  <a:moveTo>
                    <a:pt x="3215" y="165235"/>
                  </a:moveTo>
                  <a:cubicBezTo>
                    <a:pt x="18645" y="179380"/>
                    <a:pt x="35362" y="192238"/>
                    <a:pt x="51221" y="205954"/>
                  </a:cubicBezTo>
                  <a:lnTo>
                    <a:pt x="152376" y="124516"/>
                  </a:lnTo>
                  <a:cubicBezTo>
                    <a:pt x="153233" y="124087"/>
                    <a:pt x="153662" y="123658"/>
                    <a:pt x="154519" y="123230"/>
                  </a:cubicBezTo>
                  <a:cubicBezTo>
                    <a:pt x="144232" y="105228"/>
                    <a:pt x="148519" y="82082"/>
                    <a:pt x="165235" y="68794"/>
                  </a:cubicBezTo>
                  <a:cubicBezTo>
                    <a:pt x="183666" y="53793"/>
                    <a:pt x="210241" y="56793"/>
                    <a:pt x="225242" y="75224"/>
                  </a:cubicBezTo>
                  <a:cubicBezTo>
                    <a:pt x="240244" y="93655"/>
                    <a:pt x="237673" y="120658"/>
                    <a:pt x="219242" y="135660"/>
                  </a:cubicBezTo>
                  <a:cubicBezTo>
                    <a:pt x="206383" y="145947"/>
                    <a:pt x="189238" y="147233"/>
                    <a:pt x="175094" y="141232"/>
                  </a:cubicBezTo>
                  <a:cubicBezTo>
                    <a:pt x="174236" y="143375"/>
                    <a:pt x="172950" y="145518"/>
                    <a:pt x="170807" y="147233"/>
                  </a:cubicBezTo>
                  <a:lnTo>
                    <a:pt x="72223" y="226528"/>
                  </a:lnTo>
                  <a:cubicBezTo>
                    <a:pt x="73509" y="227814"/>
                    <a:pt x="74795" y="229100"/>
                    <a:pt x="75652" y="230386"/>
                  </a:cubicBezTo>
                  <a:cubicBezTo>
                    <a:pt x="83368" y="243245"/>
                    <a:pt x="91512" y="256103"/>
                    <a:pt x="99227" y="268962"/>
                  </a:cubicBezTo>
                  <a:lnTo>
                    <a:pt x="331970" y="81224"/>
                  </a:lnTo>
                  <a:cubicBezTo>
                    <a:pt x="323826" y="64508"/>
                    <a:pt x="315682" y="47792"/>
                    <a:pt x="307538" y="31075"/>
                  </a:cubicBezTo>
                  <a:cubicBezTo>
                    <a:pt x="300681" y="28504"/>
                    <a:pt x="294680" y="24217"/>
                    <a:pt x="289536" y="17788"/>
                  </a:cubicBezTo>
                  <a:cubicBezTo>
                    <a:pt x="288250" y="16073"/>
                    <a:pt x="286965" y="14359"/>
                    <a:pt x="285679" y="12216"/>
                  </a:cubicBezTo>
                  <a:lnTo>
                    <a:pt x="202954" y="3215"/>
                  </a:lnTo>
                  <a:lnTo>
                    <a:pt x="3215" y="1652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6529126" y="2061472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6644426" y="1365814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6421969" y="1162645"/>
              <a:ext cx="227171" cy="205740"/>
            </a:xfrm>
            <a:custGeom>
              <a:rect b="b" l="l" r="r" t="t"/>
              <a:pathLst>
                <a:path extrusionOk="0" h="205740" w="227171">
                  <a:moveTo>
                    <a:pt x="225671" y="206383"/>
                  </a:moveTo>
                  <a:cubicBezTo>
                    <a:pt x="178522" y="117658"/>
                    <a:pt x="102227" y="42648"/>
                    <a:pt x="7930" y="4929"/>
                  </a:cubicBezTo>
                  <a:cubicBezTo>
                    <a:pt x="6215" y="4072"/>
                    <a:pt x="4929" y="3643"/>
                    <a:pt x="3215" y="3215"/>
                  </a:cubicBezTo>
                  <a:lnTo>
                    <a:pt x="161377" y="199525"/>
                  </a:lnTo>
                  <a:lnTo>
                    <a:pt x="225671" y="2063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6426256" y="3548372"/>
              <a:ext cx="205740" cy="612934"/>
            </a:xfrm>
            <a:custGeom>
              <a:rect b="b" l="l" r="r" t="t"/>
              <a:pathLst>
                <a:path extrusionOk="0" h="612933" w="205740">
                  <a:moveTo>
                    <a:pt x="15645" y="612720"/>
                  </a:moveTo>
                  <a:lnTo>
                    <a:pt x="15645" y="367546"/>
                  </a:lnTo>
                  <a:lnTo>
                    <a:pt x="15645" y="363688"/>
                  </a:lnTo>
                  <a:lnTo>
                    <a:pt x="137803" y="241530"/>
                  </a:lnTo>
                  <a:lnTo>
                    <a:pt x="137803" y="241530"/>
                  </a:lnTo>
                  <a:lnTo>
                    <a:pt x="137803" y="102227"/>
                  </a:lnTo>
                  <a:lnTo>
                    <a:pt x="137803" y="97941"/>
                  </a:lnTo>
                  <a:lnTo>
                    <a:pt x="205954" y="29789"/>
                  </a:lnTo>
                  <a:cubicBezTo>
                    <a:pt x="202097" y="20788"/>
                    <a:pt x="198239" y="12216"/>
                    <a:pt x="193953" y="3215"/>
                  </a:cubicBezTo>
                  <a:lnTo>
                    <a:pt x="108656" y="88511"/>
                  </a:lnTo>
                  <a:lnTo>
                    <a:pt x="108656" y="234672"/>
                  </a:lnTo>
                  <a:lnTo>
                    <a:pt x="3215" y="340114"/>
                  </a:lnTo>
                  <a:lnTo>
                    <a:pt x="3215" y="605004"/>
                  </a:lnTo>
                  <a:cubicBezTo>
                    <a:pt x="7072" y="608005"/>
                    <a:pt x="11359" y="610576"/>
                    <a:pt x="15645" y="6127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6230905" y="1217081"/>
              <a:ext cx="488633" cy="677228"/>
            </a:xfrm>
            <a:custGeom>
              <a:rect b="b" l="l" r="r" t="t"/>
              <a:pathLst>
                <a:path extrusionOk="0" h="677227" w="488632">
                  <a:moveTo>
                    <a:pt x="156989" y="116800"/>
                  </a:moveTo>
                  <a:cubicBezTo>
                    <a:pt x="175420" y="103513"/>
                    <a:pt x="200709" y="106513"/>
                    <a:pt x="215282" y="124516"/>
                  </a:cubicBezTo>
                  <a:cubicBezTo>
                    <a:pt x="230284" y="142946"/>
                    <a:pt x="227284" y="169950"/>
                    <a:pt x="208853" y="184952"/>
                  </a:cubicBezTo>
                  <a:cubicBezTo>
                    <a:pt x="190422" y="199954"/>
                    <a:pt x="163418" y="196953"/>
                    <a:pt x="148845" y="178522"/>
                  </a:cubicBezTo>
                  <a:cubicBezTo>
                    <a:pt x="140701" y="168235"/>
                    <a:pt x="138130" y="154948"/>
                    <a:pt x="140273" y="142946"/>
                  </a:cubicBezTo>
                  <a:lnTo>
                    <a:pt x="122699" y="121087"/>
                  </a:lnTo>
                  <a:lnTo>
                    <a:pt x="125699" y="113371"/>
                  </a:lnTo>
                  <a:lnTo>
                    <a:pt x="151417" y="46934"/>
                  </a:lnTo>
                  <a:cubicBezTo>
                    <a:pt x="142844" y="45649"/>
                    <a:pt x="134272" y="41791"/>
                    <a:pt x="127414" y="34933"/>
                  </a:cubicBezTo>
                  <a:cubicBezTo>
                    <a:pt x="122699" y="30218"/>
                    <a:pt x="118841" y="24217"/>
                    <a:pt x="117127" y="18217"/>
                  </a:cubicBezTo>
                  <a:cubicBezTo>
                    <a:pt x="117127" y="30647"/>
                    <a:pt x="111555" y="42648"/>
                    <a:pt x="101268" y="51221"/>
                  </a:cubicBezTo>
                  <a:cubicBezTo>
                    <a:pt x="82837" y="65794"/>
                    <a:pt x="56262" y="62794"/>
                    <a:pt x="41260" y="44791"/>
                  </a:cubicBezTo>
                  <a:lnTo>
                    <a:pt x="12114" y="41791"/>
                  </a:lnTo>
                  <a:cubicBezTo>
                    <a:pt x="1827" y="162234"/>
                    <a:pt x="541" y="284393"/>
                    <a:pt x="7827" y="407408"/>
                  </a:cubicBezTo>
                  <a:lnTo>
                    <a:pt x="21544" y="396264"/>
                  </a:lnTo>
                  <a:lnTo>
                    <a:pt x="31831" y="300680"/>
                  </a:lnTo>
                  <a:cubicBezTo>
                    <a:pt x="26258" y="298109"/>
                    <a:pt x="21115" y="294251"/>
                    <a:pt x="16829" y="289107"/>
                  </a:cubicBezTo>
                  <a:cubicBezTo>
                    <a:pt x="1827" y="270677"/>
                    <a:pt x="5256" y="243673"/>
                    <a:pt x="23687" y="228671"/>
                  </a:cubicBezTo>
                  <a:cubicBezTo>
                    <a:pt x="42117" y="213669"/>
                    <a:pt x="69121" y="216670"/>
                    <a:pt x="84123" y="235101"/>
                  </a:cubicBezTo>
                  <a:cubicBezTo>
                    <a:pt x="99125" y="253532"/>
                    <a:pt x="96124" y="280535"/>
                    <a:pt x="77693" y="295537"/>
                  </a:cubicBezTo>
                  <a:cubicBezTo>
                    <a:pt x="72979" y="299394"/>
                    <a:pt x="66978" y="301966"/>
                    <a:pt x="60977" y="303681"/>
                  </a:cubicBezTo>
                  <a:lnTo>
                    <a:pt x="50261" y="405265"/>
                  </a:lnTo>
                  <a:lnTo>
                    <a:pt x="49833" y="411266"/>
                  </a:lnTo>
                  <a:lnTo>
                    <a:pt x="10399" y="442984"/>
                  </a:lnTo>
                  <a:cubicBezTo>
                    <a:pt x="11685" y="459272"/>
                    <a:pt x="12971" y="475559"/>
                    <a:pt x="14686" y="491847"/>
                  </a:cubicBezTo>
                  <a:lnTo>
                    <a:pt x="114555" y="411266"/>
                  </a:lnTo>
                  <a:cubicBezTo>
                    <a:pt x="111555" y="396264"/>
                    <a:pt x="116698" y="380405"/>
                    <a:pt x="129557" y="370118"/>
                  </a:cubicBezTo>
                  <a:cubicBezTo>
                    <a:pt x="147988" y="355116"/>
                    <a:pt x="175420" y="358116"/>
                    <a:pt x="190422" y="376547"/>
                  </a:cubicBezTo>
                  <a:cubicBezTo>
                    <a:pt x="205424" y="394978"/>
                    <a:pt x="201995" y="422410"/>
                    <a:pt x="183564" y="436983"/>
                  </a:cubicBezTo>
                  <a:cubicBezTo>
                    <a:pt x="167705" y="449842"/>
                    <a:pt x="145416" y="448985"/>
                    <a:pt x="129986" y="436554"/>
                  </a:cubicBezTo>
                  <a:lnTo>
                    <a:pt x="18115" y="526994"/>
                  </a:lnTo>
                  <a:cubicBezTo>
                    <a:pt x="20686" y="550997"/>
                    <a:pt x="23687" y="575429"/>
                    <a:pt x="26687" y="599432"/>
                  </a:cubicBezTo>
                  <a:lnTo>
                    <a:pt x="256002" y="414695"/>
                  </a:lnTo>
                  <a:lnTo>
                    <a:pt x="265431" y="328541"/>
                  </a:lnTo>
                  <a:cubicBezTo>
                    <a:pt x="261574" y="325969"/>
                    <a:pt x="258145" y="323397"/>
                    <a:pt x="255144" y="319540"/>
                  </a:cubicBezTo>
                  <a:cubicBezTo>
                    <a:pt x="240142" y="301109"/>
                    <a:pt x="243143" y="274106"/>
                    <a:pt x="261574" y="259104"/>
                  </a:cubicBezTo>
                  <a:cubicBezTo>
                    <a:pt x="280004" y="244102"/>
                    <a:pt x="307008" y="247102"/>
                    <a:pt x="322010" y="265533"/>
                  </a:cubicBezTo>
                  <a:cubicBezTo>
                    <a:pt x="337011" y="283964"/>
                    <a:pt x="334011" y="310967"/>
                    <a:pt x="315580" y="325969"/>
                  </a:cubicBezTo>
                  <a:lnTo>
                    <a:pt x="315580" y="325969"/>
                  </a:lnTo>
                  <a:cubicBezTo>
                    <a:pt x="309151" y="331113"/>
                    <a:pt x="301864" y="334113"/>
                    <a:pt x="294149" y="334970"/>
                  </a:cubicBezTo>
                  <a:lnTo>
                    <a:pt x="284719" y="424124"/>
                  </a:lnTo>
                  <a:lnTo>
                    <a:pt x="284291" y="429697"/>
                  </a:lnTo>
                  <a:lnTo>
                    <a:pt x="31831" y="633293"/>
                  </a:lnTo>
                  <a:cubicBezTo>
                    <a:pt x="33974" y="647009"/>
                    <a:pt x="36117" y="660725"/>
                    <a:pt x="38260" y="674441"/>
                  </a:cubicBezTo>
                  <a:lnTo>
                    <a:pt x="277861" y="481560"/>
                  </a:lnTo>
                  <a:lnTo>
                    <a:pt x="283862" y="482417"/>
                  </a:lnTo>
                  <a:lnTo>
                    <a:pt x="399591" y="494419"/>
                  </a:lnTo>
                  <a:lnTo>
                    <a:pt x="486602" y="424124"/>
                  </a:lnTo>
                  <a:cubicBezTo>
                    <a:pt x="483173" y="392406"/>
                    <a:pt x="480172" y="360259"/>
                    <a:pt x="474172" y="328541"/>
                  </a:cubicBezTo>
                  <a:cubicBezTo>
                    <a:pt x="463027" y="279678"/>
                    <a:pt x="454026" y="229100"/>
                    <a:pt x="433024" y="183237"/>
                  </a:cubicBezTo>
                  <a:lnTo>
                    <a:pt x="343870" y="173379"/>
                  </a:lnTo>
                  <a:lnTo>
                    <a:pt x="337869" y="172950"/>
                  </a:lnTo>
                  <a:lnTo>
                    <a:pt x="201137" y="3215"/>
                  </a:lnTo>
                  <a:cubicBezTo>
                    <a:pt x="201566" y="14787"/>
                    <a:pt x="197280" y="25932"/>
                    <a:pt x="188707" y="34933"/>
                  </a:cubicBezTo>
                  <a:cubicBezTo>
                    <a:pt x="188707" y="34933"/>
                    <a:pt x="188707" y="34933"/>
                    <a:pt x="188279" y="34933"/>
                  </a:cubicBezTo>
                  <a:lnTo>
                    <a:pt x="156989" y="115514"/>
                  </a:lnTo>
                  <a:lnTo>
                    <a:pt x="156989" y="1168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5648730" y="596860"/>
              <a:ext cx="505778" cy="240030"/>
            </a:xfrm>
            <a:custGeom>
              <a:rect b="b" l="l" r="r" t="t"/>
              <a:pathLst>
                <a:path extrusionOk="0" h="240030" w="505777">
                  <a:moveTo>
                    <a:pt x="504277" y="237244"/>
                  </a:moveTo>
                  <a:lnTo>
                    <a:pt x="504277" y="190952"/>
                  </a:lnTo>
                  <a:lnTo>
                    <a:pt x="444699" y="131374"/>
                  </a:lnTo>
                  <a:lnTo>
                    <a:pt x="310539" y="131802"/>
                  </a:lnTo>
                  <a:lnTo>
                    <a:pt x="304538" y="131802"/>
                  </a:lnTo>
                  <a:lnTo>
                    <a:pt x="175951" y="3215"/>
                  </a:lnTo>
                  <a:lnTo>
                    <a:pt x="3215" y="3215"/>
                  </a:lnTo>
                  <a:cubicBezTo>
                    <a:pt x="5358" y="14788"/>
                    <a:pt x="7072" y="26360"/>
                    <a:pt x="8787" y="37505"/>
                  </a:cubicBezTo>
                  <a:lnTo>
                    <a:pt x="153233" y="37505"/>
                  </a:lnTo>
                  <a:lnTo>
                    <a:pt x="157520" y="37505"/>
                  </a:lnTo>
                  <a:lnTo>
                    <a:pt x="289965" y="169950"/>
                  </a:lnTo>
                  <a:lnTo>
                    <a:pt x="418124" y="170378"/>
                  </a:lnTo>
                  <a:lnTo>
                    <a:pt x="421981" y="170378"/>
                  </a:lnTo>
                  <a:lnTo>
                    <a:pt x="483703" y="232100"/>
                  </a:lnTo>
                  <a:lnTo>
                    <a:pt x="483703" y="234672"/>
                  </a:lnTo>
                  <a:cubicBezTo>
                    <a:pt x="490561" y="235101"/>
                    <a:pt x="497419" y="236387"/>
                    <a:pt x="504277" y="2372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5628584" y="437840"/>
              <a:ext cx="630079" cy="317183"/>
            </a:xfrm>
            <a:custGeom>
              <a:rect b="b" l="l" r="r" t="t"/>
              <a:pathLst>
                <a:path extrusionOk="0" h="317182" w="630078">
                  <a:moveTo>
                    <a:pt x="630722" y="238530"/>
                  </a:moveTo>
                  <a:lnTo>
                    <a:pt x="630722" y="238530"/>
                  </a:lnTo>
                  <a:cubicBezTo>
                    <a:pt x="620435" y="238530"/>
                    <a:pt x="610576" y="235101"/>
                    <a:pt x="602433" y="228671"/>
                  </a:cubicBezTo>
                  <a:cubicBezTo>
                    <a:pt x="601147" y="227814"/>
                    <a:pt x="600289" y="226528"/>
                    <a:pt x="599004" y="225242"/>
                  </a:cubicBezTo>
                  <a:cubicBezTo>
                    <a:pt x="592146" y="218384"/>
                    <a:pt x="587859" y="209383"/>
                    <a:pt x="586573" y="200382"/>
                  </a:cubicBezTo>
                  <a:lnTo>
                    <a:pt x="440412" y="54221"/>
                  </a:lnTo>
                  <a:lnTo>
                    <a:pt x="302395" y="54221"/>
                  </a:lnTo>
                  <a:lnTo>
                    <a:pt x="295966" y="54221"/>
                  </a:lnTo>
                  <a:lnTo>
                    <a:pt x="245816" y="3643"/>
                  </a:lnTo>
                  <a:lnTo>
                    <a:pt x="3215" y="3215"/>
                  </a:lnTo>
                  <a:cubicBezTo>
                    <a:pt x="4501" y="13073"/>
                    <a:pt x="5358" y="22931"/>
                    <a:pt x="6644" y="32790"/>
                  </a:cubicBezTo>
                  <a:lnTo>
                    <a:pt x="218813" y="32790"/>
                  </a:lnTo>
                  <a:lnTo>
                    <a:pt x="222671" y="32790"/>
                  </a:lnTo>
                  <a:lnTo>
                    <a:pt x="281392" y="91511"/>
                  </a:lnTo>
                  <a:lnTo>
                    <a:pt x="439555" y="91511"/>
                  </a:lnTo>
                  <a:lnTo>
                    <a:pt x="443841" y="91083"/>
                  </a:lnTo>
                  <a:lnTo>
                    <a:pt x="520136" y="167378"/>
                  </a:lnTo>
                  <a:lnTo>
                    <a:pt x="520136" y="171664"/>
                  </a:lnTo>
                  <a:lnTo>
                    <a:pt x="520136" y="226957"/>
                  </a:lnTo>
                  <a:lnTo>
                    <a:pt x="611005" y="317825"/>
                  </a:lnTo>
                  <a:cubicBezTo>
                    <a:pt x="618720" y="292108"/>
                    <a:pt x="624292" y="265105"/>
                    <a:pt x="630722" y="2385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6241947" y="1152787"/>
              <a:ext cx="111443" cy="77153"/>
            </a:xfrm>
            <a:custGeom>
              <a:rect b="b" l="l" r="r" t="t"/>
              <a:pathLst>
                <a:path extrusionOk="0" h="77152" w="111442">
                  <a:moveTo>
                    <a:pt x="82082" y="10930"/>
                  </a:moveTo>
                  <a:lnTo>
                    <a:pt x="11359" y="3215"/>
                  </a:lnTo>
                  <a:cubicBezTo>
                    <a:pt x="8358" y="27646"/>
                    <a:pt x="5358" y="51649"/>
                    <a:pt x="3215" y="76081"/>
                  </a:cubicBezTo>
                  <a:lnTo>
                    <a:pt x="20360" y="77795"/>
                  </a:lnTo>
                  <a:cubicBezTo>
                    <a:pt x="21217" y="66222"/>
                    <a:pt x="26361" y="55507"/>
                    <a:pt x="36219" y="47792"/>
                  </a:cubicBezTo>
                  <a:cubicBezTo>
                    <a:pt x="54650" y="32790"/>
                    <a:pt x="81653" y="35790"/>
                    <a:pt x="96655" y="54221"/>
                  </a:cubicBezTo>
                  <a:cubicBezTo>
                    <a:pt x="100084" y="58507"/>
                    <a:pt x="102227" y="62794"/>
                    <a:pt x="103942" y="67937"/>
                  </a:cubicBezTo>
                  <a:cubicBezTo>
                    <a:pt x="103942" y="60222"/>
                    <a:pt x="106085" y="52507"/>
                    <a:pt x="110371" y="45649"/>
                  </a:cubicBezTo>
                  <a:lnTo>
                    <a:pt x="82082" y="10930"/>
                  </a:lnTo>
                  <a:lnTo>
                    <a:pt x="82082" y="109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5656874" y="650438"/>
              <a:ext cx="450056" cy="201454"/>
            </a:xfrm>
            <a:custGeom>
              <a:rect b="b" l="l" r="r" t="t"/>
              <a:pathLst>
                <a:path extrusionOk="0" h="201453" w="450056">
                  <a:moveTo>
                    <a:pt x="277963" y="136088"/>
                  </a:moveTo>
                  <a:lnTo>
                    <a:pt x="277963" y="136088"/>
                  </a:lnTo>
                  <a:lnTo>
                    <a:pt x="273677" y="135660"/>
                  </a:lnTo>
                  <a:lnTo>
                    <a:pt x="141232" y="3215"/>
                  </a:lnTo>
                  <a:lnTo>
                    <a:pt x="3215" y="3215"/>
                  </a:lnTo>
                  <a:cubicBezTo>
                    <a:pt x="3215" y="3215"/>
                    <a:pt x="3215" y="3643"/>
                    <a:pt x="3215" y="4072"/>
                  </a:cubicBezTo>
                  <a:cubicBezTo>
                    <a:pt x="4501" y="11787"/>
                    <a:pt x="4501" y="19931"/>
                    <a:pt x="4501" y="28075"/>
                  </a:cubicBezTo>
                  <a:lnTo>
                    <a:pt x="112943" y="28075"/>
                  </a:lnTo>
                  <a:lnTo>
                    <a:pt x="120658" y="28075"/>
                  </a:lnTo>
                  <a:lnTo>
                    <a:pt x="281392" y="188809"/>
                  </a:lnTo>
                  <a:lnTo>
                    <a:pt x="322969" y="188809"/>
                  </a:lnTo>
                  <a:cubicBezTo>
                    <a:pt x="325112" y="183237"/>
                    <a:pt x="328113" y="177665"/>
                    <a:pt x="332827" y="172950"/>
                  </a:cubicBezTo>
                  <a:cubicBezTo>
                    <a:pt x="349544" y="156234"/>
                    <a:pt x="376976" y="156234"/>
                    <a:pt x="393692" y="172950"/>
                  </a:cubicBezTo>
                  <a:cubicBezTo>
                    <a:pt x="400979" y="180237"/>
                    <a:pt x="405265" y="189667"/>
                    <a:pt x="406122" y="199096"/>
                  </a:cubicBezTo>
                  <a:cubicBezTo>
                    <a:pt x="408694" y="194810"/>
                    <a:pt x="412123" y="190524"/>
                    <a:pt x="415552" y="187095"/>
                  </a:cubicBezTo>
                  <a:cubicBezTo>
                    <a:pt x="424553" y="179380"/>
                    <a:pt x="435697" y="177236"/>
                    <a:pt x="446842" y="177665"/>
                  </a:cubicBezTo>
                  <a:lnTo>
                    <a:pt x="405265" y="136088"/>
                  </a:lnTo>
                  <a:lnTo>
                    <a:pt x="277963" y="1360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7523964" y="3343918"/>
              <a:ext cx="98584" cy="162878"/>
            </a:xfrm>
            <a:custGeom>
              <a:rect b="b" l="l" r="r" t="t"/>
              <a:pathLst>
                <a:path extrusionOk="0" h="162877" w="98583">
                  <a:moveTo>
                    <a:pt x="3215" y="162234"/>
                  </a:moveTo>
                  <a:lnTo>
                    <a:pt x="91083" y="91511"/>
                  </a:lnTo>
                  <a:lnTo>
                    <a:pt x="95369" y="52935"/>
                  </a:lnTo>
                  <a:lnTo>
                    <a:pt x="95369" y="52935"/>
                  </a:lnTo>
                  <a:cubicBezTo>
                    <a:pt x="90654" y="36647"/>
                    <a:pt x="85939" y="19931"/>
                    <a:pt x="81224" y="3215"/>
                  </a:cubicBezTo>
                  <a:lnTo>
                    <a:pt x="73081" y="77795"/>
                  </a:lnTo>
                  <a:lnTo>
                    <a:pt x="72223" y="85939"/>
                  </a:lnTo>
                  <a:lnTo>
                    <a:pt x="8358" y="137374"/>
                  </a:lnTo>
                  <a:cubicBezTo>
                    <a:pt x="7072" y="145518"/>
                    <a:pt x="4929" y="154090"/>
                    <a:pt x="3215" y="1622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6505123" y="4784955"/>
              <a:ext cx="514350" cy="227171"/>
            </a:xfrm>
            <a:custGeom>
              <a:rect b="b" l="l" r="r" t="t"/>
              <a:pathLst>
                <a:path extrusionOk="0" h="227171" w="514350">
                  <a:moveTo>
                    <a:pt x="513279" y="183666"/>
                  </a:moveTo>
                  <a:lnTo>
                    <a:pt x="513279" y="183666"/>
                  </a:lnTo>
                  <a:cubicBezTo>
                    <a:pt x="509850" y="175951"/>
                    <a:pt x="506420" y="168235"/>
                    <a:pt x="502991" y="160949"/>
                  </a:cubicBezTo>
                  <a:lnTo>
                    <a:pt x="285678" y="198668"/>
                  </a:lnTo>
                  <a:lnTo>
                    <a:pt x="281392" y="199097"/>
                  </a:lnTo>
                  <a:lnTo>
                    <a:pt x="3215" y="3215"/>
                  </a:lnTo>
                  <a:cubicBezTo>
                    <a:pt x="9215" y="20788"/>
                    <a:pt x="15216" y="38362"/>
                    <a:pt x="21646" y="55936"/>
                  </a:cubicBezTo>
                  <a:lnTo>
                    <a:pt x="265105" y="227386"/>
                  </a:lnTo>
                  <a:lnTo>
                    <a:pt x="513279" y="1836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5867329" y="3702248"/>
              <a:ext cx="25718" cy="38576"/>
            </a:xfrm>
            <a:custGeom>
              <a:rect b="b" l="l" r="r" t="t"/>
              <a:pathLst>
                <a:path extrusionOk="0" h="38576" w="25717">
                  <a:moveTo>
                    <a:pt x="10073" y="3215"/>
                  </a:moveTo>
                  <a:lnTo>
                    <a:pt x="3215" y="10073"/>
                  </a:lnTo>
                  <a:cubicBezTo>
                    <a:pt x="7072" y="19074"/>
                    <a:pt x="11359" y="28075"/>
                    <a:pt x="15216" y="37505"/>
                  </a:cubicBezTo>
                  <a:cubicBezTo>
                    <a:pt x="18217" y="34076"/>
                    <a:pt x="21646" y="31075"/>
                    <a:pt x="25075" y="27646"/>
                  </a:cubicBezTo>
                  <a:cubicBezTo>
                    <a:pt x="19931" y="19502"/>
                    <a:pt x="14788" y="11359"/>
                    <a:pt x="10073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5749028" y="3576233"/>
              <a:ext cx="68580" cy="47149"/>
            </a:xfrm>
            <a:custGeom>
              <a:rect b="b" l="l" r="r" t="t"/>
              <a:pathLst>
                <a:path extrusionOk="0" h="47148" w="68580">
                  <a:moveTo>
                    <a:pt x="3215" y="41791"/>
                  </a:moveTo>
                  <a:cubicBezTo>
                    <a:pt x="24646" y="44791"/>
                    <a:pt x="46077" y="47792"/>
                    <a:pt x="67080" y="41791"/>
                  </a:cubicBezTo>
                  <a:cubicBezTo>
                    <a:pt x="67508" y="41791"/>
                    <a:pt x="68366" y="41362"/>
                    <a:pt x="68794" y="41362"/>
                  </a:cubicBezTo>
                  <a:cubicBezTo>
                    <a:pt x="59793" y="28504"/>
                    <a:pt x="50792" y="15645"/>
                    <a:pt x="41791" y="3215"/>
                  </a:cubicBezTo>
                  <a:lnTo>
                    <a:pt x="3215" y="417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5803035" y="2917007"/>
              <a:ext cx="630079" cy="732949"/>
            </a:xfrm>
            <a:custGeom>
              <a:rect b="b" l="l" r="r" t="t"/>
              <a:pathLst>
                <a:path extrusionOk="0" h="732948" w="630078">
                  <a:moveTo>
                    <a:pt x="309253" y="488847"/>
                  </a:moveTo>
                  <a:lnTo>
                    <a:pt x="309253" y="488847"/>
                  </a:lnTo>
                  <a:lnTo>
                    <a:pt x="347829" y="488847"/>
                  </a:lnTo>
                  <a:lnTo>
                    <a:pt x="513279" y="323398"/>
                  </a:lnTo>
                  <a:lnTo>
                    <a:pt x="513279" y="200382"/>
                  </a:lnTo>
                  <a:lnTo>
                    <a:pt x="513279" y="196525"/>
                  </a:lnTo>
                  <a:lnTo>
                    <a:pt x="630722" y="79081"/>
                  </a:lnTo>
                  <a:cubicBezTo>
                    <a:pt x="629865" y="61508"/>
                    <a:pt x="629007" y="43934"/>
                    <a:pt x="626436" y="26361"/>
                  </a:cubicBezTo>
                  <a:cubicBezTo>
                    <a:pt x="625150" y="28504"/>
                    <a:pt x="623435" y="30218"/>
                    <a:pt x="621721" y="31933"/>
                  </a:cubicBezTo>
                  <a:cubicBezTo>
                    <a:pt x="605004" y="48649"/>
                    <a:pt x="577572" y="48649"/>
                    <a:pt x="560856" y="31933"/>
                  </a:cubicBezTo>
                  <a:cubicBezTo>
                    <a:pt x="552712" y="23789"/>
                    <a:pt x="549283" y="13930"/>
                    <a:pt x="548855" y="3215"/>
                  </a:cubicBezTo>
                  <a:lnTo>
                    <a:pt x="472559" y="3215"/>
                  </a:lnTo>
                  <a:lnTo>
                    <a:pt x="382548" y="93226"/>
                  </a:lnTo>
                  <a:lnTo>
                    <a:pt x="382548" y="144232"/>
                  </a:lnTo>
                  <a:lnTo>
                    <a:pt x="445984" y="207669"/>
                  </a:lnTo>
                  <a:lnTo>
                    <a:pt x="445984" y="211527"/>
                  </a:lnTo>
                  <a:lnTo>
                    <a:pt x="445984" y="285679"/>
                  </a:lnTo>
                  <a:lnTo>
                    <a:pt x="445984" y="289536"/>
                  </a:lnTo>
                  <a:lnTo>
                    <a:pt x="370975" y="364546"/>
                  </a:lnTo>
                  <a:lnTo>
                    <a:pt x="365403" y="363260"/>
                  </a:lnTo>
                  <a:lnTo>
                    <a:pt x="304110" y="346543"/>
                  </a:lnTo>
                  <a:lnTo>
                    <a:pt x="3215" y="647438"/>
                  </a:lnTo>
                  <a:cubicBezTo>
                    <a:pt x="14788" y="663297"/>
                    <a:pt x="25932" y="679156"/>
                    <a:pt x="37076" y="695016"/>
                  </a:cubicBezTo>
                  <a:lnTo>
                    <a:pt x="318254" y="413837"/>
                  </a:lnTo>
                  <a:lnTo>
                    <a:pt x="322540" y="413409"/>
                  </a:lnTo>
                  <a:lnTo>
                    <a:pt x="371404" y="413837"/>
                  </a:lnTo>
                  <a:lnTo>
                    <a:pt x="478131" y="307110"/>
                  </a:lnTo>
                  <a:lnTo>
                    <a:pt x="478560" y="157948"/>
                  </a:lnTo>
                  <a:cubicBezTo>
                    <a:pt x="465701" y="159663"/>
                    <a:pt x="451985" y="155805"/>
                    <a:pt x="442127" y="145947"/>
                  </a:cubicBezTo>
                  <a:cubicBezTo>
                    <a:pt x="425410" y="129231"/>
                    <a:pt x="425410" y="102227"/>
                    <a:pt x="442127" y="85511"/>
                  </a:cubicBezTo>
                  <a:cubicBezTo>
                    <a:pt x="458843" y="68794"/>
                    <a:pt x="485847" y="68794"/>
                    <a:pt x="502563" y="85511"/>
                  </a:cubicBezTo>
                  <a:cubicBezTo>
                    <a:pt x="519279" y="102227"/>
                    <a:pt x="519279" y="129231"/>
                    <a:pt x="502563" y="146376"/>
                  </a:cubicBezTo>
                  <a:cubicBezTo>
                    <a:pt x="500848" y="148090"/>
                    <a:pt x="499563" y="149376"/>
                    <a:pt x="497848" y="150662"/>
                  </a:cubicBezTo>
                  <a:lnTo>
                    <a:pt x="497848" y="314825"/>
                  </a:lnTo>
                  <a:lnTo>
                    <a:pt x="379548" y="433126"/>
                  </a:lnTo>
                  <a:lnTo>
                    <a:pt x="375690" y="433126"/>
                  </a:lnTo>
                  <a:lnTo>
                    <a:pt x="326398" y="433126"/>
                  </a:lnTo>
                  <a:lnTo>
                    <a:pt x="48220" y="711303"/>
                  </a:lnTo>
                  <a:cubicBezTo>
                    <a:pt x="52935" y="718161"/>
                    <a:pt x="57650" y="725019"/>
                    <a:pt x="62365" y="731877"/>
                  </a:cubicBezTo>
                  <a:lnTo>
                    <a:pt x="305395" y="488847"/>
                  </a:lnTo>
                  <a:lnTo>
                    <a:pt x="309253" y="488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5097545" y="3074741"/>
              <a:ext cx="660083" cy="1238726"/>
            </a:xfrm>
            <a:custGeom>
              <a:rect b="b" l="l" r="r" t="t"/>
              <a:pathLst>
                <a:path extrusionOk="0" h="1238726" w="660082">
                  <a:moveTo>
                    <a:pt x="529111" y="761024"/>
                  </a:moveTo>
                  <a:lnTo>
                    <a:pt x="529111" y="761024"/>
                  </a:lnTo>
                  <a:lnTo>
                    <a:pt x="506394" y="783312"/>
                  </a:lnTo>
                  <a:lnTo>
                    <a:pt x="506394" y="893469"/>
                  </a:lnTo>
                  <a:lnTo>
                    <a:pt x="501679" y="896041"/>
                  </a:lnTo>
                  <a:lnTo>
                    <a:pt x="445529" y="928616"/>
                  </a:lnTo>
                  <a:lnTo>
                    <a:pt x="443386" y="929902"/>
                  </a:lnTo>
                  <a:lnTo>
                    <a:pt x="329800" y="929902"/>
                  </a:lnTo>
                  <a:lnTo>
                    <a:pt x="275365" y="984337"/>
                  </a:lnTo>
                  <a:cubicBezTo>
                    <a:pt x="278365" y="990338"/>
                    <a:pt x="280508" y="997196"/>
                    <a:pt x="280508" y="1004483"/>
                  </a:cubicBezTo>
                  <a:cubicBezTo>
                    <a:pt x="280508" y="1028057"/>
                    <a:pt x="261220" y="1047345"/>
                    <a:pt x="237646" y="1047345"/>
                  </a:cubicBezTo>
                  <a:cubicBezTo>
                    <a:pt x="214072" y="1047345"/>
                    <a:pt x="194783" y="1028486"/>
                    <a:pt x="194783" y="1004483"/>
                  </a:cubicBezTo>
                  <a:cubicBezTo>
                    <a:pt x="194783" y="980480"/>
                    <a:pt x="214072" y="961192"/>
                    <a:pt x="237646" y="961192"/>
                  </a:cubicBezTo>
                  <a:cubicBezTo>
                    <a:pt x="247076" y="961192"/>
                    <a:pt x="255648" y="964192"/>
                    <a:pt x="262506" y="968907"/>
                  </a:cubicBezTo>
                  <a:lnTo>
                    <a:pt x="318656" y="913186"/>
                  </a:lnTo>
                  <a:lnTo>
                    <a:pt x="321656" y="910185"/>
                  </a:lnTo>
                  <a:lnTo>
                    <a:pt x="437814" y="910185"/>
                  </a:lnTo>
                  <a:lnTo>
                    <a:pt x="486677" y="881896"/>
                  </a:lnTo>
                  <a:lnTo>
                    <a:pt x="486677" y="775597"/>
                  </a:lnTo>
                  <a:lnTo>
                    <a:pt x="489677" y="772597"/>
                  </a:lnTo>
                  <a:lnTo>
                    <a:pt x="517967" y="744307"/>
                  </a:lnTo>
                  <a:lnTo>
                    <a:pt x="520967" y="741736"/>
                  </a:lnTo>
                  <a:lnTo>
                    <a:pt x="655984" y="741736"/>
                  </a:lnTo>
                  <a:cubicBezTo>
                    <a:pt x="655555" y="737021"/>
                    <a:pt x="655127" y="732306"/>
                    <a:pt x="654698" y="727162"/>
                  </a:cubicBezTo>
                  <a:lnTo>
                    <a:pt x="459245" y="727162"/>
                  </a:lnTo>
                  <a:lnTo>
                    <a:pt x="414668" y="771311"/>
                  </a:lnTo>
                  <a:lnTo>
                    <a:pt x="414668" y="794028"/>
                  </a:lnTo>
                  <a:cubicBezTo>
                    <a:pt x="434385" y="797886"/>
                    <a:pt x="449387" y="815031"/>
                    <a:pt x="449387" y="836033"/>
                  </a:cubicBezTo>
                  <a:cubicBezTo>
                    <a:pt x="449387" y="859608"/>
                    <a:pt x="430099" y="878896"/>
                    <a:pt x="406524" y="878896"/>
                  </a:cubicBezTo>
                  <a:cubicBezTo>
                    <a:pt x="382950" y="878896"/>
                    <a:pt x="363662" y="859608"/>
                    <a:pt x="363662" y="836033"/>
                  </a:cubicBezTo>
                  <a:cubicBezTo>
                    <a:pt x="363662" y="820174"/>
                    <a:pt x="372234" y="806458"/>
                    <a:pt x="385093" y="799171"/>
                  </a:cubicBezTo>
                  <a:lnTo>
                    <a:pt x="385093" y="759309"/>
                  </a:lnTo>
                  <a:lnTo>
                    <a:pt x="389379" y="755023"/>
                  </a:lnTo>
                  <a:lnTo>
                    <a:pt x="442100" y="702302"/>
                  </a:lnTo>
                  <a:lnTo>
                    <a:pt x="446386" y="698016"/>
                  </a:lnTo>
                  <a:lnTo>
                    <a:pt x="650840" y="698016"/>
                  </a:lnTo>
                  <a:cubicBezTo>
                    <a:pt x="649983" y="691587"/>
                    <a:pt x="649126" y="685157"/>
                    <a:pt x="648269" y="678728"/>
                  </a:cubicBezTo>
                  <a:lnTo>
                    <a:pt x="406096" y="678728"/>
                  </a:lnTo>
                  <a:lnTo>
                    <a:pt x="273222" y="811173"/>
                  </a:lnTo>
                  <a:cubicBezTo>
                    <a:pt x="278365" y="818031"/>
                    <a:pt x="281794" y="826604"/>
                    <a:pt x="281794" y="836033"/>
                  </a:cubicBezTo>
                  <a:cubicBezTo>
                    <a:pt x="281794" y="859608"/>
                    <a:pt x="262078" y="878896"/>
                    <a:pt x="238503" y="878896"/>
                  </a:cubicBezTo>
                  <a:cubicBezTo>
                    <a:pt x="214929" y="878896"/>
                    <a:pt x="195641" y="859608"/>
                    <a:pt x="195641" y="836033"/>
                  </a:cubicBezTo>
                  <a:cubicBezTo>
                    <a:pt x="195641" y="812459"/>
                    <a:pt x="214500" y="793171"/>
                    <a:pt x="238503" y="793171"/>
                  </a:cubicBezTo>
                  <a:cubicBezTo>
                    <a:pt x="241932" y="793171"/>
                    <a:pt x="245361" y="794028"/>
                    <a:pt x="248790" y="794885"/>
                  </a:cubicBezTo>
                  <a:lnTo>
                    <a:pt x="390236" y="653439"/>
                  </a:lnTo>
                  <a:lnTo>
                    <a:pt x="394523" y="649153"/>
                  </a:lnTo>
                  <a:lnTo>
                    <a:pt x="644840" y="649153"/>
                  </a:lnTo>
                  <a:cubicBezTo>
                    <a:pt x="644411" y="647438"/>
                    <a:pt x="644411" y="645295"/>
                    <a:pt x="643982" y="643581"/>
                  </a:cubicBezTo>
                  <a:cubicBezTo>
                    <a:pt x="641411" y="629007"/>
                    <a:pt x="640553" y="614434"/>
                    <a:pt x="640125" y="599861"/>
                  </a:cubicBezTo>
                  <a:cubicBezTo>
                    <a:pt x="639696" y="599861"/>
                    <a:pt x="639696" y="599432"/>
                    <a:pt x="639268" y="599432"/>
                  </a:cubicBezTo>
                  <a:lnTo>
                    <a:pt x="331943" y="599432"/>
                  </a:lnTo>
                  <a:lnTo>
                    <a:pt x="280508" y="650438"/>
                  </a:lnTo>
                  <a:cubicBezTo>
                    <a:pt x="281366" y="653868"/>
                    <a:pt x="282223" y="657297"/>
                    <a:pt x="282223" y="660726"/>
                  </a:cubicBezTo>
                  <a:cubicBezTo>
                    <a:pt x="282223" y="684300"/>
                    <a:pt x="262506" y="703588"/>
                    <a:pt x="238932" y="703588"/>
                  </a:cubicBezTo>
                  <a:cubicBezTo>
                    <a:pt x="215357" y="703588"/>
                    <a:pt x="196069" y="684300"/>
                    <a:pt x="196069" y="660726"/>
                  </a:cubicBezTo>
                  <a:cubicBezTo>
                    <a:pt x="196069" y="637151"/>
                    <a:pt x="214929" y="617435"/>
                    <a:pt x="238932" y="617435"/>
                  </a:cubicBezTo>
                  <a:cubicBezTo>
                    <a:pt x="248362" y="617435"/>
                    <a:pt x="256934" y="620435"/>
                    <a:pt x="264221" y="625578"/>
                  </a:cubicBezTo>
                  <a:lnTo>
                    <a:pt x="315656" y="574143"/>
                  </a:lnTo>
                  <a:lnTo>
                    <a:pt x="319942" y="569857"/>
                  </a:lnTo>
                  <a:lnTo>
                    <a:pt x="609264" y="569857"/>
                  </a:lnTo>
                  <a:cubicBezTo>
                    <a:pt x="543684" y="504277"/>
                    <a:pt x="481962" y="436126"/>
                    <a:pt x="424098" y="366260"/>
                  </a:cubicBezTo>
                  <a:cubicBezTo>
                    <a:pt x="418526" y="368832"/>
                    <a:pt x="412525" y="370118"/>
                    <a:pt x="406096" y="370118"/>
                  </a:cubicBezTo>
                  <a:cubicBezTo>
                    <a:pt x="382521" y="370118"/>
                    <a:pt x="363233" y="351258"/>
                    <a:pt x="363233" y="327255"/>
                  </a:cubicBezTo>
                  <a:cubicBezTo>
                    <a:pt x="363233" y="317397"/>
                    <a:pt x="366662" y="308825"/>
                    <a:pt x="371806" y="301538"/>
                  </a:cubicBezTo>
                  <a:cubicBezTo>
                    <a:pt x="366233" y="294251"/>
                    <a:pt x="360661" y="287393"/>
                    <a:pt x="355089" y="280107"/>
                  </a:cubicBezTo>
                  <a:lnTo>
                    <a:pt x="355089" y="392406"/>
                  </a:lnTo>
                  <a:lnTo>
                    <a:pt x="346088" y="400979"/>
                  </a:lnTo>
                  <a:lnTo>
                    <a:pt x="145492" y="602433"/>
                  </a:lnTo>
                  <a:lnTo>
                    <a:pt x="145492" y="734449"/>
                  </a:lnTo>
                  <a:cubicBezTo>
                    <a:pt x="150635" y="741736"/>
                    <a:pt x="153635" y="750308"/>
                    <a:pt x="153635" y="759738"/>
                  </a:cubicBezTo>
                  <a:cubicBezTo>
                    <a:pt x="153635" y="783312"/>
                    <a:pt x="134347" y="803029"/>
                    <a:pt x="110773" y="803029"/>
                  </a:cubicBezTo>
                  <a:cubicBezTo>
                    <a:pt x="87198" y="803029"/>
                    <a:pt x="67910" y="783741"/>
                    <a:pt x="67910" y="759738"/>
                  </a:cubicBezTo>
                  <a:cubicBezTo>
                    <a:pt x="67910" y="745165"/>
                    <a:pt x="75197" y="731877"/>
                    <a:pt x="86341" y="724162"/>
                  </a:cubicBezTo>
                  <a:lnTo>
                    <a:pt x="86341" y="578001"/>
                  </a:lnTo>
                  <a:lnTo>
                    <a:pt x="94914" y="569429"/>
                  </a:lnTo>
                  <a:lnTo>
                    <a:pt x="296368" y="368403"/>
                  </a:lnTo>
                  <a:lnTo>
                    <a:pt x="296368" y="232101"/>
                  </a:lnTo>
                  <a:lnTo>
                    <a:pt x="304940" y="223528"/>
                  </a:lnTo>
                  <a:lnTo>
                    <a:pt x="309226" y="219242"/>
                  </a:lnTo>
                  <a:cubicBezTo>
                    <a:pt x="257791" y="148947"/>
                    <a:pt x="210214" y="76510"/>
                    <a:pt x="166066" y="3215"/>
                  </a:cubicBezTo>
                  <a:lnTo>
                    <a:pt x="166066" y="229529"/>
                  </a:lnTo>
                  <a:lnTo>
                    <a:pt x="163494" y="232529"/>
                  </a:lnTo>
                  <a:lnTo>
                    <a:pt x="97486" y="298109"/>
                  </a:lnTo>
                  <a:cubicBezTo>
                    <a:pt x="104343" y="305824"/>
                    <a:pt x="109058" y="316111"/>
                    <a:pt x="109058" y="327255"/>
                  </a:cubicBezTo>
                  <a:cubicBezTo>
                    <a:pt x="109058" y="350830"/>
                    <a:pt x="89770" y="370118"/>
                    <a:pt x="66196" y="370118"/>
                  </a:cubicBezTo>
                  <a:cubicBezTo>
                    <a:pt x="45622" y="370118"/>
                    <a:pt x="28477" y="355545"/>
                    <a:pt x="24191" y="336256"/>
                  </a:cubicBezTo>
                  <a:cubicBezTo>
                    <a:pt x="22905" y="347401"/>
                    <a:pt x="21619" y="358545"/>
                    <a:pt x="20333" y="370118"/>
                  </a:cubicBezTo>
                  <a:cubicBezTo>
                    <a:pt x="10475" y="456700"/>
                    <a:pt x="188" y="544140"/>
                    <a:pt x="4045" y="631579"/>
                  </a:cubicBezTo>
                  <a:cubicBezTo>
                    <a:pt x="5331" y="686872"/>
                    <a:pt x="12618" y="742164"/>
                    <a:pt x="21190" y="797028"/>
                  </a:cubicBezTo>
                  <a:cubicBezTo>
                    <a:pt x="37049" y="899898"/>
                    <a:pt x="57623" y="1002340"/>
                    <a:pt x="76912" y="1104781"/>
                  </a:cubicBezTo>
                  <a:cubicBezTo>
                    <a:pt x="84627" y="1145072"/>
                    <a:pt x="85484" y="1186649"/>
                    <a:pt x="91485" y="1227368"/>
                  </a:cubicBezTo>
                  <a:cubicBezTo>
                    <a:pt x="91913" y="1230368"/>
                    <a:pt x="92342" y="1233369"/>
                    <a:pt x="92771" y="1236369"/>
                  </a:cubicBezTo>
                  <a:lnTo>
                    <a:pt x="436099" y="1236369"/>
                  </a:lnTo>
                  <a:lnTo>
                    <a:pt x="511109" y="1161788"/>
                  </a:lnTo>
                  <a:lnTo>
                    <a:pt x="514109" y="1158788"/>
                  </a:lnTo>
                  <a:lnTo>
                    <a:pt x="640982" y="1158788"/>
                  </a:lnTo>
                  <a:cubicBezTo>
                    <a:pt x="641411" y="1154930"/>
                    <a:pt x="641411" y="1151501"/>
                    <a:pt x="641839" y="1147644"/>
                  </a:cubicBezTo>
                  <a:lnTo>
                    <a:pt x="507251" y="1147644"/>
                  </a:lnTo>
                  <a:lnTo>
                    <a:pt x="448529" y="1206794"/>
                  </a:lnTo>
                  <a:cubicBezTo>
                    <a:pt x="445100" y="1210223"/>
                    <a:pt x="439100" y="1210651"/>
                    <a:pt x="435242" y="1207222"/>
                  </a:cubicBezTo>
                  <a:cubicBezTo>
                    <a:pt x="427527" y="1217510"/>
                    <a:pt x="414668" y="1224367"/>
                    <a:pt x="400952" y="1224367"/>
                  </a:cubicBezTo>
                  <a:cubicBezTo>
                    <a:pt x="377378" y="1224367"/>
                    <a:pt x="358090" y="1205508"/>
                    <a:pt x="358090" y="1181934"/>
                  </a:cubicBezTo>
                  <a:cubicBezTo>
                    <a:pt x="358090" y="1158359"/>
                    <a:pt x="376949" y="1138642"/>
                    <a:pt x="400952" y="1138642"/>
                  </a:cubicBezTo>
                  <a:cubicBezTo>
                    <a:pt x="424526" y="1138642"/>
                    <a:pt x="443815" y="1157931"/>
                    <a:pt x="443815" y="1181934"/>
                  </a:cubicBezTo>
                  <a:cubicBezTo>
                    <a:pt x="443815" y="1182791"/>
                    <a:pt x="443815" y="1183220"/>
                    <a:pt x="443815" y="1184077"/>
                  </a:cubicBezTo>
                  <a:lnTo>
                    <a:pt x="496964" y="1130927"/>
                  </a:lnTo>
                  <a:lnTo>
                    <a:pt x="499536" y="1128355"/>
                  </a:lnTo>
                  <a:lnTo>
                    <a:pt x="643125" y="1128355"/>
                  </a:lnTo>
                  <a:cubicBezTo>
                    <a:pt x="643982" y="1117640"/>
                    <a:pt x="644411" y="1107353"/>
                    <a:pt x="645268" y="1096637"/>
                  </a:cubicBezTo>
                  <a:lnTo>
                    <a:pt x="329372" y="1096637"/>
                  </a:lnTo>
                  <a:lnTo>
                    <a:pt x="272365" y="1153644"/>
                  </a:lnTo>
                  <a:cubicBezTo>
                    <a:pt x="279223" y="1161360"/>
                    <a:pt x="283080" y="1170789"/>
                    <a:pt x="283080" y="1181934"/>
                  </a:cubicBezTo>
                  <a:cubicBezTo>
                    <a:pt x="283080" y="1205508"/>
                    <a:pt x="263363" y="1224367"/>
                    <a:pt x="239789" y="1224367"/>
                  </a:cubicBezTo>
                  <a:cubicBezTo>
                    <a:pt x="216215" y="1224367"/>
                    <a:pt x="196927" y="1205508"/>
                    <a:pt x="196927" y="1181934"/>
                  </a:cubicBezTo>
                  <a:cubicBezTo>
                    <a:pt x="196927" y="1158359"/>
                    <a:pt x="215786" y="1138642"/>
                    <a:pt x="239789" y="1138642"/>
                  </a:cubicBezTo>
                  <a:cubicBezTo>
                    <a:pt x="245361" y="1138642"/>
                    <a:pt x="250933" y="1139928"/>
                    <a:pt x="255648" y="1141643"/>
                  </a:cubicBezTo>
                  <a:lnTo>
                    <a:pt x="316942" y="1078635"/>
                  </a:lnTo>
                  <a:lnTo>
                    <a:pt x="319942" y="1076063"/>
                  </a:lnTo>
                  <a:lnTo>
                    <a:pt x="645268" y="1076063"/>
                  </a:lnTo>
                  <a:cubicBezTo>
                    <a:pt x="646554" y="1058490"/>
                    <a:pt x="647412" y="1040487"/>
                    <a:pt x="648697" y="1022914"/>
                  </a:cubicBezTo>
                  <a:lnTo>
                    <a:pt x="616550" y="1022914"/>
                  </a:lnTo>
                  <a:cubicBezTo>
                    <a:pt x="609692" y="1037487"/>
                    <a:pt x="595119" y="1047345"/>
                    <a:pt x="577974" y="1047345"/>
                  </a:cubicBezTo>
                  <a:cubicBezTo>
                    <a:pt x="554400" y="1047345"/>
                    <a:pt x="535540" y="1028486"/>
                    <a:pt x="535540" y="1004483"/>
                  </a:cubicBezTo>
                  <a:cubicBezTo>
                    <a:pt x="535540" y="980480"/>
                    <a:pt x="554400" y="961192"/>
                    <a:pt x="577974" y="961192"/>
                  </a:cubicBezTo>
                  <a:cubicBezTo>
                    <a:pt x="601120" y="961192"/>
                    <a:pt x="620408" y="980051"/>
                    <a:pt x="621265" y="1003197"/>
                  </a:cubicBezTo>
                  <a:lnTo>
                    <a:pt x="650412" y="1003197"/>
                  </a:lnTo>
                  <a:cubicBezTo>
                    <a:pt x="651698" y="979623"/>
                    <a:pt x="652555" y="956048"/>
                    <a:pt x="653841" y="932474"/>
                  </a:cubicBezTo>
                  <a:lnTo>
                    <a:pt x="539827" y="932474"/>
                  </a:lnTo>
                  <a:lnTo>
                    <a:pt x="435242" y="1037058"/>
                  </a:lnTo>
                  <a:cubicBezTo>
                    <a:pt x="433956" y="1038344"/>
                    <a:pt x="432242" y="1039201"/>
                    <a:pt x="430956" y="1039630"/>
                  </a:cubicBezTo>
                  <a:cubicBezTo>
                    <a:pt x="424098" y="1044345"/>
                    <a:pt x="415525" y="1047345"/>
                    <a:pt x="406524" y="1047345"/>
                  </a:cubicBezTo>
                  <a:cubicBezTo>
                    <a:pt x="382950" y="1047345"/>
                    <a:pt x="363662" y="1028486"/>
                    <a:pt x="363662" y="1004483"/>
                  </a:cubicBezTo>
                  <a:cubicBezTo>
                    <a:pt x="363662" y="980480"/>
                    <a:pt x="382950" y="961192"/>
                    <a:pt x="406524" y="961192"/>
                  </a:cubicBezTo>
                  <a:cubicBezTo>
                    <a:pt x="427098" y="961192"/>
                    <a:pt x="444672" y="976193"/>
                    <a:pt x="448529" y="995482"/>
                  </a:cubicBezTo>
                  <a:lnTo>
                    <a:pt x="529111" y="915757"/>
                  </a:lnTo>
                  <a:lnTo>
                    <a:pt x="532111" y="912757"/>
                  </a:lnTo>
                  <a:lnTo>
                    <a:pt x="655127" y="912757"/>
                  </a:lnTo>
                  <a:cubicBezTo>
                    <a:pt x="655984" y="891326"/>
                    <a:pt x="656841" y="869895"/>
                    <a:pt x="657698" y="848463"/>
                  </a:cubicBezTo>
                  <a:lnTo>
                    <a:pt x="620837" y="848463"/>
                  </a:lnTo>
                  <a:cubicBezTo>
                    <a:pt x="615265" y="866037"/>
                    <a:pt x="599405" y="878896"/>
                    <a:pt x="580117" y="878896"/>
                  </a:cubicBezTo>
                  <a:cubicBezTo>
                    <a:pt x="556543" y="878896"/>
                    <a:pt x="536826" y="859608"/>
                    <a:pt x="536826" y="836033"/>
                  </a:cubicBezTo>
                  <a:cubicBezTo>
                    <a:pt x="536826" y="812459"/>
                    <a:pt x="556543" y="793171"/>
                    <a:pt x="580117" y="793171"/>
                  </a:cubicBezTo>
                  <a:cubicBezTo>
                    <a:pt x="601549" y="793171"/>
                    <a:pt x="619122" y="808601"/>
                    <a:pt x="622551" y="828747"/>
                  </a:cubicBezTo>
                  <a:lnTo>
                    <a:pt x="658127" y="828747"/>
                  </a:lnTo>
                  <a:cubicBezTo>
                    <a:pt x="658556" y="811602"/>
                    <a:pt x="658556" y="794457"/>
                    <a:pt x="658556" y="777740"/>
                  </a:cubicBezTo>
                  <a:cubicBezTo>
                    <a:pt x="658556" y="772168"/>
                    <a:pt x="658556" y="766596"/>
                    <a:pt x="658127" y="761024"/>
                  </a:cubicBezTo>
                  <a:lnTo>
                    <a:pt x="529111" y="7610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5907619" y="3798689"/>
              <a:ext cx="8573" cy="8573"/>
            </a:xfrm>
            <a:custGeom>
              <a:rect b="b" l="l" r="r" t="t"/>
              <a:pathLst>
                <a:path extrusionOk="0" h="8572" w="8572">
                  <a:moveTo>
                    <a:pt x="4501" y="5786"/>
                  </a:moveTo>
                  <a:lnTo>
                    <a:pt x="7072" y="3215"/>
                  </a:lnTo>
                  <a:lnTo>
                    <a:pt x="3215" y="3215"/>
                  </a:lnTo>
                  <a:cubicBezTo>
                    <a:pt x="3643" y="4072"/>
                    <a:pt x="4072" y="4929"/>
                    <a:pt x="4501" y="5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5190530" y="4249174"/>
              <a:ext cx="548640" cy="167164"/>
            </a:xfrm>
            <a:custGeom>
              <a:rect b="b" l="l" r="r" t="t"/>
              <a:pathLst>
                <a:path extrusionOk="0" h="167163" w="548640">
                  <a:moveTo>
                    <a:pt x="353830" y="77796"/>
                  </a:moveTo>
                  <a:lnTo>
                    <a:pt x="353830" y="77796"/>
                  </a:lnTo>
                  <a:lnTo>
                    <a:pt x="350830" y="80796"/>
                  </a:lnTo>
                  <a:lnTo>
                    <a:pt x="3215" y="80796"/>
                  </a:lnTo>
                  <a:cubicBezTo>
                    <a:pt x="9644" y="109085"/>
                    <a:pt x="19931" y="136517"/>
                    <a:pt x="30218" y="163949"/>
                  </a:cubicBezTo>
                  <a:lnTo>
                    <a:pt x="314825" y="163949"/>
                  </a:lnTo>
                  <a:lnTo>
                    <a:pt x="441698" y="37505"/>
                  </a:lnTo>
                  <a:lnTo>
                    <a:pt x="444270" y="34933"/>
                  </a:lnTo>
                  <a:lnTo>
                    <a:pt x="543711" y="34933"/>
                  </a:lnTo>
                  <a:cubicBezTo>
                    <a:pt x="544568" y="24217"/>
                    <a:pt x="545425" y="13930"/>
                    <a:pt x="545854" y="3215"/>
                  </a:cubicBezTo>
                  <a:lnTo>
                    <a:pt x="428411" y="3215"/>
                  </a:lnTo>
                  <a:lnTo>
                    <a:pt x="353830" y="777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5873758" y="3019449"/>
              <a:ext cx="587216" cy="754380"/>
            </a:xfrm>
            <a:custGeom>
              <a:rect b="b" l="l" r="r" t="t"/>
              <a:pathLst>
                <a:path extrusionOk="0" h="754380" w="587216">
                  <a:moveTo>
                    <a:pt x="461415" y="293822"/>
                  </a:moveTo>
                  <a:lnTo>
                    <a:pt x="461415" y="293822"/>
                  </a:lnTo>
                  <a:cubicBezTo>
                    <a:pt x="443841" y="310539"/>
                    <a:pt x="420267" y="333684"/>
                    <a:pt x="392835" y="361117"/>
                  </a:cubicBezTo>
                  <a:cubicBezTo>
                    <a:pt x="337542" y="415981"/>
                    <a:pt x="265962" y="487989"/>
                    <a:pt x="195239" y="559141"/>
                  </a:cubicBezTo>
                  <a:cubicBezTo>
                    <a:pt x="141232" y="613577"/>
                    <a:pt x="89368" y="666298"/>
                    <a:pt x="44791" y="711732"/>
                  </a:cubicBezTo>
                  <a:cubicBezTo>
                    <a:pt x="53364" y="725448"/>
                    <a:pt x="61508" y="739592"/>
                    <a:pt x="70080" y="753308"/>
                  </a:cubicBezTo>
                  <a:lnTo>
                    <a:pt x="289536" y="533852"/>
                  </a:lnTo>
                  <a:lnTo>
                    <a:pt x="307110" y="469130"/>
                  </a:lnTo>
                  <a:lnTo>
                    <a:pt x="307538" y="466558"/>
                  </a:lnTo>
                  <a:lnTo>
                    <a:pt x="585716" y="188381"/>
                  </a:lnTo>
                  <a:cubicBezTo>
                    <a:pt x="570714" y="140375"/>
                    <a:pt x="565142" y="89368"/>
                    <a:pt x="562570" y="39219"/>
                  </a:cubicBezTo>
                  <a:cubicBezTo>
                    <a:pt x="561713" y="27218"/>
                    <a:pt x="561285" y="15216"/>
                    <a:pt x="561285" y="3215"/>
                  </a:cubicBezTo>
                  <a:lnTo>
                    <a:pt x="462272" y="102227"/>
                  </a:lnTo>
                  <a:lnTo>
                    <a:pt x="462701" y="224814"/>
                  </a:lnTo>
                  <a:lnTo>
                    <a:pt x="462701" y="229100"/>
                  </a:lnTo>
                  <a:lnTo>
                    <a:pt x="285679" y="406122"/>
                  </a:lnTo>
                  <a:lnTo>
                    <a:pt x="281392" y="406122"/>
                  </a:lnTo>
                  <a:lnTo>
                    <a:pt x="243245" y="406122"/>
                  </a:lnTo>
                  <a:lnTo>
                    <a:pt x="3215" y="646152"/>
                  </a:lnTo>
                  <a:cubicBezTo>
                    <a:pt x="13930" y="662011"/>
                    <a:pt x="24217" y="678299"/>
                    <a:pt x="34504" y="694587"/>
                  </a:cubicBezTo>
                  <a:cubicBezTo>
                    <a:pt x="78653" y="649581"/>
                    <a:pt x="130088" y="597718"/>
                    <a:pt x="181523" y="545425"/>
                  </a:cubicBezTo>
                  <a:cubicBezTo>
                    <a:pt x="252246" y="473845"/>
                    <a:pt x="323826" y="402264"/>
                    <a:pt x="379548" y="346972"/>
                  </a:cubicBezTo>
                  <a:cubicBezTo>
                    <a:pt x="407408" y="319540"/>
                    <a:pt x="430983" y="295966"/>
                    <a:pt x="448556" y="279249"/>
                  </a:cubicBezTo>
                  <a:cubicBezTo>
                    <a:pt x="457129" y="270677"/>
                    <a:pt x="464844" y="264247"/>
                    <a:pt x="469987" y="259104"/>
                  </a:cubicBezTo>
                  <a:cubicBezTo>
                    <a:pt x="475560" y="253960"/>
                    <a:pt x="478131" y="251388"/>
                    <a:pt x="482418" y="248817"/>
                  </a:cubicBezTo>
                  <a:cubicBezTo>
                    <a:pt x="483703" y="247959"/>
                    <a:pt x="487132" y="242816"/>
                    <a:pt x="487990" y="232958"/>
                  </a:cubicBezTo>
                  <a:cubicBezTo>
                    <a:pt x="488847" y="223099"/>
                    <a:pt x="488418" y="209812"/>
                    <a:pt x="486704" y="196953"/>
                  </a:cubicBezTo>
                  <a:cubicBezTo>
                    <a:pt x="483703" y="171236"/>
                    <a:pt x="477703" y="147233"/>
                    <a:pt x="477703" y="147233"/>
                  </a:cubicBezTo>
                  <a:cubicBezTo>
                    <a:pt x="477274" y="145089"/>
                    <a:pt x="477703" y="142946"/>
                    <a:pt x="478560" y="140803"/>
                  </a:cubicBezTo>
                  <a:cubicBezTo>
                    <a:pt x="475560" y="127087"/>
                    <a:pt x="479417" y="112085"/>
                    <a:pt x="490133" y="101798"/>
                  </a:cubicBezTo>
                  <a:cubicBezTo>
                    <a:pt x="506849" y="85082"/>
                    <a:pt x="534281" y="85082"/>
                    <a:pt x="550998" y="101798"/>
                  </a:cubicBezTo>
                  <a:cubicBezTo>
                    <a:pt x="567714" y="118515"/>
                    <a:pt x="567714" y="145518"/>
                    <a:pt x="550998" y="162663"/>
                  </a:cubicBezTo>
                  <a:cubicBezTo>
                    <a:pt x="538139" y="175522"/>
                    <a:pt x="518851" y="178522"/>
                    <a:pt x="502992" y="171236"/>
                  </a:cubicBezTo>
                  <a:cubicBezTo>
                    <a:pt x="504277" y="178522"/>
                    <a:pt x="505563" y="186666"/>
                    <a:pt x="506420" y="194810"/>
                  </a:cubicBezTo>
                  <a:cubicBezTo>
                    <a:pt x="508135" y="208526"/>
                    <a:pt x="508564" y="222671"/>
                    <a:pt x="507278" y="235101"/>
                  </a:cubicBezTo>
                  <a:cubicBezTo>
                    <a:pt x="505992" y="247531"/>
                    <a:pt x="502992" y="259961"/>
                    <a:pt x="492276" y="265962"/>
                  </a:cubicBezTo>
                  <a:cubicBezTo>
                    <a:pt x="493562" y="265533"/>
                    <a:pt x="488847" y="268962"/>
                    <a:pt x="483275" y="273677"/>
                  </a:cubicBezTo>
                  <a:cubicBezTo>
                    <a:pt x="477703" y="278821"/>
                    <a:pt x="470416" y="285250"/>
                    <a:pt x="461415" y="2938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5887903" y="3744254"/>
              <a:ext cx="30004" cy="30004"/>
            </a:xfrm>
            <a:custGeom>
              <a:rect b="b" l="l" r="r" t="t"/>
              <a:pathLst>
                <a:path extrusionOk="0" h="30003" w="30003">
                  <a:moveTo>
                    <a:pt x="3215" y="14788"/>
                  </a:moveTo>
                  <a:cubicBezTo>
                    <a:pt x="5358" y="19502"/>
                    <a:pt x="7072" y="23789"/>
                    <a:pt x="9215" y="28504"/>
                  </a:cubicBezTo>
                  <a:lnTo>
                    <a:pt x="26789" y="28504"/>
                  </a:lnTo>
                  <a:lnTo>
                    <a:pt x="28932" y="26361"/>
                  </a:lnTo>
                  <a:cubicBezTo>
                    <a:pt x="24217" y="18645"/>
                    <a:pt x="19502" y="10930"/>
                    <a:pt x="14787" y="3215"/>
                  </a:cubicBezTo>
                  <a:cubicBezTo>
                    <a:pt x="10930" y="6644"/>
                    <a:pt x="7072" y="10501"/>
                    <a:pt x="3215" y="147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5240695" y="5104709"/>
              <a:ext cx="458629" cy="505778"/>
            </a:xfrm>
            <a:custGeom>
              <a:rect b="b" l="l" r="r" t="t"/>
              <a:pathLst>
                <a:path extrusionOk="0" h="505777" w="458628">
                  <a:moveTo>
                    <a:pt x="385961" y="350830"/>
                  </a:moveTo>
                  <a:cubicBezTo>
                    <a:pt x="385961" y="327256"/>
                    <a:pt x="405249" y="307967"/>
                    <a:pt x="428823" y="307967"/>
                  </a:cubicBezTo>
                  <a:cubicBezTo>
                    <a:pt x="439539" y="307967"/>
                    <a:pt x="448968" y="311825"/>
                    <a:pt x="456255" y="318254"/>
                  </a:cubicBezTo>
                  <a:cubicBezTo>
                    <a:pt x="454969" y="302395"/>
                    <a:pt x="452826" y="286536"/>
                    <a:pt x="450683" y="270677"/>
                  </a:cubicBezTo>
                  <a:lnTo>
                    <a:pt x="396676" y="270677"/>
                  </a:lnTo>
                  <a:lnTo>
                    <a:pt x="303664" y="363689"/>
                  </a:lnTo>
                  <a:cubicBezTo>
                    <a:pt x="302379" y="365403"/>
                    <a:pt x="300236" y="366260"/>
                    <a:pt x="298092" y="366689"/>
                  </a:cubicBezTo>
                  <a:cubicBezTo>
                    <a:pt x="292949" y="384691"/>
                    <a:pt x="276661" y="398407"/>
                    <a:pt x="256944" y="398407"/>
                  </a:cubicBezTo>
                  <a:cubicBezTo>
                    <a:pt x="233370" y="398407"/>
                    <a:pt x="214082" y="378691"/>
                    <a:pt x="214082" y="355116"/>
                  </a:cubicBezTo>
                  <a:cubicBezTo>
                    <a:pt x="214082" y="331542"/>
                    <a:pt x="232941" y="312254"/>
                    <a:pt x="256944" y="312254"/>
                  </a:cubicBezTo>
                  <a:cubicBezTo>
                    <a:pt x="276233" y="312254"/>
                    <a:pt x="292092" y="324683"/>
                    <a:pt x="297664" y="341828"/>
                  </a:cubicBezTo>
                  <a:lnTo>
                    <a:pt x="385532" y="253960"/>
                  </a:lnTo>
                  <a:lnTo>
                    <a:pt x="388532" y="251389"/>
                  </a:lnTo>
                  <a:lnTo>
                    <a:pt x="447683" y="251389"/>
                  </a:lnTo>
                  <a:cubicBezTo>
                    <a:pt x="445968" y="240245"/>
                    <a:pt x="443825" y="228672"/>
                    <a:pt x="441682" y="217527"/>
                  </a:cubicBezTo>
                  <a:cubicBezTo>
                    <a:pt x="439539" y="217956"/>
                    <a:pt x="437396" y="217956"/>
                    <a:pt x="435252" y="217956"/>
                  </a:cubicBezTo>
                  <a:cubicBezTo>
                    <a:pt x="411678" y="217956"/>
                    <a:pt x="392819" y="199097"/>
                    <a:pt x="392819" y="175094"/>
                  </a:cubicBezTo>
                  <a:cubicBezTo>
                    <a:pt x="392819" y="155377"/>
                    <a:pt x="405677" y="139089"/>
                    <a:pt x="423680" y="133945"/>
                  </a:cubicBezTo>
                  <a:cubicBezTo>
                    <a:pt x="421965" y="126230"/>
                    <a:pt x="420251" y="118943"/>
                    <a:pt x="418536" y="111229"/>
                  </a:cubicBezTo>
                  <a:cubicBezTo>
                    <a:pt x="417250" y="105656"/>
                    <a:pt x="415964" y="99655"/>
                    <a:pt x="414678" y="94084"/>
                  </a:cubicBezTo>
                  <a:lnTo>
                    <a:pt x="412964" y="94084"/>
                  </a:lnTo>
                  <a:lnTo>
                    <a:pt x="366672" y="140375"/>
                  </a:lnTo>
                  <a:lnTo>
                    <a:pt x="366672" y="230386"/>
                  </a:lnTo>
                  <a:lnTo>
                    <a:pt x="363672" y="232958"/>
                  </a:lnTo>
                  <a:lnTo>
                    <a:pt x="322095" y="274535"/>
                  </a:lnTo>
                  <a:lnTo>
                    <a:pt x="319524" y="277535"/>
                  </a:lnTo>
                  <a:lnTo>
                    <a:pt x="176363" y="277535"/>
                  </a:lnTo>
                  <a:lnTo>
                    <a:pt x="173362" y="274535"/>
                  </a:lnTo>
                  <a:lnTo>
                    <a:pt x="113784" y="215384"/>
                  </a:lnTo>
                  <a:cubicBezTo>
                    <a:pt x="109069" y="217099"/>
                    <a:pt x="103925" y="217956"/>
                    <a:pt x="98782" y="217956"/>
                  </a:cubicBezTo>
                  <a:cubicBezTo>
                    <a:pt x="75207" y="217956"/>
                    <a:pt x="55919" y="199097"/>
                    <a:pt x="55919" y="175094"/>
                  </a:cubicBezTo>
                  <a:cubicBezTo>
                    <a:pt x="55919" y="151090"/>
                    <a:pt x="75207" y="132231"/>
                    <a:pt x="98782" y="132231"/>
                  </a:cubicBezTo>
                  <a:cubicBezTo>
                    <a:pt x="122356" y="132231"/>
                    <a:pt x="141644" y="151519"/>
                    <a:pt x="141644" y="175094"/>
                  </a:cubicBezTo>
                  <a:cubicBezTo>
                    <a:pt x="141644" y="186238"/>
                    <a:pt x="136929" y="196096"/>
                    <a:pt x="130071" y="203811"/>
                  </a:cubicBezTo>
                  <a:lnTo>
                    <a:pt x="184078" y="257818"/>
                  </a:lnTo>
                  <a:lnTo>
                    <a:pt x="311380" y="257818"/>
                  </a:lnTo>
                  <a:lnTo>
                    <a:pt x="347384" y="221813"/>
                  </a:lnTo>
                  <a:lnTo>
                    <a:pt x="347384" y="132231"/>
                  </a:lnTo>
                  <a:lnTo>
                    <a:pt x="349956" y="129659"/>
                  </a:lnTo>
                  <a:lnTo>
                    <a:pt x="402677" y="77367"/>
                  </a:lnTo>
                  <a:lnTo>
                    <a:pt x="405249" y="74795"/>
                  </a:lnTo>
                  <a:lnTo>
                    <a:pt x="411678" y="74795"/>
                  </a:lnTo>
                  <a:cubicBezTo>
                    <a:pt x="409964" y="63222"/>
                    <a:pt x="409106" y="51650"/>
                    <a:pt x="407820" y="39648"/>
                  </a:cubicBezTo>
                  <a:lnTo>
                    <a:pt x="394962" y="39648"/>
                  </a:lnTo>
                  <a:lnTo>
                    <a:pt x="289091" y="145090"/>
                  </a:lnTo>
                  <a:cubicBezTo>
                    <a:pt x="299378" y="152805"/>
                    <a:pt x="306236" y="165235"/>
                    <a:pt x="306236" y="179380"/>
                  </a:cubicBezTo>
                  <a:cubicBezTo>
                    <a:pt x="306236" y="202954"/>
                    <a:pt x="287377" y="222242"/>
                    <a:pt x="263374" y="222242"/>
                  </a:cubicBezTo>
                  <a:cubicBezTo>
                    <a:pt x="239371" y="222242"/>
                    <a:pt x="220511" y="203383"/>
                    <a:pt x="220511" y="179380"/>
                  </a:cubicBezTo>
                  <a:cubicBezTo>
                    <a:pt x="220511" y="155377"/>
                    <a:pt x="239799" y="136517"/>
                    <a:pt x="263374" y="136517"/>
                  </a:cubicBezTo>
                  <a:cubicBezTo>
                    <a:pt x="265517" y="136517"/>
                    <a:pt x="267660" y="136517"/>
                    <a:pt x="269803" y="136946"/>
                  </a:cubicBezTo>
                  <a:lnTo>
                    <a:pt x="383817" y="22932"/>
                  </a:lnTo>
                  <a:lnTo>
                    <a:pt x="386389" y="20360"/>
                  </a:lnTo>
                  <a:lnTo>
                    <a:pt x="405677" y="20360"/>
                  </a:lnTo>
                  <a:cubicBezTo>
                    <a:pt x="405249" y="14788"/>
                    <a:pt x="404391" y="8787"/>
                    <a:pt x="403963" y="3215"/>
                  </a:cubicBezTo>
                  <a:lnTo>
                    <a:pt x="381674" y="3215"/>
                  </a:lnTo>
                  <a:lnTo>
                    <a:pt x="294663" y="90226"/>
                  </a:lnTo>
                  <a:lnTo>
                    <a:pt x="291663" y="92797"/>
                  </a:lnTo>
                  <a:lnTo>
                    <a:pt x="12200" y="92797"/>
                  </a:lnTo>
                  <a:cubicBezTo>
                    <a:pt x="6627" y="146376"/>
                    <a:pt x="1055" y="199525"/>
                    <a:pt x="4056" y="253532"/>
                  </a:cubicBezTo>
                  <a:cubicBezTo>
                    <a:pt x="5341" y="296823"/>
                    <a:pt x="13057" y="339257"/>
                    <a:pt x="20343" y="381691"/>
                  </a:cubicBezTo>
                  <a:cubicBezTo>
                    <a:pt x="27630" y="423267"/>
                    <a:pt x="35774" y="464416"/>
                    <a:pt x="43489" y="505992"/>
                  </a:cubicBezTo>
                  <a:lnTo>
                    <a:pt x="64492" y="484989"/>
                  </a:lnTo>
                  <a:lnTo>
                    <a:pt x="73064" y="476417"/>
                  </a:lnTo>
                  <a:lnTo>
                    <a:pt x="449826" y="476417"/>
                  </a:lnTo>
                  <a:cubicBezTo>
                    <a:pt x="450254" y="472131"/>
                    <a:pt x="451112" y="467844"/>
                    <a:pt x="451540" y="463558"/>
                  </a:cubicBezTo>
                  <a:cubicBezTo>
                    <a:pt x="451969" y="459700"/>
                    <a:pt x="452397" y="455843"/>
                    <a:pt x="452826" y="451985"/>
                  </a:cubicBezTo>
                  <a:lnTo>
                    <a:pt x="171648" y="451985"/>
                  </a:lnTo>
                  <a:lnTo>
                    <a:pt x="166076" y="446413"/>
                  </a:lnTo>
                  <a:lnTo>
                    <a:pt x="110783" y="390692"/>
                  </a:lnTo>
                  <a:cubicBezTo>
                    <a:pt x="105211" y="393263"/>
                    <a:pt x="99210" y="394978"/>
                    <a:pt x="92352" y="394978"/>
                  </a:cubicBezTo>
                  <a:cubicBezTo>
                    <a:pt x="68778" y="394978"/>
                    <a:pt x="49061" y="375261"/>
                    <a:pt x="49061" y="351687"/>
                  </a:cubicBezTo>
                  <a:cubicBezTo>
                    <a:pt x="49061" y="328113"/>
                    <a:pt x="68349" y="308825"/>
                    <a:pt x="92352" y="308825"/>
                  </a:cubicBezTo>
                  <a:cubicBezTo>
                    <a:pt x="115927" y="308825"/>
                    <a:pt x="135644" y="328113"/>
                    <a:pt x="135644" y="351687"/>
                  </a:cubicBezTo>
                  <a:cubicBezTo>
                    <a:pt x="135644" y="354259"/>
                    <a:pt x="135215" y="356830"/>
                    <a:pt x="134786" y="359402"/>
                  </a:cubicBezTo>
                  <a:lnTo>
                    <a:pt x="188364" y="412552"/>
                  </a:lnTo>
                  <a:lnTo>
                    <a:pt x="456684" y="412552"/>
                  </a:lnTo>
                  <a:cubicBezTo>
                    <a:pt x="457541" y="402694"/>
                    <a:pt x="458398" y="392406"/>
                    <a:pt x="458827" y="382548"/>
                  </a:cubicBezTo>
                  <a:cubicBezTo>
                    <a:pt x="451112" y="390263"/>
                    <a:pt x="440825" y="394978"/>
                    <a:pt x="429252" y="394978"/>
                  </a:cubicBezTo>
                  <a:cubicBezTo>
                    <a:pt x="405249" y="394121"/>
                    <a:pt x="385961" y="374404"/>
                    <a:pt x="385961" y="3508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5924764" y="3802547"/>
              <a:ext cx="21431" cy="12859"/>
            </a:xfrm>
            <a:custGeom>
              <a:rect b="b" l="l" r="r" t="t"/>
              <a:pathLst>
                <a:path extrusionOk="0" h="12858" w="21431">
                  <a:moveTo>
                    <a:pt x="13502" y="3215"/>
                  </a:moveTo>
                  <a:lnTo>
                    <a:pt x="3215" y="13502"/>
                  </a:lnTo>
                  <a:lnTo>
                    <a:pt x="19503" y="13502"/>
                  </a:lnTo>
                  <a:cubicBezTo>
                    <a:pt x="17359" y="10073"/>
                    <a:pt x="15216" y="6644"/>
                    <a:pt x="13502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5293828" y="5676067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5293828" y="5636204"/>
              <a:ext cx="390049" cy="222885"/>
            </a:xfrm>
            <a:custGeom>
              <a:rect b="b" l="l" r="r" t="t"/>
              <a:pathLst>
                <a:path extrusionOk="0" h="222885" w="390048">
                  <a:moveTo>
                    <a:pt x="3215" y="43077"/>
                  </a:moveTo>
                  <a:cubicBezTo>
                    <a:pt x="8358" y="68366"/>
                    <a:pt x="13502" y="93655"/>
                    <a:pt x="18645" y="118943"/>
                  </a:cubicBezTo>
                  <a:cubicBezTo>
                    <a:pt x="25075" y="115086"/>
                    <a:pt x="32790" y="112514"/>
                    <a:pt x="41362" y="112514"/>
                  </a:cubicBezTo>
                  <a:cubicBezTo>
                    <a:pt x="64937" y="112514"/>
                    <a:pt x="84225" y="131374"/>
                    <a:pt x="84225" y="155377"/>
                  </a:cubicBezTo>
                  <a:cubicBezTo>
                    <a:pt x="84225" y="162235"/>
                    <a:pt x="82510" y="168664"/>
                    <a:pt x="79939" y="174236"/>
                  </a:cubicBezTo>
                  <a:lnTo>
                    <a:pt x="127516" y="221813"/>
                  </a:lnTo>
                  <a:lnTo>
                    <a:pt x="352115" y="221813"/>
                  </a:lnTo>
                  <a:cubicBezTo>
                    <a:pt x="353830" y="211955"/>
                    <a:pt x="355544" y="202525"/>
                    <a:pt x="356830" y="192667"/>
                  </a:cubicBezTo>
                  <a:cubicBezTo>
                    <a:pt x="343543" y="185380"/>
                    <a:pt x="334970" y="171236"/>
                    <a:pt x="334970" y="155377"/>
                  </a:cubicBezTo>
                  <a:cubicBezTo>
                    <a:pt x="334970" y="134374"/>
                    <a:pt x="349972" y="116800"/>
                    <a:pt x="370118" y="113372"/>
                  </a:cubicBezTo>
                  <a:cubicBezTo>
                    <a:pt x="371832" y="104371"/>
                    <a:pt x="373118" y="94941"/>
                    <a:pt x="374833" y="85940"/>
                  </a:cubicBezTo>
                  <a:lnTo>
                    <a:pt x="309682" y="85940"/>
                  </a:lnTo>
                  <a:lnTo>
                    <a:pt x="247102" y="148519"/>
                  </a:lnTo>
                  <a:cubicBezTo>
                    <a:pt x="247960" y="151948"/>
                    <a:pt x="248817" y="155806"/>
                    <a:pt x="248817" y="159663"/>
                  </a:cubicBezTo>
                  <a:cubicBezTo>
                    <a:pt x="248817" y="183237"/>
                    <a:pt x="229100" y="202525"/>
                    <a:pt x="205526" y="202525"/>
                  </a:cubicBezTo>
                  <a:cubicBezTo>
                    <a:pt x="181951" y="202525"/>
                    <a:pt x="162663" y="183666"/>
                    <a:pt x="162663" y="159663"/>
                  </a:cubicBezTo>
                  <a:cubicBezTo>
                    <a:pt x="162663" y="135660"/>
                    <a:pt x="181523" y="116800"/>
                    <a:pt x="205526" y="116800"/>
                  </a:cubicBezTo>
                  <a:cubicBezTo>
                    <a:pt x="210669" y="116800"/>
                    <a:pt x="216241" y="117658"/>
                    <a:pt x="220528" y="119372"/>
                  </a:cubicBezTo>
                  <a:lnTo>
                    <a:pt x="286964" y="52507"/>
                  </a:lnTo>
                  <a:lnTo>
                    <a:pt x="292965" y="46935"/>
                  </a:lnTo>
                  <a:lnTo>
                    <a:pt x="380405" y="46935"/>
                  </a:lnTo>
                  <a:cubicBezTo>
                    <a:pt x="382548" y="32361"/>
                    <a:pt x="385120" y="17788"/>
                    <a:pt x="387263" y="3215"/>
                  </a:cubicBezTo>
                  <a:lnTo>
                    <a:pt x="43505" y="3215"/>
                  </a:lnTo>
                  <a:lnTo>
                    <a:pt x="3215" y="4307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5369266" y="6226850"/>
              <a:ext cx="300038" cy="411480"/>
            </a:xfrm>
            <a:custGeom>
              <a:rect b="b" l="l" r="r" t="t"/>
              <a:pathLst>
                <a:path extrusionOk="0" h="411480" w="300037">
                  <a:moveTo>
                    <a:pt x="212812" y="173379"/>
                  </a:moveTo>
                  <a:lnTo>
                    <a:pt x="212812" y="173379"/>
                  </a:lnTo>
                  <a:lnTo>
                    <a:pt x="208526" y="169092"/>
                  </a:lnTo>
                  <a:lnTo>
                    <a:pt x="150662" y="111657"/>
                  </a:lnTo>
                  <a:cubicBezTo>
                    <a:pt x="143375" y="117657"/>
                    <a:pt x="133945" y="121515"/>
                    <a:pt x="123658" y="121515"/>
                  </a:cubicBezTo>
                  <a:cubicBezTo>
                    <a:pt x="100084" y="121515"/>
                    <a:pt x="80796" y="102655"/>
                    <a:pt x="80796" y="78653"/>
                  </a:cubicBezTo>
                  <a:cubicBezTo>
                    <a:pt x="80796" y="54650"/>
                    <a:pt x="99655" y="35362"/>
                    <a:pt x="123658" y="35362"/>
                  </a:cubicBezTo>
                  <a:cubicBezTo>
                    <a:pt x="147661" y="35362"/>
                    <a:pt x="166521" y="55078"/>
                    <a:pt x="166521" y="78653"/>
                  </a:cubicBezTo>
                  <a:cubicBezTo>
                    <a:pt x="166521" y="80796"/>
                    <a:pt x="166521" y="82939"/>
                    <a:pt x="166092" y="85082"/>
                  </a:cubicBezTo>
                  <a:lnTo>
                    <a:pt x="224814" y="144232"/>
                  </a:lnTo>
                  <a:lnTo>
                    <a:pt x="295966" y="144232"/>
                  </a:lnTo>
                  <a:cubicBezTo>
                    <a:pt x="295108" y="135231"/>
                    <a:pt x="293823" y="126230"/>
                    <a:pt x="292965" y="117657"/>
                  </a:cubicBezTo>
                  <a:cubicBezTo>
                    <a:pt x="270677" y="116372"/>
                    <a:pt x="253103" y="97941"/>
                    <a:pt x="253103" y="75224"/>
                  </a:cubicBezTo>
                  <a:cubicBezTo>
                    <a:pt x="253103" y="60222"/>
                    <a:pt x="260818" y="46934"/>
                    <a:pt x="272391" y="39219"/>
                  </a:cubicBezTo>
                  <a:cubicBezTo>
                    <a:pt x="270248" y="34075"/>
                    <a:pt x="268105" y="28932"/>
                    <a:pt x="267248" y="22931"/>
                  </a:cubicBezTo>
                  <a:cubicBezTo>
                    <a:pt x="265962" y="16502"/>
                    <a:pt x="265105" y="9644"/>
                    <a:pt x="263819" y="3215"/>
                  </a:cubicBezTo>
                  <a:lnTo>
                    <a:pt x="51649" y="3215"/>
                  </a:lnTo>
                  <a:lnTo>
                    <a:pt x="37933" y="16930"/>
                  </a:lnTo>
                  <a:cubicBezTo>
                    <a:pt x="38791" y="32361"/>
                    <a:pt x="39219" y="48220"/>
                    <a:pt x="38362" y="63651"/>
                  </a:cubicBezTo>
                  <a:cubicBezTo>
                    <a:pt x="37076" y="82510"/>
                    <a:pt x="29789" y="100941"/>
                    <a:pt x="30647" y="120230"/>
                  </a:cubicBezTo>
                  <a:cubicBezTo>
                    <a:pt x="31933" y="157948"/>
                    <a:pt x="35362" y="197811"/>
                    <a:pt x="20788" y="233815"/>
                  </a:cubicBezTo>
                  <a:cubicBezTo>
                    <a:pt x="16073" y="244102"/>
                    <a:pt x="10073" y="253103"/>
                    <a:pt x="3215" y="262104"/>
                  </a:cubicBezTo>
                  <a:lnTo>
                    <a:pt x="70509" y="329398"/>
                  </a:lnTo>
                  <a:lnTo>
                    <a:pt x="196525" y="329398"/>
                  </a:lnTo>
                  <a:lnTo>
                    <a:pt x="200811" y="333684"/>
                  </a:lnTo>
                  <a:lnTo>
                    <a:pt x="276249" y="409122"/>
                  </a:lnTo>
                  <a:cubicBezTo>
                    <a:pt x="281392" y="399264"/>
                    <a:pt x="284821" y="388120"/>
                    <a:pt x="286536" y="376975"/>
                  </a:cubicBezTo>
                  <a:lnTo>
                    <a:pt x="184523" y="274963"/>
                  </a:lnTo>
                  <a:lnTo>
                    <a:pt x="159234" y="274963"/>
                  </a:lnTo>
                  <a:cubicBezTo>
                    <a:pt x="151519" y="286536"/>
                    <a:pt x="138660" y="293823"/>
                    <a:pt x="123658" y="293823"/>
                  </a:cubicBezTo>
                  <a:cubicBezTo>
                    <a:pt x="100084" y="293823"/>
                    <a:pt x="80796" y="274535"/>
                    <a:pt x="80796" y="250960"/>
                  </a:cubicBezTo>
                  <a:cubicBezTo>
                    <a:pt x="80796" y="227386"/>
                    <a:pt x="99655" y="208098"/>
                    <a:pt x="123658" y="208098"/>
                  </a:cubicBezTo>
                  <a:cubicBezTo>
                    <a:pt x="145518" y="208098"/>
                    <a:pt x="163521" y="224385"/>
                    <a:pt x="166092" y="245388"/>
                  </a:cubicBezTo>
                  <a:lnTo>
                    <a:pt x="196525" y="245388"/>
                  </a:lnTo>
                  <a:lnTo>
                    <a:pt x="200811" y="249674"/>
                  </a:lnTo>
                  <a:lnTo>
                    <a:pt x="282678" y="331541"/>
                  </a:lnTo>
                  <a:cubicBezTo>
                    <a:pt x="279249" y="315682"/>
                    <a:pt x="275392" y="299823"/>
                    <a:pt x="273677" y="283964"/>
                  </a:cubicBezTo>
                  <a:cubicBezTo>
                    <a:pt x="261247" y="276678"/>
                    <a:pt x="253103" y="262961"/>
                    <a:pt x="253103" y="247531"/>
                  </a:cubicBezTo>
                  <a:cubicBezTo>
                    <a:pt x="253103" y="223957"/>
                    <a:pt x="271963" y="204240"/>
                    <a:pt x="295537" y="204240"/>
                  </a:cubicBezTo>
                  <a:cubicBezTo>
                    <a:pt x="296394" y="204240"/>
                    <a:pt x="297251" y="204240"/>
                    <a:pt x="297680" y="204240"/>
                  </a:cubicBezTo>
                  <a:cubicBezTo>
                    <a:pt x="298109" y="201239"/>
                    <a:pt x="298537" y="198239"/>
                    <a:pt x="298537" y="195239"/>
                  </a:cubicBezTo>
                  <a:cubicBezTo>
                    <a:pt x="298537" y="187952"/>
                    <a:pt x="298109" y="181094"/>
                    <a:pt x="298109" y="173808"/>
                  </a:cubicBezTo>
                  <a:lnTo>
                    <a:pt x="212812" y="1738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5250537" y="4992838"/>
              <a:ext cx="407194" cy="184309"/>
            </a:xfrm>
            <a:custGeom>
              <a:rect b="b" l="l" r="r" t="t"/>
              <a:pathLst>
                <a:path extrusionOk="0" h="184308" w="407193">
                  <a:moveTo>
                    <a:pt x="9215" y="99227"/>
                  </a:moveTo>
                  <a:lnTo>
                    <a:pt x="9215" y="99227"/>
                  </a:lnTo>
                  <a:cubicBezTo>
                    <a:pt x="8358" y="127516"/>
                    <a:pt x="6215" y="155805"/>
                    <a:pt x="3215" y="184095"/>
                  </a:cubicBezTo>
                  <a:lnTo>
                    <a:pt x="273248" y="184095"/>
                  </a:lnTo>
                  <a:lnTo>
                    <a:pt x="359831" y="97084"/>
                  </a:lnTo>
                  <a:lnTo>
                    <a:pt x="362831" y="94084"/>
                  </a:lnTo>
                  <a:lnTo>
                    <a:pt x="391120" y="94084"/>
                  </a:lnTo>
                  <a:cubicBezTo>
                    <a:pt x="390692" y="90654"/>
                    <a:pt x="390263" y="87225"/>
                    <a:pt x="389406" y="83796"/>
                  </a:cubicBezTo>
                  <a:cubicBezTo>
                    <a:pt x="388549" y="78653"/>
                    <a:pt x="388549" y="73081"/>
                    <a:pt x="388977" y="67937"/>
                  </a:cubicBezTo>
                  <a:cubicBezTo>
                    <a:pt x="385120" y="67937"/>
                    <a:pt x="382119" y="67508"/>
                    <a:pt x="379119" y="67508"/>
                  </a:cubicBezTo>
                  <a:cubicBezTo>
                    <a:pt x="371832" y="67080"/>
                    <a:pt x="367975" y="67508"/>
                    <a:pt x="363260" y="66223"/>
                  </a:cubicBezTo>
                  <a:cubicBezTo>
                    <a:pt x="361974" y="65794"/>
                    <a:pt x="355973" y="67080"/>
                    <a:pt x="348258" y="73509"/>
                  </a:cubicBezTo>
                  <a:cubicBezTo>
                    <a:pt x="340543" y="79939"/>
                    <a:pt x="331542" y="89797"/>
                    <a:pt x="323826" y="99655"/>
                  </a:cubicBezTo>
                  <a:cubicBezTo>
                    <a:pt x="307967" y="119801"/>
                    <a:pt x="295108" y="141232"/>
                    <a:pt x="295108" y="141232"/>
                  </a:cubicBezTo>
                  <a:cubicBezTo>
                    <a:pt x="293822" y="142946"/>
                    <a:pt x="292108" y="144232"/>
                    <a:pt x="289965" y="145089"/>
                  </a:cubicBezTo>
                  <a:cubicBezTo>
                    <a:pt x="282250" y="157091"/>
                    <a:pt x="268962" y="164807"/>
                    <a:pt x="253960" y="164807"/>
                  </a:cubicBezTo>
                  <a:cubicBezTo>
                    <a:pt x="230386" y="164807"/>
                    <a:pt x="211098" y="145519"/>
                    <a:pt x="211098" y="121515"/>
                  </a:cubicBezTo>
                  <a:cubicBezTo>
                    <a:pt x="211098" y="97512"/>
                    <a:pt x="230386" y="78653"/>
                    <a:pt x="253960" y="78653"/>
                  </a:cubicBezTo>
                  <a:cubicBezTo>
                    <a:pt x="272391" y="78653"/>
                    <a:pt x="287822" y="90226"/>
                    <a:pt x="293822" y="106513"/>
                  </a:cubicBezTo>
                  <a:cubicBezTo>
                    <a:pt x="298109" y="100513"/>
                    <a:pt x="302824" y="93654"/>
                    <a:pt x="307967" y="87225"/>
                  </a:cubicBezTo>
                  <a:cubicBezTo>
                    <a:pt x="316540" y="76509"/>
                    <a:pt x="325969" y="65794"/>
                    <a:pt x="335828" y="58079"/>
                  </a:cubicBezTo>
                  <a:cubicBezTo>
                    <a:pt x="345686" y="50363"/>
                    <a:pt x="356402" y="43506"/>
                    <a:pt x="368403" y="46935"/>
                  </a:cubicBezTo>
                  <a:cubicBezTo>
                    <a:pt x="367117" y="46506"/>
                    <a:pt x="373118" y="47363"/>
                    <a:pt x="379976" y="47792"/>
                  </a:cubicBezTo>
                  <a:cubicBezTo>
                    <a:pt x="383834" y="47792"/>
                    <a:pt x="388120" y="48220"/>
                    <a:pt x="392835" y="48220"/>
                  </a:cubicBezTo>
                  <a:cubicBezTo>
                    <a:pt x="394121" y="43934"/>
                    <a:pt x="395407" y="39648"/>
                    <a:pt x="396264" y="35362"/>
                  </a:cubicBezTo>
                  <a:lnTo>
                    <a:pt x="223957" y="35362"/>
                  </a:lnTo>
                  <a:lnTo>
                    <a:pt x="130088" y="129659"/>
                  </a:lnTo>
                  <a:cubicBezTo>
                    <a:pt x="124944" y="147662"/>
                    <a:pt x="108228" y="160520"/>
                    <a:pt x="88940" y="160520"/>
                  </a:cubicBezTo>
                  <a:cubicBezTo>
                    <a:pt x="65365" y="160520"/>
                    <a:pt x="45649" y="141661"/>
                    <a:pt x="45649" y="117658"/>
                  </a:cubicBezTo>
                  <a:cubicBezTo>
                    <a:pt x="45649" y="93654"/>
                    <a:pt x="64937" y="74366"/>
                    <a:pt x="88940" y="74366"/>
                  </a:cubicBezTo>
                  <a:cubicBezTo>
                    <a:pt x="107371" y="74366"/>
                    <a:pt x="123230" y="86368"/>
                    <a:pt x="129230" y="102656"/>
                  </a:cubicBezTo>
                  <a:lnTo>
                    <a:pt x="213670" y="18645"/>
                  </a:lnTo>
                  <a:lnTo>
                    <a:pt x="216670" y="15645"/>
                  </a:lnTo>
                  <a:lnTo>
                    <a:pt x="401836" y="15645"/>
                  </a:lnTo>
                  <a:cubicBezTo>
                    <a:pt x="403122" y="11359"/>
                    <a:pt x="403979" y="7501"/>
                    <a:pt x="405265" y="3215"/>
                  </a:cubicBezTo>
                  <a:lnTo>
                    <a:pt x="202097" y="3215"/>
                  </a:lnTo>
                  <a:lnTo>
                    <a:pt x="146375" y="35362"/>
                  </a:lnTo>
                  <a:lnTo>
                    <a:pt x="141661" y="38362"/>
                  </a:lnTo>
                  <a:lnTo>
                    <a:pt x="18217" y="38362"/>
                  </a:lnTo>
                  <a:lnTo>
                    <a:pt x="10073" y="46506"/>
                  </a:lnTo>
                  <a:cubicBezTo>
                    <a:pt x="10073" y="64508"/>
                    <a:pt x="9644" y="81653"/>
                    <a:pt x="9215" y="992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5262539" y="4611362"/>
              <a:ext cx="437198" cy="235744"/>
            </a:xfrm>
            <a:custGeom>
              <a:rect b="b" l="l" r="r" t="t"/>
              <a:pathLst>
                <a:path extrusionOk="0" h="235743" w="437197">
                  <a:moveTo>
                    <a:pt x="267248" y="84653"/>
                  </a:moveTo>
                  <a:lnTo>
                    <a:pt x="267248" y="84653"/>
                  </a:lnTo>
                  <a:lnTo>
                    <a:pt x="264676" y="87654"/>
                  </a:lnTo>
                  <a:lnTo>
                    <a:pt x="4072" y="87654"/>
                  </a:lnTo>
                  <a:cubicBezTo>
                    <a:pt x="4501" y="136517"/>
                    <a:pt x="4072" y="185380"/>
                    <a:pt x="3215" y="234244"/>
                  </a:cubicBezTo>
                  <a:lnTo>
                    <a:pt x="270677" y="234244"/>
                  </a:lnTo>
                  <a:lnTo>
                    <a:pt x="319969" y="185380"/>
                  </a:lnTo>
                  <a:lnTo>
                    <a:pt x="319969" y="117658"/>
                  </a:lnTo>
                  <a:lnTo>
                    <a:pt x="321254" y="115515"/>
                  </a:lnTo>
                  <a:lnTo>
                    <a:pt x="349972" y="65365"/>
                  </a:lnTo>
                  <a:lnTo>
                    <a:pt x="352973" y="60651"/>
                  </a:lnTo>
                  <a:lnTo>
                    <a:pt x="430554" y="60651"/>
                  </a:lnTo>
                  <a:cubicBezTo>
                    <a:pt x="430983" y="57221"/>
                    <a:pt x="430983" y="53793"/>
                    <a:pt x="431411" y="50363"/>
                  </a:cubicBezTo>
                  <a:cubicBezTo>
                    <a:pt x="431840" y="44792"/>
                    <a:pt x="432697" y="39219"/>
                    <a:pt x="433126" y="33218"/>
                  </a:cubicBezTo>
                  <a:lnTo>
                    <a:pt x="368832" y="33218"/>
                  </a:lnTo>
                  <a:lnTo>
                    <a:pt x="271105" y="136088"/>
                  </a:lnTo>
                  <a:cubicBezTo>
                    <a:pt x="275392" y="142946"/>
                    <a:pt x="277535" y="150662"/>
                    <a:pt x="277535" y="159234"/>
                  </a:cubicBezTo>
                  <a:cubicBezTo>
                    <a:pt x="277535" y="182809"/>
                    <a:pt x="258675" y="202097"/>
                    <a:pt x="234672" y="202097"/>
                  </a:cubicBezTo>
                  <a:cubicBezTo>
                    <a:pt x="210669" y="202097"/>
                    <a:pt x="191810" y="182809"/>
                    <a:pt x="191810" y="159234"/>
                  </a:cubicBezTo>
                  <a:cubicBezTo>
                    <a:pt x="191810" y="135660"/>
                    <a:pt x="210669" y="116372"/>
                    <a:pt x="234672" y="116372"/>
                  </a:cubicBezTo>
                  <a:cubicBezTo>
                    <a:pt x="242816" y="116372"/>
                    <a:pt x="250531" y="118515"/>
                    <a:pt x="256961" y="122373"/>
                  </a:cubicBezTo>
                  <a:lnTo>
                    <a:pt x="358116" y="16502"/>
                  </a:lnTo>
                  <a:lnTo>
                    <a:pt x="360688" y="13502"/>
                  </a:lnTo>
                  <a:lnTo>
                    <a:pt x="435697" y="13502"/>
                  </a:lnTo>
                  <a:cubicBezTo>
                    <a:pt x="436126" y="10073"/>
                    <a:pt x="436555" y="6644"/>
                    <a:pt x="437412" y="3215"/>
                  </a:cubicBezTo>
                  <a:lnTo>
                    <a:pt x="348258" y="3215"/>
                  </a:lnTo>
                  <a:lnTo>
                    <a:pt x="267248" y="846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5224391" y="4300609"/>
              <a:ext cx="510064" cy="381476"/>
            </a:xfrm>
            <a:custGeom>
              <a:rect b="b" l="l" r="r" t="t"/>
              <a:pathLst>
                <a:path extrusionOk="0" h="381476" w="510063">
                  <a:moveTo>
                    <a:pt x="291679" y="129659"/>
                  </a:moveTo>
                  <a:lnTo>
                    <a:pt x="291679" y="129659"/>
                  </a:lnTo>
                  <a:lnTo>
                    <a:pt x="288679" y="132231"/>
                  </a:lnTo>
                  <a:lnTo>
                    <a:pt x="3215" y="132231"/>
                  </a:lnTo>
                  <a:cubicBezTo>
                    <a:pt x="11359" y="153662"/>
                    <a:pt x="18645" y="175093"/>
                    <a:pt x="24217" y="196954"/>
                  </a:cubicBezTo>
                  <a:cubicBezTo>
                    <a:pt x="40076" y="251389"/>
                    <a:pt x="40505" y="307967"/>
                    <a:pt x="41791" y="364117"/>
                  </a:cubicBezTo>
                  <a:cubicBezTo>
                    <a:pt x="41791" y="368832"/>
                    <a:pt x="41791" y="373975"/>
                    <a:pt x="41791" y="378690"/>
                  </a:cubicBezTo>
                  <a:lnTo>
                    <a:pt x="294251" y="378690"/>
                  </a:lnTo>
                  <a:lnTo>
                    <a:pt x="375690" y="297680"/>
                  </a:lnTo>
                  <a:lnTo>
                    <a:pt x="378690" y="294680"/>
                  </a:lnTo>
                  <a:lnTo>
                    <a:pt x="478989" y="294680"/>
                  </a:lnTo>
                  <a:cubicBezTo>
                    <a:pt x="483275" y="268534"/>
                    <a:pt x="487561" y="242388"/>
                    <a:pt x="490133" y="215813"/>
                  </a:cubicBezTo>
                  <a:lnTo>
                    <a:pt x="454128" y="252246"/>
                  </a:lnTo>
                  <a:lnTo>
                    <a:pt x="451128" y="255246"/>
                  </a:lnTo>
                  <a:lnTo>
                    <a:pt x="286965" y="255246"/>
                  </a:lnTo>
                  <a:lnTo>
                    <a:pt x="286965" y="261247"/>
                  </a:lnTo>
                  <a:cubicBezTo>
                    <a:pt x="304538" y="266819"/>
                    <a:pt x="317397" y="282679"/>
                    <a:pt x="317397" y="301967"/>
                  </a:cubicBezTo>
                  <a:cubicBezTo>
                    <a:pt x="317397" y="325541"/>
                    <a:pt x="298537" y="345258"/>
                    <a:pt x="274534" y="345258"/>
                  </a:cubicBezTo>
                  <a:cubicBezTo>
                    <a:pt x="250531" y="345258"/>
                    <a:pt x="231672" y="325970"/>
                    <a:pt x="231672" y="301967"/>
                  </a:cubicBezTo>
                  <a:cubicBezTo>
                    <a:pt x="231672" y="280964"/>
                    <a:pt x="247102" y="263390"/>
                    <a:pt x="267248" y="259961"/>
                  </a:cubicBezTo>
                  <a:lnTo>
                    <a:pt x="267248" y="235958"/>
                  </a:lnTo>
                  <a:lnTo>
                    <a:pt x="442984" y="235958"/>
                  </a:lnTo>
                  <a:lnTo>
                    <a:pt x="493133" y="185809"/>
                  </a:lnTo>
                  <a:cubicBezTo>
                    <a:pt x="495276" y="163949"/>
                    <a:pt x="496991" y="141661"/>
                    <a:pt x="498705" y="119801"/>
                  </a:cubicBezTo>
                  <a:lnTo>
                    <a:pt x="493562" y="119801"/>
                  </a:lnTo>
                  <a:cubicBezTo>
                    <a:pt x="493562" y="121087"/>
                    <a:pt x="493990" y="122373"/>
                    <a:pt x="493990" y="123658"/>
                  </a:cubicBezTo>
                  <a:cubicBezTo>
                    <a:pt x="493990" y="147233"/>
                    <a:pt x="474702" y="166950"/>
                    <a:pt x="451128" y="166950"/>
                  </a:cubicBezTo>
                  <a:cubicBezTo>
                    <a:pt x="427554" y="166950"/>
                    <a:pt x="407837" y="147662"/>
                    <a:pt x="407837" y="123658"/>
                  </a:cubicBezTo>
                  <a:cubicBezTo>
                    <a:pt x="407837" y="100084"/>
                    <a:pt x="427554" y="80796"/>
                    <a:pt x="451128" y="80796"/>
                  </a:cubicBezTo>
                  <a:cubicBezTo>
                    <a:pt x="466130" y="80796"/>
                    <a:pt x="478989" y="88511"/>
                    <a:pt x="486704" y="100084"/>
                  </a:cubicBezTo>
                  <a:lnTo>
                    <a:pt x="500420" y="100084"/>
                  </a:lnTo>
                  <a:cubicBezTo>
                    <a:pt x="502134" y="81224"/>
                    <a:pt x="503420" y="61936"/>
                    <a:pt x="504706" y="43077"/>
                  </a:cubicBezTo>
                  <a:lnTo>
                    <a:pt x="432697" y="43077"/>
                  </a:lnTo>
                  <a:lnTo>
                    <a:pt x="385120" y="90654"/>
                  </a:lnTo>
                  <a:lnTo>
                    <a:pt x="385120" y="231244"/>
                  </a:lnTo>
                  <a:lnTo>
                    <a:pt x="200811" y="231244"/>
                  </a:lnTo>
                  <a:lnTo>
                    <a:pt x="151948" y="280106"/>
                  </a:lnTo>
                  <a:cubicBezTo>
                    <a:pt x="155805" y="286536"/>
                    <a:pt x="158377" y="294251"/>
                    <a:pt x="158377" y="302395"/>
                  </a:cubicBezTo>
                  <a:cubicBezTo>
                    <a:pt x="158377" y="325970"/>
                    <a:pt x="139089" y="345686"/>
                    <a:pt x="115086" y="345686"/>
                  </a:cubicBezTo>
                  <a:cubicBezTo>
                    <a:pt x="91083" y="345686"/>
                    <a:pt x="71795" y="326398"/>
                    <a:pt x="71795" y="302395"/>
                  </a:cubicBezTo>
                  <a:cubicBezTo>
                    <a:pt x="71795" y="278821"/>
                    <a:pt x="91083" y="259104"/>
                    <a:pt x="115086" y="259104"/>
                  </a:cubicBezTo>
                  <a:cubicBezTo>
                    <a:pt x="123658" y="259104"/>
                    <a:pt x="131374" y="261676"/>
                    <a:pt x="137803" y="265962"/>
                  </a:cubicBezTo>
                  <a:lnTo>
                    <a:pt x="189238" y="214527"/>
                  </a:lnTo>
                  <a:lnTo>
                    <a:pt x="192238" y="211526"/>
                  </a:lnTo>
                  <a:lnTo>
                    <a:pt x="365832" y="211526"/>
                  </a:lnTo>
                  <a:lnTo>
                    <a:pt x="365832" y="82082"/>
                  </a:lnTo>
                  <a:lnTo>
                    <a:pt x="368832" y="79081"/>
                  </a:lnTo>
                  <a:lnTo>
                    <a:pt x="421553" y="26361"/>
                  </a:lnTo>
                  <a:lnTo>
                    <a:pt x="424553" y="23360"/>
                  </a:lnTo>
                  <a:lnTo>
                    <a:pt x="506420" y="23360"/>
                  </a:lnTo>
                  <a:cubicBezTo>
                    <a:pt x="506849" y="16502"/>
                    <a:pt x="507706" y="10073"/>
                    <a:pt x="508135" y="3215"/>
                  </a:cubicBezTo>
                  <a:lnTo>
                    <a:pt x="417695" y="3215"/>
                  </a:lnTo>
                  <a:lnTo>
                    <a:pt x="291679" y="1296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5258681" y="4688086"/>
              <a:ext cx="432911" cy="304324"/>
            </a:xfrm>
            <a:custGeom>
              <a:rect b="b" l="l" r="r" t="t"/>
              <a:pathLst>
                <a:path extrusionOk="0" h="304323" w="432911">
                  <a:moveTo>
                    <a:pt x="432697" y="21217"/>
                  </a:moveTo>
                  <a:cubicBezTo>
                    <a:pt x="432697" y="15216"/>
                    <a:pt x="432697" y="9216"/>
                    <a:pt x="433126" y="3215"/>
                  </a:cubicBezTo>
                  <a:lnTo>
                    <a:pt x="367546" y="3215"/>
                  </a:lnTo>
                  <a:lnTo>
                    <a:pt x="342686" y="46506"/>
                  </a:lnTo>
                  <a:lnTo>
                    <a:pt x="342686" y="116800"/>
                  </a:lnTo>
                  <a:lnTo>
                    <a:pt x="340114" y="119372"/>
                  </a:lnTo>
                  <a:lnTo>
                    <a:pt x="284821" y="174236"/>
                  </a:lnTo>
                  <a:lnTo>
                    <a:pt x="281821" y="177236"/>
                  </a:lnTo>
                  <a:lnTo>
                    <a:pt x="6215" y="177236"/>
                  </a:lnTo>
                  <a:cubicBezTo>
                    <a:pt x="5358" y="219670"/>
                    <a:pt x="4501" y="262104"/>
                    <a:pt x="3215" y="304538"/>
                  </a:cubicBezTo>
                  <a:lnTo>
                    <a:pt x="122801" y="304538"/>
                  </a:lnTo>
                  <a:lnTo>
                    <a:pt x="178522" y="272391"/>
                  </a:lnTo>
                  <a:lnTo>
                    <a:pt x="183237" y="269819"/>
                  </a:lnTo>
                  <a:lnTo>
                    <a:pt x="406980" y="269819"/>
                  </a:lnTo>
                  <a:cubicBezTo>
                    <a:pt x="412123" y="248817"/>
                    <a:pt x="417267" y="228243"/>
                    <a:pt x="421553" y="207240"/>
                  </a:cubicBezTo>
                  <a:lnTo>
                    <a:pt x="400979" y="227814"/>
                  </a:lnTo>
                  <a:lnTo>
                    <a:pt x="395407" y="233386"/>
                  </a:lnTo>
                  <a:lnTo>
                    <a:pt x="154948" y="233386"/>
                  </a:lnTo>
                  <a:lnTo>
                    <a:pt x="117229" y="271105"/>
                  </a:lnTo>
                  <a:cubicBezTo>
                    <a:pt x="115943" y="272391"/>
                    <a:pt x="114657" y="273248"/>
                    <a:pt x="113371" y="274105"/>
                  </a:cubicBezTo>
                  <a:cubicBezTo>
                    <a:pt x="105656" y="286107"/>
                    <a:pt x="92369" y="293823"/>
                    <a:pt x="76938" y="293823"/>
                  </a:cubicBezTo>
                  <a:cubicBezTo>
                    <a:pt x="53364" y="293823"/>
                    <a:pt x="34076" y="274963"/>
                    <a:pt x="34076" y="250960"/>
                  </a:cubicBezTo>
                  <a:cubicBezTo>
                    <a:pt x="34076" y="226957"/>
                    <a:pt x="52935" y="207669"/>
                    <a:pt x="76938" y="207669"/>
                  </a:cubicBezTo>
                  <a:cubicBezTo>
                    <a:pt x="89797" y="207669"/>
                    <a:pt x="101370" y="213669"/>
                    <a:pt x="109514" y="222670"/>
                  </a:cubicBezTo>
                  <a:lnTo>
                    <a:pt x="133088" y="199096"/>
                  </a:lnTo>
                  <a:lnTo>
                    <a:pt x="138660" y="193524"/>
                  </a:lnTo>
                  <a:lnTo>
                    <a:pt x="379119" y="193524"/>
                  </a:lnTo>
                  <a:lnTo>
                    <a:pt x="431411" y="141661"/>
                  </a:lnTo>
                  <a:cubicBezTo>
                    <a:pt x="431840" y="137803"/>
                    <a:pt x="431840" y="134374"/>
                    <a:pt x="432268" y="130516"/>
                  </a:cubicBezTo>
                  <a:cubicBezTo>
                    <a:pt x="433126" y="119372"/>
                    <a:pt x="433126" y="108228"/>
                    <a:pt x="433126" y="97084"/>
                  </a:cubicBezTo>
                  <a:cubicBezTo>
                    <a:pt x="427125" y="100084"/>
                    <a:pt x="420695" y="101798"/>
                    <a:pt x="413409" y="101798"/>
                  </a:cubicBezTo>
                  <a:cubicBezTo>
                    <a:pt x="389835" y="101798"/>
                    <a:pt x="370118" y="82939"/>
                    <a:pt x="370118" y="58936"/>
                  </a:cubicBezTo>
                  <a:cubicBezTo>
                    <a:pt x="370118" y="35362"/>
                    <a:pt x="389406" y="16073"/>
                    <a:pt x="413409" y="16073"/>
                  </a:cubicBezTo>
                  <a:lnTo>
                    <a:pt x="413409" y="16073"/>
                  </a:lnTo>
                  <a:cubicBezTo>
                    <a:pt x="420695" y="16502"/>
                    <a:pt x="427125" y="18217"/>
                    <a:pt x="432697" y="2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6022491" y="3919990"/>
              <a:ext cx="737235" cy="822960"/>
            </a:xfrm>
            <a:custGeom>
              <a:rect b="b" l="l" r="r" t="t"/>
              <a:pathLst>
                <a:path extrusionOk="0" h="822960" w="737235">
                  <a:moveTo>
                    <a:pt x="738307" y="406551"/>
                  </a:moveTo>
                  <a:lnTo>
                    <a:pt x="738307" y="406551"/>
                  </a:lnTo>
                  <a:cubicBezTo>
                    <a:pt x="482417" y="311825"/>
                    <a:pt x="233815" y="177237"/>
                    <a:pt x="3215" y="3215"/>
                  </a:cubicBezTo>
                  <a:cubicBezTo>
                    <a:pt x="44363" y="83368"/>
                    <a:pt x="81653" y="166521"/>
                    <a:pt x="115086" y="251817"/>
                  </a:cubicBezTo>
                  <a:cubicBezTo>
                    <a:pt x="118515" y="256532"/>
                    <a:pt x="121944" y="261247"/>
                    <a:pt x="125373" y="265962"/>
                  </a:cubicBezTo>
                  <a:cubicBezTo>
                    <a:pt x="158377" y="311396"/>
                    <a:pt x="192667" y="355973"/>
                    <a:pt x="229100" y="398836"/>
                  </a:cubicBezTo>
                  <a:cubicBezTo>
                    <a:pt x="281392" y="459700"/>
                    <a:pt x="322112" y="529566"/>
                    <a:pt x="360688" y="599432"/>
                  </a:cubicBezTo>
                  <a:cubicBezTo>
                    <a:pt x="393692" y="659868"/>
                    <a:pt x="425410" y="720733"/>
                    <a:pt x="453700" y="783741"/>
                  </a:cubicBezTo>
                  <a:cubicBezTo>
                    <a:pt x="459272" y="796171"/>
                    <a:pt x="463987" y="808601"/>
                    <a:pt x="468702" y="821031"/>
                  </a:cubicBezTo>
                  <a:cubicBezTo>
                    <a:pt x="516279" y="724591"/>
                    <a:pt x="571572" y="630722"/>
                    <a:pt x="635437" y="540282"/>
                  </a:cubicBezTo>
                  <a:cubicBezTo>
                    <a:pt x="668441" y="493991"/>
                    <a:pt x="702731" y="449413"/>
                    <a:pt x="738307" y="4065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6996327" y="4924258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6501265" y="4732663"/>
              <a:ext cx="501491" cy="231458"/>
            </a:xfrm>
            <a:custGeom>
              <a:rect b="b" l="l" r="r" t="t"/>
              <a:pathLst>
                <a:path extrusionOk="0" h="231457" w="501491">
                  <a:moveTo>
                    <a:pt x="498277" y="194810"/>
                  </a:moveTo>
                  <a:cubicBezTo>
                    <a:pt x="493562" y="184094"/>
                    <a:pt x="488847" y="173379"/>
                    <a:pt x="483704" y="162234"/>
                  </a:cubicBezTo>
                  <a:lnTo>
                    <a:pt x="295966" y="194810"/>
                  </a:lnTo>
                  <a:lnTo>
                    <a:pt x="289965" y="195667"/>
                  </a:lnTo>
                  <a:lnTo>
                    <a:pt x="16502" y="3215"/>
                  </a:lnTo>
                  <a:cubicBezTo>
                    <a:pt x="12216" y="11787"/>
                    <a:pt x="7501" y="20788"/>
                    <a:pt x="3215" y="29361"/>
                  </a:cubicBezTo>
                  <a:lnTo>
                    <a:pt x="289536" y="230814"/>
                  </a:lnTo>
                  <a:lnTo>
                    <a:pt x="498277" y="1948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6661571" y="5113282"/>
              <a:ext cx="488633" cy="287179"/>
            </a:xfrm>
            <a:custGeom>
              <a:rect b="b" l="l" r="r" t="t"/>
              <a:pathLst>
                <a:path extrusionOk="0" h="287178" w="488632">
                  <a:moveTo>
                    <a:pt x="340114" y="38791"/>
                  </a:moveTo>
                  <a:lnTo>
                    <a:pt x="340114" y="38791"/>
                  </a:lnTo>
                  <a:lnTo>
                    <a:pt x="343972" y="38362"/>
                  </a:lnTo>
                  <a:lnTo>
                    <a:pt x="435697" y="102656"/>
                  </a:lnTo>
                  <a:lnTo>
                    <a:pt x="436555" y="106514"/>
                  </a:lnTo>
                  <a:lnTo>
                    <a:pt x="465272" y="271534"/>
                  </a:lnTo>
                  <a:lnTo>
                    <a:pt x="487132" y="286965"/>
                  </a:lnTo>
                  <a:cubicBezTo>
                    <a:pt x="484989" y="275392"/>
                    <a:pt x="482417" y="263819"/>
                    <a:pt x="480274" y="251817"/>
                  </a:cubicBezTo>
                  <a:cubicBezTo>
                    <a:pt x="471702" y="211955"/>
                    <a:pt x="469559" y="171236"/>
                    <a:pt x="461844" y="131802"/>
                  </a:cubicBezTo>
                  <a:cubicBezTo>
                    <a:pt x="458843" y="116800"/>
                    <a:pt x="455414" y="101798"/>
                    <a:pt x="451128" y="87226"/>
                  </a:cubicBezTo>
                  <a:lnTo>
                    <a:pt x="344400" y="12216"/>
                  </a:lnTo>
                  <a:lnTo>
                    <a:pt x="85511" y="57222"/>
                  </a:lnTo>
                  <a:lnTo>
                    <a:pt x="81225" y="58079"/>
                  </a:lnTo>
                  <a:lnTo>
                    <a:pt x="3215" y="3215"/>
                  </a:lnTo>
                  <a:cubicBezTo>
                    <a:pt x="4501" y="8359"/>
                    <a:pt x="5358" y="13930"/>
                    <a:pt x="6644" y="19074"/>
                  </a:cubicBezTo>
                  <a:lnTo>
                    <a:pt x="95369" y="81653"/>
                  </a:lnTo>
                  <a:lnTo>
                    <a:pt x="340114" y="387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6554843" y="4907542"/>
              <a:ext cx="505778" cy="171450"/>
            </a:xfrm>
            <a:custGeom>
              <a:rect b="b" l="l" r="r" t="t"/>
              <a:pathLst>
                <a:path extrusionOk="0" h="171450" w="505777">
                  <a:moveTo>
                    <a:pt x="457557" y="127945"/>
                  </a:moveTo>
                  <a:lnTo>
                    <a:pt x="465701" y="126659"/>
                  </a:lnTo>
                  <a:lnTo>
                    <a:pt x="505992" y="154948"/>
                  </a:lnTo>
                  <a:cubicBezTo>
                    <a:pt x="499562" y="139946"/>
                    <a:pt x="492705" y="124516"/>
                    <a:pt x="485847" y="109514"/>
                  </a:cubicBezTo>
                  <a:lnTo>
                    <a:pt x="471702" y="99655"/>
                  </a:lnTo>
                  <a:lnTo>
                    <a:pt x="213670" y="144661"/>
                  </a:lnTo>
                  <a:lnTo>
                    <a:pt x="205526" y="145947"/>
                  </a:lnTo>
                  <a:lnTo>
                    <a:pt x="3215" y="3215"/>
                  </a:lnTo>
                  <a:cubicBezTo>
                    <a:pt x="3215" y="3215"/>
                    <a:pt x="3215" y="3215"/>
                    <a:pt x="3215" y="3215"/>
                  </a:cubicBezTo>
                  <a:cubicBezTo>
                    <a:pt x="10073" y="15645"/>
                    <a:pt x="18217" y="27647"/>
                    <a:pt x="26789" y="39219"/>
                  </a:cubicBezTo>
                  <a:lnTo>
                    <a:pt x="213241" y="170378"/>
                  </a:lnTo>
                  <a:lnTo>
                    <a:pt x="457557" y="1279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6670143" y="5155716"/>
              <a:ext cx="518636" cy="445770"/>
            </a:xfrm>
            <a:custGeom>
              <a:rect b="b" l="l" r="r" t="t"/>
              <a:pathLst>
                <a:path extrusionOk="0" h="445770" w="518636">
                  <a:moveTo>
                    <a:pt x="326827" y="34505"/>
                  </a:moveTo>
                  <a:lnTo>
                    <a:pt x="326827" y="34505"/>
                  </a:lnTo>
                  <a:lnTo>
                    <a:pt x="330684" y="33647"/>
                  </a:lnTo>
                  <a:lnTo>
                    <a:pt x="392406" y="77367"/>
                  </a:lnTo>
                  <a:lnTo>
                    <a:pt x="392835" y="81225"/>
                  </a:lnTo>
                  <a:lnTo>
                    <a:pt x="405693" y="153662"/>
                  </a:lnTo>
                  <a:lnTo>
                    <a:pt x="406551" y="157520"/>
                  </a:lnTo>
                  <a:lnTo>
                    <a:pt x="358974" y="225243"/>
                  </a:lnTo>
                  <a:lnTo>
                    <a:pt x="367117" y="272391"/>
                  </a:lnTo>
                  <a:lnTo>
                    <a:pt x="469559" y="344400"/>
                  </a:lnTo>
                  <a:lnTo>
                    <a:pt x="469987" y="348258"/>
                  </a:lnTo>
                  <a:lnTo>
                    <a:pt x="484132" y="428840"/>
                  </a:lnTo>
                  <a:cubicBezTo>
                    <a:pt x="493133" y="428411"/>
                    <a:pt x="502134" y="430554"/>
                    <a:pt x="510278" y="436126"/>
                  </a:cubicBezTo>
                  <a:cubicBezTo>
                    <a:pt x="513279" y="438269"/>
                    <a:pt x="515850" y="440841"/>
                    <a:pt x="517993" y="443413"/>
                  </a:cubicBezTo>
                  <a:cubicBezTo>
                    <a:pt x="506420" y="386406"/>
                    <a:pt x="494848" y="328970"/>
                    <a:pt x="483703" y="271534"/>
                  </a:cubicBezTo>
                  <a:lnTo>
                    <a:pt x="438269" y="239816"/>
                  </a:lnTo>
                  <a:lnTo>
                    <a:pt x="437412" y="235958"/>
                  </a:lnTo>
                  <a:lnTo>
                    <a:pt x="409123" y="70938"/>
                  </a:lnTo>
                  <a:lnTo>
                    <a:pt x="330684" y="15645"/>
                  </a:lnTo>
                  <a:lnTo>
                    <a:pt x="86368" y="57650"/>
                  </a:lnTo>
                  <a:lnTo>
                    <a:pt x="82082" y="58507"/>
                  </a:lnTo>
                  <a:lnTo>
                    <a:pt x="3215" y="3215"/>
                  </a:lnTo>
                  <a:cubicBezTo>
                    <a:pt x="5358" y="14359"/>
                    <a:pt x="7501" y="25504"/>
                    <a:pt x="9215" y="36648"/>
                  </a:cubicBezTo>
                  <a:lnTo>
                    <a:pt x="67937" y="77796"/>
                  </a:lnTo>
                  <a:lnTo>
                    <a:pt x="326827" y="345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6638425" y="5033986"/>
              <a:ext cx="467201" cy="137160"/>
            </a:xfrm>
            <a:custGeom>
              <a:rect b="b" l="l" r="r" t="t"/>
              <a:pathLst>
                <a:path extrusionOk="0" h="137160" w="467201">
                  <a:moveTo>
                    <a:pt x="368403" y="71795"/>
                  </a:moveTo>
                  <a:lnTo>
                    <a:pt x="368403" y="71795"/>
                  </a:lnTo>
                  <a:lnTo>
                    <a:pt x="372261" y="70938"/>
                  </a:lnTo>
                  <a:lnTo>
                    <a:pt x="464415" y="136088"/>
                  </a:lnTo>
                  <a:cubicBezTo>
                    <a:pt x="459700" y="122801"/>
                    <a:pt x="454986" y="109514"/>
                    <a:pt x="449842" y="96227"/>
                  </a:cubicBezTo>
                  <a:lnTo>
                    <a:pt x="372690" y="41791"/>
                  </a:lnTo>
                  <a:lnTo>
                    <a:pt x="128373" y="84225"/>
                  </a:lnTo>
                  <a:lnTo>
                    <a:pt x="120229" y="85940"/>
                  </a:lnTo>
                  <a:lnTo>
                    <a:pt x="3215" y="3215"/>
                  </a:lnTo>
                  <a:cubicBezTo>
                    <a:pt x="10930" y="19503"/>
                    <a:pt x="16502" y="36219"/>
                    <a:pt x="20788" y="53793"/>
                  </a:cubicBezTo>
                  <a:lnTo>
                    <a:pt x="109942" y="116372"/>
                  </a:lnTo>
                  <a:lnTo>
                    <a:pt x="368403" y="717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6681287" y="5207151"/>
              <a:ext cx="548640" cy="582930"/>
            </a:xfrm>
            <a:custGeom>
              <a:rect b="b" l="l" r="r" t="t"/>
              <a:pathLst>
                <a:path extrusionOk="0" h="582930" w="548640">
                  <a:moveTo>
                    <a:pt x="515422" y="433554"/>
                  </a:moveTo>
                  <a:lnTo>
                    <a:pt x="515422" y="433554"/>
                  </a:lnTo>
                  <a:cubicBezTo>
                    <a:pt x="514136" y="437412"/>
                    <a:pt x="511993" y="441698"/>
                    <a:pt x="509421" y="445127"/>
                  </a:cubicBezTo>
                  <a:cubicBezTo>
                    <a:pt x="495705" y="464415"/>
                    <a:pt x="468702" y="469130"/>
                    <a:pt x="449414" y="455843"/>
                  </a:cubicBezTo>
                  <a:cubicBezTo>
                    <a:pt x="430125" y="442555"/>
                    <a:pt x="425410" y="415552"/>
                    <a:pt x="439126" y="395835"/>
                  </a:cubicBezTo>
                  <a:cubicBezTo>
                    <a:pt x="442984" y="390263"/>
                    <a:pt x="448127" y="386406"/>
                    <a:pt x="453700" y="383405"/>
                  </a:cubicBezTo>
                  <a:lnTo>
                    <a:pt x="439984" y="304967"/>
                  </a:lnTo>
                  <a:lnTo>
                    <a:pt x="337542" y="232958"/>
                  </a:lnTo>
                  <a:lnTo>
                    <a:pt x="336685" y="229100"/>
                  </a:lnTo>
                  <a:lnTo>
                    <a:pt x="327255" y="173379"/>
                  </a:lnTo>
                  <a:lnTo>
                    <a:pt x="326398" y="169521"/>
                  </a:lnTo>
                  <a:lnTo>
                    <a:pt x="373975" y="101798"/>
                  </a:lnTo>
                  <a:lnTo>
                    <a:pt x="362831" y="37076"/>
                  </a:lnTo>
                  <a:lnTo>
                    <a:pt x="314397" y="3215"/>
                  </a:lnTo>
                  <a:lnTo>
                    <a:pt x="56793" y="47792"/>
                  </a:lnTo>
                  <a:lnTo>
                    <a:pt x="52507" y="48649"/>
                  </a:lnTo>
                  <a:lnTo>
                    <a:pt x="3215" y="13930"/>
                  </a:lnTo>
                  <a:cubicBezTo>
                    <a:pt x="5787" y="29361"/>
                    <a:pt x="8358" y="44363"/>
                    <a:pt x="10930" y="59794"/>
                  </a:cubicBezTo>
                  <a:lnTo>
                    <a:pt x="73081" y="103513"/>
                  </a:lnTo>
                  <a:lnTo>
                    <a:pt x="247531" y="72652"/>
                  </a:lnTo>
                  <a:cubicBezTo>
                    <a:pt x="248817" y="68366"/>
                    <a:pt x="250960" y="63651"/>
                    <a:pt x="253532" y="59794"/>
                  </a:cubicBezTo>
                  <a:cubicBezTo>
                    <a:pt x="267248" y="40505"/>
                    <a:pt x="293822" y="35790"/>
                    <a:pt x="313111" y="49506"/>
                  </a:cubicBezTo>
                  <a:cubicBezTo>
                    <a:pt x="332399" y="63222"/>
                    <a:pt x="337542" y="90226"/>
                    <a:pt x="323826" y="109514"/>
                  </a:cubicBezTo>
                  <a:cubicBezTo>
                    <a:pt x="310110" y="128802"/>
                    <a:pt x="283107" y="133517"/>
                    <a:pt x="263819" y="119801"/>
                  </a:cubicBezTo>
                  <a:cubicBezTo>
                    <a:pt x="254389" y="113372"/>
                    <a:pt x="248817" y="103513"/>
                    <a:pt x="246674" y="93226"/>
                  </a:cubicBezTo>
                  <a:lnTo>
                    <a:pt x="72223" y="123658"/>
                  </a:lnTo>
                  <a:lnTo>
                    <a:pt x="67937" y="124516"/>
                  </a:lnTo>
                  <a:lnTo>
                    <a:pt x="15216" y="87654"/>
                  </a:lnTo>
                  <a:cubicBezTo>
                    <a:pt x="16502" y="95798"/>
                    <a:pt x="18217" y="103942"/>
                    <a:pt x="19502" y="112086"/>
                  </a:cubicBezTo>
                  <a:lnTo>
                    <a:pt x="58079" y="139089"/>
                  </a:lnTo>
                  <a:lnTo>
                    <a:pt x="200811" y="114229"/>
                  </a:lnTo>
                  <a:lnTo>
                    <a:pt x="204668" y="113800"/>
                  </a:lnTo>
                  <a:lnTo>
                    <a:pt x="278392" y="165664"/>
                  </a:lnTo>
                  <a:lnTo>
                    <a:pt x="279249" y="169521"/>
                  </a:lnTo>
                  <a:lnTo>
                    <a:pt x="299823" y="287393"/>
                  </a:lnTo>
                  <a:lnTo>
                    <a:pt x="307110" y="292537"/>
                  </a:lnTo>
                  <a:cubicBezTo>
                    <a:pt x="321683" y="278821"/>
                    <a:pt x="343972" y="276678"/>
                    <a:pt x="361117" y="288679"/>
                  </a:cubicBezTo>
                  <a:cubicBezTo>
                    <a:pt x="380405" y="302395"/>
                    <a:pt x="385120" y="328970"/>
                    <a:pt x="371404" y="348686"/>
                  </a:cubicBezTo>
                  <a:cubicBezTo>
                    <a:pt x="357688" y="368404"/>
                    <a:pt x="331113" y="372690"/>
                    <a:pt x="311825" y="358973"/>
                  </a:cubicBezTo>
                  <a:cubicBezTo>
                    <a:pt x="295537" y="347401"/>
                    <a:pt x="289965" y="327255"/>
                    <a:pt x="296394" y="309253"/>
                  </a:cubicBezTo>
                  <a:lnTo>
                    <a:pt x="281821" y="298966"/>
                  </a:lnTo>
                  <a:lnTo>
                    <a:pt x="280964" y="294680"/>
                  </a:lnTo>
                  <a:lnTo>
                    <a:pt x="260819" y="177665"/>
                  </a:lnTo>
                  <a:lnTo>
                    <a:pt x="199954" y="134803"/>
                  </a:lnTo>
                  <a:lnTo>
                    <a:pt x="57222" y="159663"/>
                  </a:lnTo>
                  <a:lnTo>
                    <a:pt x="53364" y="160091"/>
                  </a:lnTo>
                  <a:lnTo>
                    <a:pt x="24646" y="139946"/>
                  </a:lnTo>
                  <a:cubicBezTo>
                    <a:pt x="25503" y="145519"/>
                    <a:pt x="26789" y="151090"/>
                    <a:pt x="27646" y="156663"/>
                  </a:cubicBezTo>
                  <a:lnTo>
                    <a:pt x="119801" y="221385"/>
                  </a:lnTo>
                  <a:lnTo>
                    <a:pt x="153233" y="215813"/>
                  </a:lnTo>
                  <a:cubicBezTo>
                    <a:pt x="153662" y="207669"/>
                    <a:pt x="155805" y="199954"/>
                    <a:pt x="160949" y="193096"/>
                  </a:cubicBezTo>
                  <a:cubicBezTo>
                    <a:pt x="174665" y="173808"/>
                    <a:pt x="201240" y="169093"/>
                    <a:pt x="220528" y="182809"/>
                  </a:cubicBezTo>
                  <a:cubicBezTo>
                    <a:pt x="239816" y="196524"/>
                    <a:pt x="244959" y="223100"/>
                    <a:pt x="231243" y="242388"/>
                  </a:cubicBezTo>
                  <a:cubicBezTo>
                    <a:pt x="217527" y="261676"/>
                    <a:pt x="190524" y="266391"/>
                    <a:pt x="171236" y="252675"/>
                  </a:cubicBezTo>
                  <a:cubicBezTo>
                    <a:pt x="164806" y="247959"/>
                    <a:pt x="160092" y="241959"/>
                    <a:pt x="157091" y="235101"/>
                  </a:cubicBezTo>
                  <a:lnTo>
                    <a:pt x="115515" y="242388"/>
                  </a:lnTo>
                  <a:lnTo>
                    <a:pt x="34076" y="184952"/>
                  </a:lnTo>
                  <a:cubicBezTo>
                    <a:pt x="36647" y="196954"/>
                    <a:pt x="39219" y="208526"/>
                    <a:pt x="42220" y="220099"/>
                  </a:cubicBezTo>
                  <a:cubicBezTo>
                    <a:pt x="42648" y="222242"/>
                    <a:pt x="43506" y="224385"/>
                    <a:pt x="44363" y="226957"/>
                  </a:cubicBezTo>
                  <a:lnTo>
                    <a:pt x="545854" y="580144"/>
                  </a:lnTo>
                  <a:cubicBezTo>
                    <a:pt x="535567" y="530423"/>
                    <a:pt x="525280" y="481989"/>
                    <a:pt x="515422" y="4335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7763995" y="6684621"/>
              <a:ext cx="77153" cy="137160"/>
            </a:xfrm>
            <a:custGeom>
              <a:rect b="b" l="l" r="r" t="t"/>
              <a:pathLst>
                <a:path extrusionOk="0" h="137160" w="77152">
                  <a:moveTo>
                    <a:pt x="73509" y="86797"/>
                  </a:moveTo>
                  <a:cubicBezTo>
                    <a:pt x="67080" y="85939"/>
                    <a:pt x="61079" y="83367"/>
                    <a:pt x="55507" y="79510"/>
                  </a:cubicBezTo>
                  <a:lnTo>
                    <a:pt x="55507" y="79510"/>
                  </a:lnTo>
                  <a:cubicBezTo>
                    <a:pt x="38791" y="67937"/>
                    <a:pt x="33218" y="46077"/>
                    <a:pt x="40505" y="28075"/>
                  </a:cubicBezTo>
                  <a:cubicBezTo>
                    <a:pt x="34504" y="19931"/>
                    <a:pt x="28503" y="12216"/>
                    <a:pt x="22074" y="4929"/>
                  </a:cubicBezTo>
                  <a:cubicBezTo>
                    <a:pt x="21646" y="4072"/>
                    <a:pt x="20788" y="3643"/>
                    <a:pt x="20360" y="3215"/>
                  </a:cubicBezTo>
                  <a:lnTo>
                    <a:pt x="3215" y="27646"/>
                  </a:lnTo>
                  <a:lnTo>
                    <a:pt x="21646" y="134802"/>
                  </a:lnTo>
                  <a:cubicBezTo>
                    <a:pt x="28075" y="133945"/>
                    <a:pt x="34504" y="133088"/>
                    <a:pt x="40505" y="130516"/>
                  </a:cubicBezTo>
                  <a:cubicBezTo>
                    <a:pt x="52507" y="125373"/>
                    <a:pt x="67080" y="119800"/>
                    <a:pt x="72652" y="106942"/>
                  </a:cubicBezTo>
                  <a:cubicBezTo>
                    <a:pt x="75224" y="100084"/>
                    <a:pt x="74795" y="93226"/>
                    <a:pt x="73509" y="867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6748153" y="5507188"/>
              <a:ext cx="990124" cy="1337310"/>
            </a:xfrm>
            <a:custGeom>
              <a:rect b="b" l="l" r="r" t="t"/>
              <a:pathLst>
                <a:path extrusionOk="0" h="1337310" w="990123">
                  <a:moveTo>
                    <a:pt x="968478" y="1134356"/>
                  </a:moveTo>
                  <a:lnTo>
                    <a:pt x="968478" y="1134356"/>
                  </a:lnTo>
                  <a:cubicBezTo>
                    <a:pt x="953905" y="1129641"/>
                    <a:pt x="937189" y="1130070"/>
                    <a:pt x="926044" y="1118068"/>
                  </a:cubicBezTo>
                  <a:cubicBezTo>
                    <a:pt x="858750" y="1052060"/>
                    <a:pt x="794885" y="982194"/>
                    <a:pt x="734020" y="909757"/>
                  </a:cubicBezTo>
                  <a:cubicBezTo>
                    <a:pt x="693730" y="861322"/>
                    <a:pt x="653868" y="812030"/>
                    <a:pt x="624721" y="756309"/>
                  </a:cubicBezTo>
                  <a:cubicBezTo>
                    <a:pt x="620435" y="748594"/>
                    <a:pt x="616149" y="740450"/>
                    <a:pt x="612291" y="732306"/>
                  </a:cubicBezTo>
                  <a:cubicBezTo>
                    <a:pt x="605861" y="731449"/>
                    <a:pt x="599861" y="728877"/>
                    <a:pt x="594289" y="725019"/>
                  </a:cubicBezTo>
                  <a:cubicBezTo>
                    <a:pt x="575000" y="711304"/>
                    <a:pt x="569857" y="685157"/>
                    <a:pt x="583144" y="665869"/>
                  </a:cubicBezTo>
                  <a:cubicBezTo>
                    <a:pt x="576286" y="647867"/>
                    <a:pt x="570286" y="629436"/>
                    <a:pt x="564285" y="611005"/>
                  </a:cubicBezTo>
                  <a:lnTo>
                    <a:pt x="561713" y="611434"/>
                  </a:lnTo>
                  <a:lnTo>
                    <a:pt x="480274" y="553998"/>
                  </a:lnTo>
                  <a:lnTo>
                    <a:pt x="478560" y="544140"/>
                  </a:lnTo>
                  <a:lnTo>
                    <a:pt x="438269" y="309682"/>
                  </a:lnTo>
                  <a:lnTo>
                    <a:pt x="3215" y="3215"/>
                  </a:lnTo>
                  <a:cubicBezTo>
                    <a:pt x="13930" y="31933"/>
                    <a:pt x="25932" y="60222"/>
                    <a:pt x="38791" y="87654"/>
                  </a:cubicBezTo>
                  <a:lnTo>
                    <a:pt x="355116" y="310110"/>
                  </a:lnTo>
                  <a:lnTo>
                    <a:pt x="356830" y="318254"/>
                  </a:lnTo>
                  <a:lnTo>
                    <a:pt x="383405" y="472131"/>
                  </a:lnTo>
                  <a:cubicBezTo>
                    <a:pt x="398407" y="486704"/>
                    <a:pt x="401407" y="510278"/>
                    <a:pt x="388977" y="527852"/>
                  </a:cubicBezTo>
                  <a:cubicBezTo>
                    <a:pt x="375261" y="547140"/>
                    <a:pt x="348686" y="551855"/>
                    <a:pt x="329398" y="538139"/>
                  </a:cubicBezTo>
                  <a:cubicBezTo>
                    <a:pt x="310110" y="524423"/>
                    <a:pt x="305395" y="497848"/>
                    <a:pt x="319111" y="478560"/>
                  </a:cubicBezTo>
                  <a:cubicBezTo>
                    <a:pt x="325112" y="470416"/>
                    <a:pt x="333256" y="464844"/>
                    <a:pt x="342257" y="462272"/>
                  </a:cubicBezTo>
                  <a:lnTo>
                    <a:pt x="319968" y="333256"/>
                  </a:lnTo>
                  <a:lnTo>
                    <a:pt x="75652" y="161377"/>
                  </a:lnTo>
                  <a:cubicBezTo>
                    <a:pt x="85510" y="181094"/>
                    <a:pt x="95798" y="200811"/>
                    <a:pt x="106942" y="220099"/>
                  </a:cubicBezTo>
                  <a:cubicBezTo>
                    <a:pt x="131373" y="261676"/>
                    <a:pt x="158377" y="301538"/>
                    <a:pt x="183237" y="342686"/>
                  </a:cubicBezTo>
                  <a:cubicBezTo>
                    <a:pt x="187095" y="349115"/>
                    <a:pt x="191381" y="355973"/>
                    <a:pt x="195239" y="362403"/>
                  </a:cubicBezTo>
                  <a:cubicBezTo>
                    <a:pt x="208097" y="357259"/>
                    <a:pt x="223099" y="358545"/>
                    <a:pt x="235529" y="367117"/>
                  </a:cubicBezTo>
                  <a:cubicBezTo>
                    <a:pt x="254817" y="380833"/>
                    <a:pt x="259532" y="407408"/>
                    <a:pt x="245816" y="427125"/>
                  </a:cubicBezTo>
                  <a:cubicBezTo>
                    <a:pt x="242816" y="431411"/>
                    <a:pt x="239387" y="434411"/>
                    <a:pt x="235529" y="437412"/>
                  </a:cubicBezTo>
                  <a:cubicBezTo>
                    <a:pt x="241959" y="450699"/>
                    <a:pt x="248388" y="463987"/>
                    <a:pt x="254389" y="477703"/>
                  </a:cubicBezTo>
                  <a:cubicBezTo>
                    <a:pt x="286964" y="549283"/>
                    <a:pt x="317397" y="621721"/>
                    <a:pt x="343114" y="695873"/>
                  </a:cubicBezTo>
                  <a:cubicBezTo>
                    <a:pt x="349972" y="717304"/>
                    <a:pt x="357687" y="738307"/>
                    <a:pt x="359402" y="761024"/>
                  </a:cubicBezTo>
                  <a:cubicBezTo>
                    <a:pt x="359831" y="794456"/>
                    <a:pt x="331970" y="818460"/>
                    <a:pt x="325541" y="849749"/>
                  </a:cubicBezTo>
                  <a:cubicBezTo>
                    <a:pt x="325112" y="851035"/>
                    <a:pt x="325112" y="852321"/>
                    <a:pt x="324683" y="854035"/>
                  </a:cubicBezTo>
                  <a:lnTo>
                    <a:pt x="500420" y="823603"/>
                  </a:lnTo>
                  <a:cubicBezTo>
                    <a:pt x="501706" y="818460"/>
                    <a:pt x="504277" y="813316"/>
                    <a:pt x="507278" y="808601"/>
                  </a:cubicBezTo>
                  <a:cubicBezTo>
                    <a:pt x="520994" y="789313"/>
                    <a:pt x="547569" y="784170"/>
                    <a:pt x="566857" y="797886"/>
                  </a:cubicBezTo>
                  <a:cubicBezTo>
                    <a:pt x="586145" y="811601"/>
                    <a:pt x="591288" y="838605"/>
                    <a:pt x="577572" y="857893"/>
                  </a:cubicBezTo>
                  <a:cubicBezTo>
                    <a:pt x="563856" y="877181"/>
                    <a:pt x="536853" y="881896"/>
                    <a:pt x="517565" y="868180"/>
                  </a:cubicBezTo>
                  <a:cubicBezTo>
                    <a:pt x="511564" y="863894"/>
                    <a:pt x="507278" y="858322"/>
                    <a:pt x="504277" y="852321"/>
                  </a:cubicBezTo>
                  <a:lnTo>
                    <a:pt x="317397" y="884897"/>
                  </a:lnTo>
                  <a:cubicBezTo>
                    <a:pt x="312253" y="906756"/>
                    <a:pt x="307110" y="929045"/>
                    <a:pt x="304967" y="951762"/>
                  </a:cubicBezTo>
                  <a:cubicBezTo>
                    <a:pt x="302823" y="974908"/>
                    <a:pt x="303252" y="999339"/>
                    <a:pt x="314396" y="1020771"/>
                  </a:cubicBezTo>
                  <a:cubicBezTo>
                    <a:pt x="323826" y="1039202"/>
                    <a:pt x="343972" y="1047345"/>
                    <a:pt x="361974" y="1055061"/>
                  </a:cubicBezTo>
                  <a:cubicBezTo>
                    <a:pt x="392406" y="1066633"/>
                    <a:pt x="423696" y="1074777"/>
                    <a:pt x="455414" y="1081635"/>
                  </a:cubicBezTo>
                  <a:lnTo>
                    <a:pt x="442555" y="1007483"/>
                  </a:lnTo>
                  <a:cubicBezTo>
                    <a:pt x="436555" y="1006197"/>
                    <a:pt x="430125" y="1004054"/>
                    <a:pt x="424982" y="1000196"/>
                  </a:cubicBezTo>
                  <a:cubicBezTo>
                    <a:pt x="405693" y="986481"/>
                    <a:pt x="401407" y="959906"/>
                    <a:pt x="414695" y="940618"/>
                  </a:cubicBezTo>
                  <a:cubicBezTo>
                    <a:pt x="427982" y="921330"/>
                    <a:pt x="454985" y="916186"/>
                    <a:pt x="474273" y="929902"/>
                  </a:cubicBezTo>
                  <a:cubicBezTo>
                    <a:pt x="493562" y="943618"/>
                    <a:pt x="498705" y="970622"/>
                    <a:pt x="484989" y="989910"/>
                  </a:cubicBezTo>
                  <a:cubicBezTo>
                    <a:pt x="481132" y="995053"/>
                    <a:pt x="476417" y="999339"/>
                    <a:pt x="471273" y="1002339"/>
                  </a:cubicBezTo>
                  <a:lnTo>
                    <a:pt x="484989" y="1083350"/>
                  </a:lnTo>
                  <a:lnTo>
                    <a:pt x="485846" y="1088065"/>
                  </a:lnTo>
                  <a:cubicBezTo>
                    <a:pt x="510278" y="1092780"/>
                    <a:pt x="534710" y="1096637"/>
                    <a:pt x="559141" y="1101352"/>
                  </a:cubicBezTo>
                  <a:cubicBezTo>
                    <a:pt x="545425" y="1086779"/>
                    <a:pt x="543282" y="1064062"/>
                    <a:pt x="555284" y="1047345"/>
                  </a:cubicBezTo>
                  <a:cubicBezTo>
                    <a:pt x="569000" y="1028057"/>
                    <a:pt x="595574" y="1023342"/>
                    <a:pt x="615291" y="1037059"/>
                  </a:cubicBezTo>
                  <a:cubicBezTo>
                    <a:pt x="634579" y="1050774"/>
                    <a:pt x="639294" y="1077349"/>
                    <a:pt x="625578" y="1096637"/>
                  </a:cubicBezTo>
                  <a:cubicBezTo>
                    <a:pt x="620435" y="1103924"/>
                    <a:pt x="613577" y="1109496"/>
                    <a:pt x="605861" y="1112496"/>
                  </a:cubicBezTo>
                  <a:lnTo>
                    <a:pt x="620006" y="1142929"/>
                  </a:lnTo>
                  <a:cubicBezTo>
                    <a:pt x="630722" y="1151930"/>
                    <a:pt x="641437" y="1161360"/>
                    <a:pt x="651724" y="1170789"/>
                  </a:cubicBezTo>
                  <a:cubicBezTo>
                    <a:pt x="662011" y="1181505"/>
                    <a:pt x="672298" y="1192649"/>
                    <a:pt x="682157" y="1203793"/>
                  </a:cubicBezTo>
                  <a:lnTo>
                    <a:pt x="700587" y="1177647"/>
                  </a:lnTo>
                  <a:lnTo>
                    <a:pt x="664583" y="970193"/>
                  </a:lnTo>
                  <a:cubicBezTo>
                    <a:pt x="664154" y="969764"/>
                    <a:pt x="663726" y="969764"/>
                    <a:pt x="663297" y="969764"/>
                  </a:cubicBezTo>
                  <a:cubicBezTo>
                    <a:pt x="644009" y="956048"/>
                    <a:pt x="639294" y="929045"/>
                    <a:pt x="653010" y="909757"/>
                  </a:cubicBezTo>
                  <a:cubicBezTo>
                    <a:pt x="666726" y="890468"/>
                    <a:pt x="693301" y="886182"/>
                    <a:pt x="712589" y="899469"/>
                  </a:cubicBezTo>
                  <a:cubicBezTo>
                    <a:pt x="731877" y="912757"/>
                    <a:pt x="736592" y="939332"/>
                    <a:pt x="722876" y="959048"/>
                  </a:cubicBezTo>
                  <a:cubicBezTo>
                    <a:pt x="716018" y="968479"/>
                    <a:pt x="706160" y="974908"/>
                    <a:pt x="695444" y="976622"/>
                  </a:cubicBezTo>
                  <a:lnTo>
                    <a:pt x="730591" y="1178505"/>
                  </a:lnTo>
                  <a:lnTo>
                    <a:pt x="731877" y="1184505"/>
                  </a:lnTo>
                  <a:lnTo>
                    <a:pt x="702302" y="1226511"/>
                  </a:lnTo>
                  <a:cubicBezTo>
                    <a:pt x="715161" y="1241512"/>
                    <a:pt x="728020" y="1256086"/>
                    <a:pt x="741736" y="1270230"/>
                  </a:cubicBezTo>
                  <a:lnTo>
                    <a:pt x="742164" y="1269373"/>
                  </a:lnTo>
                  <a:lnTo>
                    <a:pt x="748165" y="1268516"/>
                  </a:lnTo>
                  <a:lnTo>
                    <a:pt x="821031" y="1255657"/>
                  </a:lnTo>
                  <a:cubicBezTo>
                    <a:pt x="822317" y="1250085"/>
                    <a:pt x="824460" y="1244513"/>
                    <a:pt x="828318" y="1239369"/>
                  </a:cubicBezTo>
                  <a:cubicBezTo>
                    <a:pt x="842034" y="1220081"/>
                    <a:pt x="868609" y="1215366"/>
                    <a:pt x="888325" y="1229082"/>
                  </a:cubicBezTo>
                  <a:cubicBezTo>
                    <a:pt x="907614" y="1242799"/>
                    <a:pt x="912328" y="1269373"/>
                    <a:pt x="898612" y="1288661"/>
                  </a:cubicBezTo>
                  <a:cubicBezTo>
                    <a:pt x="884896" y="1307949"/>
                    <a:pt x="858322" y="1312664"/>
                    <a:pt x="839034" y="1298948"/>
                  </a:cubicBezTo>
                  <a:cubicBezTo>
                    <a:pt x="833461" y="1295091"/>
                    <a:pt x="829175" y="1289947"/>
                    <a:pt x="826175" y="1284375"/>
                  </a:cubicBezTo>
                  <a:lnTo>
                    <a:pt x="767882" y="1294662"/>
                  </a:lnTo>
                  <a:cubicBezTo>
                    <a:pt x="767882" y="1294662"/>
                    <a:pt x="767882" y="1294662"/>
                    <a:pt x="767882" y="1294662"/>
                  </a:cubicBezTo>
                  <a:cubicBezTo>
                    <a:pt x="798314" y="1320380"/>
                    <a:pt x="840748" y="1317808"/>
                    <a:pt x="877610" y="1318236"/>
                  </a:cubicBezTo>
                  <a:cubicBezTo>
                    <a:pt x="902041" y="1320380"/>
                    <a:pt x="926473" y="1325094"/>
                    <a:pt x="949190" y="1334953"/>
                  </a:cubicBezTo>
                  <a:cubicBezTo>
                    <a:pt x="960334" y="1336667"/>
                    <a:pt x="972336" y="1336667"/>
                    <a:pt x="983909" y="1334095"/>
                  </a:cubicBezTo>
                  <a:lnTo>
                    <a:pt x="961192" y="1203793"/>
                  </a:lnTo>
                  <a:lnTo>
                    <a:pt x="959049" y="1192221"/>
                  </a:lnTo>
                  <a:lnTo>
                    <a:pt x="988624" y="1150215"/>
                  </a:lnTo>
                  <a:cubicBezTo>
                    <a:pt x="980908" y="1143357"/>
                    <a:pt x="976194" y="1136928"/>
                    <a:pt x="968478" y="11343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6772585" y="4305752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6755011" y="4044291"/>
              <a:ext cx="42863" cy="265748"/>
            </a:xfrm>
            <a:custGeom>
              <a:rect b="b" l="l" r="r" t="t"/>
              <a:pathLst>
                <a:path extrusionOk="0" h="265747" w="42862">
                  <a:moveTo>
                    <a:pt x="20788" y="264676"/>
                  </a:moveTo>
                  <a:cubicBezTo>
                    <a:pt x="28075" y="256103"/>
                    <a:pt x="35362" y="247531"/>
                    <a:pt x="42648" y="239387"/>
                  </a:cubicBezTo>
                  <a:lnTo>
                    <a:pt x="42648" y="43506"/>
                  </a:lnTo>
                  <a:lnTo>
                    <a:pt x="42648" y="40505"/>
                  </a:lnTo>
                  <a:cubicBezTo>
                    <a:pt x="40505" y="30647"/>
                    <a:pt x="38362" y="20788"/>
                    <a:pt x="36219" y="10930"/>
                  </a:cubicBezTo>
                  <a:cubicBezTo>
                    <a:pt x="35790" y="8358"/>
                    <a:pt x="34933" y="5787"/>
                    <a:pt x="34504" y="3215"/>
                  </a:cubicBezTo>
                  <a:lnTo>
                    <a:pt x="3215" y="34504"/>
                  </a:lnTo>
                  <a:lnTo>
                    <a:pt x="3215" y="258247"/>
                  </a:lnTo>
                  <a:cubicBezTo>
                    <a:pt x="8787" y="260390"/>
                    <a:pt x="14788" y="262533"/>
                    <a:pt x="20788" y="2646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5976628" y="3913132"/>
              <a:ext cx="38576" cy="55721"/>
            </a:xfrm>
            <a:custGeom>
              <a:rect b="b" l="l" r="r" t="t"/>
              <a:pathLst>
                <a:path extrusionOk="0" h="55721" w="38576">
                  <a:moveTo>
                    <a:pt x="22074" y="3215"/>
                  </a:moveTo>
                  <a:lnTo>
                    <a:pt x="3215" y="22074"/>
                  </a:lnTo>
                  <a:cubicBezTo>
                    <a:pt x="9215" y="32790"/>
                    <a:pt x="15216" y="43505"/>
                    <a:pt x="21646" y="53792"/>
                  </a:cubicBezTo>
                  <a:lnTo>
                    <a:pt x="39219" y="36219"/>
                  </a:lnTo>
                  <a:cubicBezTo>
                    <a:pt x="33218" y="25503"/>
                    <a:pt x="27646" y="14359"/>
                    <a:pt x="22074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5959912" y="3884414"/>
              <a:ext cx="30004" cy="34290"/>
            </a:xfrm>
            <a:custGeom>
              <a:rect b="b" l="l" r="r" t="t"/>
              <a:pathLst>
                <a:path extrusionOk="0" h="34290" w="30003">
                  <a:moveTo>
                    <a:pt x="26360" y="7929"/>
                  </a:moveTo>
                  <a:cubicBezTo>
                    <a:pt x="24217" y="6215"/>
                    <a:pt x="22074" y="4501"/>
                    <a:pt x="20360" y="3215"/>
                  </a:cubicBezTo>
                  <a:lnTo>
                    <a:pt x="3215" y="20360"/>
                  </a:lnTo>
                  <a:cubicBezTo>
                    <a:pt x="5358" y="24646"/>
                    <a:pt x="7930" y="28932"/>
                    <a:pt x="10073" y="33218"/>
                  </a:cubicBezTo>
                  <a:lnTo>
                    <a:pt x="29789" y="13502"/>
                  </a:lnTo>
                  <a:cubicBezTo>
                    <a:pt x="28075" y="11787"/>
                    <a:pt x="27218" y="10073"/>
                    <a:pt x="26360" y="79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6005346" y="3964996"/>
              <a:ext cx="30004" cy="38576"/>
            </a:xfrm>
            <a:custGeom>
              <a:rect b="b" l="l" r="r" t="t"/>
              <a:pathLst>
                <a:path extrusionOk="0" h="38576" w="30003">
                  <a:moveTo>
                    <a:pt x="19502" y="3215"/>
                  </a:moveTo>
                  <a:lnTo>
                    <a:pt x="19502" y="3215"/>
                  </a:lnTo>
                  <a:lnTo>
                    <a:pt x="3215" y="19502"/>
                  </a:lnTo>
                  <a:cubicBezTo>
                    <a:pt x="6644" y="25075"/>
                    <a:pt x="10073" y="30647"/>
                    <a:pt x="13502" y="36219"/>
                  </a:cubicBezTo>
                  <a:lnTo>
                    <a:pt x="28075" y="21646"/>
                  </a:lnTo>
                  <a:cubicBezTo>
                    <a:pt x="25503" y="15645"/>
                    <a:pt x="22503" y="9216"/>
                    <a:pt x="19502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6076926" y="4087154"/>
              <a:ext cx="8573" cy="12859"/>
            </a:xfrm>
            <a:custGeom>
              <a:rect b="b" l="l" r="r" t="t"/>
              <a:pathLst>
                <a:path extrusionOk="0" h="12858" w="8572">
                  <a:moveTo>
                    <a:pt x="3215" y="4501"/>
                  </a:moveTo>
                  <a:cubicBezTo>
                    <a:pt x="4501" y="6644"/>
                    <a:pt x="6215" y="8787"/>
                    <a:pt x="7501" y="10501"/>
                  </a:cubicBezTo>
                  <a:cubicBezTo>
                    <a:pt x="6644" y="7930"/>
                    <a:pt x="5358" y="5358"/>
                    <a:pt x="4501" y="3215"/>
                  </a:cubicBezTo>
                  <a:lnTo>
                    <a:pt x="3215" y="45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5932051" y="3848409"/>
              <a:ext cx="34290" cy="38576"/>
            </a:xfrm>
            <a:custGeom>
              <a:rect b="b" l="l" r="r" t="t"/>
              <a:pathLst>
                <a:path extrusionOk="0" h="38576" w="34290">
                  <a:moveTo>
                    <a:pt x="3215" y="3215"/>
                  </a:moveTo>
                  <a:cubicBezTo>
                    <a:pt x="9215" y="14788"/>
                    <a:pt x="14788" y="26789"/>
                    <a:pt x="21217" y="38362"/>
                  </a:cubicBezTo>
                  <a:lnTo>
                    <a:pt x="32790" y="26789"/>
                  </a:lnTo>
                  <a:cubicBezTo>
                    <a:pt x="22503" y="19074"/>
                    <a:pt x="12644" y="11359"/>
                    <a:pt x="3215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6060210" y="4059293"/>
              <a:ext cx="12859" cy="17145"/>
            </a:xfrm>
            <a:custGeom>
              <a:rect b="b" l="l" r="r" t="t"/>
              <a:pathLst>
                <a:path extrusionOk="0" h="17145" w="12858">
                  <a:moveTo>
                    <a:pt x="3215" y="8787"/>
                  </a:moveTo>
                  <a:cubicBezTo>
                    <a:pt x="4929" y="11359"/>
                    <a:pt x="6644" y="13502"/>
                    <a:pt x="8358" y="16073"/>
                  </a:cubicBezTo>
                  <a:lnTo>
                    <a:pt x="12644" y="11787"/>
                  </a:lnTo>
                  <a:cubicBezTo>
                    <a:pt x="11359" y="8787"/>
                    <a:pt x="10073" y="6215"/>
                    <a:pt x="8787" y="3215"/>
                  </a:cubicBezTo>
                  <a:lnTo>
                    <a:pt x="3215" y="87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6026777" y="4002286"/>
              <a:ext cx="34290" cy="51435"/>
            </a:xfrm>
            <a:custGeom>
              <a:rect b="b" l="l" r="r" t="t"/>
              <a:pathLst>
                <a:path extrusionOk="0" h="51435" w="34290">
                  <a:moveTo>
                    <a:pt x="3215" y="15645"/>
                  </a:moveTo>
                  <a:lnTo>
                    <a:pt x="3215" y="15645"/>
                  </a:lnTo>
                  <a:cubicBezTo>
                    <a:pt x="10501" y="26789"/>
                    <a:pt x="18217" y="38362"/>
                    <a:pt x="25503" y="49506"/>
                  </a:cubicBezTo>
                  <a:lnTo>
                    <a:pt x="33647" y="41362"/>
                  </a:lnTo>
                  <a:cubicBezTo>
                    <a:pt x="27646" y="28504"/>
                    <a:pt x="21646" y="15645"/>
                    <a:pt x="15645" y="3215"/>
                  </a:cubicBezTo>
                  <a:lnTo>
                    <a:pt x="3215" y="156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5325546" y="5827800"/>
              <a:ext cx="317183" cy="120015"/>
            </a:xfrm>
            <a:custGeom>
              <a:rect b="b" l="l" r="r" t="t"/>
              <a:pathLst>
                <a:path extrusionOk="0" h="120015" w="317182">
                  <a:moveTo>
                    <a:pt x="315682" y="59793"/>
                  </a:moveTo>
                  <a:lnTo>
                    <a:pt x="83796" y="59793"/>
                  </a:lnTo>
                  <a:lnTo>
                    <a:pt x="79510" y="55507"/>
                  </a:lnTo>
                  <a:lnTo>
                    <a:pt x="26789" y="3215"/>
                  </a:lnTo>
                  <a:cubicBezTo>
                    <a:pt x="21646" y="5358"/>
                    <a:pt x="15645" y="6643"/>
                    <a:pt x="9644" y="6643"/>
                  </a:cubicBezTo>
                  <a:cubicBezTo>
                    <a:pt x="7501" y="6643"/>
                    <a:pt x="5358" y="6643"/>
                    <a:pt x="3215" y="6215"/>
                  </a:cubicBezTo>
                  <a:cubicBezTo>
                    <a:pt x="10930" y="43077"/>
                    <a:pt x="18645" y="79939"/>
                    <a:pt x="26360" y="117229"/>
                  </a:cubicBezTo>
                  <a:lnTo>
                    <a:pt x="198239" y="117229"/>
                  </a:lnTo>
                  <a:lnTo>
                    <a:pt x="271534" y="74795"/>
                  </a:lnTo>
                  <a:lnTo>
                    <a:pt x="274963" y="72652"/>
                  </a:lnTo>
                  <a:lnTo>
                    <a:pt x="313539" y="72652"/>
                  </a:lnTo>
                  <a:cubicBezTo>
                    <a:pt x="314397" y="68365"/>
                    <a:pt x="314825" y="64079"/>
                    <a:pt x="315682" y="597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5792319" y="-3215"/>
              <a:ext cx="390049" cy="30004"/>
            </a:xfrm>
            <a:custGeom>
              <a:rect b="b" l="l" r="r" t="t"/>
              <a:pathLst>
                <a:path extrusionOk="0" h="30003" w="390048">
                  <a:moveTo>
                    <a:pt x="388549" y="30218"/>
                  </a:moveTo>
                  <a:cubicBezTo>
                    <a:pt x="368832" y="20360"/>
                    <a:pt x="349115" y="11359"/>
                    <a:pt x="328541" y="3215"/>
                  </a:cubicBezTo>
                  <a:lnTo>
                    <a:pt x="55936" y="3215"/>
                  </a:lnTo>
                  <a:cubicBezTo>
                    <a:pt x="37933" y="11359"/>
                    <a:pt x="20360" y="19931"/>
                    <a:pt x="3215" y="30218"/>
                  </a:cubicBezTo>
                  <a:lnTo>
                    <a:pt x="388120" y="30218"/>
                  </a:lnTo>
                  <a:lnTo>
                    <a:pt x="388549" y="302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5710452" y="52935"/>
              <a:ext cx="625793" cy="248603"/>
            </a:xfrm>
            <a:custGeom>
              <a:rect b="b" l="l" r="r" t="t"/>
              <a:pathLst>
                <a:path extrusionOk="0" h="248602" w="625792">
                  <a:moveTo>
                    <a:pt x="427554" y="40076"/>
                  </a:moveTo>
                  <a:lnTo>
                    <a:pt x="427554" y="40076"/>
                  </a:lnTo>
                  <a:lnTo>
                    <a:pt x="433554" y="40076"/>
                  </a:lnTo>
                  <a:lnTo>
                    <a:pt x="579287" y="185809"/>
                  </a:lnTo>
                  <a:lnTo>
                    <a:pt x="576286" y="188809"/>
                  </a:lnTo>
                  <a:lnTo>
                    <a:pt x="580573" y="204668"/>
                  </a:lnTo>
                  <a:lnTo>
                    <a:pt x="624721" y="248817"/>
                  </a:lnTo>
                  <a:cubicBezTo>
                    <a:pt x="623435" y="226528"/>
                    <a:pt x="622149" y="204668"/>
                    <a:pt x="620863" y="182380"/>
                  </a:cubicBezTo>
                  <a:cubicBezTo>
                    <a:pt x="620006" y="174236"/>
                    <a:pt x="619578" y="165664"/>
                    <a:pt x="618292" y="157520"/>
                  </a:cubicBezTo>
                  <a:lnTo>
                    <a:pt x="463987" y="3215"/>
                  </a:lnTo>
                  <a:lnTo>
                    <a:pt x="40505" y="3215"/>
                  </a:lnTo>
                  <a:cubicBezTo>
                    <a:pt x="27218" y="13073"/>
                    <a:pt x="14788" y="23360"/>
                    <a:pt x="3215" y="34933"/>
                  </a:cubicBezTo>
                  <a:lnTo>
                    <a:pt x="7930" y="39648"/>
                  </a:lnTo>
                  <a:lnTo>
                    <a:pt x="427554" y="400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6188797" y="28932"/>
              <a:ext cx="124301" cy="124301"/>
            </a:xfrm>
            <a:custGeom>
              <a:rect b="b" l="l" r="r" t="t"/>
              <a:pathLst>
                <a:path extrusionOk="0" h="124301" w="124301">
                  <a:moveTo>
                    <a:pt x="93655" y="68794"/>
                  </a:moveTo>
                  <a:cubicBezTo>
                    <a:pt x="77367" y="46077"/>
                    <a:pt x="52507" y="31933"/>
                    <a:pt x="28932" y="17359"/>
                  </a:cubicBezTo>
                  <a:cubicBezTo>
                    <a:pt x="20360" y="12644"/>
                    <a:pt x="11787" y="7930"/>
                    <a:pt x="3215" y="3215"/>
                  </a:cubicBezTo>
                  <a:lnTo>
                    <a:pt x="121515" y="121944"/>
                  </a:lnTo>
                  <a:cubicBezTo>
                    <a:pt x="114229" y="103513"/>
                    <a:pt x="105656" y="85082"/>
                    <a:pt x="93655" y="687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5634156" y="106085"/>
              <a:ext cx="707231" cy="355759"/>
            </a:xfrm>
            <a:custGeom>
              <a:rect b="b" l="l" r="r" t="t"/>
              <a:pathLst>
                <a:path extrusionOk="0" h="355758" w="707231">
                  <a:moveTo>
                    <a:pt x="442127" y="100084"/>
                  </a:moveTo>
                  <a:lnTo>
                    <a:pt x="442127" y="100084"/>
                  </a:lnTo>
                  <a:lnTo>
                    <a:pt x="448556" y="100084"/>
                  </a:lnTo>
                  <a:lnTo>
                    <a:pt x="559999" y="211526"/>
                  </a:lnTo>
                  <a:lnTo>
                    <a:pt x="559570" y="217527"/>
                  </a:lnTo>
                  <a:lnTo>
                    <a:pt x="559570" y="306681"/>
                  </a:lnTo>
                  <a:lnTo>
                    <a:pt x="606719" y="353830"/>
                  </a:lnTo>
                  <a:lnTo>
                    <a:pt x="675727" y="353830"/>
                  </a:lnTo>
                  <a:cubicBezTo>
                    <a:pt x="680442" y="341400"/>
                    <a:pt x="685157" y="328970"/>
                    <a:pt x="689872" y="316968"/>
                  </a:cubicBezTo>
                  <a:cubicBezTo>
                    <a:pt x="694158" y="304538"/>
                    <a:pt x="705303" y="293822"/>
                    <a:pt x="704017" y="279678"/>
                  </a:cubicBezTo>
                  <a:cubicBezTo>
                    <a:pt x="703588" y="266390"/>
                    <a:pt x="703159" y="253103"/>
                    <a:pt x="702731" y="239816"/>
                  </a:cubicBezTo>
                  <a:lnTo>
                    <a:pt x="629865" y="166949"/>
                  </a:lnTo>
                  <a:lnTo>
                    <a:pt x="629007" y="163092"/>
                  </a:lnTo>
                  <a:lnTo>
                    <a:pt x="623007" y="142518"/>
                  </a:lnTo>
                  <a:lnTo>
                    <a:pt x="496991" y="16502"/>
                  </a:lnTo>
                  <a:lnTo>
                    <a:pt x="77367" y="16502"/>
                  </a:lnTo>
                  <a:lnTo>
                    <a:pt x="71366" y="16073"/>
                  </a:lnTo>
                  <a:lnTo>
                    <a:pt x="58507" y="3215"/>
                  </a:lnTo>
                  <a:cubicBezTo>
                    <a:pt x="50792" y="11787"/>
                    <a:pt x="43505" y="20788"/>
                    <a:pt x="37076" y="30218"/>
                  </a:cubicBezTo>
                  <a:lnTo>
                    <a:pt x="51649" y="44791"/>
                  </a:lnTo>
                  <a:lnTo>
                    <a:pt x="470416" y="44791"/>
                  </a:lnTo>
                  <a:lnTo>
                    <a:pt x="476845" y="44363"/>
                  </a:lnTo>
                  <a:lnTo>
                    <a:pt x="635437" y="202954"/>
                  </a:lnTo>
                  <a:lnTo>
                    <a:pt x="635008" y="209383"/>
                  </a:lnTo>
                  <a:lnTo>
                    <a:pt x="635437" y="229529"/>
                  </a:lnTo>
                  <a:cubicBezTo>
                    <a:pt x="650439" y="226528"/>
                    <a:pt x="666298" y="230386"/>
                    <a:pt x="677871" y="241530"/>
                  </a:cubicBezTo>
                  <a:cubicBezTo>
                    <a:pt x="695873" y="259532"/>
                    <a:pt x="695444" y="289536"/>
                    <a:pt x="677013" y="308396"/>
                  </a:cubicBezTo>
                  <a:cubicBezTo>
                    <a:pt x="658154" y="327255"/>
                    <a:pt x="628150" y="327684"/>
                    <a:pt x="609719" y="309682"/>
                  </a:cubicBezTo>
                  <a:cubicBezTo>
                    <a:pt x="593431" y="293394"/>
                    <a:pt x="592146" y="267248"/>
                    <a:pt x="606290" y="248388"/>
                  </a:cubicBezTo>
                  <a:lnTo>
                    <a:pt x="606290" y="214955"/>
                  </a:lnTo>
                  <a:lnTo>
                    <a:pt x="464844" y="73509"/>
                  </a:lnTo>
                  <a:lnTo>
                    <a:pt x="46077" y="74366"/>
                  </a:lnTo>
                  <a:lnTo>
                    <a:pt x="40076" y="74366"/>
                  </a:lnTo>
                  <a:lnTo>
                    <a:pt x="21217" y="55507"/>
                  </a:lnTo>
                  <a:cubicBezTo>
                    <a:pt x="14359" y="67508"/>
                    <a:pt x="8358" y="79510"/>
                    <a:pt x="3215" y="92369"/>
                  </a:cubicBezTo>
                  <a:lnTo>
                    <a:pt x="11359" y="100513"/>
                  </a:lnTo>
                  <a:lnTo>
                    <a:pt x="442127" y="1000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4348215" y="3099602"/>
              <a:ext cx="12859" cy="197168"/>
            </a:xfrm>
            <a:custGeom>
              <a:rect b="b" l="l" r="r" t="t"/>
              <a:pathLst>
                <a:path extrusionOk="0" h="197167" w="12858">
                  <a:moveTo>
                    <a:pt x="13568" y="193953"/>
                  </a:moveTo>
                  <a:lnTo>
                    <a:pt x="13568" y="3215"/>
                  </a:lnTo>
                  <a:cubicBezTo>
                    <a:pt x="13139" y="4929"/>
                    <a:pt x="12711" y="6215"/>
                    <a:pt x="12282" y="7929"/>
                  </a:cubicBezTo>
                  <a:cubicBezTo>
                    <a:pt x="-1434" y="69223"/>
                    <a:pt x="1567" y="132659"/>
                    <a:pt x="13568" y="1939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5618726" y="227386"/>
              <a:ext cx="690086" cy="295751"/>
            </a:xfrm>
            <a:custGeom>
              <a:rect b="b" l="l" r="r" t="t"/>
              <a:pathLst>
                <a:path extrusionOk="0" h="295751" w="690086">
                  <a:moveTo>
                    <a:pt x="432268" y="51221"/>
                  </a:moveTo>
                  <a:lnTo>
                    <a:pt x="432268" y="51221"/>
                  </a:lnTo>
                  <a:cubicBezTo>
                    <a:pt x="433554" y="51221"/>
                    <a:pt x="434840" y="51221"/>
                    <a:pt x="436126" y="51221"/>
                  </a:cubicBezTo>
                  <a:cubicBezTo>
                    <a:pt x="444270" y="52507"/>
                    <a:pt x="449842" y="59793"/>
                    <a:pt x="448556" y="67937"/>
                  </a:cubicBezTo>
                  <a:lnTo>
                    <a:pt x="510707" y="130088"/>
                  </a:lnTo>
                  <a:lnTo>
                    <a:pt x="511135" y="134374"/>
                  </a:lnTo>
                  <a:lnTo>
                    <a:pt x="510707" y="198239"/>
                  </a:lnTo>
                  <a:lnTo>
                    <a:pt x="605433" y="292965"/>
                  </a:lnTo>
                  <a:lnTo>
                    <a:pt x="688158" y="292537"/>
                  </a:lnTo>
                  <a:cubicBezTo>
                    <a:pt x="688158" y="288679"/>
                    <a:pt x="688158" y="284821"/>
                    <a:pt x="687729" y="281392"/>
                  </a:cubicBezTo>
                  <a:cubicBezTo>
                    <a:pt x="684300" y="275392"/>
                    <a:pt x="683014" y="268534"/>
                    <a:pt x="683443" y="262104"/>
                  </a:cubicBezTo>
                  <a:lnTo>
                    <a:pt x="610576" y="262104"/>
                  </a:lnTo>
                  <a:lnTo>
                    <a:pt x="546711" y="198239"/>
                  </a:lnTo>
                  <a:lnTo>
                    <a:pt x="546711" y="102656"/>
                  </a:lnTo>
                  <a:lnTo>
                    <a:pt x="452414" y="8358"/>
                  </a:lnTo>
                  <a:lnTo>
                    <a:pt x="21217" y="8787"/>
                  </a:lnTo>
                  <a:lnTo>
                    <a:pt x="14359" y="8787"/>
                  </a:lnTo>
                  <a:lnTo>
                    <a:pt x="8787" y="3215"/>
                  </a:lnTo>
                  <a:cubicBezTo>
                    <a:pt x="7072" y="10930"/>
                    <a:pt x="5786" y="18645"/>
                    <a:pt x="4929" y="26789"/>
                  </a:cubicBezTo>
                  <a:cubicBezTo>
                    <a:pt x="4072" y="33647"/>
                    <a:pt x="3643" y="40076"/>
                    <a:pt x="3215" y="46934"/>
                  </a:cubicBezTo>
                  <a:lnTo>
                    <a:pt x="4501" y="48220"/>
                  </a:lnTo>
                  <a:lnTo>
                    <a:pt x="432268" y="512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6528697" y="4706088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6528697" y="4684228"/>
              <a:ext cx="445770" cy="214313"/>
            </a:xfrm>
            <a:custGeom>
              <a:rect b="b" l="l" r="r" t="t"/>
              <a:pathLst>
                <a:path extrusionOk="0" h="214312" w="445770">
                  <a:moveTo>
                    <a:pt x="3215" y="25074"/>
                  </a:moveTo>
                  <a:lnTo>
                    <a:pt x="269820" y="212812"/>
                  </a:lnTo>
                  <a:lnTo>
                    <a:pt x="444699" y="182380"/>
                  </a:lnTo>
                  <a:cubicBezTo>
                    <a:pt x="442127" y="175951"/>
                    <a:pt x="439555" y="169950"/>
                    <a:pt x="436983" y="163521"/>
                  </a:cubicBezTo>
                  <a:cubicBezTo>
                    <a:pt x="435697" y="160091"/>
                    <a:pt x="434411" y="156663"/>
                    <a:pt x="433126" y="153233"/>
                  </a:cubicBezTo>
                  <a:lnTo>
                    <a:pt x="271963" y="181094"/>
                  </a:lnTo>
                  <a:lnTo>
                    <a:pt x="268105" y="181952"/>
                  </a:lnTo>
                  <a:lnTo>
                    <a:pt x="14787" y="3215"/>
                  </a:lnTo>
                  <a:cubicBezTo>
                    <a:pt x="10930" y="10502"/>
                    <a:pt x="6644" y="17788"/>
                    <a:pt x="3215" y="250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4407432" y="3495223"/>
              <a:ext cx="192881" cy="214313"/>
            </a:xfrm>
            <a:custGeom>
              <a:rect b="b" l="l" r="r" t="t"/>
              <a:pathLst>
                <a:path extrusionOk="0" h="214312" w="192881">
                  <a:moveTo>
                    <a:pt x="143375" y="164806"/>
                  </a:moveTo>
                  <a:lnTo>
                    <a:pt x="143375" y="164806"/>
                  </a:lnTo>
                  <a:lnTo>
                    <a:pt x="143375" y="25932"/>
                  </a:lnTo>
                  <a:lnTo>
                    <a:pt x="120658" y="3215"/>
                  </a:lnTo>
                  <a:lnTo>
                    <a:pt x="3215" y="3215"/>
                  </a:lnTo>
                  <a:cubicBezTo>
                    <a:pt x="11787" y="37076"/>
                    <a:pt x="21217" y="70509"/>
                    <a:pt x="31075" y="103942"/>
                  </a:cubicBezTo>
                  <a:lnTo>
                    <a:pt x="35790" y="99227"/>
                  </a:lnTo>
                  <a:cubicBezTo>
                    <a:pt x="31504" y="92797"/>
                    <a:pt x="28932" y="84653"/>
                    <a:pt x="28932" y="76081"/>
                  </a:cubicBezTo>
                  <a:cubicBezTo>
                    <a:pt x="28932" y="52507"/>
                    <a:pt x="47792" y="33647"/>
                    <a:pt x="71795" y="33647"/>
                  </a:cubicBezTo>
                  <a:cubicBezTo>
                    <a:pt x="95798" y="33647"/>
                    <a:pt x="115086" y="52507"/>
                    <a:pt x="115086" y="76081"/>
                  </a:cubicBezTo>
                  <a:cubicBezTo>
                    <a:pt x="115086" y="99655"/>
                    <a:pt x="95369" y="119372"/>
                    <a:pt x="71795" y="119372"/>
                  </a:cubicBezTo>
                  <a:cubicBezTo>
                    <a:pt x="67508" y="119372"/>
                    <a:pt x="63222" y="118515"/>
                    <a:pt x="59365" y="117229"/>
                  </a:cubicBezTo>
                  <a:lnTo>
                    <a:pt x="40505" y="136088"/>
                  </a:lnTo>
                  <a:cubicBezTo>
                    <a:pt x="45649" y="150233"/>
                    <a:pt x="55507" y="161806"/>
                    <a:pt x="68794" y="169093"/>
                  </a:cubicBezTo>
                  <a:cubicBezTo>
                    <a:pt x="106942" y="189238"/>
                    <a:pt x="148519" y="202097"/>
                    <a:pt x="190524" y="211955"/>
                  </a:cubicBezTo>
                  <a:lnTo>
                    <a:pt x="147233" y="168664"/>
                  </a:lnTo>
                  <a:lnTo>
                    <a:pt x="143375" y="1648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5620869" y="353401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5617011" y="301966"/>
              <a:ext cx="690086" cy="304324"/>
            </a:xfrm>
            <a:custGeom>
              <a:rect b="b" l="l" r="r" t="t"/>
              <a:pathLst>
                <a:path extrusionOk="0" h="304323" w="690086">
                  <a:moveTo>
                    <a:pt x="7072" y="54650"/>
                  </a:moveTo>
                  <a:lnTo>
                    <a:pt x="366689" y="54650"/>
                  </a:lnTo>
                  <a:cubicBezTo>
                    <a:pt x="369260" y="49506"/>
                    <a:pt x="371832" y="44363"/>
                    <a:pt x="376119" y="40076"/>
                  </a:cubicBezTo>
                  <a:cubicBezTo>
                    <a:pt x="394978" y="21217"/>
                    <a:pt x="424982" y="20788"/>
                    <a:pt x="442984" y="38791"/>
                  </a:cubicBezTo>
                  <a:cubicBezTo>
                    <a:pt x="460986" y="56793"/>
                    <a:pt x="460558" y="86797"/>
                    <a:pt x="441698" y="105656"/>
                  </a:cubicBezTo>
                  <a:cubicBezTo>
                    <a:pt x="422839" y="124516"/>
                    <a:pt x="393264" y="124944"/>
                    <a:pt x="374833" y="106942"/>
                  </a:cubicBezTo>
                  <a:cubicBezTo>
                    <a:pt x="368403" y="100513"/>
                    <a:pt x="364546" y="92369"/>
                    <a:pt x="362831" y="83796"/>
                  </a:cubicBezTo>
                  <a:lnTo>
                    <a:pt x="7930" y="83796"/>
                  </a:lnTo>
                  <a:cubicBezTo>
                    <a:pt x="8787" y="92369"/>
                    <a:pt x="9644" y="101370"/>
                    <a:pt x="10930" y="109942"/>
                  </a:cubicBezTo>
                  <a:lnTo>
                    <a:pt x="263390" y="109942"/>
                  </a:lnTo>
                  <a:lnTo>
                    <a:pt x="269391" y="109942"/>
                  </a:lnTo>
                  <a:lnTo>
                    <a:pt x="319969" y="160520"/>
                  </a:lnTo>
                  <a:lnTo>
                    <a:pt x="457557" y="160520"/>
                  </a:lnTo>
                  <a:lnTo>
                    <a:pt x="463987" y="160520"/>
                  </a:lnTo>
                  <a:lnTo>
                    <a:pt x="605433" y="301966"/>
                  </a:lnTo>
                  <a:cubicBezTo>
                    <a:pt x="607147" y="299395"/>
                    <a:pt x="609719" y="296823"/>
                    <a:pt x="612291" y="294251"/>
                  </a:cubicBezTo>
                  <a:cubicBezTo>
                    <a:pt x="630293" y="276249"/>
                    <a:pt x="658154" y="274963"/>
                    <a:pt x="676585" y="290822"/>
                  </a:cubicBezTo>
                  <a:cubicBezTo>
                    <a:pt x="680014" y="283107"/>
                    <a:pt x="683014" y="275392"/>
                    <a:pt x="684729" y="267248"/>
                  </a:cubicBezTo>
                  <a:cubicBezTo>
                    <a:pt x="686443" y="258247"/>
                    <a:pt x="688158" y="249245"/>
                    <a:pt x="689015" y="240244"/>
                  </a:cubicBezTo>
                  <a:lnTo>
                    <a:pt x="686872" y="238101"/>
                  </a:lnTo>
                  <a:lnTo>
                    <a:pt x="599004" y="238101"/>
                  </a:lnTo>
                  <a:lnTo>
                    <a:pt x="493133" y="132231"/>
                  </a:lnTo>
                  <a:lnTo>
                    <a:pt x="493133" y="128373"/>
                  </a:lnTo>
                  <a:lnTo>
                    <a:pt x="492705" y="64079"/>
                  </a:lnTo>
                  <a:lnTo>
                    <a:pt x="435269" y="6644"/>
                  </a:lnTo>
                  <a:cubicBezTo>
                    <a:pt x="434840" y="6644"/>
                    <a:pt x="434412" y="6644"/>
                    <a:pt x="433983" y="6215"/>
                  </a:cubicBezTo>
                  <a:lnTo>
                    <a:pt x="3215" y="3215"/>
                  </a:lnTo>
                  <a:cubicBezTo>
                    <a:pt x="3215" y="19931"/>
                    <a:pt x="4072" y="36219"/>
                    <a:pt x="5358" y="52935"/>
                  </a:cubicBezTo>
                  <a:lnTo>
                    <a:pt x="7072" y="54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6661571" y="4457915"/>
              <a:ext cx="210026" cy="137160"/>
            </a:xfrm>
            <a:custGeom>
              <a:rect b="b" l="l" r="r" t="t"/>
              <a:pathLst>
                <a:path extrusionOk="0" h="137160" w="210026">
                  <a:moveTo>
                    <a:pt x="3215" y="32361"/>
                  </a:moveTo>
                  <a:lnTo>
                    <a:pt x="152805" y="137374"/>
                  </a:lnTo>
                  <a:lnTo>
                    <a:pt x="208955" y="127944"/>
                  </a:lnTo>
                  <a:cubicBezTo>
                    <a:pt x="202954" y="115514"/>
                    <a:pt x="197382" y="103084"/>
                    <a:pt x="192238" y="90654"/>
                  </a:cubicBezTo>
                  <a:lnTo>
                    <a:pt x="162234" y="95798"/>
                  </a:lnTo>
                  <a:lnTo>
                    <a:pt x="156234" y="96655"/>
                  </a:lnTo>
                  <a:lnTo>
                    <a:pt x="23789" y="3215"/>
                  </a:lnTo>
                  <a:cubicBezTo>
                    <a:pt x="19502" y="8786"/>
                    <a:pt x="15645" y="14787"/>
                    <a:pt x="11358" y="20360"/>
                  </a:cubicBezTo>
                  <a:lnTo>
                    <a:pt x="11358" y="20360"/>
                  </a:lnTo>
                  <a:cubicBezTo>
                    <a:pt x="8358" y="25074"/>
                    <a:pt x="5786" y="28503"/>
                    <a:pt x="3215" y="323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6699290" y="4403479"/>
              <a:ext cx="145733" cy="120015"/>
            </a:xfrm>
            <a:custGeom>
              <a:rect b="b" l="l" r="r" t="t"/>
              <a:pathLst>
                <a:path extrusionOk="0" h="120015" w="145732">
                  <a:moveTo>
                    <a:pt x="3215" y="34076"/>
                  </a:moveTo>
                  <a:lnTo>
                    <a:pt x="125373" y="120230"/>
                  </a:lnTo>
                  <a:lnTo>
                    <a:pt x="145518" y="116800"/>
                  </a:lnTo>
                  <a:cubicBezTo>
                    <a:pt x="142518" y="105228"/>
                    <a:pt x="139946" y="93654"/>
                    <a:pt x="138660" y="82082"/>
                  </a:cubicBezTo>
                  <a:lnTo>
                    <a:pt x="26789" y="3215"/>
                  </a:lnTo>
                  <a:cubicBezTo>
                    <a:pt x="18645" y="13502"/>
                    <a:pt x="10930" y="23789"/>
                    <a:pt x="3215" y="340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6831735" y="4444627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6740438" y="4353758"/>
              <a:ext cx="98584" cy="94298"/>
            </a:xfrm>
            <a:custGeom>
              <a:rect b="b" l="l" r="r" t="t"/>
              <a:pathLst>
                <a:path extrusionOk="0" h="94297" w="98583">
                  <a:moveTo>
                    <a:pt x="94512" y="94083"/>
                  </a:moveTo>
                  <a:cubicBezTo>
                    <a:pt x="94512" y="81653"/>
                    <a:pt x="94512" y="69223"/>
                    <a:pt x="95369" y="57221"/>
                  </a:cubicBezTo>
                  <a:cubicBezTo>
                    <a:pt x="95369" y="55936"/>
                    <a:pt x="95369" y="54221"/>
                    <a:pt x="95369" y="52935"/>
                  </a:cubicBezTo>
                  <a:lnTo>
                    <a:pt x="25075" y="3215"/>
                  </a:lnTo>
                  <a:cubicBezTo>
                    <a:pt x="17788" y="12216"/>
                    <a:pt x="10501" y="21217"/>
                    <a:pt x="3215" y="30218"/>
                  </a:cubicBezTo>
                  <a:lnTo>
                    <a:pt x="94512" y="940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6571988" y="4607933"/>
              <a:ext cx="368618" cy="188595"/>
            </a:xfrm>
            <a:custGeom>
              <a:rect b="b" l="l" r="r" t="t"/>
              <a:pathLst>
                <a:path extrusionOk="0" h="188595" w="368617">
                  <a:moveTo>
                    <a:pt x="3215" y="22931"/>
                  </a:moveTo>
                  <a:lnTo>
                    <a:pt x="3215" y="22931"/>
                  </a:lnTo>
                  <a:lnTo>
                    <a:pt x="236387" y="187094"/>
                  </a:lnTo>
                  <a:lnTo>
                    <a:pt x="368403" y="164378"/>
                  </a:lnTo>
                  <a:cubicBezTo>
                    <a:pt x="365832" y="154948"/>
                    <a:pt x="362831" y="145089"/>
                    <a:pt x="360259" y="135659"/>
                  </a:cubicBezTo>
                  <a:lnTo>
                    <a:pt x="240673" y="156234"/>
                  </a:lnTo>
                  <a:lnTo>
                    <a:pt x="234244" y="157520"/>
                  </a:lnTo>
                  <a:lnTo>
                    <a:pt x="15216" y="3215"/>
                  </a:lnTo>
                  <a:cubicBezTo>
                    <a:pt x="10930" y="9644"/>
                    <a:pt x="7072" y="16502"/>
                    <a:pt x="3215" y="229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6629852" y="4510635"/>
              <a:ext cx="278606" cy="167164"/>
            </a:xfrm>
            <a:custGeom>
              <a:rect b="b" l="l" r="r" t="t"/>
              <a:pathLst>
                <a:path extrusionOk="0" h="167163" w="278606">
                  <a:moveTo>
                    <a:pt x="3215" y="26361"/>
                  </a:moveTo>
                  <a:lnTo>
                    <a:pt x="199525" y="164378"/>
                  </a:lnTo>
                  <a:lnTo>
                    <a:pt x="275820" y="151090"/>
                  </a:lnTo>
                  <a:cubicBezTo>
                    <a:pt x="274534" y="148090"/>
                    <a:pt x="273677" y="145089"/>
                    <a:pt x="272391" y="142518"/>
                  </a:cubicBezTo>
                  <a:cubicBezTo>
                    <a:pt x="266819" y="129231"/>
                    <a:pt x="260819" y="116372"/>
                    <a:pt x="254389" y="103085"/>
                  </a:cubicBezTo>
                  <a:lnTo>
                    <a:pt x="183666" y="114657"/>
                  </a:lnTo>
                  <a:lnTo>
                    <a:pt x="177665" y="115086"/>
                  </a:lnTo>
                  <a:lnTo>
                    <a:pt x="18645" y="3215"/>
                  </a:lnTo>
                  <a:cubicBezTo>
                    <a:pt x="13073" y="11359"/>
                    <a:pt x="7930" y="18645"/>
                    <a:pt x="3215" y="263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5355122" y="5926384"/>
              <a:ext cx="282893" cy="132874"/>
            </a:xfrm>
            <a:custGeom>
              <a:rect b="b" l="l" r="r" t="t"/>
              <a:pathLst>
                <a:path extrusionOk="0" h="132873" w="282892">
                  <a:moveTo>
                    <a:pt x="253960" y="3215"/>
                  </a:moveTo>
                  <a:lnTo>
                    <a:pt x="253960" y="3215"/>
                  </a:lnTo>
                  <a:lnTo>
                    <a:pt x="179808" y="46077"/>
                  </a:lnTo>
                  <a:lnTo>
                    <a:pt x="176808" y="47792"/>
                  </a:lnTo>
                  <a:lnTo>
                    <a:pt x="3215" y="47792"/>
                  </a:lnTo>
                  <a:cubicBezTo>
                    <a:pt x="8358" y="73080"/>
                    <a:pt x="13930" y="98369"/>
                    <a:pt x="19074" y="124087"/>
                  </a:cubicBezTo>
                  <a:cubicBezTo>
                    <a:pt x="19502" y="127087"/>
                    <a:pt x="20360" y="130516"/>
                    <a:pt x="21217" y="133517"/>
                  </a:cubicBezTo>
                  <a:lnTo>
                    <a:pt x="37076" y="106085"/>
                  </a:lnTo>
                  <a:lnTo>
                    <a:pt x="41362" y="98798"/>
                  </a:lnTo>
                  <a:lnTo>
                    <a:pt x="185809" y="98798"/>
                  </a:lnTo>
                  <a:lnTo>
                    <a:pt x="240673" y="44363"/>
                  </a:lnTo>
                  <a:lnTo>
                    <a:pt x="244959" y="40076"/>
                  </a:lnTo>
                  <a:lnTo>
                    <a:pt x="274106" y="40076"/>
                  </a:lnTo>
                  <a:cubicBezTo>
                    <a:pt x="275820" y="27646"/>
                    <a:pt x="277963" y="15645"/>
                    <a:pt x="279678" y="3215"/>
                  </a:cubicBezTo>
                  <a:lnTo>
                    <a:pt x="253960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6598991" y="4558641"/>
              <a:ext cx="325755" cy="175736"/>
            </a:xfrm>
            <a:custGeom>
              <a:rect b="b" l="l" r="r" t="t"/>
              <a:pathLst>
                <a:path extrusionOk="0" h="175736" w="325755">
                  <a:moveTo>
                    <a:pt x="3215" y="27218"/>
                  </a:moveTo>
                  <a:lnTo>
                    <a:pt x="3215" y="27218"/>
                  </a:lnTo>
                  <a:lnTo>
                    <a:pt x="214098" y="175522"/>
                  </a:lnTo>
                  <a:lnTo>
                    <a:pt x="324683" y="156234"/>
                  </a:lnTo>
                  <a:cubicBezTo>
                    <a:pt x="322112" y="147661"/>
                    <a:pt x="319540" y="139517"/>
                    <a:pt x="316540" y="131373"/>
                  </a:cubicBezTo>
                  <a:lnTo>
                    <a:pt x="229100" y="146375"/>
                  </a:lnTo>
                  <a:lnTo>
                    <a:pt x="223100" y="147661"/>
                  </a:lnTo>
                  <a:lnTo>
                    <a:pt x="17788" y="3215"/>
                  </a:lnTo>
                  <a:cubicBezTo>
                    <a:pt x="13073" y="11358"/>
                    <a:pt x="8358" y="19074"/>
                    <a:pt x="3215" y="272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6549700" y="4644795"/>
              <a:ext cx="407194" cy="201454"/>
            </a:xfrm>
            <a:custGeom>
              <a:rect b="b" l="l" r="r" t="t"/>
              <a:pathLst>
                <a:path extrusionOk="0" h="201453" w="407193">
                  <a:moveTo>
                    <a:pt x="3215" y="25503"/>
                  </a:moveTo>
                  <a:lnTo>
                    <a:pt x="251817" y="200811"/>
                  </a:lnTo>
                  <a:lnTo>
                    <a:pt x="404836" y="174236"/>
                  </a:lnTo>
                  <a:cubicBezTo>
                    <a:pt x="401836" y="164806"/>
                    <a:pt x="398836" y="155805"/>
                    <a:pt x="395835" y="146376"/>
                  </a:cubicBezTo>
                  <a:lnTo>
                    <a:pt x="257818" y="170378"/>
                  </a:lnTo>
                  <a:lnTo>
                    <a:pt x="253960" y="171235"/>
                  </a:lnTo>
                  <a:lnTo>
                    <a:pt x="15645" y="3215"/>
                  </a:lnTo>
                  <a:cubicBezTo>
                    <a:pt x="11787" y="10501"/>
                    <a:pt x="7501" y="18217"/>
                    <a:pt x="3215" y="255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6549700" y="4667083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5182814" y="2943154"/>
              <a:ext cx="21431" cy="34290"/>
            </a:xfrm>
            <a:custGeom>
              <a:rect b="b" l="l" r="r" t="t"/>
              <a:pathLst>
                <a:path extrusionOk="0" h="34290" w="21431">
                  <a:moveTo>
                    <a:pt x="3215" y="19074"/>
                  </a:moveTo>
                  <a:cubicBezTo>
                    <a:pt x="9215" y="23360"/>
                    <a:pt x="15645" y="27646"/>
                    <a:pt x="21646" y="31504"/>
                  </a:cubicBezTo>
                  <a:cubicBezTo>
                    <a:pt x="16502" y="22074"/>
                    <a:pt x="11359" y="12644"/>
                    <a:pt x="6215" y="3215"/>
                  </a:cubicBezTo>
                  <a:cubicBezTo>
                    <a:pt x="5358" y="8787"/>
                    <a:pt x="4072" y="13930"/>
                    <a:pt x="3215" y="190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5145953" y="3167324"/>
              <a:ext cx="8573" cy="25718"/>
            </a:xfrm>
            <a:custGeom>
              <a:rect b="b" l="l" r="r" t="t"/>
              <a:pathLst>
                <a:path extrusionOk="0" h="25717" w="8572">
                  <a:moveTo>
                    <a:pt x="3215" y="26360"/>
                  </a:moveTo>
                  <a:lnTo>
                    <a:pt x="3215" y="26360"/>
                  </a:lnTo>
                  <a:cubicBezTo>
                    <a:pt x="4501" y="25932"/>
                    <a:pt x="5358" y="25503"/>
                    <a:pt x="6644" y="25074"/>
                  </a:cubicBezTo>
                  <a:lnTo>
                    <a:pt x="6644" y="3215"/>
                  </a:lnTo>
                  <a:cubicBezTo>
                    <a:pt x="5358" y="10930"/>
                    <a:pt x="4501" y="18645"/>
                    <a:pt x="3215" y="263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5121092" y="2981730"/>
              <a:ext cx="124301" cy="402908"/>
            </a:xfrm>
            <a:custGeom>
              <a:rect b="b" l="l" r="r" t="t"/>
              <a:pathLst>
                <a:path extrusionOk="0" h="402907" w="124301">
                  <a:moveTo>
                    <a:pt x="3215" y="402264"/>
                  </a:moveTo>
                  <a:lnTo>
                    <a:pt x="3215" y="402264"/>
                  </a:lnTo>
                  <a:cubicBezTo>
                    <a:pt x="10073" y="387691"/>
                    <a:pt x="25075" y="377404"/>
                    <a:pt x="42220" y="377404"/>
                  </a:cubicBezTo>
                  <a:cubicBezTo>
                    <a:pt x="47363" y="377404"/>
                    <a:pt x="52507" y="378262"/>
                    <a:pt x="56793" y="379976"/>
                  </a:cubicBezTo>
                  <a:lnTo>
                    <a:pt x="122801" y="313968"/>
                  </a:lnTo>
                  <a:lnTo>
                    <a:pt x="122801" y="62365"/>
                  </a:lnTo>
                  <a:cubicBezTo>
                    <a:pt x="117658" y="53364"/>
                    <a:pt x="112514" y="44363"/>
                    <a:pt x="107371" y="35362"/>
                  </a:cubicBezTo>
                  <a:cubicBezTo>
                    <a:pt x="91940" y="24217"/>
                    <a:pt x="76510" y="13502"/>
                    <a:pt x="61079" y="3215"/>
                  </a:cubicBezTo>
                  <a:cubicBezTo>
                    <a:pt x="57650" y="21646"/>
                    <a:pt x="54650" y="40505"/>
                    <a:pt x="51649" y="59364"/>
                  </a:cubicBezTo>
                  <a:lnTo>
                    <a:pt x="51649" y="209812"/>
                  </a:lnTo>
                  <a:cubicBezTo>
                    <a:pt x="71366" y="213669"/>
                    <a:pt x="86368" y="231243"/>
                    <a:pt x="86368" y="252246"/>
                  </a:cubicBezTo>
                  <a:cubicBezTo>
                    <a:pt x="86368" y="275820"/>
                    <a:pt x="67080" y="295108"/>
                    <a:pt x="43077" y="295108"/>
                  </a:cubicBezTo>
                  <a:cubicBezTo>
                    <a:pt x="33647" y="295108"/>
                    <a:pt x="24646" y="292108"/>
                    <a:pt x="17359" y="286536"/>
                  </a:cubicBezTo>
                  <a:cubicBezTo>
                    <a:pt x="12644" y="325112"/>
                    <a:pt x="7501" y="363688"/>
                    <a:pt x="3215" y="4022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5138143" y="6692336"/>
              <a:ext cx="180023" cy="162878"/>
            </a:xfrm>
            <a:custGeom>
              <a:rect b="b" l="l" r="r" t="t"/>
              <a:pathLst>
                <a:path extrusionOk="0" h="162877" w="180022">
                  <a:moveTo>
                    <a:pt x="6309" y="46506"/>
                  </a:moveTo>
                  <a:cubicBezTo>
                    <a:pt x="308" y="61508"/>
                    <a:pt x="3737" y="79082"/>
                    <a:pt x="10595" y="94084"/>
                  </a:cubicBezTo>
                  <a:cubicBezTo>
                    <a:pt x="17882" y="88511"/>
                    <a:pt x="27312" y="85082"/>
                    <a:pt x="37170" y="85082"/>
                  </a:cubicBezTo>
                  <a:cubicBezTo>
                    <a:pt x="60745" y="85082"/>
                    <a:pt x="80033" y="104370"/>
                    <a:pt x="80033" y="127944"/>
                  </a:cubicBezTo>
                  <a:cubicBezTo>
                    <a:pt x="80033" y="133945"/>
                    <a:pt x="78747" y="139089"/>
                    <a:pt x="76604" y="144232"/>
                  </a:cubicBezTo>
                  <a:cubicBezTo>
                    <a:pt x="89462" y="146804"/>
                    <a:pt x="103607" y="141232"/>
                    <a:pt x="116037" y="147233"/>
                  </a:cubicBezTo>
                  <a:cubicBezTo>
                    <a:pt x="128039" y="152376"/>
                    <a:pt x="139612" y="163092"/>
                    <a:pt x="153756" y="158806"/>
                  </a:cubicBezTo>
                  <a:cubicBezTo>
                    <a:pt x="163615" y="154520"/>
                    <a:pt x="170044" y="145519"/>
                    <a:pt x="176902" y="137375"/>
                  </a:cubicBezTo>
                  <a:lnTo>
                    <a:pt x="42742" y="3215"/>
                  </a:lnTo>
                  <a:cubicBezTo>
                    <a:pt x="29455" y="16931"/>
                    <a:pt x="16168" y="30218"/>
                    <a:pt x="6309" y="465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5382125" y="5992821"/>
              <a:ext cx="248603" cy="214313"/>
            </a:xfrm>
            <a:custGeom>
              <a:rect b="b" l="l" r="r" t="t"/>
              <a:pathLst>
                <a:path extrusionOk="0" h="214312" w="248602">
                  <a:moveTo>
                    <a:pt x="157520" y="118943"/>
                  </a:moveTo>
                  <a:lnTo>
                    <a:pt x="238101" y="38362"/>
                  </a:lnTo>
                  <a:cubicBezTo>
                    <a:pt x="238959" y="30218"/>
                    <a:pt x="239816" y="21645"/>
                    <a:pt x="241102" y="13502"/>
                  </a:cubicBezTo>
                  <a:cubicBezTo>
                    <a:pt x="241530" y="10073"/>
                    <a:pt x="241959" y="6643"/>
                    <a:pt x="242387" y="3215"/>
                  </a:cubicBezTo>
                  <a:lnTo>
                    <a:pt x="229957" y="3215"/>
                  </a:lnTo>
                  <a:lnTo>
                    <a:pt x="174665" y="57650"/>
                  </a:lnTo>
                  <a:lnTo>
                    <a:pt x="170379" y="61936"/>
                  </a:lnTo>
                  <a:lnTo>
                    <a:pt x="31075" y="61936"/>
                  </a:lnTo>
                  <a:lnTo>
                    <a:pt x="3215" y="109942"/>
                  </a:lnTo>
                  <a:cubicBezTo>
                    <a:pt x="10501" y="143803"/>
                    <a:pt x="17359" y="178093"/>
                    <a:pt x="22074" y="212383"/>
                  </a:cubicBezTo>
                  <a:lnTo>
                    <a:pt x="22931" y="211526"/>
                  </a:lnTo>
                  <a:lnTo>
                    <a:pt x="27218" y="207240"/>
                  </a:lnTo>
                  <a:lnTo>
                    <a:pt x="247102" y="207240"/>
                  </a:lnTo>
                  <a:cubicBezTo>
                    <a:pt x="244102" y="184952"/>
                    <a:pt x="241530" y="162663"/>
                    <a:pt x="239816" y="139946"/>
                  </a:cubicBezTo>
                  <a:cubicBezTo>
                    <a:pt x="238530" y="120229"/>
                    <a:pt x="237244" y="100512"/>
                    <a:pt x="236815" y="81224"/>
                  </a:cubicBezTo>
                  <a:lnTo>
                    <a:pt x="151090" y="166949"/>
                  </a:lnTo>
                  <a:cubicBezTo>
                    <a:pt x="148519" y="169521"/>
                    <a:pt x="145090" y="170807"/>
                    <a:pt x="141661" y="171235"/>
                  </a:cubicBezTo>
                  <a:cubicBezTo>
                    <a:pt x="134803" y="175950"/>
                    <a:pt x="126230" y="178951"/>
                    <a:pt x="117658" y="178951"/>
                  </a:cubicBezTo>
                  <a:cubicBezTo>
                    <a:pt x="94083" y="178951"/>
                    <a:pt x="74795" y="159663"/>
                    <a:pt x="74795" y="136088"/>
                  </a:cubicBezTo>
                  <a:cubicBezTo>
                    <a:pt x="74795" y="112514"/>
                    <a:pt x="93655" y="93226"/>
                    <a:pt x="117658" y="93226"/>
                  </a:cubicBezTo>
                  <a:lnTo>
                    <a:pt x="117658" y="93226"/>
                  </a:lnTo>
                  <a:cubicBezTo>
                    <a:pt x="135231" y="92797"/>
                    <a:pt x="151090" y="103513"/>
                    <a:pt x="157520" y="1189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5317831" y="6832926"/>
              <a:ext cx="21431" cy="21431"/>
            </a:xfrm>
            <a:custGeom>
              <a:rect b="b" l="l" r="r" t="t"/>
              <a:pathLst>
                <a:path extrusionOk="0" h="21431" w="21431">
                  <a:moveTo>
                    <a:pt x="11359" y="17359"/>
                  </a:moveTo>
                  <a:lnTo>
                    <a:pt x="11359" y="17359"/>
                  </a:lnTo>
                  <a:cubicBezTo>
                    <a:pt x="14359" y="18217"/>
                    <a:pt x="16931" y="19074"/>
                    <a:pt x="19931" y="19931"/>
                  </a:cubicBezTo>
                  <a:lnTo>
                    <a:pt x="3215" y="3215"/>
                  </a:lnTo>
                  <a:cubicBezTo>
                    <a:pt x="4072" y="9216"/>
                    <a:pt x="5358" y="14787"/>
                    <a:pt x="11359" y="173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5200388" y="6508028"/>
              <a:ext cx="428625" cy="351473"/>
            </a:xfrm>
            <a:custGeom>
              <a:rect b="b" l="l" r="r" t="t"/>
              <a:pathLst>
                <a:path extrusionOk="0" h="351472" w="428625">
                  <a:moveTo>
                    <a:pt x="227814" y="76939"/>
                  </a:moveTo>
                  <a:lnTo>
                    <a:pt x="227814" y="76939"/>
                  </a:lnTo>
                  <a:lnTo>
                    <a:pt x="223528" y="72652"/>
                  </a:lnTo>
                  <a:lnTo>
                    <a:pt x="154091" y="3215"/>
                  </a:lnTo>
                  <a:cubicBezTo>
                    <a:pt x="152376" y="4929"/>
                    <a:pt x="151090" y="7072"/>
                    <a:pt x="149376" y="8787"/>
                  </a:cubicBezTo>
                  <a:cubicBezTo>
                    <a:pt x="105227" y="59794"/>
                    <a:pt x="56364" y="105656"/>
                    <a:pt x="11359" y="155377"/>
                  </a:cubicBezTo>
                  <a:cubicBezTo>
                    <a:pt x="9215" y="160091"/>
                    <a:pt x="6644" y="164378"/>
                    <a:pt x="3215" y="168235"/>
                  </a:cubicBezTo>
                  <a:lnTo>
                    <a:pt x="184094" y="349972"/>
                  </a:lnTo>
                  <a:cubicBezTo>
                    <a:pt x="187952" y="349972"/>
                    <a:pt x="192238" y="349972"/>
                    <a:pt x="196096" y="349544"/>
                  </a:cubicBezTo>
                  <a:cubicBezTo>
                    <a:pt x="221813" y="348258"/>
                    <a:pt x="244959" y="334542"/>
                    <a:pt x="265962" y="320826"/>
                  </a:cubicBezTo>
                  <a:cubicBezTo>
                    <a:pt x="268105" y="319540"/>
                    <a:pt x="270248" y="317826"/>
                    <a:pt x="272391" y="316539"/>
                  </a:cubicBezTo>
                  <a:cubicBezTo>
                    <a:pt x="271105" y="312253"/>
                    <a:pt x="270248" y="307967"/>
                    <a:pt x="270248" y="303681"/>
                  </a:cubicBezTo>
                  <a:cubicBezTo>
                    <a:pt x="270248" y="280106"/>
                    <a:pt x="289536" y="260390"/>
                    <a:pt x="313111" y="260390"/>
                  </a:cubicBezTo>
                  <a:cubicBezTo>
                    <a:pt x="319111" y="260390"/>
                    <a:pt x="325112" y="261676"/>
                    <a:pt x="330256" y="264247"/>
                  </a:cubicBezTo>
                  <a:cubicBezTo>
                    <a:pt x="343543" y="243673"/>
                    <a:pt x="345686" y="217527"/>
                    <a:pt x="349115" y="193524"/>
                  </a:cubicBezTo>
                  <a:cubicBezTo>
                    <a:pt x="349972" y="184952"/>
                    <a:pt x="354687" y="177665"/>
                    <a:pt x="360259" y="171236"/>
                  </a:cubicBezTo>
                  <a:cubicBezTo>
                    <a:pt x="380405" y="167378"/>
                    <a:pt x="403122" y="170378"/>
                    <a:pt x="420696" y="157091"/>
                  </a:cubicBezTo>
                  <a:cubicBezTo>
                    <a:pt x="423267" y="155377"/>
                    <a:pt x="425839" y="153233"/>
                    <a:pt x="427982" y="150662"/>
                  </a:cubicBezTo>
                  <a:lnTo>
                    <a:pt x="353830" y="76939"/>
                  </a:lnTo>
                  <a:lnTo>
                    <a:pt x="227814" y="769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5269825" y="3049881"/>
              <a:ext cx="42863" cy="47149"/>
            </a:xfrm>
            <a:custGeom>
              <a:rect b="b" l="l" r="r" t="t"/>
              <a:pathLst>
                <a:path extrusionOk="0" h="47148" w="42862">
                  <a:moveTo>
                    <a:pt x="3215" y="3215"/>
                  </a:moveTo>
                  <a:cubicBezTo>
                    <a:pt x="11359" y="16931"/>
                    <a:pt x="19931" y="31075"/>
                    <a:pt x="28504" y="44791"/>
                  </a:cubicBezTo>
                  <a:lnTo>
                    <a:pt x="42648" y="30647"/>
                  </a:lnTo>
                  <a:cubicBezTo>
                    <a:pt x="30647" y="21217"/>
                    <a:pt x="18645" y="12216"/>
                    <a:pt x="6644" y="3215"/>
                  </a:cubicBez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4361140" y="2670119"/>
              <a:ext cx="501491" cy="1032986"/>
            </a:xfrm>
            <a:custGeom>
              <a:rect b="b" l="l" r="r" t="t"/>
              <a:pathLst>
                <a:path extrusionOk="0" h="1032986" w="501491">
                  <a:moveTo>
                    <a:pt x="337114" y="745593"/>
                  </a:moveTo>
                  <a:lnTo>
                    <a:pt x="337114" y="745593"/>
                  </a:lnTo>
                  <a:cubicBezTo>
                    <a:pt x="333685" y="742164"/>
                    <a:pt x="330684" y="738735"/>
                    <a:pt x="328113" y="734878"/>
                  </a:cubicBezTo>
                  <a:cubicBezTo>
                    <a:pt x="328113" y="735735"/>
                    <a:pt x="328113" y="737021"/>
                    <a:pt x="328113" y="737878"/>
                  </a:cubicBezTo>
                  <a:cubicBezTo>
                    <a:pt x="328113" y="761452"/>
                    <a:pt x="309253" y="780740"/>
                    <a:pt x="285679" y="780740"/>
                  </a:cubicBezTo>
                  <a:cubicBezTo>
                    <a:pt x="262104" y="780740"/>
                    <a:pt x="242387" y="761881"/>
                    <a:pt x="242387" y="737878"/>
                  </a:cubicBezTo>
                  <a:cubicBezTo>
                    <a:pt x="242387" y="728448"/>
                    <a:pt x="245388" y="719876"/>
                    <a:pt x="250531" y="713018"/>
                  </a:cubicBezTo>
                  <a:lnTo>
                    <a:pt x="194810" y="657296"/>
                  </a:lnTo>
                  <a:lnTo>
                    <a:pt x="190524" y="653010"/>
                  </a:lnTo>
                  <a:lnTo>
                    <a:pt x="190524" y="402264"/>
                  </a:lnTo>
                  <a:lnTo>
                    <a:pt x="138660" y="350401"/>
                  </a:lnTo>
                  <a:lnTo>
                    <a:pt x="134374" y="346115"/>
                  </a:lnTo>
                  <a:lnTo>
                    <a:pt x="134374" y="8787"/>
                  </a:lnTo>
                  <a:cubicBezTo>
                    <a:pt x="126659" y="7072"/>
                    <a:pt x="118943" y="5358"/>
                    <a:pt x="111228" y="3215"/>
                  </a:cubicBezTo>
                  <a:lnTo>
                    <a:pt x="111228" y="361117"/>
                  </a:lnTo>
                  <a:lnTo>
                    <a:pt x="141232" y="391120"/>
                  </a:lnTo>
                  <a:lnTo>
                    <a:pt x="146804" y="396692"/>
                  </a:lnTo>
                  <a:lnTo>
                    <a:pt x="146804" y="530852"/>
                  </a:lnTo>
                  <a:cubicBezTo>
                    <a:pt x="154519" y="538567"/>
                    <a:pt x="159234" y="549712"/>
                    <a:pt x="159234" y="561285"/>
                  </a:cubicBezTo>
                  <a:cubicBezTo>
                    <a:pt x="159234" y="584859"/>
                    <a:pt x="140375" y="603718"/>
                    <a:pt x="116372" y="603718"/>
                  </a:cubicBezTo>
                  <a:cubicBezTo>
                    <a:pt x="92797" y="603718"/>
                    <a:pt x="73081" y="584859"/>
                    <a:pt x="73081" y="561285"/>
                  </a:cubicBezTo>
                  <a:cubicBezTo>
                    <a:pt x="73081" y="540710"/>
                    <a:pt x="87654" y="523137"/>
                    <a:pt x="107371" y="519279"/>
                  </a:cubicBezTo>
                  <a:lnTo>
                    <a:pt x="107371" y="413409"/>
                  </a:lnTo>
                  <a:lnTo>
                    <a:pt x="77367" y="382976"/>
                  </a:lnTo>
                  <a:lnTo>
                    <a:pt x="71795" y="376976"/>
                  </a:lnTo>
                  <a:lnTo>
                    <a:pt x="71795" y="30647"/>
                  </a:lnTo>
                  <a:cubicBezTo>
                    <a:pt x="62794" y="90654"/>
                    <a:pt x="57650" y="151519"/>
                    <a:pt x="51221" y="211955"/>
                  </a:cubicBezTo>
                  <a:cubicBezTo>
                    <a:pt x="47792" y="249674"/>
                    <a:pt x="39219" y="286107"/>
                    <a:pt x="29361" y="322540"/>
                  </a:cubicBezTo>
                  <a:lnTo>
                    <a:pt x="29361" y="621721"/>
                  </a:lnTo>
                  <a:lnTo>
                    <a:pt x="104370" y="696730"/>
                  </a:lnTo>
                  <a:cubicBezTo>
                    <a:pt x="108228" y="695444"/>
                    <a:pt x="112514" y="695015"/>
                    <a:pt x="116372" y="695015"/>
                  </a:cubicBezTo>
                  <a:cubicBezTo>
                    <a:pt x="139946" y="695015"/>
                    <a:pt x="159234" y="714303"/>
                    <a:pt x="159234" y="737878"/>
                  </a:cubicBezTo>
                  <a:cubicBezTo>
                    <a:pt x="159234" y="761452"/>
                    <a:pt x="140375" y="780740"/>
                    <a:pt x="116372" y="780740"/>
                  </a:cubicBezTo>
                  <a:cubicBezTo>
                    <a:pt x="92369" y="780740"/>
                    <a:pt x="73081" y="761881"/>
                    <a:pt x="73081" y="737878"/>
                  </a:cubicBezTo>
                  <a:cubicBezTo>
                    <a:pt x="73081" y="729305"/>
                    <a:pt x="75652" y="721162"/>
                    <a:pt x="80367" y="714303"/>
                  </a:cubicBezTo>
                  <a:lnTo>
                    <a:pt x="4929" y="638437"/>
                  </a:lnTo>
                  <a:lnTo>
                    <a:pt x="3215" y="636722"/>
                  </a:lnTo>
                  <a:cubicBezTo>
                    <a:pt x="4501" y="643152"/>
                    <a:pt x="5786" y="649581"/>
                    <a:pt x="7501" y="656011"/>
                  </a:cubicBezTo>
                  <a:cubicBezTo>
                    <a:pt x="18645" y="704017"/>
                    <a:pt x="29789" y="751594"/>
                    <a:pt x="41791" y="799171"/>
                  </a:cubicBezTo>
                  <a:lnTo>
                    <a:pt x="178951" y="799171"/>
                  </a:lnTo>
                  <a:lnTo>
                    <a:pt x="183237" y="803458"/>
                  </a:lnTo>
                  <a:lnTo>
                    <a:pt x="218813" y="839033"/>
                  </a:lnTo>
                  <a:lnTo>
                    <a:pt x="218813" y="977479"/>
                  </a:lnTo>
                  <a:lnTo>
                    <a:pt x="271534" y="1030200"/>
                  </a:lnTo>
                  <a:cubicBezTo>
                    <a:pt x="297680" y="1028486"/>
                    <a:pt x="323826" y="1026771"/>
                    <a:pt x="350401" y="1024628"/>
                  </a:cubicBezTo>
                  <a:cubicBezTo>
                    <a:pt x="357688" y="1023342"/>
                    <a:pt x="366689" y="1022913"/>
                    <a:pt x="371832" y="1016484"/>
                  </a:cubicBezTo>
                  <a:cubicBezTo>
                    <a:pt x="375261" y="1006626"/>
                    <a:pt x="370546" y="996339"/>
                    <a:pt x="371404" y="986480"/>
                  </a:cubicBezTo>
                  <a:cubicBezTo>
                    <a:pt x="395407" y="983480"/>
                    <a:pt x="419410" y="990767"/>
                    <a:pt x="443413" y="987766"/>
                  </a:cubicBezTo>
                  <a:cubicBezTo>
                    <a:pt x="451128" y="981766"/>
                    <a:pt x="451128" y="972336"/>
                    <a:pt x="449413" y="962906"/>
                  </a:cubicBezTo>
                  <a:lnTo>
                    <a:pt x="337971" y="962906"/>
                  </a:lnTo>
                  <a:lnTo>
                    <a:pt x="335399" y="959906"/>
                  </a:lnTo>
                  <a:lnTo>
                    <a:pt x="311825" y="936331"/>
                  </a:lnTo>
                  <a:cubicBezTo>
                    <a:pt x="304967" y="941475"/>
                    <a:pt x="296394" y="944475"/>
                    <a:pt x="286964" y="944475"/>
                  </a:cubicBezTo>
                  <a:cubicBezTo>
                    <a:pt x="263390" y="944475"/>
                    <a:pt x="244102" y="924758"/>
                    <a:pt x="244102" y="901184"/>
                  </a:cubicBezTo>
                  <a:cubicBezTo>
                    <a:pt x="244102" y="877610"/>
                    <a:pt x="263390" y="858750"/>
                    <a:pt x="286964" y="858750"/>
                  </a:cubicBezTo>
                  <a:cubicBezTo>
                    <a:pt x="310539" y="858750"/>
                    <a:pt x="329827" y="877610"/>
                    <a:pt x="329827" y="901184"/>
                  </a:cubicBezTo>
                  <a:cubicBezTo>
                    <a:pt x="329827" y="908471"/>
                    <a:pt x="328113" y="915757"/>
                    <a:pt x="324683" y="921758"/>
                  </a:cubicBezTo>
                  <a:lnTo>
                    <a:pt x="346115" y="943189"/>
                  </a:lnTo>
                  <a:lnTo>
                    <a:pt x="441270" y="943189"/>
                  </a:lnTo>
                  <a:cubicBezTo>
                    <a:pt x="429697" y="930331"/>
                    <a:pt x="408694" y="929902"/>
                    <a:pt x="393692" y="921330"/>
                  </a:cubicBezTo>
                  <a:cubicBezTo>
                    <a:pt x="379119" y="912757"/>
                    <a:pt x="364546" y="902470"/>
                    <a:pt x="353401" y="889611"/>
                  </a:cubicBezTo>
                  <a:cubicBezTo>
                    <a:pt x="393692" y="906328"/>
                    <a:pt x="435697" y="926044"/>
                    <a:pt x="480703" y="920901"/>
                  </a:cubicBezTo>
                  <a:cubicBezTo>
                    <a:pt x="494848" y="917043"/>
                    <a:pt x="498277" y="900755"/>
                    <a:pt x="498277" y="887897"/>
                  </a:cubicBezTo>
                  <a:lnTo>
                    <a:pt x="463558" y="853178"/>
                  </a:lnTo>
                  <a:cubicBezTo>
                    <a:pt x="417695" y="821460"/>
                    <a:pt x="375261" y="785455"/>
                    <a:pt x="337114" y="7455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4789765" y="3260765"/>
              <a:ext cx="85725" cy="222885"/>
            </a:xfrm>
            <a:custGeom>
              <a:rect b="b" l="l" r="r" t="t"/>
              <a:pathLst>
                <a:path extrusionOk="0" h="222885" w="85725">
                  <a:moveTo>
                    <a:pt x="49506" y="175951"/>
                  </a:moveTo>
                  <a:lnTo>
                    <a:pt x="49506" y="73081"/>
                  </a:lnTo>
                  <a:cubicBezTo>
                    <a:pt x="35362" y="49078"/>
                    <a:pt x="19931" y="25932"/>
                    <a:pt x="3215" y="3215"/>
                  </a:cubicBezTo>
                  <a:lnTo>
                    <a:pt x="3215" y="172950"/>
                  </a:lnTo>
                  <a:cubicBezTo>
                    <a:pt x="7072" y="181094"/>
                    <a:pt x="11359" y="189238"/>
                    <a:pt x="16502" y="196524"/>
                  </a:cubicBezTo>
                  <a:cubicBezTo>
                    <a:pt x="25932" y="207669"/>
                    <a:pt x="40934" y="210241"/>
                    <a:pt x="53364" y="216241"/>
                  </a:cubicBezTo>
                  <a:cubicBezTo>
                    <a:pt x="60222" y="218813"/>
                    <a:pt x="67080" y="223099"/>
                    <a:pt x="74366" y="221385"/>
                  </a:cubicBezTo>
                  <a:cubicBezTo>
                    <a:pt x="78653" y="219242"/>
                    <a:pt x="82082" y="215813"/>
                    <a:pt x="84225" y="211526"/>
                  </a:cubicBezTo>
                  <a:lnTo>
                    <a:pt x="52078" y="179379"/>
                  </a:lnTo>
                  <a:lnTo>
                    <a:pt x="49506" y="1759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4522732" y="2682978"/>
              <a:ext cx="252889" cy="715804"/>
            </a:xfrm>
            <a:custGeom>
              <a:rect b="b" l="l" r="r" t="t"/>
              <a:pathLst>
                <a:path extrusionOk="0" h="715803" w="252888">
                  <a:moveTo>
                    <a:pt x="84225" y="361974"/>
                  </a:moveTo>
                  <a:lnTo>
                    <a:pt x="84225" y="361974"/>
                  </a:lnTo>
                  <a:cubicBezTo>
                    <a:pt x="103942" y="299823"/>
                    <a:pt x="124516" y="236815"/>
                    <a:pt x="157091" y="179808"/>
                  </a:cubicBezTo>
                  <a:cubicBezTo>
                    <a:pt x="171236" y="154519"/>
                    <a:pt x="185809" y="129659"/>
                    <a:pt x="200382" y="105227"/>
                  </a:cubicBezTo>
                  <a:lnTo>
                    <a:pt x="200382" y="65794"/>
                  </a:lnTo>
                  <a:cubicBezTo>
                    <a:pt x="166521" y="53364"/>
                    <a:pt x="132659" y="41362"/>
                    <a:pt x="98369" y="30647"/>
                  </a:cubicBezTo>
                  <a:cubicBezTo>
                    <a:pt x="92369" y="34076"/>
                    <a:pt x="85511" y="35790"/>
                    <a:pt x="78224" y="35790"/>
                  </a:cubicBezTo>
                  <a:cubicBezTo>
                    <a:pt x="61936" y="35790"/>
                    <a:pt x="48220" y="26789"/>
                    <a:pt x="40934" y="13502"/>
                  </a:cubicBezTo>
                  <a:cubicBezTo>
                    <a:pt x="28504" y="10073"/>
                    <a:pt x="15645" y="6644"/>
                    <a:pt x="3215" y="3215"/>
                  </a:cubicBezTo>
                  <a:lnTo>
                    <a:pt x="3215" y="321255"/>
                  </a:lnTo>
                  <a:lnTo>
                    <a:pt x="55078" y="372690"/>
                  </a:lnTo>
                  <a:lnTo>
                    <a:pt x="59365" y="376976"/>
                  </a:lnTo>
                  <a:lnTo>
                    <a:pt x="59365" y="627721"/>
                  </a:lnTo>
                  <a:lnTo>
                    <a:pt x="114657" y="683014"/>
                  </a:lnTo>
                  <a:cubicBezTo>
                    <a:pt x="118086" y="682157"/>
                    <a:pt x="121087" y="681728"/>
                    <a:pt x="124944" y="681728"/>
                  </a:cubicBezTo>
                  <a:cubicBezTo>
                    <a:pt x="134374" y="681728"/>
                    <a:pt x="142946" y="684728"/>
                    <a:pt x="149804" y="689872"/>
                  </a:cubicBezTo>
                  <a:cubicBezTo>
                    <a:pt x="149376" y="688586"/>
                    <a:pt x="148947" y="687300"/>
                    <a:pt x="148519" y="686014"/>
                  </a:cubicBezTo>
                  <a:cubicBezTo>
                    <a:pt x="147233" y="681300"/>
                    <a:pt x="145947" y="673584"/>
                    <a:pt x="152376" y="671870"/>
                  </a:cubicBezTo>
                  <a:cubicBezTo>
                    <a:pt x="169521" y="667583"/>
                    <a:pt x="187095" y="668869"/>
                    <a:pt x="204240" y="671441"/>
                  </a:cubicBezTo>
                  <a:cubicBezTo>
                    <a:pt x="211098" y="680871"/>
                    <a:pt x="221385" y="686443"/>
                    <a:pt x="228671" y="695873"/>
                  </a:cubicBezTo>
                  <a:cubicBezTo>
                    <a:pt x="235529" y="703588"/>
                    <a:pt x="244102" y="709160"/>
                    <a:pt x="251389" y="716447"/>
                  </a:cubicBezTo>
                  <a:lnTo>
                    <a:pt x="251389" y="554855"/>
                  </a:lnTo>
                  <a:cubicBezTo>
                    <a:pt x="233815" y="534281"/>
                    <a:pt x="213241" y="517136"/>
                    <a:pt x="190524" y="502991"/>
                  </a:cubicBezTo>
                  <a:lnTo>
                    <a:pt x="163520" y="529995"/>
                  </a:lnTo>
                  <a:cubicBezTo>
                    <a:pt x="166092" y="535567"/>
                    <a:pt x="167378" y="541996"/>
                    <a:pt x="167378" y="548426"/>
                  </a:cubicBezTo>
                  <a:cubicBezTo>
                    <a:pt x="167378" y="572000"/>
                    <a:pt x="148519" y="590859"/>
                    <a:pt x="124944" y="590859"/>
                  </a:cubicBezTo>
                  <a:cubicBezTo>
                    <a:pt x="101370" y="590859"/>
                    <a:pt x="81653" y="572000"/>
                    <a:pt x="81653" y="548426"/>
                  </a:cubicBezTo>
                  <a:cubicBezTo>
                    <a:pt x="81653" y="524851"/>
                    <a:pt x="100941" y="505563"/>
                    <a:pt x="124944" y="505563"/>
                  </a:cubicBezTo>
                  <a:cubicBezTo>
                    <a:pt x="135231" y="505563"/>
                    <a:pt x="144232" y="508992"/>
                    <a:pt x="151519" y="514993"/>
                  </a:cubicBezTo>
                  <a:lnTo>
                    <a:pt x="173379" y="493133"/>
                  </a:lnTo>
                  <a:cubicBezTo>
                    <a:pt x="159234" y="485418"/>
                    <a:pt x="144232" y="479417"/>
                    <a:pt x="128802" y="474273"/>
                  </a:cubicBezTo>
                  <a:cubicBezTo>
                    <a:pt x="112085" y="468273"/>
                    <a:pt x="94083" y="471273"/>
                    <a:pt x="76938" y="469130"/>
                  </a:cubicBezTo>
                  <a:cubicBezTo>
                    <a:pt x="69652" y="468273"/>
                    <a:pt x="62794" y="462701"/>
                    <a:pt x="64937" y="454557"/>
                  </a:cubicBezTo>
                  <a:cubicBezTo>
                    <a:pt x="65794" y="422838"/>
                    <a:pt x="75652" y="392406"/>
                    <a:pt x="84225" y="36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4855345" y="3372207"/>
              <a:ext cx="12859" cy="64294"/>
            </a:xfrm>
            <a:custGeom>
              <a:rect b="b" l="l" r="r" t="t"/>
              <a:pathLst>
                <a:path extrusionOk="0" h="64293" w="12858">
                  <a:moveTo>
                    <a:pt x="3215" y="3215"/>
                  </a:moveTo>
                  <a:lnTo>
                    <a:pt x="3215" y="3215"/>
                  </a:lnTo>
                  <a:lnTo>
                    <a:pt x="3215" y="56793"/>
                  </a:lnTo>
                  <a:lnTo>
                    <a:pt x="9644" y="63222"/>
                  </a:lnTo>
                  <a:cubicBezTo>
                    <a:pt x="7501" y="56793"/>
                    <a:pt x="6215" y="49935"/>
                    <a:pt x="6215" y="42648"/>
                  </a:cubicBezTo>
                  <a:cubicBezTo>
                    <a:pt x="6215" y="29361"/>
                    <a:pt x="6215" y="16073"/>
                    <a:pt x="3215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4870775" y="1471255"/>
              <a:ext cx="4286" cy="4286"/>
            </a:xfrm>
            <a:custGeom>
              <a:rect b="b" l="l" r="r" t="t"/>
              <a:pathLst>
                <a:path extrusionOk="0" h="4286" w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4440864" y="1471255"/>
              <a:ext cx="501491" cy="1268730"/>
            </a:xfrm>
            <a:custGeom>
              <a:rect b="b" l="l" r="r" t="t"/>
              <a:pathLst>
                <a:path extrusionOk="0" h="1268730" w="501491">
                  <a:moveTo>
                    <a:pt x="433126" y="3215"/>
                  </a:moveTo>
                  <a:cubicBezTo>
                    <a:pt x="425839" y="25503"/>
                    <a:pt x="419838" y="47792"/>
                    <a:pt x="416838" y="70509"/>
                  </a:cubicBezTo>
                  <a:cubicBezTo>
                    <a:pt x="408694" y="124087"/>
                    <a:pt x="408694" y="178094"/>
                    <a:pt x="405694" y="232100"/>
                  </a:cubicBezTo>
                  <a:cubicBezTo>
                    <a:pt x="403979" y="267248"/>
                    <a:pt x="401407" y="302824"/>
                    <a:pt x="389406" y="336256"/>
                  </a:cubicBezTo>
                  <a:cubicBezTo>
                    <a:pt x="373547" y="383405"/>
                    <a:pt x="343114" y="422839"/>
                    <a:pt x="322969" y="468273"/>
                  </a:cubicBezTo>
                  <a:cubicBezTo>
                    <a:pt x="290822" y="540710"/>
                    <a:pt x="276249" y="620435"/>
                    <a:pt x="238101" y="690301"/>
                  </a:cubicBezTo>
                  <a:cubicBezTo>
                    <a:pt x="222242" y="719018"/>
                    <a:pt x="204240" y="746022"/>
                    <a:pt x="186666" y="773454"/>
                  </a:cubicBezTo>
                  <a:cubicBezTo>
                    <a:pt x="142946" y="840748"/>
                    <a:pt x="99227" y="908471"/>
                    <a:pt x="64937" y="981337"/>
                  </a:cubicBezTo>
                  <a:cubicBezTo>
                    <a:pt x="38791" y="1035772"/>
                    <a:pt x="19931" y="1093637"/>
                    <a:pt x="7501" y="1152358"/>
                  </a:cubicBezTo>
                  <a:cubicBezTo>
                    <a:pt x="6215" y="1158788"/>
                    <a:pt x="4501" y="1165646"/>
                    <a:pt x="3215" y="1172075"/>
                  </a:cubicBezTo>
                  <a:cubicBezTo>
                    <a:pt x="109514" y="1195221"/>
                    <a:pt x="213241" y="1226939"/>
                    <a:pt x="313539" y="1265944"/>
                  </a:cubicBezTo>
                  <a:cubicBezTo>
                    <a:pt x="361545" y="1187506"/>
                    <a:pt x="411694" y="1109925"/>
                    <a:pt x="458415" y="1030629"/>
                  </a:cubicBezTo>
                  <a:cubicBezTo>
                    <a:pt x="476845" y="1002339"/>
                    <a:pt x="469987" y="967621"/>
                    <a:pt x="476845" y="936331"/>
                  </a:cubicBezTo>
                  <a:cubicBezTo>
                    <a:pt x="483703" y="900756"/>
                    <a:pt x="490561" y="865179"/>
                    <a:pt x="500848" y="830461"/>
                  </a:cubicBezTo>
                  <a:cubicBezTo>
                    <a:pt x="432697" y="554426"/>
                    <a:pt x="409980" y="274963"/>
                    <a:pt x="433126" y="3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4881491" y="713875"/>
              <a:ext cx="1504474" cy="2546033"/>
            </a:xfrm>
            <a:custGeom>
              <a:rect b="b" l="l" r="r" t="t"/>
              <a:pathLst>
                <a:path extrusionOk="0" h="2546032" w="1504473">
                  <a:moveTo>
                    <a:pt x="285679" y="1179790"/>
                  </a:moveTo>
                  <a:lnTo>
                    <a:pt x="285679" y="1179790"/>
                  </a:lnTo>
                  <a:cubicBezTo>
                    <a:pt x="293822" y="1147215"/>
                    <a:pt x="292537" y="1113353"/>
                    <a:pt x="298109" y="1080349"/>
                  </a:cubicBezTo>
                  <a:cubicBezTo>
                    <a:pt x="304967" y="1093208"/>
                    <a:pt x="307967" y="1107353"/>
                    <a:pt x="312253" y="1121069"/>
                  </a:cubicBezTo>
                  <a:cubicBezTo>
                    <a:pt x="321255" y="1152787"/>
                    <a:pt x="329827" y="1184934"/>
                    <a:pt x="338400" y="1217081"/>
                  </a:cubicBezTo>
                  <a:cubicBezTo>
                    <a:pt x="347401" y="1227796"/>
                    <a:pt x="350830" y="1241512"/>
                    <a:pt x="347829" y="1254371"/>
                  </a:cubicBezTo>
                  <a:cubicBezTo>
                    <a:pt x="363260" y="1314379"/>
                    <a:pt x="378262" y="1374386"/>
                    <a:pt x="394121" y="1433965"/>
                  </a:cubicBezTo>
                  <a:lnTo>
                    <a:pt x="437412" y="1433965"/>
                  </a:lnTo>
                  <a:lnTo>
                    <a:pt x="526566" y="1344811"/>
                  </a:lnTo>
                  <a:lnTo>
                    <a:pt x="532567" y="1344811"/>
                  </a:lnTo>
                  <a:lnTo>
                    <a:pt x="871180" y="1344811"/>
                  </a:lnTo>
                  <a:cubicBezTo>
                    <a:pt x="873324" y="1339668"/>
                    <a:pt x="876753" y="1335381"/>
                    <a:pt x="880610" y="1331524"/>
                  </a:cubicBezTo>
                  <a:cubicBezTo>
                    <a:pt x="897327" y="1314807"/>
                    <a:pt x="924330" y="1314379"/>
                    <a:pt x="941046" y="1331095"/>
                  </a:cubicBezTo>
                  <a:cubicBezTo>
                    <a:pt x="957763" y="1347811"/>
                    <a:pt x="958191" y="1375243"/>
                    <a:pt x="941475" y="1391960"/>
                  </a:cubicBezTo>
                  <a:cubicBezTo>
                    <a:pt x="924759" y="1408676"/>
                    <a:pt x="897327" y="1408676"/>
                    <a:pt x="880610" y="1391531"/>
                  </a:cubicBezTo>
                  <a:cubicBezTo>
                    <a:pt x="875467" y="1386388"/>
                    <a:pt x="872466" y="1380387"/>
                    <a:pt x="870323" y="1373958"/>
                  </a:cubicBezTo>
                  <a:lnTo>
                    <a:pt x="538996" y="1374386"/>
                  </a:lnTo>
                  <a:lnTo>
                    <a:pt x="449842" y="1463540"/>
                  </a:lnTo>
                  <a:lnTo>
                    <a:pt x="443841" y="1463540"/>
                  </a:lnTo>
                  <a:lnTo>
                    <a:pt x="403122" y="1463540"/>
                  </a:lnTo>
                  <a:cubicBezTo>
                    <a:pt x="406980" y="1473827"/>
                    <a:pt x="412123" y="1483686"/>
                    <a:pt x="417267" y="1493544"/>
                  </a:cubicBezTo>
                  <a:lnTo>
                    <a:pt x="497419" y="1493544"/>
                  </a:lnTo>
                  <a:lnTo>
                    <a:pt x="514993" y="1475970"/>
                  </a:lnTo>
                  <a:cubicBezTo>
                    <a:pt x="512421" y="1462254"/>
                    <a:pt x="515850" y="1448110"/>
                    <a:pt x="526566" y="1437394"/>
                  </a:cubicBezTo>
                  <a:cubicBezTo>
                    <a:pt x="543282" y="1420678"/>
                    <a:pt x="570286" y="1420678"/>
                    <a:pt x="587002" y="1437394"/>
                  </a:cubicBezTo>
                  <a:cubicBezTo>
                    <a:pt x="603718" y="1454110"/>
                    <a:pt x="603718" y="1481114"/>
                    <a:pt x="587002" y="1497830"/>
                  </a:cubicBezTo>
                  <a:cubicBezTo>
                    <a:pt x="571572" y="1513261"/>
                    <a:pt x="547569" y="1514547"/>
                    <a:pt x="530424" y="1501259"/>
                  </a:cubicBezTo>
                  <a:lnTo>
                    <a:pt x="508992" y="1522690"/>
                  </a:lnTo>
                  <a:lnTo>
                    <a:pt x="430982" y="1522690"/>
                  </a:lnTo>
                  <a:cubicBezTo>
                    <a:pt x="433126" y="1528262"/>
                    <a:pt x="435269" y="1533835"/>
                    <a:pt x="436555" y="1539407"/>
                  </a:cubicBezTo>
                  <a:cubicBezTo>
                    <a:pt x="437412" y="1542407"/>
                    <a:pt x="437841" y="1545407"/>
                    <a:pt x="438698" y="1548408"/>
                  </a:cubicBezTo>
                  <a:cubicBezTo>
                    <a:pt x="449413" y="1548837"/>
                    <a:pt x="459700" y="1552694"/>
                    <a:pt x="467844" y="1560838"/>
                  </a:cubicBezTo>
                  <a:cubicBezTo>
                    <a:pt x="484561" y="1577554"/>
                    <a:pt x="484989" y="1604558"/>
                    <a:pt x="468273" y="1621274"/>
                  </a:cubicBezTo>
                  <a:cubicBezTo>
                    <a:pt x="461843" y="1627703"/>
                    <a:pt x="454128" y="1631561"/>
                    <a:pt x="445984" y="1633276"/>
                  </a:cubicBezTo>
                  <a:cubicBezTo>
                    <a:pt x="446413" y="1651707"/>
                    <a:pt x="445984" y="1669709"/>
                    <a:pt x="444270" y="1688140"/>
                  </a:cubicBezTo>
                  <a:lnTo>
                    <a:pt x="548426" y="1583984"/>
                  </a:lnTo>
                  <a:lnTo>
                    <a:pt x="554427" y="1584412"/>
                  </a:lnTo>
                  <a:lnTo>
                    <a:pt x="635865" y="1584412"/>
                  </a:lnTo>
                  <a:cubicBezTo>
                    <a:pt x="636723" y="1574983"/>
                    <a:pt x="640580" y="1565553"/>
                    <a:pt x="647867" y="1558266"/>
                  </a:cubicBezTo>
                  <a:cubicBezTo>
                    <a:pt x="664583" y="1541550"/>
                    <a:pt x="691587" y="1541550"/>
                    <a:pt x="708303" y="1558266"/>
                  </a:cubicBezTo>
                  <a:cubicBezTo>
                    <a:pt x="725019" y="1574983"/>
                    <a:pt x="725448" y="1602415"/>
                    <a:pt x="708732" y="1619131"/>
                  </a:cubicBezTo>
                  <a:cubicBezTo>
                    <a:pt x="692015" y="1635847"/>
                    <a:pt x="664583" y="1635847"/>
                    <a:pt x="647867" y="1618702"/>
                  </a:cubicBezTo>
                  <a:cubicBezTo>
                    <a:pt x="646152" y="1616988"/>
                    <a:pt x="644866" y="1615702"/>
                    <a:pt x="643581" y="1613559"/>
                  </a:cubicBezTo>
                  <a:lnTo>
                    <a:pt x="560427" y="1613130"/>
                  </a:lnTo>
                  <a:lnTo>
                    <a:pt x="436126" y="1737432"/>
                  </a:lnTo>
                  <a:cubicBezTo>
                    <a:pt x="436126" y="1737432"/>
                    <a:pt x="436126" y="1737860"/>
                    <a:pt x="436126" y="1737860"/>
                  </a:cubicBezTo>
                  <a:cubicBezTo>
                    <a:pt x="430125" y="1764435"/>
                    <a:pt x="421124" y="1790152"/>
                    <a:pt x="413837" y="1816727"/>
                  </a:cubicBezTo>
                  <a:cubicBezTo>
                    <a:pt x="411694" y="1829157"/>
                    <a:pt x="409123" y="1841587"/>
                    <a:pt x="406980" y="1854017"/>
                  </a:cubicBezTo>
                  <a:lnTo>
                    <a:pt x="522280" y="1738717"/>
                  </a:lnTo>
                  <a:cubicBezTo>
                    <a:pt x="522708" y="1738289"/>
                    <a:pt x="523566" y="1737860"/>
                    <a:pt x="524423" y="1737432"/>
                  </a:cubicBezTo>
                  <a:cubicBezTo>
                    <a:pt x="512421" y="1720715"/>
                    <a:pt x="514136" y="1697141"/>
                    <a:pt x="529138" y="1682139"/>
                  </a:cubicBezTo>
                  <a:cubicBezTo>
                    <a:pt x="545854" y="1665422"/>
                    <a:pt x="572429" y="1665422"/>
                    <a:pt x="589574" y="1682139"/>
                  </a:cubicBezTo>
                  <a:cubicBezTo>
                    <a:pt x="606290" y="1698855"/>
                    <a:pt x="606719" y="1726287"/>
                    <a:pt x="590002" y="1743004"/>
                  </a:cubicBezTo>
                  <a:cubicBezTo>
                    <a:pt x="578430" y="1754577"/>
                    <a:pt x="561713" y="1758006"/>
                    <a:pt x="546711" y="1753291"/>
                  </a:cubicBezTo>
                  <a:cubicBezTo>
                    <a:pt x="546283" y="1755434"/>
                    <a:pt x="544997" y="1757577"/>
                    <a:pt x="543282" y="1759720"/>
                  </a:cubicBezTo>
                  <a:lnTo>
                    <a:pt x="397978" y="1905024"/>
                  </a:lnTo>
                  <a:cubicBezTo>
                    <a:pt x="396692" y="1911882"/>
                    <a:pt x="395407" y="1918740"/>
                    <a:pt x="394121" y="1926027"/>
                  </a:cubicBezTo>
                  <a:cubicBezTo>
                    <a:pt x="389835" y="1948315"/>
                    <a:pt x="385548" y="1970603"/>
                    <a:pt x="380833" y="1992892"/>
                  </a:cubicBezTo>
                  <a:lnTo>
                    <a:pt x="782884" y="1590842"/>
                  </a:lnTo>
                  <a:lnTo>
                    <a:pt x="782884" y="1514975"/>
                  </a:lnTo>
                  <a:cubicBezTo>
                    <a:pt x="776883" y="1512832"/>
                    <a:pt x="771311" y="1509403"/>
                    <a:pt x="766596" y="1504688"/>
                  </a:cubicBezTo>
                  <a:cubicBezTo>
                    <a:pt x="749880" y="1487972"/>
                    <a:pt x="749880" y="1460968"/>
                    <a:pt x="767025" y="1444252"/>
                  </a:cubicBezTo>
                  <a:cubicBezTo>
                    <a:pt x="783741" y="1427536"/>
                    <a:pt x="810744" y="1427107"/>
                    <a:pt x="827461" y="1443823"/>
                  </a:cubicBezTo>
                  <a:cubicBezTo>
                    <a:pt x="844177" y="1460540"/>
                    <a:pt x="844606" y="1488400"/>
                    <a:pt x="827889" y="1505117"/>
                  </a:cubicBezTo>
                  <a:cubicBezTo>
                    <a:pt x="823175" y="1509832"/>
                    <a:pt x="818031" y="1512832"/>
                    <a:pt x="812459" y="1514975"/>
                  </a:cubicBezTo>
                  <a:lnTo>
                    <a:pt x="812030" y="1596842"/>
                  </a:lnTo>
                  <a:lnTo>
                    <a:pt x="812030" y="1602843"/>
                  </a:lnTo>
                  <a:lnTo>
                    <a:pt x="373547" y="2041755"/>
                  </a:lnTo>
                  <a:lnTo>
                    <a:pt x="369261" y="2041755"/>
                  </a:lnTo>
                  <a:cubicBezTo>
                    <a:pt x="363688" y="2062758"/>
                    <a:pt x="356830" y="2083761"/>
                    <a:pt x="348258" y="2103906"/>
                  </a:cubicBezTo>
                  <a:cubicBezTo>
                    <a:pt x="345686" y="2109907"/>
                    <a:pt x="343543" y="2115907"/>
                    <a:pt x="340971" y="2121480"/>
                  </a:cubicBezTo>
                  <a:lnTo>
                    <a:pt x="370546" y="2121480"/>
                  </a:lnTo>
                  <a:lnTo>
                    <a:pt x="638437" y="1853589"/>
                  </a:lnTo>
                  <a:cubicBezTo>
                    <a:pt x="634151" y="1839016"/>
                    <a:pt x="637580" y="1822728"/>
                    <a:pt x="649153" y="1811584"/>
                  </a:cubicBezTo>
                  <a:cubicBezTo>
                    <a:pt x="665869" y="1794867"/>
                    <a:pt x="693301" y="1794867"/>
                    <a:pt x="710017" y="1811584"/>
                  </a:cubicBezTo>
                  <a:cubicBezTo>
                    <a:pt x="726734" y="1828300"/>
                    <a:pt x="726734" y="1855303"/>
                    <a:pt x="710017" y="1872020"/>
                  </a:cubicBezTo>
                  <a:cubicBezTo>
                    <a:pt x="695444" y="1886593"/>
                    <a:pt x="673156" y="1888736"/>
                    <a:pt x="656439" y="1877592"/>
                  </a:cubicBezTo>
                  <a:lnTo>
                    <a:pt x="383405" y="2150626"/>
                  </a:lnTo>
                  <a:lnTo>
                    <a:pt x="377404" y="2150626"/>
                  </a:lnTo>
                  <a:lnTo>
                    <a:pt x="329827" y="2150626"/>
                  </a:lnTo>
                  <a:cubicBezTo>
                    <a:pt x="323826" y="2166485"/>
                    <a:pt x="318683" y="2182773"/>
                    <a:pt x="314396" y="2199489"/>
                  </a:cubicBezTo>
                  <a:cubicBezTo>
                    <a:pt x="317826" y="2205919"/>
                    <a:pt x="321255" y="2212348"/>
                    <a:pt x="324255" y="2218349"/>
                  </a:cubicBezTo>
                  <a:lnTo>
                    <a:pt x="408694" y="2218349"/>
                  </a:lnTo>
                  <a:lnTo>
                    <a:pt x="752880" y="1874163"/>
                  </a:lnTo>
                  <a:lnTo>
                    <a:pt x="752880" y="1718572"/>
                  </a:lnTo>
                  <a:cubicBezTo>
                    <a:pt x="752880" y="1715143"/>
                    <a:pt x="754166" y="1711285"/>
                    <a:pt x="756738" y="1708714"/>
                  </a:cubicBezTo>
                  <a:cubicBezTo>
                    <a:pt x="758452" y="1700570"/>
                    <a:pt x="762310" y="1692426"/>
                    <a:pt x="768310" y="1686425"/>
                  </a:cubicBezTo>
                  <a:cubicBezTo>
                    <a:pt x="785027" y="1669709"/>
                    <a:pt x="812030" y="1669709"/>
                    <a:pt x="828747" y="1686425"/>
                  </a:cubicBezTo>
                  <a:cubicBezTo>
                    <a:pt x="845463" y="1703142"/>
                    <a:pt x="845463" y="1730145"/>
                    <a:pt x="828747" y="1746861"/>
                  </a:cubicBezTo>
                  <a:cubicBezTo>
                    <a:pt x="816316" y="1759291"/>
                    <a:pt x="797457" y="1763149"/>
                    <a:pt x="782026" y="1756720"/>
                  </a:cubicBezTo>
                  <a:lnTo>
                    <a:pt x="782026" y="1887879"/>
                  </a:lnTo>
                  <a:lnTo>
                    <a:pt x="421553" y="2248781"/>
                  </a:lnTo>
                  <a:lnTo>
                    <a:pt x="340543" y="2248781"/>
                  </a:lnTo>
                  <a:cubicBezTo>
                    <a:pt x="347829" y="2262068"/>
                    <a:pt x="355116" y="2275356"/>
                    <a:pt x="362402" y="2288643"/>
                  </a:cubicBezTo>
                  <a:cubicBezTo>
                    <a:pt x="372261" y="2295930"/>
                    <a:pt x="382119" y="2302788"/>
                    <a:pt x="391978" y="2310075"/>
                  </a:cubicBezTo>
                  <a:lnTo>
                    <a:pt x="393692" y="2310075"/>
                  </a:lnTo>
                  <a:lnTo>
                    <a:pt x="812887" y="1890879"/>
                  </a:lnTo>
                  <a:lnTo>
                    <a:pt x="813316" y="1812869"/>
                  </a:lnTo>
                  <a:lnTo>
                    <a:pt x="813316" y="1806869"/>
                  </a:lnTo>
                  <a:lnTo>
                    <a:pt x="911900" y="1708285"/>
                  </a:lnTo>
                  <a:lnTo>
                    <a:pt x="893469" y="1639276"/>
                  </a:lnTo>
                  <a:cubicBezTo>
                    <a:pt x="891326" y="1637562"/>
                    <a:pt x="889183" y="1636276"/>
                    <a:pt x="887468" y="1634133"/>
                  </a:cubicBezTo>
                  <a:cubicBezTo>
                    <a:pt x="870752" y="1617417"/>
                    <a:pt x="870752" y="1590413"/>
                    <a:pt x="887468" y="1573268"/>
                  </a:cubicBezTo>
                  <a:cubicBezTo>
                    <a:pt x="904185" y="1556552"/>
                    <a:pt x="931617" y="1556552"/>
                    <a:pt x="948333" y="1573268"/>
                  </a:cubicBezTo>
                  <a:cubicBezTo>
                    <a:pt x="965049" y="1589984"/>
                    <a:pt x="965049" y="1616988"/>
                    <a:pt x="948333" y="1633704"/>
                  </a:cubicBezTo>
                  <a:cubicBezTo>
                    <a:pt x="941904" y="1640134"/>
                    <a:pt x="934188" y="1644420"/>
                    <a:pt x="926045" y="1645706"/>
                  </a:cubicBezTo>
                  <a:lnTo>
                    <a:pt x="942761" y="1708714"/>
                  </a:lnTo>
                  <a:lnTo>
                    <a:pt x="944904" y="1716857"/>
                  </a:lnTo>
                  <a:lnTo>
                    <a:pt x="842891" y="1819299"/>
                  </a:lnTo>
                  <a:lnTo>
                    <a:pt x="842891" y="1896451"/>
                  </a:lnTo>
                  <a:lnTo>
                    <a:pt x="842891" y="1902452"/>
                  </a:lnTo>
                  <a:lnTo>
                    <a:pt x="417267" y="2328077"/>
                  </a:lnTo>
                  <a:cubicBezTo>
                    <a:pt x="427125" y="2335364"/>
                    <a:pt x="436983" y="2343079"/>
                    <a:pt x="446842" y="2350794"/>
                  </a:cubicBezTo>
                  <a:lnTo>
                    <a:pt x="862608" y="1935028"/>
                  </a:lnTo>
                  <a:lnTo>
                    <a:pt x="884896" y="1852303"/>
                  </a:lnTo>
                  <a:lnTo>
                    <a:pt x="885754" y="1848874"/>
                  </a:lnTo>
                  <a:lnTo>
                    <a:pt x="1008340" y="1726287"/>
                  </a:lnTo>
                  <a:lnTo>
                    <a:pt x="1008340" y="1515832"/>
                  </a:lnTo>
                  <a:cubicBezTo>
                    <a:pt x="1007912" y="1515404"/>
                    <a:pt x="1007483" y="1515404"/>
                    <a:pt x="1007055" y="1514975"/>
                  </a:cubicBezTo>
                  <a:cubicBezTo>
                    <a:pt x="990338" y="1498259"/>
                    <a:pt x="990338" y="1470827"/>
                    <a:pt x="1007055" y="1454110"/>
                  </a:cubicBezTo>
                  <a:cubicBezTo>
                    <a:pt x="1023771" y="1437394"/>
                    <a:pt x="1050774" y="1437394"/>
                    <a:pt x="1067491" y="1454539"/>
                  </a:cubicBezTo>
                  <a:cubicBezTo>
                    <a:pt x="1084207" y="1471255"/>
                    <a:pt x="1084207" y="1498259"/>
                    <a:pt x="1067491" y="1514975"/>
                  </a:cubicBezTo>
                  <a:cubicBezTo>
                    <a:pt x="1059347" y="1523119"/>
                    <a:pt x="1048203" y="1527834"/>
                    <a:pt x="1037487" y="1527834"/>
                  </a:cubicBezTo>
                  <a:lnTo>
                    <a:pt x="1037487" y="1732717"/>
                  </a:lnTo>
                  <a:lnTo>
                    <a:pt x="1037487" y="1738717"/>
                  </a:lnTo>
                  <a:lnTo>
                    <a:pt x="911471" y="1864733"/>
                  </a:lnTo>
                  <a:lnTo>
                    <a:pt x="889611" y="1946601"/>
                  </a:lnTo>
                  <a:lnTo>
                    <a:pt x="888754" y="1950458"/>
                  </a:lnTo>
                  <a:lnTo>
                    <a:pt x="469559" y="2369654"/>
                  </a:lnTo>
                  <a:cubicBezTo>
                    <a:pt x="472988" y="2372225"/>
                    <a:pt x="476417" y="2375226"/>
                    <a:pt x="479417" y="2377797"/>
                  </a:cubicBezTo>
                  <a:lnTo>
                    <a:pt x="1033201" y="1824014"/>
                  </a:lnTo>
                  <a:lnTo>
                    <a:pt x="1039202" y="1824014"/>
                  </a:lnTo>
                  <a:lnTo>
                    <a:pt x="1113354" y="1823585"/>
                  </a:lnTo>
                  <a:cubicBezTo>
                    <a:pt x="1115497" y="1818442"/>
                    <a:pt x="1118926" y="1813298"/>
                    <a:pt x="1123212" y="1809012"/>
                  </a:cubicBezTo>
                  <a:cubicBezTo>
                    <a:pt x="1139928" y="1792296"/>
                    <a:pt x="1166932" y="1792296"/>
                    <a:pt x="1184077" y="1809012"/>
                  </a:cubicBezTo>
                  <a:cubicBezTo>
                    <a:pt x="1200793" y="1825728"/>
                    <a:pt x="1200793" y="1852732"/>
                    <a:pt x="1184077" y="1869448"/>
                  </a:cubicBezTo>
                  <a:cubicBezTo>
                    <a:pt x="1167360" y="1886164"/>
                    <a:pt x="1140357" y="1886164"/>
                    <a:pt x="1123641" y="1869448"/>
                  </a:cubicBezTo>
                  <a:cubicBezTo>
                    <a:pt x="1118926" y="1864733"/>
                    <a:pt x="1115497" y="1858732"/>
                    <a:pt x="1113354" y="1852732"/>
                  </a:cubicBezTo>
                  <a:lnTo>
                    <a:pt x="1046488" y="1852732"/>
                  </a:lnTo>
                  <a:lnTo>
                    <a:pt x="502563" y="2396657"/>
                  </a:lnTo>
                  <a:cubicBezTo>
                    <a:pt x="511564" y="2404372"/>
                    <a:pt x="520565" y="2411659"/>
                    <a:pt x="529566" y="2419374"/>
                  </a:cubicBezTo>
                  <a:lnTo>
                    <a:pt x="869466" y="2079474"/>
                  </a:lnTo>
                  <a:cubicBezTo>
                    <a:pt x="870323" y="2078617"/>
                    <a:pt x="871609" y="2077331"/>
                    <a:pt x="872895" y="2076474"/>
                  </a:cubicBezTo>
                  <a:cubicBezTo>
                    <a:pt x="873324" y="2065758"/>
                    <a:pt x="877181" y="2055471"/>
                    <a:pt x="885325" y="2047327"/>
                  </a:cubicBezTo>
                  <a:cubicBezTo>
                    <a:pt x="902041" y="2030611"/>
                    <a:pt x="929045" y="2030611"/>
                    <a:pt x="946190" y="2047327"/>
                  </a:cubicBezTo>
                  <a:cubicBezTo>
                    <a:pt x="962906" y="2064044"/>
                    <a:pt x="962906" y="2091047"/>
                    <a:pt x="946190" y="2107763"/>
                  </a:cubicBezTo>
                  <a:cubicBezTo>
                    <a:pt x="936760" y="2117193"/>
                    <a:pt x="924330" y="2121051"/>
                    <a:pt x="912328" y="2119765"/>
                  </a:cubicBezTo>
                  <a:cubicBezTo>
                    <a:pt x="911900" y="2120194"/>
                    <a:pt x="911900" y="2120194"/>
                    <a:pt x="911471" y="2120622"/>
                  </a:cubicBezTo>
                  <a:lnTo>
                    <a:pt x="574143" y="2457950"/>
                  </a:lnTo>
                  <a:cubicBezTo>
                    <a:pt x="584430" y="2467380"/>
                    <a:pt x="595146" y="2476810"/>
                    <a:pt x="605433" y="2486668"/>
                  </a:cubicBezTo>
                  <a:lnTo>
                    <a:pt x="1013913" y="2078188"/>
                  </a:lnTo>
                  <a:lnTo>
                    <a:pt x="1013913" y="1989892"/>
                  </a:lnTo>
                  <a:cubicBezTo>
                    <a:pt x="1010912" y="1988177"/>
                    <a:pt x="1007483" y="1986034"/>
                    <a:pt x="1004912" y="1983462"/>
                  </a:cubicBezTo>
                  <a:cubicBezTo>
                    <a:pt x="988195" y="1966746"/>
                    <a:pt x="988624" y="1939314"/>
                    <a:pt x="1005340" y="1922597"/>
                  </a:cubicBezTo>
                  <a:cubicBezTo>
                    <a:pt x="1022057" y="1905881"/>
                    <a:pt x="1049060" y="1905881"/>
                    <a:pt x="1065776" y="1922597"/>
                  </a:cubicBezTo>
                  <a:cubicBezTo>
                    <a:pt x="1082493" y="1939314"/>
                    <a:pt x="1082493" y="1966317"/>
                    <a:pt x="1065776" y="1983034"/>
                  </a:cubicBezTo>
                  <a:cubicBezTo>
                    <a:pt x="1061919" y="1986891"/>
                    <a:pt x="1057632" y="1989892"/>
                    <a:pt x="1052917" y="1992035"/>
                  </a:cubicBezTo>
                  <a:lnTo>
                    <a:pt x="1052917" y="2086332"/>
                  </a:lnTo>
                  <a:lnTo>
                    <a:pt x="1052917" y="2094476"/>
                  </a:lnTo>
                  <a:lnTo>
                    <a:pt x="634151" y="2513243"/>
                  </a:lnTo>
                  <a:cubicBezTo>
                    <a:pt x="644438" y="2523530"/>
                    <a:pt x="655153" y="2533388"/>
                    <a:pt x="665440" y="2544104"/>
                  </a:cubicBezTo>
                  <a:lnTo>
                    <a:pt x="1260801" y="1948744"/>
                  </a:lnTo>
                  <a:lnTo>
                    <a:pt x="1260801" y="1797010"/>
                  </a:lnTo>
                  <a:lnTo>
                    <a:pt x="1260801" y="1785009"/>
                  </a:lnTo>
                  <a:lnTo>
                    <a:pt x="1349097" y="1696712"/>
                  </a:lnTo>
                  <a:lnTo>
                    <a:pt x="1361099" y="1696712"/>
                  </a:lnTo>
                  <a:lnTo>
                    <a:pt x="1497830" y="1697141"/>
                  </a:lnTo>
                  <a:lnTo>
                    <a:pt x="1502117" y="1692854"/>
                  </a:lnTo>
                  <a:cubicBezTo>
                    <a:pt x="1349955" y="1277088"/>
                    <a:pt x="1301091" y="844177"/>
                    <a:pt x="1353812" y="435269"/>
                  </a:cubicBezTo>
                  <a:cubicBezTo>
                    <a:pt x="1336239" y="431411"/>
                    <a:pt x="1319951" y="423267"/>
                    <a:pt x="1304520" y="413837"/>
                  </a:cubicBezTo>
                  <a:cubicBezTo>
                    <a:pt x="1299377" y="410837"/>
                    <a:pt x="1294662" y="407837"/>
                    <a:pt x="1289947" y="404408"/>
                  </a:cubicBezTo>
                  <a:lnTo>
                    <a:pt x="1289947" y="467416"/>
                  </a:lnTo>
                  <a:cubicBezTo>
                    <a:pt x="1291662" y="468701"/>
                    <a:pt x="1293805" y="470416"/>
                    <a:pt x="1295519" y="472130"/>
                  </a:cubicBezTo>
                  <a:cubicBezTo>
                    <a:pt x="1312236" y="488847"/>
                    <a:pt x="1312236" y="516279"/>
                    <a:pt x="1295519" y="532995"/>
                  </a:cubicBezTo>
                  <a:cubicBezTo>
                    <a:pt x="1278803" y="549712"/>
                    <a:pt x="1251800" y="549712"/>
                    <a:pt x="1234655" y="532995"/>
                  </a:cubicBezTo>
                  <a:cubicBezTo>
                    <a:pt x="1217938" y="516279"/>
                    <a:pt x="1217938" y="489275"/>
                    <a:pt x="1234655" y="472559"/>
                  </a:cubicBezTo>
                  <a:cubicBezTo>
                    <a:pt x="1241941" y="465272"/>
                    <a:pt x="1250942" y="461415"/>
                    <a:pt x="1260801" y="460558"/>
                  </a:cubicBezTo>
                  <a:lnTo>
                    <a:pt x="1260801" y="388120"/>
                  </a:lnTo>
                  <a:lnTo>
                    <a:pt x="1260801" y="384262"/>
                  </a:lnTo>
                  <a:cubicBezTo>
                    <a:pt x="1246227" y="373547"/>
                    <a:pt x="1232083" y="362402"/>
                    <a:pt x="1217938" y="351258"/>
                  </a:cubicBezTo>
                  <a:cubicBezTo>
                    <a:pt x="1199507" y="336256"/>
                    <a:pt x="1180648" y="321254"/>
                    <a:pt x="1166503" y="301966"/>
                  </a:cubicBezTo>
                  <a:cubicBezTo>
                    <a:pt x="1162217" y="296394"/>
                    <a:pt x="1158788" y="289965"/>
                    <a:pt x="1157073" y="283107"/>
                  </a:cubicBezTo>
                  <a:lnTo>
                    <a:pt x="1132642" y="307538"/>
                  </a:lnTo>
                  <a:lnTo>
                    <a:pt x="1132642" y="342686"/>
                  </a:lnTo>
                  <a:cubicBezTo>
                    <a:pt x="1147644" y="337542"/>
                    <a:pt x="1165217" y="340971"/>
                    <a:pt x="1177647" y="352973"/>
                  </a:cubicBezTo>
                  <a:cubicBezTo>
                    <a:pt x="1194364" y="369689"/>
                    <a:pt x="1194364" y="396692"/>
                    <a:pt x="1177647" y="413409"/>
                  </a:cubicBezTo>
                  <a:cubicBezTo>
                    <a:pt x="1160931" y="430125"/>
                    <a:pt x="1133499" y="430125"/>
                    <a:pt x="1116783" y="413409"/>
                  </a:cubicBezTo>
                  <a:cubicBezTo>
                    <a:pt x="1101352" y="397978"/>
                    <a:pt x="1100495" y="373547"/>
                    <a:pt x="1113354" y="356830"/>
                  </a:cubicBezTo>
                  <a:lnTo>
                    <a:pt x="1113354" y="303681"/>
                  </a:lnTo>
                  <a:lnTo>
                    <a:pt x="1113782" y="299395"/>
                  </a:lnTo>
                  <a:lnTo>
                    <a:pt x="1156216" y="256961"/>
                  </a:lnTo>
                  <a:cubicBezTo>
                    <a:pt x="1157502" y="228671"/>
                    <a:pt x="1161788" y="200811"/>
                    <a:pt x="1168646" y="173379"/>
                  </a:cubicBezTo>
                  <a:cubicBezTo>
                    <a:pt x="1168646" y="172950"/>
                    <a:pt x="1169075" y="172522"/>
                    <a:pt x="1169075" y="171664"/>
                  </a:cubicBezTo>
                  <a:cubicBezTo>
                    <a:pt x="1152359" y="186666"/>
                    <a:pt x="1126641" y="186238"/>
                    <a:pt x="1110782" y="169950"/>
                  </a:cubicBezTo>
                  <a:cubicBezTo>
                    <a:pt x="1109067" y="168235"/>
                    <a:pt x="1107782" y="166092"/>
                    <a:pt x="1106067" y="164378"/>
                  </a:cubicBezTo>
                  <a:lnTo>
                    <a:pt x="1051203" y="163949"/>
                  </a:lnTo>
                  <a:lnTo>
                    <a:pt x="1043059" y="163949"/>
                  </a:lnTo>
                  <a:lnTo>
                    <a:pt x="880182" y="3215"/>
                  </a:lnTo>
                  <a:lnTo>
                    <a:pt x="776454" y="3215"/>
                  </a:lnTo>
                  <a:cubicBezTo>
                    <a:pt x="776026" y="7072"/>
                    <a:pt x="775168" y="10930"/>
                    <a:pt x="774740" y="14359"/>
                  </a:cubicBezTo>
                  <a:cubicBezTo>
                    <a:pt x="773883" y="19074"/>
                    <a:pt x="772597" y="23789"/>
                    <a:pt x="771740" y="28504"/>
                  </a:cubicBezTo>
                  <a:lnTo>
                    <a:pt x="861751" y="28504"/>
                  </a:lnTo>
                  <a:lnTo>
                    <a:pt x="869895" y="28504"/>
                  </a:lnTo>
                  <a:lnTo>
                    <a:pt x="1057204" y="215384"/>
                  </a:lnTo>
                  <a:cubicBezTo>
                    <a:pt x="1061490" y="219670"/>
                    <a:pt x="1063633" y="225671"/>
                    <a:pt x="1062776" y="231672"/>
                  </a:cubicBezTo>
                  <a:cubicBezTo>
                    <a:pt x="1071777" y="247960"/>
                    <a:pt x="1069205" y="268962"/>
                    <a:pt x="1055489" y="283107"/>
                  </a:cubicBezTo>
                  <a:cubicBezTo>
                    <a:pt x="1038773" y="299823"/>
                    <a:pt x="1011770" y="299823"/>
                    <a:pt x="995053" y="283107"/>
                  </a:cubicBezTo>
                  <a:cubicBezTo>
                    <a:pt x="978337" y="266390"/>
                    <a:pt x="977908" y="239387"/>
                    <a:pt x="994625" y="222242"/>
                  </a:cubicBezTo>
                  <a:cubicBezTo>
                    <a:pt x="997196" y="219670"/>
                    <a:pt x="999768" y="217527"/>
                    <a:pt x="1002340" y="215813"/>
                  </a:cubicBezTo>
                  <a:lnTo>
                    <a:pt x="853607" y="67080"/>
                  </a:lnTo>
                  <a:lnTo>
                    <a:pt x="758881" y="67080"/>
                  </a:lnTo>
                  <a:cubicBezTo>
                    <a:pt x="755452" y="74795"/>
                    <a:pt x="751594" y="82510"/>
                    <a:pt x="746879" y="89797"/>
                  </a:cubicBezTo>
                  <a:cubicBezTo>
                    <a:pt x="745593" y="91940"/>
                    <a:pt x="744307" y="93655"/>
                    <a:pt x="742593" y="95798"/>
                  </a:cubicBezTo>
                  <a:lnTo>
                    <a:pt x="844177" y="95798"/>
                  </a:lnTo>
                  <a:lnTo>
                    <a:pt x="848035" y="95798"/>
                  </a:lnTo>
                  <a:lnTo>
                    <a:pt x="958191" y="205954"/>
                  </a:lnTo>
                  <a:lnTo>
                    <a:pt x="958191" y="209812"/>
                  </a:lnTo>
                  <a:lnTo>
                    <a:pt x="958191" y="369260"/>
                  </a:lnTo>
                  <a:lnTo>
                    <a:pt x="1120212" y="531281"/>
                  </a:lnTo>
                  <a:lnTo>
                    <a:pt x="1167360" y="530852"/>
                  </a:lnTo>
                  <a:lnTo>
                    <a:pt x="1171647" y="530852"/>
                  </a:lnTo>
                  <a:lnTo>
                    <a:pt x="1250514" y="609719"/>
                  </a:lnTo>
                  <a:lnTo>
                    <a:pt x="1250514" y="613577"/>
                  </a:lnTo>
                  <a:lnTo>
                    <a:pt x="1250514" y="659868"/>
                  </a:lnTo>
                  <a:lnTo>
                    <a:pt x="1250514" y="664154"/>
                  </a:lnTo>
                  <a:lnTo>
                    <a:pt x="1160931" y="753737"/>
                  </a:lnTo>
                  <a:lnTo>
                    <a:pt x="1156645" y="753737"/>
                  </a:lnTo>
                  <a:lnTo>
                    <a:pt x="1068348" y="753737"/>
                  </a:lnTo>
                  <a:cubicBezTo>
                    <a:pt x="1068777" y="764881"/>
                    <a:pt x="1064490" y="776454"/>
                    <a:pt x="1055918" y="785027"/>
                  </a:cubicBezTo>
                  <a:cubicBezTo>
                    <a:pt x="1039202" y="801743"/>
                    <a:pt x="1012198" y="801743"/>
                    <a:pt x="995053" y="784598"/>
                  </a:cubicBezTo>
                  <a:cubicBezTo>
                    <a:pt x="978337" y="767882"/>
                    <a:pt x="978337" y="740878"/>
                    <a:pt x="995053" y="724162"/>
                  </a:cubicBezTo>
                  <a:cubicBezTo>
                    <a:pt x="1011770" y="707446"/>
                    <a:pt x="1038773" y="707017"/>
                    <a:pt x="1055489" y="723733"/>
                  </a:cubicBezTo>
                  <a:cubicBezTo>
                    <a:pt x="1058490" y="726734"/>
                    <a:pt x="1060633" y="730163"/>
                    <a:pt x="1062776" y="733592"/>
                  </a:cubicBezTo>
                  <a:lnTo>
                    <a:pt x="1152359" y="733592"/>
                  </a:lnTo>
                  <a:lnTo>
                    <a:pt x="1230368" y="655582"/>
                  </a:lnTo>
                  <a:lnTo>
                    <a:pt x="1230797" y="617434"/>
                  </a:lnTo>
                  <a:lnTo>
                    <a:pt x="1163074" y="551426"/>
                  </a:lnTo>
                  <a:lnTo>
                    <a:pt x="1115497" y="551426"/>
                  </a:lnTo>
                  <a:lnTo>
                    <a:pt x="1111211" y="550997"/>
                  </a:lnTo>
                  <a:lnTo>
                    <a:pt x="938475" y="378262"/>
                  </a:lnTo>
                  <a:lnTo>
                    <a:pt x="938475" y="374404"/>
                  </a:lnTo>
                  <a:lnTo>
                    <a:pt x="938475" y="214955"/>
                  </a:lnTo>
                  <a:lnTo>
                    <a:pt x="839891" y="116372"/>
                  </a:lnTo>
                  <a:lnTo>
                    <a:pt x="722876" y="116372"/>
                  </a:lnTo>
                  <a:cubicBezTo>
                    <a:pt x="712589" y="124944"/>
                    <a:pt x="701874" y="132659"/>
                    <a:pt x="692444" y="142089"/>
                  </a:cubicBezTo>
                  <a:lnTo>
                    <a:pt x="831318" y="142089"/>
                  </a:lnTo>
                  <a:lnTo>
                    <a:pt x="835605" y="142518"/>
                  </a:lnTo>
                  <a:lnTo>
                    <a:pt x="914900" y="221813"/>
                  </a:lnTo>
                  <a:lnTo>
                    <a:pt x="914900" y="393263"/>
                  </a:lnTo>
                  <a:lnTo>
                    <a:pt x="1126212" y="604576"/>
                  </a:lnTo>
                  <a:cubicBezTo>
                    <a:pt x="1142072" y="596432"/>
                    <a:pt x="1162217" y="599003"/>
                    <a:pt x="1175504" y="612291"/>
                  </a:cubicBezTo>
                  <a:cubicBezTo>
                    <a:pt x="1192221" y="629007"/>
                    <a:pt x="1192221" y="656011"/>
                    <a:pt x="1175504" y="673156"/>
                  </a:cubicBezTo>
                  <a:cubicBezTo>
                    <a:pt x="1158788" y="689872"/>
                    <a:pt x="1131785" y="689872"/>
                    <a:pt x="1114640" y="673156"/>
                  </a:cubicBezTo>
                  <a:cubicBezTo>
                    <a:pt x="1099209" y="657725"/>
                    <a:pt x="1098352" y="634151"/>
                    <a:pt x="1110782" y="617434"/>
                  </a:cubicBezTo>
                  <a:lnTo>
                    <a:pt x="894755" y="401407"/>
                  </a:lnTo>
                  <a:lnTo>
                    <a:pt x="894755" y="397550"/>
                  </a:lnTo>
                  <a:lnTo>
                    <a:pt x="895183" y="229957"/>
                  </a:lnTo>
                  <a:lnTo>
                    <a:pt x="827461" y="162235"/>
                  </a:lnTo>
                  <a:lnTo>
                    <a:pt x="674013" y="162235"/>
                  </a:lnTo>
                  <a:cubicBezTo>
                    <a:pt x="668441" y="167807"/>
                    <a:pt x="662869" y="173379"/>
                    <a:pt x="657297" y="179380"/>
                  </a:cubicBezTo>
                  <a:lnTo>
                    <a:pt x="820603" y="179380"/>
                  </a:lnTo>
                  <a:lnTo>
                    <a:pt x="824889" y="178951"/>
                  </a:lnTo>
                  <a:lnTo>
                    <a:pt x="878467" y="232529"/>
                  </a:lnTo>
                  <a:lnTo>
                    <a:pt x="878038" y="236387"/>
                  </a:lnTo>
                  <a:lnTo>
                    <a:pt x="878038" y="310110"/>
                  </a:lnTo>
                  <a:lnTo>
                    <a:pt x="878467" y="314396"/>
                  </a:lnTo>
                  <a:lnTo>
                    <a:pt x="819745" y="373118"/>
                  </a:lnTo>
                  <a:lnTo>
                    <a:pt x="819745" y="421124"/>
                  </a:lnTo>
                  <a:lnTo>
                    <a:pt x="908471" y="509849"/>
                  </a:lnTo>
                  <a:lnTo>
                    <a:pt x="908042" y="513707"/>
                  </a:lnTo>
                  <a:lnTo>
                    <a:pt x="908042" y="595574"/>
                  </a:lnTo>
                  <a:cubicBezTo>
                    <a:pt x="917043" y="596860"/>
                    <a:pt x="925616" y="600289"/>
                    <a:pt x="932474" y="607147"/>
                  </a:cubicBezTo>
                  <a:cubicBezTo>
                    <a:pt x="949190" y="623864"/>
                    <a:pt x="949190" y="650867"/>
                    <a:pt x="932474" y="668012"/>
                  </a:cubicBezTo>
                  <a:cubicBezTo>
                    <a:pt x="915757" y="684728"/>
                    <a:pt x="888325" y="684728"/>
                    <a:pt x="871609" y="668012"/>
                  </a:cubicBezTo>
                  <a:cubicBezTo>
                    <a:pt x="854893" y="651296"/>
                    <a:pt x="854893" y="624292"/>
                    <a:pt x="872038" y="607147"/>
                  </a:cubicBezTo>
                  <a:cubicBezTo>
                    <a:pt x="876753" y="602432"/>
                    <a:pt x="882325" y="599432"/>
                    <a:pt x="888325" y="597289"/>
                  </a:cubicBezTo>
                  <a:lnTo>
                    <a:pt x="888325" y="517565"/>
                  </a:lnTo>
                  <a:lnTo>
                    <a:pt x="800029" y="429268"/>
                  </a:lnTo>
                  <a:lnTo>
                    <a:pt x="799600" y="424982"/>
                  </a:lnTo>
                  <a:lnTo>
                    <a:pt x="800029" y="368403"/>
                  </a:lnTo>
                  <a:lnTo>
                    <a:pt x="800029" y="364117"/>
                  </a:lnTo>
                  <a:lnTo>
                    <a:pt x="858750" y="305395"/>
                  </a:lnTo>
                  <a:lnTo>
                    <a:pt x="858750" y="239816"/>
                  </a:lnTo>
                  <a:lnTo>
                    <a:pt x="816745" y="197810"/>
                  </a:lnTo>
                  <a:lnTo>
                    <a:pt x="638008" y="197810"/>
                  </a:lnTo>
                  <a:cubicBezTo>
                    <a:pt x="619149" y="217099"/>
                    <a:pt x="599861" y="236387"/>
                    <a:pt x="581001" y="255675"/>
                  </a:cubicBezTo>
                  <a:lnTo>
                    <a:pt x="738735" y="255246"/>
                  </a:lnTo>
                  <a:cubicBezTo>
                    <a:pt x="740878" y="250960"/>
                    <a:pt x="743450" y="247102"/>
                    <a:pt x="746879" y="243673"/>
                  </a:cubicBezTo>
                  <a:cubicBezTo>
                    <a:pt x="763596" y="226957"/>
                    <a:pt x="790599" y="226957"/>
                    <a:pt x="807315" y="243673"/>
                  </a:cubicBezTo>
                  <a:cubicBezTo>
                    <a:pt x="824032" y="260390"/>
                    <a:pt x="824460" y="287822"/>
                    <a:pt x="807744" y="304538"/>
                  </a:cubicBezTo>
                  <a:cubicBezTo>
                    <a:pt x="791028" y="321254"/>
                    <a:pt x="763596" y="321254"/>
                    <a:pt x="746879" y="304109"/>
                  </a:cubicBezTo>
                  <a:cubicBezTo>
                    <a:pt x="738735" y="295966"/>
                    <a:pt x="734878" y="285679"/>
                    <a:pt x="734449" y="274963"/>
                  </a:cubicBezTo>
                  <a:lnTo>
                    <a:pt x="561713" y="274963"/>
                  </a:lnTo>
                  <a:cubicBezTo>
                    <a:pt x="557427" y="279249"/>
                    <a:pt x="553569" y="283535"/>
                    <a:pt x="549283" y="287393"/>
                  </a:cubicBezTo>
                  <a:lnTo>
                    <a:pt x="686443" y="287393"/>
                  </a:lnTo>
                  <a:lnTo>
                    <a:pt x="690729" y="287822"/>
                  </a:lnTo>
                  <a:lnTo>
                    <a:pt x="754594" y="351687"/>
                  </a:lnTo>
                  <a:lnTo>
                    <a:pt x="755023" y="355973"/>
                  </a:lnTo>
                  <a:lnTo>
                    <a:pt x="755023" y="475559"/>
                  </a:lnTo>
                  <a:lnTo>
                    <a:pt x="761452" y="481989"/>
                  </a:lnTo>
                  <a:cubicBezTo>
                    <a:pt x="778169" y="470845"/>
                    <a:pt x="800457" y="472559"/>
                    <a:pt x="815459" y="487132"/>
                  </a:cubicBezTo>
                  <a:cubicBezTo>
                    <a:pt x="832176" y="503849"/>
                    <a:pt x="832176" y="530852"/>
                    <a:pt x="815459" y="547997"/>
                  </a:cubicBezTo>
                  <a:cubicBezTo>
                    <a:pt x="798743" y="564713"/>
                    <a:pt x="771740" y="564713"/>
                    <a:pt x="755023" y="547997"/>
                  </a:cubicBezTo>
                  <a:cubicBezTo>
                    <a:pt x="740878" y="533852"/>
                    <a:pt x="738735" y="512850"/>
                    <a:pt x="748165" y="496562"/>
                  </a:cubicBezTo>
                  <a:lnTo>
                    <a:pt x="735735" y="484132"/>
                  </a:lnTo>
                  <a:lnTo>
                    <a:pt x="735735" y="479846"/>
                  </a:lnTo>
                  <a:lnTo>
                    <a:pt x="735735" y="361117"/>
                  </a:lnTo>
                  <a:lnTo>
                    <a:pt x="683014" y="308396"/>
                  </a:lnTo>
                  <a:lnTo>
                    <a:pt x="538139" y="308396"/>
                  </a:lnTo>
                  <a:lnTo>
                    <a:pt x="533853" y="307967"/>
                  </a:lnTo>
                  <a:lnTo>
                    <a:pt x="532138" y="306253"/>
                  </a:lnTo>
                  <a:cubicBezTo>
                    <a:pt x="529566" y="308824"/>
                    <a:pt x="526566" y="311825"/>
                    <a:pt x="523994" y="314396"/>
                  </a:cubicBezTo>
                  <a:lnTo>
                    <a:pt x="589145" y="379547"/>
                  </a:lnTo>
                  <a:lnTo>
                    <a:pt x="623007" y="379547"/>
                  </a:lnTo>
                  <a:cubicBezTo>
                    <a:pt x="624721" y="371832"/>
                    <a:pt x="628150" y="364117"/>
                    <a:pt x="634151" y="358116"/>
                  </a:cubicBezTo>
                  <a:cubicBezTo>
                    <a:pt x="650867" y="341400"/>
                    <a:pt x="677871" y="341400"/>
                    <a:pt x="694587" y="358116"/>
                  </a:cubicBezTo>
                  <a:cubicBezTo>
                    <a:pt x="711303" y="374833"/>
                    <a:pt x="711732" y="401836"/>
                    <a:pt x="695016" y="418981"/>
                  </a:cubicBezTo>
                  <a:cubicBezTo>
                    <a:pt x="678299" y="435697"/>
                    <a:pt x="650867" y="435697"/>
                    <a:pt x="634151" y="418981"/>
                  </a:cubicBezTo>
                  <a:cubicBezTo>
                    <a:pt x="628579" y="413409"/>
                    <a:pt x="625150" y="406551"/>
                    <a:pt x="623435" y="399264"/>
                  </a:cubicBezTo>
                  <a:lnTo>
                    <a:pt x="581430" y="399264"/>
                  </a:lnTo>
                  <a:lnTo>
                    <a:pt x="508135" y="327684"/>
                  </a:lnTo>
                  <a:cubicBezTo>
                    <a:pt x="504277" y="331541"/>
                    <a:pt x="500420" y="335399"/>
                    <a:pt x="496562" y="339257"/>
                  </a:cubicBezTo>
                  <a:cubicBezTo>
                    <a:pt x="493562" y="342257"/>
                    <a:pt x="490561" y="345257"/>
                    <a:pt x="487561" y="347829"/>
                  </a:cubicBezTo>
                  <a:lnTo>
                    <a:pt x="947904" y="807744"/>
                  </a:lnTo>
                  <a:lnTo>
                    <a:pt x="947904" y="818031"/>
                  </a:lnTo>
                  <a:lnTo>
                    <a:pt x="947904" y="1055918"/>
                  </a:lnTo>
                  <a:lnTo>
                    <a:pt x="989481" y="1097494"/>
                  </a:lnTo>
                  <a:lnTo>
                    <a:pt x="1207651" y="1097066"/>
                  </a:lnTo>
                  <a:lnTo>
                    <a:pt x="1281803" y="1022914"/>
                  </a:lnTo>
                  <a:cubicBezTo>
                    <a:pt x="1284375" y="1028914"/>
                    <a:pt x="1287375" y="1034486"/>
                    <a:pt x="1290804" y="1040059"/>
                  </a:cubicBezTo>
                  <a:cubicBezTo>
                    <a:pt x="1296377" y="1048631"/>
                    <a:pt x="1302377" y="1057204"/>
                    <a:pt x="1309235" y="1064919"/>
                  </a:cubicBezTo>
                  <a:lnTo>
                    <a:pt x="1228225" y="1145929"/>
                  </a:lnTo>
                  <a:lnTo>
                    <a:pt x="1218367" y="1145929"/>
                  </a:lnTo>
                  <a:lnTo>
                    <a:pt x="979194" y="1145929"/>
                  </a:lnTo>
                  <a:lnTo>
                    <a:pt x="968907" y="1145929"/>
                  </a:lnTo>
                  <a:lnTo>
                    <a:pt x="898184" y="1075206"/>
                  </a:lnTo>
                  <a:lnTo>
                    <a:pt x="898184" y="1064919"/>
                  </a:lnTo>
                  <a:lnTo>
                    <a:pt x="898612" y="827032"/>
                  </a:lnTo>
                  <a:lnTo>
                    <a:pt x="452414" y="381691"/>
                  </a:lnTo>
                  <a:cubicBezTo>
                    <a:pt x="442127" y="391120"/>
                    <a:pt x="431840" y="400550"/>
                    <a:pt x="420696" y="409551"/>
                  </a:cubicBezTo>
                  <a:cubicBezTo>
                    <a:pt x="418981" y="410837"/>
                    <a:pt x="416838" y="412123"/>
                    <a:pt x="414695" y="412980"/>
                  </a:cubicBezTo>
                  <a:lnTo>
                    <a:pt x="816316" y="814602"/>
                  </a:lnTo>
                  <a:lnTo>
                    <a:pt x="816745" y="822746"/>
                  </a:lnTo>
                  <a:lnTo>
                    <a:pt x="816745" y="978765"/>
                  </a:lnTo>
                  <a:cubicBezTo>
                    <a:pt x="829175" y="995482"/>
                    <a:pt x="827889" y="1019485"/>
                    <a:pt x="812459" y="1034486"/>
                  </a:cubicBezTo>
                  <a:cubicBezTo>
                    <a:pt x="795742" y="1051203"/>
                    <a:pt x="768739" y="1051203"/>
                    <a:pt x="752023" y="1034486"/>
                  </a:cubicBezTo>
                  <a:cubicBezTo>
                    <a:pt x="735306" y="1017770"/>
                    <a:pt x="735306" y="990767"/>
                    <a:pt x="752023" y="974050"/>
                  </a:cubicBezTo>
                  <a:cubicBezTo>
                    <a:pt x="759309" y="966764"/>
                    <a:pt x="768310" y="963335"/>
                    <a:pt x="777312" y="962049"/>
                  </a:cubicBezTo>
                  <a:lnTo>
                    <a:pt x="777312" y="830890"/>
                  </a:lnTo>
                  <a:lnTo>
                    <a:pt x="358973" y="412552"/>
                  </a:lnTo>
                  <a:cubicBezTo>
                    <a:pt x="352973" y="412980"/>
                    <a:pt x="347401" y="413409"/>
                    <a:pt x="341400" y="413837"/>
                  </a:cubicBezTo>
                  <a:lnTo>
                    <a:pt x="553998" y="626436"/>
                  </a:lnTo>
                  <a:lnTo>
                    <a:pt x="553998" y="630293"/>
                  </a:lnTo>
                  <a:lnTo>
                    <a:pt x="553569" y="719447"/>
                  </a:lnTo>
                  <a:cubicBezTo>
                    <a:pt x="559570" y="721590"/>
                    <a:pt x="565142" y="724591"/>
                    <a:pt x="569857" y="729306"/>
                  </a:cubicBezTo>
                  <a:cubicBezTo>
                    <a:pt x="586573" y="746022"/>
                    <a:pt x="586573" y="773025"/>
                    <a:pt x="569857" y="790170"/>
                  </a:cubicBezTo>
                  <a:cubicBezTo>
                    <a:pt x="553141" y="806887"/>
                    <a:pt x="526137" y="806887"/>
                    <a:pt x="508992" y="790170"/>
                  </a:cubicBezTo>
                  <a:cubicBezTo>
                    <a:pt x="492276" y="773454"/>
                    <a:pt x="492276" y="746451"/>
                    <a:pt x="508992" y="729734"/>
                  </a:cubicBezTo>
                  <a:cubicBezTo>
                    <a:pt x="515850" y="722876"/>
                    <a:pt x="524851" y="719018"/>
                    <a:pt x="533853" y="717733"/>
                  </a:cubicBezTo>
                  <a:lnTo>
                    <a:pt x="533853" y="634579"/>
                  </a:lnTo>
                  <a:lnTo>
                    <a:pt x="316111" y="416838"/>
                  </a:lnTo>
                  <a:cubicBezTo>
                    <a:pt x="289536" y="420695"/>
                    <a:pt x="263390" y="427982"/>
                    <a:pt x="240673" y="442555"/>
                  </a:cubicBezTo>
                  <a:cubicBezTo>
                    <a:pt x="239387" y="443413"/>
                    <a:pt x="238530" y="443841"/>
                    <a:pt x="237244" y="444698"/>
                  </a:cubicBezTo>
                  <a:lnTo>
                    <a:pt x="391549" y="599003"/>
                  </a:lnTo>
                  <a:cubicBezTo>
                    <a:pt x="407837" y="589145"/>
                    <a:pt x="429268" y="591288"/>
                    <a:pt x="443841" y="605433"/>
                  </a:cubicBezTo>
                  <a:cubicBezTo>
                    <a:pt x="460558" y="622149"/>
                    <a:pt x="460986" y="649581"/>
                    <a:pt x="444270" y="666298"/>
                  </a:cubicBezTo>
                  <a:cubicBezTo>
                    <a:pt x="427553" y="683014"/>
                    <a:pt x="400122" y="682585"/>
                    <a:pt x="383405" y="665869"/>
                  </a:cubicBezTo>
                  <a:cubicBezTo>
                    <a:pt x="368832" y="651296"/>
                    <a:pt x="367117" y="629436"/>
                    <a:pt x="377833" y="612719"/>
                  </a:cubicBezTo>
                  <a:lnTo>
                    <a:pt x="221385" y="456271"/>
                  </a:lnTo>
                  <a:cubicBezTo>
                    <a:pt x="202525" y="468701"/>
                    <a:pt x="184523" y="482417"/>
                    <a:pt x="167378" y="496991"/>
                  </a:cubicBezTo>
                  <a:lnTo>
                    <a:pt x="527852" y="857464"/>
                  </a:lnTo>
                  <a:lnTo>
                    <a:pt x="622149" y="857036"/>
                  </a:lnTo>
                  <a:cubicBezTo>
                    <a:pt x="623864" y="854464"/>
                    <a:pt x="625578" y="851892"/>
                    <a:pt x="628150" y="849749"/>
                  </a:cubicBezTo>
                  <a:cubicBezTo>
                    <a:pt x="644866" y="833033"/>
                    <a:pt x="671870" y="833033"/>
                    <a:pt x="688586" y="849749"/>
                  </a:cubicBezTo>
                  <a:cubicBezTo>
                    <a:pt x="705303" y="866466"/>
                    <a:pt x="705303" y="893469"/>
                    <a:pt x="688586" y="910614"/>
                  </a:cubicBezTo>
                  <a:cubicBezTo>
                    <a:pt x="671870" y="927330"/>
                    <a:pt x="644866" y="927330"/>
                    <a:pt x="628150" y="910614"/>
                  </a:cubicBezTo>
                  <a:cubicBezTo>
                    <a:pt x="619149" y="901613"/>
                    <a:pt x="614863" y="889183"/>
                    <a:pt x="615720" y="877181"/>
                  </a:cubicBezTo>
                  <a:lnTo>
                    <a:pt x="523566" y="877610"/>
                  </a:lnTo>
                  <a:lnTo>
                    <a:pt x="519708" y="877181"/>
                  </a:lnTo>
                  <a:lnTo>
                    <a:pt x="152376" y="509849"/>
                  </a:lnTo>
                  <a:cubicBezTo>
                    <a:pt x="139089" y="521851"/>
                    <a:pt x="126230" y="534281"/>
                    <a:pt x="113800" y="547568"/>
                  </a:cubicBezTo>
                  <a:lnTo>
                    <a:pt x="116372" y="547568"/>
                  </a:lnTo>
                  <a:lnTo>
                    <a:pt x="128802" y="547997"/>
                  </a:lnTo>
                  <a:lnTo>
                    <a:pt x="289965" y="709160"/>
                  </a:lnTo>
                  <a:cubicBezTo>
                    <a:pt x="304110" y="705731"/>
                    <a:pt x="319540" y="709160"/>
                    <a:pt x="330684" y="720304"/>
                  </a:cubicBezTo>
                  <a:cubicBezTo>
                    <a:pt x="347401" y="737021"/>
                    <a:pt x="347829" y="764453"/>
                    <a:pt x="331113" y="781169"/>
                  </a:cubicBezTo>
                  <a:cubicBezTo>
                    <a:pt x="314396" y="797886"/>
                    <a:pt x="286965" y="797886"/>
                    <a:pt x="270248" y="780741"/>
                  </a:cubicBezTo>
                  <a:cubicBezTo>
                    <a:pt x="264676" y="775168"/>
                    <a:pt x="261676" y="768739"/>
                    <a:pt x="259532" y="761881"/>
                  </a:cubicBezTo>
                  <a:lnTo>
                    <a:pt x="104799" y="607147"/>
                  </a:lnTo>
                  <a:lnTo>
                    <a:pt x="66651" y="607147"/>
                  </a:lnTo>
                  <a:cubicBezTo>
                    <a:pt x="52935" y="626864"/>
                    <a:pt x="40076" y="647867"/>
                    <a:pt x="29361" y="669298"/>
                  </a:cubicBezTo>
                  <a:lnTo>
                    <a:pt x="88940" y="669298"/>
                  </a:lnTo>
                  <a:lnTo>
                    <a:pt x="93226" y="669727"/>
                  </a:lnTo>
                  <a:lnTo>
                    <a:pt x="268962" y="845463"/>
                  </a:lnTo>
                  <a:lnTo>
                    <a:pt x="395835" y="845463"/>
                  </a:lnTo>
                  <a:cubicBezTo>
                    <a:pt x="412552" y="833033"/>
                    <a:pt x="436126" y="834319"/>
                    <a:pt x="451128" y="849749"/>
                  </a:cubicBezTo>
                  <a:cubicBezTo>
                    <a:pt x="467844" y="866466"/>
                    <a:pt x="467844" y="893469"/>
                    <a:pt x="451128" y="910185"/>
                  </a:cubicBezTo>
                  <a:cubicBezTo>
                    <a:pt x="434412" y="926902"/>
                    <a:pt x="407408" y="926902"/>
                    <a:pt x="390263" y="910185"/>
                  </a:cubicBezTo>
                  <a:cubicBezTo>
                    <a:pt x="377833" y="897755"/>
                    <a:pt x="374833" y="880181"/>
                    <a:pt x="380405" y="865180"/>
                  </a:cubicBezTo>
                  <a:lnTo>
                    <a:pt x="263819" y="865180"/>
                  </a:lnTo>
                  <a:lnTo>
                    <a:pt x="259961" y="865180"/>
                  </a:lnTo>
                  <a:lnTo>
                    <a:pt x="83796" y="689015"/>
                  </a:lnTo>
                  <a:lnTo>
                    <a:pt x="19502" y="689015"/>
                  </a:lnTo>
                  <a:cubicBezTo>
                    <a:pt x="17359" y="706160"/>
                    <a:pt x="15645" y="723733"/>
                    <a:pt x="13930" y="741307"/>
                  </a:cubicBezTo>
                  <a:lnTo>
                    <a:pt x="87225" y="741307"/>
                  </a:lnTo>
                  <a:lnTo>
                    <a:pt x="93226" y="741307"/>
                  </a:lnTo>
                  <a:lnTo>
                    <a:pt x="253103" y="901184"/>
                  </a:lnTo>
                  <a:lnTo>
                    <a:pt x="344400" y="901184"/>
                  </a:lnTo>
                  <a:lnTo>
                    <a:pt x="350401" y="901184"/>
                  </a:lnTo>
                  <a:lnTo>
                    <a:pt x="426268" y="977051"/>
                  </a:lnTo>
                  <a:lnTo>
                    <a:pt x="502134" y="977051"/>
                  </a:lnTo>
                  <a:cubicBezTo>
                    <a:pt x="502134" y="977051"/>
                    <a:pt x="502563" y="977051"/>
                    <a:pt x="502563" y="977051"/>
                  </a:cubicBezTo>
                  <a:cubicBezTo>
                    <a:pt x="504277" y="974479"/>
                    <a:pt x="506421" y="971479"/>
                    <a:pt x="508564" y="969336"/>
                  </a:cubicBezTo>
                  <a:cubicBezTo>
                    <a:pt x="525280" y="952619"/>
                    <a:pt x="552712" y="952191"/>
                    <a:pt x="569428" y="968907"/>
                  </a:cubicBezTo>
                  <a:cubicBezTo>
                    <a:pt x="586145" y="985623"/>
                    <a:pt x="586145" y="1013055"/>
                    <a:pt x="569428" y="1029772"/>
                  </a:cubicBezTo>
                  <a:cubicBezTo>
                    <a:pt x="552712" y="1046488"/>
                    <a:pt x="525709" y="1046488"/>
                    <a:pt x="508564" y="1029772"/>
                  </a:cubicBezTo>
                  <a:cubicBezTo>
                    <a:pt x="501706" y="1022914"/>
                    <a:pt x="497848" y="1014770"/>
                    <a:pt x="496562" y="1006197"/>
                  </a:cubicBezTo>
                  <a:lnTo>
                    <a:pt x="420267" y="1006197"/>
                  </a:lnTo>
                  <a:lnTo>
                    <a:pt x="414266" y="1006197"/>
                  </a:lnTo>
                  <a:lnTo>
                    <a:pt x="338400" y="930331"/>
                  </a:lnTo>
                  <a:lnTo>
                    <a:pt x="247531" y="930759"/>
                  </a:lnTo>
                  <a:lnTo>
                    <a:pt x="241102" y="930331"/>
                  </a:lnTo>
                  <a:lnTo>
                    <a:pt x="81224" y="770453"/>
                  </a:lnTo>
                  <a:lnTo>
                    <a:pt x="11359" y="770453"/>
                  </a:lnTo>
                  <a:cubicBezTo>
                    <a:pt x="10073" y="785884"/>
                    <a:pt x="9215" y="801314"/>
                    <a:pt x="7930" y="816745"/>
                  </a:cubicBezTo>
                  <a:lnTo>
                    <a:pt x="78653" y="816745"/>
                  </a:lnTo>
                  <a:lnTo>
                    <a:pt x="353401" y="1091494"/>
                  </a:lnTo>
                  <a:lnTo>
                    <a:pt x="629865" y="1091494"/>
                  </a:lnTo>
                  <a:cubicBezTo>
                    <a:pt x="630722" y="1090636"/>
                    <a:pt x="631579" y="1089351"/>
                    <a:pt x="632436" y="1088493"/>
                  </a:cubicBezTo>
                  <a:cubicBezTo>
                    <a:pt x="649153" y="1071777"/>
                    <a:pt x="676585" y="1071348"/>
                    <a:pt x="693301" y="1088065"/>
                  </a:cubicBezTo>
                  <a:cubicBezTo>
                    <a:pt x="710017" y="1104781"/>
                    <a:pt x="710017" y="1132213"/>
                    <a:pt x="692872" y="1148929"/>
                  </a:cubicBezTo>
                  <a:cubicBezTo>
                    <a:pt x="676156" y="1165646"/>
                    <a:pt x="649153" y="1165646"/>
                    <a:pt x="632008" y="1148929"/>
                  </a:cubicBezTo>
                  <a:cubicBezTo>
                    <a:pt x="624292" y="1141214"/>
                    <a:pt x="620435" y="1130927"/>
                    <a:pt x="620006" y="1120640"/>
                  </a:cubicBezTo>
                  <a:lnTo>
                    <a:pt x="346972" y="1120211"/>
                  </a:lnTo>
                  <a:lnTo>
                    <a:pt x="340971" y="1120211"/>
                  </a:lnTo>
                  <a:lnTo>
                    <a:pt x="66223" y="845463"/>
                  </a:lnTo>
                  <a:lnTo>
                    <a:pt x="5786" y="845463"/>
                  </a:lnTo>
                  <a:cubicBezTo>
                    <a:pt x="4929" y="860893"/>
                    <a:pt x="4501" y="876752"/>
                    <a:pt x="4072" y="892183"/>
                  </a:cubicBezTo>
                  <a:lnTo>
                    <a:pt x="80367" y="892183"/>
                  </a:lnTo>
                  <a:lnTo>
                    <a:pt x="86368" y="892183"/>
                  </a:lnTo>
                  <a:lnTo>
                    <a:pt x="181094" y="986909"/>
                  </a:lnTo>
                  <a:lnTo>
                    <a:pt x="178951" y="995482"/>
                  </a:lnTo>
                  <a:lnTo>
                    <a:pt x="155377" y="1083350"/>
                  </a:lnTo>
                  <a:lnTo>
                    <a:pt x="156234" y="1084207"/>
                  </a:lnTo>
                  <a:cubicBezTo>
                    <a:pt x="172950" y="1068776"/>
                    <a:pt x="198668" y="1069634"/>
                    <a:pt x="214955" y="1085493"/>
                  </a:cubicBezTo>
                  <a:cubicBezTo>
                    <a:pt x="231672" y="1102209"/>
                    <a:pt x="231672" y="1129213"/>
                    <a:pt x="214955" y="1145929"/>
                  </a:cubicBezTo>
                  <a:cubicBezTo>
                    <a:pt x="198239" y="1162645"/>
                    <a:pt x="171236" y="1162645"/>
                    <a:pt x="154519" y="1145929"/>
                  </a:cubicBezTo>
                  <a:cubicBezTo>
                    <a:pt x="145090" y="1136499"/>
                    <a:pt x="141232" y="1123641"/>
                    <a:pt x="142518" y="1111639"/>
                  </a:cubicBezTo>
                  <a:lnTo>
                    <a:pt x="122801" y="1091922"/>
                  </a:lnTo>
                  <a:lnTo>
                    <a:pt x="124944" y="1083778"/>
                  </a:lnTo>
                  <a:lnTo>
                    <a:pt x="148519" y="995482"/>
                  </a:lnTo>
                  <a:lnTo>
                    <a:pt x="74795" y="921758"/>
                  </a:lnTo>
                  <a:lnTo>
                    <a:pt x="3643" y="921758"/>
                  </a:lnTo>
                  <a:cubicBezTo>
                    <a:pt x="3215" y="946190"/>
                    <a:pt x="3215" y="970621"/>
                    <a:pt x="3215" y="995053"/>
                  </a:cubicBezTo>
                  <a:lnTo>
                    <a:pt x="20360" y="995053"/>
                  </a:lnTo>
                  <a:cubicBezTo>
                    <a:pt x="19931" y="983480"/>
                    <a:pt x="23789" y="972336"/>
                    <a:pt x="32790" y="963335"/>
                  </a:cubicBezTo>
                  <a:cubicBezTo>
                    <a:pt x="49506" y="946618"/>
                    <a:pt x="76938" y="946618"/>
                    <a:pt x="93655" y="963335"/>
                  </a:cubicBezTo>
                  <a:cubicBezTo>
                    <a:pt x="110371" y="980051"/>
                    <a:pt x="110371" y="1007054"/>
                    <a:pt x="93655" y="1024199"/>
                  </a:cubicBezTo>
                  <a:cubicBezTo>
                    <a:pt x="76938" y="1040916"/>
                    <a:pt x="49935" y="1040487"/>
                    <a:pt x="33218" y="1024199"/>
                  </a:cubicBezTo>
                  <a:lnTo>
                    <a:pt x="3643" y="1024199"/>
                  </a:lnTo>
                  <a:cubicBezTo>
                    <a:pt x="6644" y="1145072"/>
                    <a:pt x="18217" y="1266801"/>
                    <a:pt x="38791" y="1388102"/>
                  </a:cubicBezTo>
                  <a:lnTo>
                    <a:pt x="51221" y="1375672"/>
                  </a:lnTo>
                  <a:lnTo>
                    <a:pt x="51221" y="1279660"/>
                  </a:lnTo>
                  <a:cubicBezTo>
                    <a:pt x="45649" y="1277517"/>
                    <a:pt x="39648" y="1274516"/>
                    <a:pt x="35362" y="1269802"/>
                  </a:cubicBezTo>
                  <a:cubicBezTo>
                    <a:pt x="18645" y="1253085"/>
                    <a:pt x="18645" y="1226082"/>
                    <a:pt x="35790" y="1208937"/>
                  </a:cubicBezTo>
                  <a:cubicBezTo>
                    <a:pt x="52507" y="1192221"/>
                    <a:pt x="79510" y="1192221"/>
                    <a:pt x="96226" y="1208937"/>
                  </a:cubicBezTo>
                  <a:cubicBezTo>
                    <a:pt x="112943" y="1225653"/>
                    <a:pt x="112943" y="1253085"/>
                    <a:pt x="96226" y="1269802"/>
                  </a:cubicBezTo>
                  <a:cubicBezTo>
                    <a:pt x="91940" y="1274088"/>
                    <a:pt x="86368" y="1277517"/>
                    <a:pt x="80796" y="1279660"/>
                  </a:cubicBezTo>
                  <a:lnTo>
                    <a:pt x="80796" y="1382101"/>
                  </a:lnTo>
                  <a:lnTo>
                    <a:pt x="80796" y="1388102"/>
                  </a:lnTo>
                  <a:lnTo>
                    <a:pt x="45220" y="1423678"/>
                  </a:lnTo>
                  <a:cubicBezTo>
                    <a:pt x="48220" y="1439537"/>
                    <a:pt x="51221" y="1455825"/>
                    <a:pt x="54650" y="1471684"/>
                  </a:cubicBezTo>
                  <a:lnTo>
                    <a:pt x="145518" y="1380816"/>
                  </a:lnTo>
                  <a:cubicBezTo>
                    <a:pt x="141232" y="1366242"/>
                    <a:pt x="144661" y="1349954"/>
                    <a:pt x="156234" y="1338382"/>
                  </a:cubicBezTo>
                  <a:cubicBezTo>
                    <a:pt x="168664" y="1325951"/>
                    <a:pt x="186666" y="1322951"/>
                    <a:pt x="202097" y="1328523"/>
                  </a:cubicBezTo>
                  <a:cubicBezTo>
                    <a:pt x="220956" y="1298519"/>
                    <a:pt x="239816" y="1268087"/>
                    <a:pt x="257818" y="1237655"/>
                  </a:cubicBezTo>
                  <a:cubicBezTo>
                    <a:pt x="268534" y="1219224"/>
                    <a:pt x="280535" y="1200793"/>
                    <a:pt x="285679" y="1179790"/>
                  </a:cubicBezTo>
                  <a:close/>
                  <a:moveTo>
                    <a:pt x="1349955" y="1571982"/>
                  </a:moveTo>
                  <a:lnTo>
                    <a:pt x="1349955" y="1571982"/>
                  </a:lnTo>
                  <a:cubicBezTo>
                    <a:pt x="1366671" y="1555266"/>
                    <a:pt x="1394103" y="1555266"/>
                    <a:pt x="1410819" y="1571982"/>
                  </a:cubicBezTo>
                  <a:cubicBezTo>
                    <a:pt x="1427536" y="1588699"/>
                    <a:pt x="1427536" y="1615702"/>
                    <a:pt x="1410391" y="1632418"/>
                  </a:cubicBezTo>
                  <a:cubicBezTo>
                    <a:pt x="1393674" y="1649135"/>
                    <a:pt x="1366671" y="1649135"/>
                    <a:pt x="1349955" y="1632418"/>
                  </a:cubicBezTo>
                  <a:cubicBezTo>
                    <a:pt x="1333238" y="1615702"/>
                    <a:pt x="1332810" y="1588699"/>
                    <a:pt x="1349955" y="1571982"/>
                  </a:cubicBezTo>
                  <a:close/>
                  <a:moveTo>
                    <a:pt x="1169932" y="900327"/>
                  </a:moveTo>
                  <a:cubicBezTo>
                    <a:pt x="1153216" y="917043"/>
                    <a:pt x="1126212" y="917043"/>
                    <a:pt x="1109496" y="900327"/>
                  </a:cubicBezTo>
                  <a:cubicBezTo>
                    <a:pt x="1092780" y="883611"/>
                    <a:pt x="1092351" y="856607"/>
                    <a:pt x="1109067" y="839462"/>
                  </a:cubicBezTo>
                  <a:cubicBezTo>
                    <a:pt x="1125784" y="822746"/>
                    <a:pt x="1153216" y="822746"/>
                    <a:pt x="1169932" y="839462"/>
                  </a:cubicBezTo>
                  <a:cubicBezTo>
                    <a:pt x="1186649" y="856607"/>
                    <a:pt x="1186649" y="883611"/>
                    <a:pt x="1169932" y="900327"/>
                  </a:cubicBezTo>
                  <a:close/>
                  <a:moveTo>
                    <a:pt x="1289090" y="786313"/>
                  </a:moveTo>
                  <a:cubicBezTo>
                    <a:pt x="1272374" y="803029"/>
                    <a:pt x="1245370" y="803029"/>
                    <a:pt x="1228225" y="786313"/>
                  </a:cubicBezTo>
                  <a:cubicBezTo>
                    <a:pt x="1211509" y="769596"/>
                    <a:pt x="1211509" y="742593"/>
                    <a:pt x="1228225" y="725448"/>
                  </a:cubicBezTo>
                  <a:cubicBezTo>
                    <a:pt x="1244942" y="708731"/>
                    <a:pt x="1272374" y="708731"/>
                    <a:pt x="1289090" y="725448"/>
                  </a:cubicBezTo>
                  <a:cubicBezTo>
                    <a:pt x="1305806" y="742593"/>
                    <a:pt x="1305806" y="769596"/>
                    <a:pt x="1289090" y="786313"/>
                  </a:cubicBezTo>
                  <a:close/>
                  <a:moveTo>
                    <a:pt x="1225653" y="1447681"/>
                  </a:moveTo>
                  <a:lnTo>
                    <a:pt x="1225653" y="1447681"/>
                  </a:lnTo>
                  <a:cubicBezTo>
                    <a:pt x="1242370" y="1430965"/>
                    <a:pt x="1269373" y="1430965"/>
                    <a:pt x="1286518" y="1447681"/>
                  </a:cubicBezTo>
                  <a:cubicBezTo>
                    <a:pt x="1303235" y="1464397"/>
                    <a:pt x="1303663" y="1491829"/>
                    <a:pt x="1286947" y="1508546"/>
                  </a:cubicBezTo>
                  <a:cubicBezTo>
                    <a:pt x="1270230" y="1525262"/>
                    <a:pt x="1242798" y="1524833"/>
                    <a:pt x="1226082" y="1508117"/>
                  </a:cubicBezTo>
                  <a:cubicBezTo>
                    <a:pt x="1208937" y="1491401"/>
                    <a:pt x="1208937" y="1464397"/>
                    <a:pt x="1225653" y="1447681"/>
                  </a:cubicBezTo>
                  <a:close/>
                  <a:moveTo>
                    <a:pt x="1107782" y="1328095"/>
                  </a:moveTo>
                  <a:cubicBezTo>
                    <a:pt x="1124498" y="1311378"/>
                    <a:pt x="1151501" y="1311378"/>
                    <a:pt x="1168218" y="1328095"/>
                  </a:cubicBezTo>
                  <a:cubicBezTo>
                    <a:pt x="1184934" y="1344811"/>
                    <a:pt x="1184934" y="1371814"/>
                    <a:pt x="1168218" y="1388959"/>
                  </a:cubicBezTo>
                  <a:cubicBezTo>
                    <a:pt x="1151501" y="1405676"/>
                    <a:pt x="1124498" y="1405676"/>
                    <a:pt x="1107353" y="1388959"/>
                  </a:cubicBezTo>
                  <a:cubicBezTo>
                    <a:pt x="1090637" y="1371814"/>
                    <a:pt x="1091065" y="1344811"/>
                    <a:pt x="1107782" y="1328095"/>
                  </a:cubicBezTo>
                  <a:close/>
                  <a:moveTo>
                    <a:pt x="981766" y="1203793"/>
                  </a:moveTo>
                  <a:cubicBezTo>
                    <a:pt x="998482" y="1187077"/>
                    <a:pt x="1025914" y="1187077"/>
                    <a:pt x="1042630" y="1204222"/>
                  </a:cubicBezTo>
                  <a:cubicBezTo>
                    <a:pt x="1059347" y="1220938"/>
                    <a:pt x="1059347" y="1247942"/>
                    <a:pt x="1042630" y="1265087"/>
                  </a:cubicBezTo>
                  <a:cubicBezTo>
                    <a:pt x="1025914" y="1281803"/>
                    <a:pt x="998911" y="1281803"/>
                    <a:pt x="982194" y="1265087"/>
                  </a:cubicBezTo>
                  <a:cubicBezTo>
                    <a:pt x="965478" y="1247942"/>
                    <a:pt x="965049" y="1220510"/>
                    <a:pt x="981766" y="12037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4940213" y="2140339"/>
              <a:ext cx="81439" cy="124301"/>
            </a:xfrm>
            <a:custGeom>
              <a:rect b="b" l="l" r="r" t="t"/>
              <a:pathLst>
                <a:path extrusionOk="0" h="124301" w="81438">
                  <a:moveTo>
                    <a:pt x="13502" y="124944"/>
                  </a:moveTo>
                  <a:lnTo>
                    <a:pt x="13502" y="124944"/>
                  </a:lnTo>
                  <a:cubicBezTo>
                    <a:pt x="15645" y="119372"/>
                    <a:pt x="17788" y="113800"/>
                    <a:pt x="20360" y="108228"/>
                  </a:cubicBezTo>
                  <a:cubicBezTo>
                    <a:pt x="33218" y="80796"/>
                    <a:pt x="49506" y="55078"/>
                    <a:pt x="64937" y="29361"/>
                  </a:cubicBezTo>
                  <a:cubicBezTo>
                    <a:pt x="70080" y="20788"/>
                    <a:pt x="75652" y="11787"/>
                    <a:pt x="80796" y="3215"/>
                  </a:cubicBezTo>
                  <a:lnTo>
                    <a:pt x="3215" y="80796"/>
                  </a:lnTo>
                  <a:cubicBezTo>
                    <a:pt x="6644" y="94940"/>
                    <a:pt x="10073" y="109942"/>
                    <a:pt x="13502" y="1249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8" name="Google Shape;508;p2"/>
          <p:cNvGrpSpPr/>
          <p:nvPr/>
        </p:nvGrpSpPr>
        <p:grpSpPr>
          <a:xfrm>
            <a:off x="1674928" y="1368136"/>
            <a:ext cx="5365619" cy="2173991"/>
            <a:chOff x="1848112" y="1575921"/>
            <a:chExt cx="5365619" cy="769500"/>
          </a:xfrm>
        </p:grpSpPr>
        <p:sp>
          <p:nvSpPr>
            <p:cNvPr id="509" name="Google Shape;509;p2"/>
            <p:cNvSpPr txBox="1"/>
            <p:nvPr/>
          </p:nvSpPr>
          <p:spPr>
            <a:xfrm>
              <a:off x="1848112" y="1575921"/>
              <a:ext cx="958200" cy="76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440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b="1" sz="44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"/>
            <p:cNvSpPr txBox="1"/>
            <p:nvPr/>
          </p:nvSpPr>
          <p:spPr>
            <a:xfrm>
              <a:off x="2705931" y="1617817"/>
              <a:ext cx="4507800" cy="16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108000" spcFirstLastPara="1" rIns="108000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700">
                  <a:solidFill>
                    <a:srgbClr val="3F3F3F"/>
                  </a:solidFill>
                </a:rPr>
                <a:t>Methodology</a:t>
              </a:r>
              <a:endParaRPr b="1" sz="2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1" name="Google Shape;511;p2"/>
          <p:cNvSpPr txBox="1"/>
          <p:nvPr/>
        </p:nvSpPr>
        <p:spPr>
          <a:xfrm>
            <a:off x="2491425" y="2115875"/>
            <a:ext cx="3598800" cy="13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1.1 CV preprocessing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1.2 CV Segmentation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1.3 CV Classification</a:t>
            </a:r>
            <a:endParaRPr sz="2400"/>
          </a:p>
        </p:txBody>
      </p:sp>
      <p:sp>
        <p:nvSpPr>
          <p:cNvPr id="512" name="Google Shape;512;p2"/>
          <p:cNvSpPr txBox="1"/>
          <p:nvPr/>
        </p:nvSpPr>
        <p:spPr>
          <a:xfrm>
            <a:off x="2423475" y="4301050"/>
            <a:ext cx="4448100" cy="13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2.1 Dataset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2.2 Accuracy of Segmentation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2.3 </a:t>
            </a:r>
            <a:r>
              <a:rPr lang="en-US" sz="2400">
                <a:solidFill>
                  <a:schemeClr val="dk1"/>
                </a:solidFill>
              </a:rPr>
              <a:t>Accuracy of  Classification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"/>
          <p:cNvSpPr txBox="1"/>
          <p:nvPr/>
        </p:nvSpPr>
        <p:spPr>
          <a:xfrm>
            <a:off x="6745705" y="2389791"/>
            <a:ext cx="5446295" cy="147937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3F3F3F"/>
                </a:solidFill>
              </a:rPr>
              <a:t>Image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3F3F3F"/>
                </a:solidFill>
              </a:rPr>
              <a:t>Processing</a:t>
            </a:r>
            <a:endParaRPr sz="60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3"/>
          <p:cNvSpPr txBox="1"/>
          <p:nvPr/>
        </p:nvSpPr>
        <p:spPr>
          <a:xfrm>
            <a:off x="6785881" y="3837744"/>
            <a:ext cx="5446229" cy="666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3F3F3F"/>
                </a:solidFill>
              </a:rPr>
              <a:t>Techniques, Preprocessing</a:t>
            </a:r>
            <a:endParaRPr sz="1867">
              <a:solidFill>
                <a:srgbClr val="3F3F3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67">
                <a:solidFill>
                  <a:srgbClr val="3F3F3F"/>
                </a:solidFill>
              </a:rPr>
              <a:t>Algorithm, OCR, Regex</a:t>
            </a:r>
            <a:endParaRPr sz="1867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3"/>
          <p:cNvSpPr/>
          <p:nvPr/>
        </p:nvSpPr>
        <p:spPr>
          <a:xfrm>
            <a:off x="1598775" y="1948451"/>
            <a:ext cx="5086770" cy="3128874"/>
          </a:xfrm>
          <a:custGeom>
            <a:rect b="b" l="l" r="r" t="t"/>
            <a:pathLst>
              <a:path extrusionOk="0" h="3128874" w="5086770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761ed739d5_0_106"/>
          <p:cNvSpPr/>
          <p:nvPr/>
        </p:nvSpPr>
        <p:spPr>
          <a:xfrm flipH="1">
            <a:off x="429386" y="446342"/>
            <a:ext cx="6785757" cy="5965316"/>
          </a:xfrm>
          <a:custGeom>
            <a:rect b="b" l="l" r="r" t="t"/>
            <a:pathLst>
              <a:path extrusionOk="0" h="5965316" w="6785757">
                <a:moveTo>
                  <a:pt x="1270690" y="0"/>
                </a:moveTo>
                <a:lnTo>
                  <a:pt x="1000931" y="0"/>
                </a:lnTo>
                <a:lnTo>
                  <a:pt x="0" y="978905"/>
                </a:lnTo>
                <a:lnTo>
                  <a:pt x="0" y="1242729"/>
                </a:lnTo>
                <a:close/>
                <a:moveTo>
                  <a:pt x="2373705" y="0"/>
                </a:moveTo>
                <a:lnTo>
                  <a:pt x="2103946" y="0"/>
                </a:lnTo>
                <a:lnTo>
                  <a:pt x="0" y="2057649"/>
                </a:lnTo>
                <a:lnTo>
                  <a:pt x="0" y="2321472"/>
                </a:lnTo>
                <a:close/>
                <a:moveTo>
                  <a:pt x="3476717" y="0"/>
                </a:moveTo>
                <a:lnTo>
                  <a:pt x="3206958" y="0"/>
                </a:lnTo>
                <a:lnTo>
                  <a:pt x="0" y="3136390"/>
                </a:lnTo>
                <a:lnTo>
                  <a:pt x="0" y="3400213"/>
                </a:lnTo>
                <a:close/>
                <a:moveTo>
                  <a:pt x="4579731" y="0"/>
                </a:moveTo>
                <a:lnTo>
                  <a:pt x="4309971" y="0"/>
                </a:lnTo>
                <a:lnTo>
                  <a:pt x="0" y="4215131"/>
                </a:lnTo>
                <a:lnTo>
                  <a:pt x="0" y="4478954"/>
                </a:lnTo>
                <a:close/>
                <a:moveTo>
                  <a:pt x="5682744" y="0"/>
                </a:moveTo>
                <a:lnTo>
                  <a:pt x="5412985" y="0"/>
                </a:lnTo>
                <a:lnTo>
                  <a:pt x="0" y="5293873"/>
                </a:lnTo>
                <a:lnTo>
                  <a:pt x="0" y="5557696"/>
                </a:lnTo>
                <a:close/>
                <a:moveTo>
                  <a:pt x="6785757" y="0"/>
                </a:moveTo>
                <a:lnTo>
                  <a:pt x="6515998" y="0"/>
                </a:lnTo>
                <a:lnTo>
                  <a:pt x="416462" y="5965316"/>
                </a:lnTo>
                <a:lnTo>
                  <a:pt x="686221" y="59653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g761ed739d5_0_106"/>
          <p:cNvSpPr txBox="1"/>
          <p:nvPr/>
        </p:nvSpPr>
        <p:spPr>
          <a:xfrm>
            <a:off x="170600" y="1825400"/>
            <a:ext cx="1620900" cy="23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FFFFFF"/>
                </a:solidFill>
              </a:rPr>
              <a:t>The pipeline</a:t>
            </a:r>
            <a:endParaRPr sz="26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FFFFFF"/>
                </a:solidFill>
              </a:rPr>
              <a:t>of the proposed model.</a:t>
            </a:r>
            <a:endParaRPr sz="2600">
              <a:solidFill>
                <a:srgbClr val="FFFFFF"/>
              </a:solidFill>
            </a:endParaRPr>
          </a:p>
        </p:txBody>
      </p:sp>
      <p:pic>
        <p:nvPicPr>
          <p:cNvPr id="526" name="Google Shape;526;g761ed739d5_0_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1500" y="0"/>
            <a:ext cx="1016342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6cdb75862d_0_2"/>
          <p:cNvSpPr txBox="1"/>
          <p:nvPr>
            <p:ph idx="1" type="body"/>
          </p:nvPr>
        </p:nvSpPr>
        <p:spPr>
          <a:xfrm>
            <a:off x="1" y="339509"/>
            <a:ext cx="121920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5400"/>
              <a:buNone/>
            </a:pPr>
            <a:r>
              <a:rPr lang="en-US"/>
              <a:t>CV preprocessing</a:t>
            </a:r>
            <a:endParaRPr/>
          </a:p>
        </p:txBody>
      </p:sp>
      <p:sp>
        <p:nvSpPr>
          <p:cNvPr id="532" name="Google Shape;532;g6cdb75862d_0_2"/>
          <p:cNvSpPr/>
          <p:nvPr/>
        </p:nvSpPr>
        <p:spPr>
          <a:xfrm>
            <a:off x="3909479" y="1561712"/>
            <a:ext cx="4385700" cy="4385700"/>
          </a:xfrm>
          <a:prstGeom prst="donut">
            <a:avLst>
              <a:gd fmla="val 21081" name="adj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g6cdb75862d_0_2"/>
          <p:cNvSpPr/>
          <p:nvPr/>
        </p:nvSpPr>
        <p:spPr>
          <a:xfrm rot="5400000">
            <a:off x="4239333" y="1899655"/>
            <a:ext cx="3709800" cy="3709800"/>
          </a:xfrm>
          <a:prstGeom prst="blockArc">
            <a:avLst>
              <a:gd fmla="val 16241887" name="adj1"/>
              <a:gd fmla="val 21514315" name="adj2"/>
              <a:gd fmla="val 15919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g6cdb75862d_0_2"/>
          <p:cNvSpPr/>
          <p:nvPr/>
        </p:nvSpPr>
        <p:spPr>
          <a:xfrm rot="5400000">
            <a:off x="9272907" y="2315117"/>
            <a:ext cx="540000" cy="346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g6cdb75862d_0_2"/>
          <p:cNvSpPr/>
          <p:nvPr/>
        </p:nvSpPr>
        <p:spPr>
          <a:xfrm>
            <a:off x="4239238" y="1899655"/>
            <a:ext cx="3709800" cy="3709800"/>
          </a:xfrm>
          <a:prstGeom prst="blockArc">
            <a:avLst>
              <a:gd fmla="val 16267252" name="adj1"/>
              <a:gd fmla="val 21503648" name="adj2"/>
              <a:gd fmla="val 15838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g6cdb75862d_0_2"/>
          <p:cNvSpPr/>
          <p:nvPr/>
        </p:nvSpPr>
        <p:spPr>
          <a:xfrm rot="5400000">
            <a:off x="9272907" y="1707829"/>
            <a:ext cx="540000" cy="346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g6cdb75862d_0_2"/>
          <p:cNvSpPr/>
          <p:nvPr/>
        </p:nvSpPr>
        <p:spPr>
          <a:xfrm rot="10800000">
            <a:off x="4239333" y="1899750"/>
            <a:ext cx="3709800" cy="3709800"/>
          </a:xfrm>
          <a:prstGeom prst="blockArc">
            <a:avLst>
              <a:gd fmla="val 16247553" name="adj1"/>
              <a:gd fmla="val 21556481" name="adj2"/>
              <a:gd fmla="val 16093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g6cdb75862d_0_2"/>
          <p:cNvSpPr/>
          <p:nvPr/>
        </p:nvSpPr>
        <p:spPr>
          <a:xfrm rot="5400000">
            <a:off x="2391550" y="2302668"/>
            <a:ext cx="540000" cy="348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g6cdb75862d_0_2"/>
          <p:cNvSpPr/>
          <p:nvPr/>
        </p:nvSpPr>
        <p:spPr>
          <a:xfrm rot="-5400000">
            <a:off x="4239238" y="1899750"/>
            <a:ext cx="3709800" cy="3709800"/>
          </a:xfrm>
          <a:prstGeom prst="blockArc">
            <a:avLst>
              <a:gd fmla="val 16302188" name="adj1"/>
              <a:gd fmla="val 21530925" name="adj2"/>
              <a:gd fmla="val 15991" name="adj3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g6cdb75862d_0_2"/>
          <p:cNvSpPr/>
          <p:nvPr/>
        </p:nvSpPr>
        <p:spPr>
          <a:xfrm rot="5400000">
            <a:off x="2391550" y="1695380"/>
            <a:ext cx="540000" cy="348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:\002-KIMS BUSINESS\007-04-1-FIVERR\01-PPT-TEMPLATE\COVER-PSD\05-cut-01.png" id="541" name="Google Shape;541;g6cdb75862d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191920" y="3601439"/>
            <a:ext cx="1507552" cy="3553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:\002-KIMS BUSINESS\007-04-1-FIVERR\01-PPT-TEMPLATE\COVER-PSD\05-cut-01.png" id="542" name="Google Shape;542;g6cdb75862d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10474827" y="3601439"/>
            <a:ext cx="1507552" cy="3553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3" name="Google Shape;543;g6cdb75862d_0_2"/>
          <p:cNvGrpSpPr/>
          <p:nvPr/>
        </p:nvGrpSpPr>
        <p:grpSpPr>
          <a:xfrm>
            <a:off x="4189087" y="1859073"/>
            <a:ext cx="3794964" cy="3711916"/>
            <a:chOff x="2655660" y="1896925"/>
            <a:chExt cx="3794964" cy="3711916"/>
          </a:xfrm>
        </p:grpSpPr>
        <p:sp>
          <p:nvSpPr>
            <p:cNvPr id="544" name="Google Shape;544;g6cdb75862d_0_2"/>
            <p:cNvSpPr/>
            <p:nvPr/>
          </p:nvSpPr>
          <p:spPr>
            <a:xfrm rot="2979295">
              <a:off x="3820060" y="2449950"/>
              <a:ext cx="2300365" cy="1835428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1" i="0">
                  <a:ln>
                    <a:noFill/>
                  </a:ln>
                  <a:solidFill>
                    <a:schemeClr val="lt1"/>
                  </a:solidFill>
                  <a:latin typeface="Arial"/>
                </a:rPr>
                <a:t>WEAKNESS</a:t>
              </a:r>
            </a:p>
          </p:txBody>
        </p:sp>
        <p:sp>
          <p:nvSpPr>
            <p:cNvPr id="545" name="Google Shape;545;g6cdb75862d_0_2"/>
            <p:cNvSpPr/>
            <p:nvPr/>
          </p:nvSpPr>
          <p:spPr>
            <a:xfrm rot="-2700000">
              <a:off x="2967709" y="2441433"/>
              <a:ext cx="2300360" cy="1835428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1" i="0">
                  <a:ln>
                    <a:noFill/>
                  </a:ln>
                  <a:solidFill>
                    <a:schemeClr val="lt1"/>
                  </a:solidFill>
                  <a:latin typeface="Arial"/>
                </a:rPr>
                <a:t>STRENGTHS</a:t>
              </a:r>
            </a:p>
          </p:txBody>
        </p:sp>
        <p:sp>
          <p:nvSpPr>
            <p:cNvPr id="546" name="Google Shape;546;g6cdb75862d_0_2"/>
            <p:cNvSpPr/>
            <p:nvPr/>
          </p:nvSpPr>
          <p:spPr>
            <a:xfrm rot="-8100000">
              <a:off x="2967700" y="3228896"/>
              <a:ext cx="2300371" cy="1835428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1" i="0">
                  <a:ln>
                    <a:noFill/>
                  </a:ln>
                  <a:solidFill>
                    <a:schemeClr val="lt1"/>
                  </a:solidFill>
                  <a:latin typeface="Arial"/>
                </a:rPr>
                <a:t>OPPORTUNITIES</a:t>
              </a:r>
            </a:p>
          </p:txBody>
        </p:sp>
        <p:sp>
          <p:nvSpPr>
            <p:cNvPr id="547" name="Google Shape;547;g6cdb75862d_0_2"/>
            <p:cNvSpPr/>
            <p:nvPr/>
          </p:nvSpPr>
          <p:spPr>
            <a:xfrm rot="8100000">
              <a:off x="3838216" y="3228902"/>
              <a:ext cx="2300368" cy="1835428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1" i="0">
                  <a:ln>
                    <a:noFill/>
                  </a:ln>
                  <a:solidFill>
                    <a:schemeClr val="lt1"/>
                  </a:solidFill>
                  <a:latin typeface="Arial"/>
                </a:rPr>
                <a:t>THREATS</a:t>
              </a:r>
            </a:p>
          </p:txBody>
        </p:sp>
      </p:grpSp>
      <p:grpSp>
        <p:nvGrpSpPr>
          <p:cNvPr id="548" name="Google Shape;548;g6cdb75862d_0_2"/>
          <p:cNvGrpSpPr/>
          <p:nvPr/>
        </p:nvGrpSpPr>
        <p:grpSpPr>
          <a:xfrm>
            <a:off x="917696" y="4477000"/>
            <a:ext cx="2991711" cy="1621099"/>
            <a:chOff x="3017859" y="4283324"/>
            <a:chExt cx="1823102" cy="1107989"/>
          </a:xfrm>
        </p:grpSpPr>
        <p:sp>
          <p:nvSpPr>
            <p:cNvPr id="549" name="Google Shape;549;g6cdb75862d_0_2"/>
            <p:cNvSpPr txBox="1"/>
            <p:nvPr/>
          </p:nvSpPr>
          <p:spPr>
            <a:xfrm>
              <a:off x="3017859" y="4560313"/>
              <a:ext cx="1819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F3F3F"/>
                  </a:solidFill>
                </a:rPr>
                <a:t>-More clear when extract text using OCR.</a:t>
              </a:r>
              <a:endParaRPr sz="20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F3F3F"/>
                  </a:solidFill>
                </a:rPr>
                <a:t>-Fixing image size on 900*1000.</a:t>
              </a:r>
              <a:endParaRPr sz="20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rgbClr val="3F3F3F"/>
                </a:solidFill>
              </a:endParaRPr>
            </a:p>
          </p:txBody>
        </p:sp>
        <p:sp>
          <p:nvSpPr>
            <p:cNvPr id="550" name="Google Shape;550;g6cdb75862d_0_2"/>
            <p:cNvSpPr txBox="1"/>
            <p:nvPr/>
          </p:nvSpPr>
          <p:spPr>
            <a:xfrm>
              <a:off x="3017861" y="4283324"/>
              <a:ext cx="18231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200">
                  <a:solidFill>
                    <a:srgbClr val="3F3F3F"/>
                  </a:solidFill>
                </a:rPr>
                <a:t>Resizing image</a:t>
              </a:r>
              <a:endParaRPr b="1" sz="2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1" name="Google Shape;551;g6cdb75862d_0_2"/>
          <p:cNvGrpSpPr/>
          <p:nvPr/>
        </p:nvGrpSpPr>
        <p:grpSpPr>
          <a:xfrm>
            <a:off x="917700" y="1270354"/>
            <a:ext cx="3063583" cy="1785746"/>
            <a:chOff x="3017853" y="3605531"/>
            <a:chExt cx="1866900" cy="1785746"/>
          </a:xfrm>
        </p:grpSpPr>
        <p:sp>
          <p:nvSpPr>
            <p:cNvPr id="552" name="Google Shape;552;g6cdb75862d_0_2"/>
            <p:cNvSpPr txBox="1"/>
            <p:nvPr/>
          </p:nvSpPr>
          <p:spPr>
            <a:xfrm>
              <a:off x="3017853" y="4051178"/>
              <a:ext cx="1866900" cy="134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F3F3F"/>
                  </a:solidFill>
                </a:rPr>
                <a:t>-Dealing with any type as an image.</a:t>
              </a:r>
              <a:endParaRPr sz="20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F3F3F"/>
                  </a:solidFill>
                </a:rPr>
                <a:t>-pdf is converted to image.</a:t>
              </a:r>
              <a:endParaRPr sz="2000">
                <a:solidFill>
                  <a:srgbClr val="3F3F3F"/>
                </a:solidFill>
              </a:endParaRPr>
            </a:p>
          </p:txBody>
        </p:sp>
        <p:sp>
          <p:nvSpPr>
            <p:cNvPr id="553" name="Google Shape;553;g6cdb75862d_0_2"/>
            <p:cNvSpPr txBox="1"/>
            <p:nvPr/>
          </p:nvSpPr>
          <p:spPr>
            <a:xfrm>
              <a:off x="3017853" y="3605531"/>
              <a:ext cx="1866900" cy="54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200">
                  <a:solidFill>
                    <a:srgbClr val="3F3F3F"/>
                  </a:solidFill>
                </a:rPr>
                <a:t>Converting to image</a:t>
              </a:r>
              <a:endParaRPr b="1" sz="2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4" name="Google Shape;554;g6cdb75862d_0_2"/>
          <p:cNvGrpSpPr/>
          <p:nvPr/>
        </p:nvGrpSpPr>
        <p:grpSpPr>
          <a:xfrm>
            <a:off x="8263625" y="4532905"/>
            <a:ext cx="3690413" cy="1873144"/>
            <a:chOff x="3037900" y="4194660"/>
            <a:chExt cx="2032502" cy="1873144"/>
          </a:xfrm>
        </p:grpSpPr>
        <p:sp>
          <p:nvSpPr>
            <p:cNvPr id="555" name="Google Shape;555;g6cdb75862d_0_2"/>
            <p:cNvSpPr txBox="1"/>
            <p:nvPr/>
          </p:nvSpPr>
          <p:spPr>
            <a:xfrm>
              <a:off x="3037900" y="4560304"/>
              <a:ext cx="2032500" cy="1507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-Thresholding affect the text if CVs in different colors and background.</a:t>
              </a:r>
              <a:endParaRPr sz="1900">
                <a:solidFill>
                  <a:srgbClr val="3F3F3F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F3F3F"/>
                  </a:solidFill>
                </a:rPr>
                <a:t>-Dilation affects the segmentation of CVs</a:t>
              </a:r>
              <a:endParaRPr sz="1900">
                <a:solidFill>
                  <a:srgbClr val="3F3F3F"/>
                </a:solidFill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t/>
              </a:r>
              <a:endParaRPr sz="19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solidFill>
                  <a:srgbClr val="3F3F3F"/>
                </a:solidFill>
              </a:endParaRPr>
            </a:p>
          </p:txBody>
        </p:sp>
        <p:sp>
          <p:nvSpPr>
            <p:cNvPr id="556" name="Google Shape;556;g6cdb75862d_0_2"/>
            <p:cNvSpPr txBox="1"/>
            <p:nvPr/>
          </p:nvSpPr>
          <p:spPr>
            <a:xfrm>
              <a:off x="3037902" y="4194660"/>
              <a:ext cx="2032500" cy="39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200">
                  <a:solidFill>
                    <a:srgbClr val="3F3F3F"/>
                  </a:solidFill>
                </a:rPr>
                <a:t>Threshold and Dilation</a:t>
              </a:r>
              <a:endParaRPr b="1" sz="22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2400">
                <a:solidFill>
                  <a:srgbClr val="3F3F3F"/>
                </a:solidFill>
              </a:endParaRPr>
            </a:p>
          </p:txBody>
        </p:sp>
      </p:grpSp>
      <p:grpSp>
        <p:nvGrpSpPr>
          <p:cNvPr id="557" name="Google Shape;557;g6cdb75862d_0_2"/>
          <p:cNvGrpSpPr/>
          <p:nvPr/>
        </p:nvGrpSpPr>
        <p:grpSpPr>
          <a:xfrm>
            <a:off x="8191850" y="1408613"/>
            <a:ext cx="3811876" cy="1647613"/>
            <a:chOff x="3007690" y="3743789"/>
            <a:chExt cx="2325875" cy="1647613"/>
          </a:xfrm>
        </p:grpSpPr>
        <p:sp>
          <p:nvSpPr>
            <p:cNvPr id="558" name="Google Shape;558;g6cdb75862d_0_2"/>
            <p:cNvSpPr txBox="1"/>
            <p:nvPr/>
          </p:nvSpPr>
          <p:spPr>
            <a:xfrm>
              <a:off x="3017865" y="4283802"/>
              <a:ext cx="2315700" cy="110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F3F3F"/>
                  </a:solidFill>
                </a:rPr>
                <a:t> Horizontal and vertical lines affect the segmentation process in a negative way.</a:t>
              </a:r>
              <a:endParaRPr sz="2000">
                <a:solidFill>
                  <a:srgbClr val="3F3F3F"/>
                </a:solidFill>
              </a:endParaRPr>
            </a:p>
          </p:txBody>
        </p:sp>
        <p:sp>
          <p:nvSpPr>
            <p:cNvPr id="559" name="Google Shape;559;g6cdb75862d_0_2"/>
            <p:cNvSpPr txBox="1"/>
            <p:nvPr/>
          </p:nvSpPr>
          <p:spPr>
            <a:xfrm>
              <a:off x="3007690" y="3743789"/>
              <a:ext cx="2315700" cy="54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lang="en-US" sz="2200">
                  <a:solidFill>
                    <a:srgbClr val="3F3F3F"/>
                  </a:solidFill>
                </a:rPr>
                <a:t>Remove unnecessary lines</a:t>
              </a:r>
              <a:endParaRPr b="1" sz="2200">
                <a:solidFill>
                  <a:srgbClr val="3F3F3F"/>
                </a:solidFill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3F3F3F"/>
                </a:solidFill>
              </a:endParaRPr>
            </a:p>
          </p:txBody>
        </p:sp>
      </p:grpSp>
      <p:sp>
        <p:nvSpPr>
          <p:cNvPr id="560" name="Google Shape;560;g6cdb75862d_0_2"/>
          <p:cNvSpPr/>
          <p:nvPr/>
        </p:nvSpPr>
        <p:spPr>
          <a:xfrm rot="-5400000">
            <a:off x="5350644" y="3047062"/>
            <a:ext cx="1481240" cy="1482214"/>
          </a:xfrm>
          <a:custGeom>
            <a:rect b="b" l="l" r="r" t="t"/>
            <a:pathLst>
              <a:path extrusionOk="0" h="3187558" w="3185463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4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g6cdb75862d_0_2"/>
          <p:cNvSpPr txBox="1"/>
          <p:nvPr/>
        </p:nvSpPr>
        <p:spPr>
          <a:xfrm>
            <a:off x="4777350" y="3465075"/>
            <a:ext cx="2662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accent4"/>
                </a:solidFill>
              </a:rPr>
              <a:t>Preprocessing</a:t>
            </a:r>
            <a:endParaRPr b="1" sz="2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47a7d06ca3_0_5"/>
          <p:cNvSpPr/>
          <p:nvPr/>
        </p:nvSpPr>
        <p:spPr>
          <a:xfrm rot="2700000">
            <a:off x="7614594" y="2885835"/>
            <a:ext cx="633698" cy="600978"/>
          </a:xfrm>
          <a:custGeom>
            <a:rect b="b" l="l" r="r" t="t"/>
            <a:pathLst>
              <a:path extrusionOk="0" h="1716991" w="172343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accent1"/>
          </a:solidFill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47a7d06ca3_0_5"/>
          <p:cNvSpPr txBox="1"/>
          <p:nvPr>
            <p:ph idx="1" type="body"/>
          </p:nvPr>
        </p:nvSpPr>
        <p:spPr>
          <a:xfrm>
            <a:off x="2120734" y="339509"/>
            <a:ext cx="9776100" cy="72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</a:pPr>
            <a:r>
              <a:rPr lang="en-US">
                <a:solidFill>
                  <a:srgbClr val="FFFFFF"/>
                </a:solidFill>
              </a:rPr>
              <a:t>CV</a:t>
            </a:r>
            <a:r>
              <a:rPr lang="en-US">
                <a:solidFill>
                  <a:srgbClr val="3F3F3F"/>
                </a:solidFill>
              </a:rPr>
              <a:t> </a:t>
            </a:r>
            <a:r>
              <a:rPr lang="en-US">
                <a:solidFill>
                  <a:srgbClr val="FFFFFF"/>
                </a:solidFill>
              </a:rPr>
              <a:t>preprocessing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8" name="Google Shape;568;g47a7d06ca3_0_5"/>
          <p:cNvSpPr txBox="1"/>
          <p:nvPr/>
        </p:nvSpPr>
        <p:spPr>
          <a:xfrm>
            <a:off x="1253075" y="6092300"/>
            <a:ext cx="20547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3F3F3F"/>
                </a:solidFill>
              </a:rPr>
              <a:t>Origin Image</a:t>
            </a:r>
            <a:endParaRPr b="1" sz="2400">
              <a:solidFill>
                <a:srgbClr val="3F3F3F"/>
              </a:solidFill>
            </a:endParaRPr>
          </a:p>
        </p:txBody>
      </p:sp>
      <p:sp>
        <p:nvSpPr>
          <p:cNvPr id="569" name="Google Shape;569;g47a7d06ca3_0_5"/>
          <p:cNvSpPr txBox="1"/>
          <p:nvPr/>
        </p:nvSpPr>
        <p:spPr>
          <a:xfrm>
            <a:off x="270014" y="5888801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g47a7d06ca3_0_5"/>
          <p:cNvSpPr txBox="1"/>
          <p:nvPr/>
        </p:nvSpPr>
        <p:spPr>
          <a:xfrm>
            <a:off x="5226425" y="6139975"/>
            <a:ext cx="28614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3F3F3F"/>
                </a:solidFill>
              </a:rPr>
              <a:t>Image Threshold</a:t>
            </a:r>
            <a:endParaRPr b="1" sz="2400">
              <a:solidFill>
                <a:srgbClr val="3F3F3F"/>
              </a:solidFill>
            </a:endParaRPr>
          </a:p>
        </p:txBody>
      </p:sp>
      <p:sp>
        <p:nvSpPr>
          <p:cNvPr id="571" name="Google Shape;571;g47a7d06ca3_0_5"/>
          <p:cNvSpPr txBox="1"/>
          <p:nvPr/>
        </p:nvSpPr>
        <p:spPr>
          <a:xfrm>
            <a:off x="4144114" y="5888808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b="1" lang="en-US" sz="5400">
                <a:solidFill>
                  <a:schemeClr val="accent1"/>
                </a:solidFill>
              </a:rPr>
              <a:t>2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g47a7d06ca3_0_5"/>
          <p:cNvSpPr txBox="1"/>
          <p:nvPr/>
        </p:nvSpPr>
        <p:spPr>
          <a:xfrm>
            <a:off x="9462725" y="6106150"/>
            <a:ext cx="24342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3F3F3F"/>
                </a:solidFill>
              </a:rPr>
              <a:t>image dilation</a:t>
            </a:r>
            <a:endParaRPr b="1" sz="2400">
              <a:solidFill>
                <a:srgbClr val="3F3F3F"/>
              </a:solidFill>
            </a:endParaRPr>
          </a:p>
        </p:txBody>
      </p:sp>
      <p:sp>
        <p:nvSpPr>
          <p:cNvPr id="573" name="Google Shape;573;g47a7d06ca3_0_5"/>
          <p:cNvSpPr/>
          <p:nvPr/>
        </p:nvSpPr>
        <p:spPr>
          <a:xfrm rot="2700000">
            <a:off x="3476385" y="2858513"/>
            <a:ext cx="639791" cy="655612"/>
          </a:xfrm>
          <a:custGeom>
            <a:rect b="b" l="l" r="r" t="t"/>
            <a:pathLst>
              <a:path extrusionOk="0" h="1716991" w="172343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accent1"/>
          </a:solidFill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4" name="Google Shape;574;g47a7d06ca3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025" y="1469500"/>
            <a:ext cx="3133799" cy="4216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g47a7d06ca3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1125" y="1493338"/>
            <a:ext cx="3133800" cy="421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g47a7d06ca3_0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20375" y="1469500"/>
            <a:ext cx="3214425" cy="42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7" name="Google Shape;577;g47a7d06ca3_0_5"/>
          <p:cNvSpPr txBox="1"/>
          <p:nvPr/>
        </p:nvSpPr>
        <p:spPr>
          <a:xfrm>
            <a:off x="8367964" y="5922633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b="1" sz="54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ver and End Slide Master">
  <a:themeElements>
    <a:clrScheme name="AI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F77660"/>
      </a:accent3>
      <a:accent4>
        <a:srgbClr val="4C93DF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ntents Slide Master">
  <a:themeElements>
    <a:clrScheme name="ALLPPT-Artificial Intelligen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4C93DF"/>
      </a:accent3>
      <a:accent4>
        <a:srgbClr val="F77660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ection Break Slide Master">
  <a:themeElements>
    <a:clrScheme name="ALLPPT-Artificial Intelligen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F77660"/>
      </a:accent3>
      <a:accent4>
        <a:srgbClr val="4C93DF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2018-04-24T17:14:44Z</dcterms:created>
  <dc:creator>Allppt.com;Googleslidesppt.com</dc:creator>
</cp:coreProperties>
</file>