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Lst>
  <p:notesMasterIdLst>
    <p:notesMasterId r:id="rId12"/>
  </p:notesMasterIdLst>
  <p:sldIdLst>
    <p:sldId id="256" r:id="rId2"/>
    <p:sldId id="257" r:id="rId3"/>
    <p:sldId id="258" r:id="rId4"/>
    <p:sldId id="259" r:id="rId5"/>
    <p:sldId id="262" r:id="rId6"/>
    <p:sldId id="263" r:id="rId7"/>
    <p:sldId id="282" r:id="rId8"/>
    <p:sldId id="283" r:id="rId9"/>
    <p:sldId id="280" r:id="rId10"/>
    <p:sldId id="281" r:id="rId11"/>
  </p:sldIdLst>
  <p:sldSz cx="9144000" cy="5143500" type="screen16x9"/>
  <p:notesSz cx="6858000" cy="9144000"/>
  <p:embeddedFontLst>
    <p:embeddedFont>
      <p:font typeface="Rajdhani" panose="020B0604020202020204" charset="0"/>
      <p:regular r:id="rId13"/>
      <p:bold r:id="rId14"/>
    </p:embeddedFont>
    <p:embeddedFont>
      <p:font typeface="Karla" panose="020B060402020202020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54752414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8aa5f3edd5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5" name="Google Shape;495;g8aa5f3edd5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6953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gb27b80ea8c_1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8" name="Google Shape;978;gb27b80ea8c_1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12101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760f4421e2_0_10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760f4421e2_0_10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6846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760f4421e2_0_10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760f4421e2_0_10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4070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6d13202ad6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9" name="Google Shape;539;g6d13202ad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33506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a935727879_12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6" name="Google Shape;606;ga935727879_12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0944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ga935727879_12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a935727879_12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2404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a935727879_12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6" name="Google Shape;606;ga935727879_12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7823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a935727879_12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6" name="Google Shape;606;ga935727879_12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7166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gb27b80ea8c_11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8" name="Google Shape;948;gb27b80ea8c_11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2915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5" Type="http://schemas.openxmlformats.org/officeDocument/2006/relationships/hyperlink" Target="https://slack-redir.net/link?url=https://stories.freepik.com/" TargetMode="External"/><Relationship Id="rId4" Type="http://schemas.openxmlformats.org/officeDocument/2006/relationships/hyperlink" Target="https://slack-redir.net/link?url=https://www.freepik.com/"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521900" y="1195625"/>
            <a:ext cx="4103100" cy="23349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6000"/>
            </a:lvl1pPr>
            <a:lvl2pPr lvl="1" algn="ctr">
              <a:lnSpc>
                <a:spcPct val="90000"/>
              </a:lnSpc>
              <a:spcBef>
                <a:spcPts val="0"/>
              </a:spcBef>
              <a:spcAft>
                <a:spcPts val="0"/>
              </a:spcAft>
              <a:buSzPts val="5200"/>
              <a:buNone/>
              <a:defRPr sz="5200"/>
            </a:lvl2pPr>
            <a:lvl3pPr lvl="2" algn="ctr">
              <a:lnSpc>
                <a:spcPct val="90000"/>
              </a:lnSpc>
              <a:spcBef>
                <a:spcPts val="0"/>
              </a:spcBef>
              <a:spcAft>
                <a:spcPts val="0"/>
              </a:spcAft>
              <a:buSzPts val="5200"/>
              <a:buNone/>
              <a:defRPr sz="5200"/>
            </a:lvl3pPr>
            <a:lvl4pPr lvl="3" algn="ctr">
              <a:lnSpc>
                <a:spcPct val="90000"/>
              </a:lnSpc>
              <a:spcBef>
                <a:spcPts val="0"/>
              </a:spcBef>
              <a:spcAft>
                <a:spcPts val="0"/>
              </a:spcAft>
              <a:buSzPts val="5200"/>
              <a:buNone/>
              <a:defRPr sz="5200"/>
            </a:lvl4pPr>
            <a:lvl5pPr lvl="4" algn="ctr">
              <a:lnSpc>
                <a:spcPct val="90000"/>
              </a:lnSpc>
              <a:spcBef>
                <a:spcPts val="0"/>
              </a:spcBef>
              <a:spcAft>
                <a:spcPts val="0"/>
              </a:spcAft>
              <a:buSzPts val="5200"/>
              <a:buNone/>
              <a:defRPr sz="5200"/>
            </a:lvl5pPr>
            <a:lvl6pPr lvl="5" algn="ctr">
              <a:lnSpc>
                <a:spcPct val="90000"/>
              </a:lnSpc>
              <a:spcBef>
                <a:spcPts val="0"/>
              </a:spcBef>
              <a:spcAft>
                <a:spcPts val="0"/>
              </a:spcAft>
              <a:buSzPts val="5200"/>
              <a:buNone/>
              <a:defRPr sz="5200"/>
            </a:lvl6pPr>
            <a:lvl7pPr lvl="6" algn="ctr">
              <a:lnSpc>
                <a:spcPct val="90000"/>
              </a:lnSpc>
              <a:spcBef>
                <a:spcPts val="0"/>
              </a:spcBef>
              <a:spcAft>
                <a:spcPts val="0"/>
              </a:spcAft>
              <a:buSzPts val="5200"/>
              <a:buNone/>
              <a:defRPr sz="5200"/>
            </a:lvl7pPr>
            <a:lvl8pPr lvl="7" algn="ctr">
              <a:lnSpc>
                <a:spcPct val="90000"/>
              </a:lnSpc>
              <a:spcBef>
                <a:spcPts val="0"/>
              </a:spcBef>
              <a:spcAft>
                <a:spcPts val="0"/>
              </a:spcAft>
              <a:buSzPts val="5200"/>
              <a:buNone/>
              <a:defRPr sz="5200"/>
            </a:lvl8pPr>
            <a:lvl9pPr lvl="8" algn="ctr">
              <a:lnSpc>
                <a:spcPct val="90000"/>
              </a:lnSpc>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3398400" y="3484345"/>
            <a:ext cx="2350200" cy="5172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5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11" name="Google Shape;11;p2"/>
          <p:cNvGrpSpPr/>
          <p:nvPr/>
        </p:nvGrpSpPr>
        <p:grpSpPr>
          <a:xfrm>
            <a:off x="7983209" y="2049387"/>
            <a:ext cx="316605" cy="590201"/>
            <a:chOff x="7975075" y="2414425"/>
            <a:chExt cx="340142" cy="634080"/>
          </a:xfrm>
        </p:grpSpPr>
        <p:sp>
          <p:nvSpPr>
            <p:cNvPr id="12" name="Google Shape;12;p2"/>
            <p:cNvSpPr/>
            <p:nvPr/>
          </p:nvSpPr>
          <p:spPr>
            <a:xfrm>
              <a:off x="7981111" y="2611449"/>
              <a:ext cx="199672" cy="437055"/>
            </a:xfrm>
            <a:custGeom>
              <a:avLst/>
              <a:gdLst/>
              <a:ahLst/>
              <a:cxnLst/>
              <a:rect l="l" t="t" r="r" b="b"/>
              <a:pathLst>
                <a:path w="3537" h="7742" extrusionOk="0">
                  <a:moveTo>
                    <a:pt x="0" y="0"/>
                  </a:moveTo>
                  <a:lnTo>
                    <a:pt x="0" y="2971"/>
                  </a:lnTo>
                  <a:lnTo>
                    <a:pt x="0" y="5984"/>
                  </a:lnTo>
                  <a:cubicBezTo>
                    <a:pt x="0" y="6968"/>
                    <a:pt x="795" y="7742"/>
                    <a:pt x="1758" y="7742"/>
                  </a:cubicBezTo>
                  <a:cubicBezTo>
                    <a:pt x="2741" y="7742"/>
                    <a:pt x="3536" y="6947"/>
                    <a:pt x="3536" y="5984"/>
                  </a:cubicBezTo>
                  <a:lnTo>
                    <a:pt x="3536" y="2971"/>
                  </a:lnTo>
                  <a:lnTo>
                    <a:pt x="3536" y="0"/>
                  </a:ln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7975075" y="2414425"/>
              <a:ext cx="340142" cy="574367"/>
            </a:xfrm>
            <a:custGeom>
              <a:avLst/>
              <a:gdLst/>
              <a:ahLst/>
              <a:cxnLst/>
              <a:rect l="l" t="t" r="r" b="b"/>
              <a:pathLst>
                <a:path w="6320" h="10672" fill="none" extrusionOk="0">
                  <a:moveTo>
                    <a:pt x="5775" y="1"/>
                  </a:moveTo>
                  <a:lnTo>
                    <a:pt x="565" y="1"/>
                  </a:lnTo>
                  <a:cubicBezTo>
                    <a:pt x="272" y="1"/>
                    <a:pt x="0" y="252"/>
                    <a:pt x="0" y="566"/>
                  </a:cubicBezTo>
                  <a:cubicBezTo>
                    <a:pt x="0" y="880"/>
                    <a:pt x="272" y="1131"/>
                    <a:pt x="565" y="1131"/>
                  </a:cubicBezTo>
                  <a:lnTo>
                    <a:pt x="1402" y="1131"/>
                  </a:lnTo>
                  <a:lnTo>
                    <a:pt x="1402" y="8914"/>
                  </a:lnTo>
                  <a:cubicBezTo>
                    <a:pt x="1402" y="9898"/>
                    <a:pt x="2197" y="10672"/>
                    <a:pt x="3160" y="10672"/>
                  </a:cubicBezTo>
                  <a:cubicBezTo>
                    <a:pt x="4143" y="10672"/>
                    <a:pt x="4938" y="9877"/>
                    <a:pt x="4938" y="8914"/>
                  </a:cubicBezTo>
                  <a:lnTo>
                    <a:pt x="4938" y="1131"/>
                  </a:lnTo>
                  <a:lnTo>
                    <a:pt x="5775" y="1131"/>
                  </a:lnTo>
                  <a:cubicBezTo>
                    <a:pt x="6068" y="1131"/>
                    <a:pt x="6319" y="880"/>
                    <a:pt x="6319" y="566"/>
                  </a:cubicBezTo>
                  <a:cubicBezTo>
                    <a:pt x="6319" y="252"/>
                    <a:pt x="6068" y="1"/>
                    <a:pt x="5775" y="1"/>
                  </a:cubicBezTo>
                  <a:close/>
                </a:path>
              </a:pathLst>
            </a:custGeom>
            <a:noFill/>
            <a:ln w="28575" cap="rnd" cmpd="sng">
              <a:solidFill>
                <a:srgbClr val="231F2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7263490" y="2722217"/>
            <a:ext cx="300028" cy="305625"/>
            <a:chOff x="11644363" y="2198500"/>
            <a:chExt cx="195675" cy="199325"/>
          </a:xfrm>
        </p:grpSpPr>
        <p:sp>
          <p:nvSpPr>
            <p:cNvPr id="15" name="Google Shape;15;p2"/>
            <p:cNvSpPr/>
            <p:nvPr/>
          </p:nvSpPr>
          <p:spPr>
            <a:xfrm>
              <a:off x="11644363" y="2198500"/>
              <a:ext cx="149650" cy="149625"/>
            </a:xfrm>
            <a:custGeom>
              <a:avLst/>
              <a:gdLst/>
              <a:ahLst/>
              <a:cxnLst/>
              <a:rect l="l" t="t" r="r" b="b"/>
              <a:pathLst>
                <a:path w="5986" h="5985" fill="none" extrusionOk="0">
                  <a:moveTo>
                    <a:pt x="4897" y="4939"/>
                  </a:moveTo>
                  <a:cubicBezTo>
                    <a:pt x="3809" y="5985"/>
                    <a:pt x="2093" y="5964"/>
                    <a:pt x="1047" y="4876"/>
                  </a:cubicBezTo>
                  <a:cubicBezTo>
                    <a:pt x="1" y="3809"/>
                    <a:pt x="22" y="2093"/>
                    <a:pt x="1110" y="1047"/>
                  </a:cubicBezTo>
                  <a:cubicBezTo>
                    <a:pt x="2177" y="1"/>
                    <a:pt x="3893" y="22"/>
                    <a:pt x="4939" y="1089"/>
                  </a:cubicBezTo>
                  <a:cubicBezTo>
                    <a:pt x="5985" y="2177"/>
                    <a:pt x="5964" y="3893"/>
                    <a:pt x="4897" y="4939"/>
                  </a:cubicBezTo>
                  <a:close/>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1766788" y="2321950"/>
              <a:ext cx="73250" cy="75875"/>
            </a:xfrm>
            <a:custGeom>
              <a:avLst/>
              <a:gdLst/>
              <a:ahLst/>
              <a:cxnLst/>
              <a:rect l="l" t="t" r="r" b="b"/>
              <a:pathLst>
                <a:path w="2930" h="3035" fill="none" extrusionOk="0">
                  <a:moveTo>
                    <a:pt x="0" y="1"/>
                  </a:moveTo>
                  <a:lnTo>
                    <a:pt x="2929" y="3035"/>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1768338" y="2325625"/>
              <a:ext cx="70125" cy="68025"/>
            </a:xfrm>
            <a:custGeom>
              <a:avLst/>
              <a:gdLst/>
              <a:ahLst/>
              <a:cxnLst/>
              <a:rect l="l" t="t" r="r" b="b"/>
              <a:pathLst>
                <a:path w="2805" h="2721" fill="none" extrusionOk="0">
                  <a:moveTo>
                    <a:pt x="2805" y="0"/>
                  </a:moveTo>
                  <a:lnTo>
                    <a:pt x="1" y="272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8006037" y="3408854"/>
            <a:ext cx="179703" cy="223823"/>
            <a:chOff x="7447613" y="1714525"/>
            <a:chExt cx="117200" cy="145975"/>
          </a:xfrm>
        </p:grpSpPr>
        <p:sp>
          <p:nvSpPr>
            <p:cNvPr id="19" name="Google Shape;19;p2"/>
            <p:cNvSpPr/>
            <p:nvPr/>
          </p:nvSpPr>
          <p:spPr>
            <a:xfrm>
              <a:off x="7447613" y="1772075"/>
              <a:ext cx="88425" cy="88425"/>
            </a:xfrm>
            <a:custGeom>
              <a:avLst/>
              <a:gdLst/>
              <a:ahLst/>
              <a:cxnLst/>
              <a:rect l="l" t="t" r="r" b="b"/>
              <a:pathLst>
                <a:path w="3537" h="3537" fill="none" extrusionOk="0">
                  <a:moveTo>
                    <a:pt x="3537" y="1758"/>
                  </a:moveTo>
                  <a:cubicBezTo>
                    <a:pt x="3537" y="2741"/>
                    <a:pt x="2742" y="3537"/>
                    <a:pt x="1758" y="3537"/>
                  </a:cubicBezTo>
                  <a:cubicBezTo>
                    <a:pt x="775" y="3537"/>
                    <a:pt x="1" y="2741"/>
                    <a:pt x="1" y="1758"/>
                  </a:cubicBezTo>
                  <a:cubicBezTo>
                    <a:pt x="1" y="796"/>
                    <a:pt x="775" y="0"/>
                    <a:pt x="1758" y="0"/>
                  </a:cubicBezTo>
                  <a:cubicBezTo>
                    <a:pt x="2742" y="0"/>
                    <a:pt x="3537" y="796"/>
                    <a:pt x="3537" y="1758"/>
                  </a:cubicBezTo>
                  <a:close/>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7513513" y="1718200"/>
              <a:ext cx="34550" cy="59650"/>
            </a:xfrm>
            <a:custGeom>
              <a:avLst/>
              <a:gdLst/>
              <a:ahLst/>
              <a:cxnLst/>
              <a:rect l="l" t="t" r="r" b="b"/>
              <a:pathLst>
                <a:path w="1382" h="2386" fill="none" extrusionOk="0">
                  <a:moveTo>
                    <a:pt x="1" y="2386"/>
                  </a:moveTo>
                  <a:lnTo>
                    <a:pt x="1382" y="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7495738" y="1714525"/>
              <a:ext cx="69075" cy="54425"/>
            </a:xfrm>
            <a:custGeom>
              <a:avLst/>
              <a:gdLst/>
              <a:ahLst/>
              <a:cxnLst/>
              <a:rect l="l" t="t" r="r" b="b"/>
              <a:pathLst>
                <a:path w="2763" h="2177" fill="none" extrusionOk="0">
                  <a:moveTo>
                    <a:pt x="2762" y="2177"/>
                  </a:moveTo>
                  <a:lnTo>
                    <a:pt x="2177" y="1"/>
                  </a:lnTo>
                  <a:lnTo>
                    <a:pt x="1" y="587"/>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6503720" y="4086782"/>
            <a:ext cx="299760" cy="406359"/>
            <a:chOff x="8107742" y="840353"/>
            <a:chExt cx="299760" cy="406359"/>
          </a:xfrm>
        </p:grpSpPr>
        <p:sp>
          <p:nvSpPr>
            <p:cNvPr id="23" name="Google Shape;23;p2"/>
            <p:cNvSpPr/>
            <p:nvPr/>
          </p:nvSpPr>
          <p:spPr>
            <a:xfrm>
              <a:off x="8107742" y="869102"/>
              <a:ext cx="225509" cy="377609"/>
            </a:xfrm>
            <a:custGeom>
              <a:avLst/>
              <a:gdLst/>
              <a:ahLst/>
              <a:cxnLst/>
              <a:rect l="l" t="t" r="r" b="b"/>
              <a:pathLst>
                <a:path w="6236" h="10442" extrusionOk="0">
                  <a:moveTo>
                    <a:pt x="3118" y="1"/>
                  </a:moveTo>
                  <a:cubicBezTo>
                    <a:pt x="3118" y="1"/>
                    <a:pt x="0" y="5608"/>
                    <a:pt x="0" y="7324"/>
                  </a:cubicBezTo>
                  <a:cubicBezTo>
                    <a:pt x="0" y="9061"/>
                    <a:pt x="1402" y="10442"/>
                    <a:pt x="3118" y="10442"/>
                  </a:cubicBezTo>
                  <a:cubicBezTo>
                    <a:pt x="4833" y="10442"/>
                    <a:pt x="6235" y="9061"/>
                    <a:pt x="6235" y="7324"/>
                  </a:cubicBezTo>
                  <a:cubicBezTo>
                    <a:pt x="6235" y="5608"/>
                    <a:pt x="3118" y="1"/>
                    <a:pt x="3118" y="1"/>
                  </a:cubicBez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181233" y="840353"/>
              <a:ext cx="226269" cy="378368"/>
            </a:xfrm>
            <a:custGeom>
              <a:avLst/>
              <a:gdLst/>
              <a:ahLst/>
              <a:cxnLst/>
              <a:rect l="l" t="t" r="r" b="b"/>
              <a:pathLst>
                <a:path w="6257" h="10463" fill="none" extrusionOk="0">
                  <a:moveTo>
                    <a:pt x="6257" y="7345"/>
                  </a:moveTo>
                  <a:cubicBezTo>
                    <a:pt x="6257" y="9081"/>
                    <a:pt x="4855" y="10462"/>
                    <a:pt x="3118" y="10462"/>
                  </a:cubicBezTo>
                  <a:cubicBezTo>
                    <a:pt x="1402" y="10462"/>
                    <a:pt x="1" y="9060"/>
                    <a:pt x="1" y="7345"/>
                  </a:cubicBezTo>
                  <a:cubicBezTo>
                    <a:pt x="1" y="5608"/>
                    <a:pt x="3118" y="1"/>
                    <a:pt x="3118" y="1"/>
                  </a:cubicBezTo>
                  <a:cubicBezTo>
                    <a:pt x="3118" y="1"/>
                    <a:pt x="6257" y="5629"/>
                    <a:pt x="6257" y="7345"/>
                  </a:cubicBezTo>
                  <a:close/>
                </a:path>
              </a:pathLst>
            </a:custGeom>
            <a:noFill/>
            <a:ln w="28575" cap="rnd" cmpd="sng">
              <a:solidFill>
                <a:srgbClr val="231F2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 name="Google Shape;25;p2"/>
          <p:cNvGrpSpPr/>
          <p:nvPr/>
        </p:nvGrpSpPr>
        <p:grpSpPr>
          <a:xfrm>
            <a:off x="7572112" y="2369074"/>
            <a:ext cx="194921" cy="194959"/>
            <a:chOff x="7932213" y="1463813"/>
            <a:chExt cx="127125" cy="127150"/>
          </a:xfrm>
        </p:grpSpPr>
        <p:sp>
          <p:nvSpPr>
            <p:cNvPr id="26" name="Google Shape;26;p2"/>
            <p:cNvSpPr/>
            <p:nvPr/>
          </p:nvSpPr>
          <p:spPr>
            <a:xfrm>
              <a:off x="7932213" y="1527113"/>
              <a:ext cx="127125" cy="25"/>
            </a:xfrm>
            <a:custGeom>
              <a:avLst/>
              <a:gdLst/>
              <a:ahLst/>
              <a:cxnLst/>
              <a:rect l="l" t="t" r="r" b="b"/>
              <a:pathLst>
                <a:path w="5085" h="1" fill="none" extrusionOk="0">
                  <a:moveTo>
                    <a:pt x="0" y="1"/>
                  </a:moveTo>
                  <a:lnTo>
                    <a:pt x="5085" y="1"/>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7996013" y="1463813"/>
              <a:ext cx="25" cy="127150"/>
            </a:xfrm>
            <a:custGeom>
              <a:avLst/>
              <a:gdLst/>
              <a:ahLst/>
              <a:cxnLst/>
              <a:rect l="l" t="t" r="r" b="b"/>
              <a:pathLst>
                <a:path w="1" h="5086" fill="none" extrusionOk="0">
                  <a:moveTo>
                    <a:pt x="1" y="5085"/>
                  </a:moveTo>
                  <a:lnTo>
                    <a:pt x="1" y="1"/>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2"/>
          <p:cNvSpPr/>
          <p:nvPr/>
        </p:nvSpPr>
        <p:spPr>
          <a:xfrm>
            <a:off x="7263478" y="4178242"/>
            <a:ext cx="1087408" cy="309013"/>
          </a:xfrm>
          <a:custGeom>
            <a:avLst/>
            <a:gdLst/>
            <a:ahLst/>
            <a:cxnLst/>
            <a:rect l="l" t="t" r="r" b="b"/>
            <a:pathLst>
              <a:path w="17787" h="12785" fill="none" extrusionOk="0">
                <a:moveTo>
                  <a:pt x="1" y="6801"/>
                </a:moveTo>
                <a:lnTo>
                  <a:pt x="4730" y="6801"/>
                </a:lnTo>
                <a:lnTo>
                  <a:pt x="5860" y="0"/>
                </a:lnTo>
                <a:lnTo>
                  <a:pt x="7450" y="12785"/>
                </a:lnTo>
                <a:lnTo>
                  <a:pt x="8705" y="2720"/>
                </a:lnTo>
                <a:lnTo>
                  <a:pt x="9584" y="8181"/>
                </a:lnTo>
                <a:lnTo>
                  <a:pt x="10965" y="2720"/>
                </a:lnTo>
                <a:lnTo>
                  <a:pt x="12179" y="7763"/>
                </a:lnTo>
                <a:lnTo>
                  <a:pt x="12681" y="6821"/>
                </a:lnTo>
                <a:lnTo>
                  <a:pt x="13350" y="6821"/>
                </a:lnTo>
                <a:lnTo>
                  <a:pt x="17786" y="6821"/>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233131" y="2898429"/>
            <a:ext cx="117144" cy="38"/>
          </a:xfrm>
          <a:custGeom>
            <a:avLst/>
            <a:gdLst/>
            <a:ahLst/>
            <a:cxnLst/>
            <a:rect l="l" t="t" r="r" b="b"/>
            <a:pathLst>
              <a:path w="3056" h="1" fill="none" extrusionOk="0">
                <a:moveTo>
                  <a:pt x="1" y="1"/>
                </a:moveTo>
                <a:lnTo>
                  <a:pt x="3055" y="1"/>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 name="Google Shape;30;p2"/>
          <p:cNvGrpSpPr/>
          <p:nvPr/>
        </p:nvGrpSpPr>
        <p:grpSpPr>
          <a:xfrm>
            <a:off x="7074635" y="3327662"/>
            <a:ext cx="538462" cy="633585"/>
            <a:chOff x="7035875" y="2497325"/>
            <a:chExt cx="607813" cy="715188"/>
          </a:xfrm>
        </p:grpSpPr>
        <p:sp>
          <p:nvSpPr>
            <p:cNvPr id="31" name="Google Shape;31;p2"/>
            <p:cNvSpPr/>
            <p:nvPr/>
          </p:nvSpPr>
          <p:spPr>
            <a:xfrm>
              <a:off x="7035875" y="2678254"/>
              <a:ext cx="607813" cy="534259"/>
            </a:xfrm>
            <a:custGeom>
              <a:avLst/>
              <a:gdLst/>
              <a:ahLst/>
              <a:cxnLst/>
              <a:rect l="l" t="t" r="r" b="b"/>
              <a:pathLst>
                <a:path w="41681" h="36637" extrusionOk="0">
                  <a:moveTo>
                    <a:pt x="13113" y="0"/>
                  </a:moveTo>
                  <a:cubicBezTo>
                    <a:pt x="10043" y="0"/>
                    <a:pt x="6974" y="1165"/>
                    <a:pt x="4645" y="3493"/>
                  </a:cubicBezTo>
                  <a:cubicBezTo>
                    <a:pt x="251" y="7908"/>
                    <a:pt x="0" y="14960"/>
                    <a:pt x="3913" y="19646"/>
                  </a:cubicBezTo>
                  <a:cubicBezTo>
                    <a:pt x="4143" y="19918"/>
                    <a:pt x="4394" y="20190"/>
                    <a:pt x="4645" y="20462"/>
                  </a:cubicBezTo>
                  <a:lnTo>
                    <a:pt x="20840" y="36636"/>
                  </a:lnTo>
                  <a:lnTo>
                    <a:pt x="37035" y="20462"/>
                  </a:lnTo>
                  <a:cubicBezTo>
                    <a:pt x="37286" y="20190"/>
                    <a:pt x="37537" y="19918"/>
                    <a:pt x="37768" y="19646"/>
                  </a:cubicBezTo>
                  <a:cubicBezTo>
                    <a:pt x="41680" y="14960"/>
                    <a:pt x="41429" y="7908"/>
                    <a:pt x="37035" y="3493"/>
                  </a:cubicBezTo>
                  <a:cubicBezTo>
                    <a:pt x="34706" y="1165"/>
                    <a:pt x="31632" y="0"/>
                    <a:pt x="28559" y="0"/>
                  </a:cubicBezTo>
                  <a:cubicBezTo>
                    <a:pt x="25807" y="0"/>
                    <a:pt x="23055" y="934"/>
                    <a:pt x="20840" y="2803"/>
                  </a:cubicBezTo>
                  <a:cubicBezTo>
                    <a:pt x="18616" y="934"/>
                    <a:pt x="15864" y="0"/>
                    <a:pt x="13113" y="0"/>
                  </a:cubicBez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270134" y="2497325"/>
              <a:ext cx="320851" cy="290691"/>
            </a:xfrm>
            <a:custGeom>
              <a:avLst/>
              <a:gdLst/>
              <a:ahLst/>
              <a:cxnLst/>
              <a:rect l="l" t="t" r="r" b="b"/>
              <a:pathLst>
                <a:path w="19585" h="17744" fill="none" extrusionOk="0">
                  <a:moveTo>
                    <a:pt x="17388" y="2177"/>
                  </a:moveTo>
                  <a:lnTo>
                    <a:pt x="17388" y="2177"/>
                  </a:lnTo>
                  <a:cubicBezTo>
                    <a:pt x="15317" y="105"/>
                    <a:pt x="12011" y="1"/>
                    <a:pt x="9793" y="1863"/>
                  </a:cubicBezTo>
                  <a:cubicBezTo>
                    <a:pt x="7596" y="1"/>
                    <a:pt x="4269" y="105"/>
                    <a:pt x="2197" y="2177"/>
                  </a:cubicBezTo>
                  <a:cubicBezTo>
                    <a:pt x="126" y="4248"/>
                    <a:pt x="1" y="7554"/>
                    <a:pt x="1842" y="9772"/>
                  </a:cubicBezTo>
                  <a:cubicBezTo>
                    <a:pt x="1946" y="9897"/>
                    <a:pt x="2072" y="10023"/>
                    <a:pt x="2197" y="10149"/>
                  </a:cubicBezTo>
                  <a:lnTo>
                    <a:pt x="9793" y="17744"/>
                  </a:lnTo>
                  <a:lnTo>
                    <a:pt x="17388" y="10149"/>
                  </a:lnTo>
                  <a:cubicBezTo>
                    <a:pt x="17514" y="10023"/>
                    <a:pt x="17639" y="9897"/>
                    <a:pt x="17744" y="9772"/>
                  </a:cubicBezTo>
                  <a:cubicBezTo>
                    <a:pt x="19585" y="7554"/>
                    <a:pt x="19459" y="4248"/>
                    <a:pt x="17388" y="2177"/>
                  </a:cubicBezTo>
                  <a:close/>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 name="Google Shape;33;p2"/>
          <p:cNvSpPr/>
          <p:nvPr/>
        </p:nvSpPr>
        <p:spPr>
          <a:xfrm>
            <a:off x="8222459" y="3932706"/>
            <a:ext cx="91848" cy="154095"/>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7846834" y="2990318"/>
            <a:ext cx="91848" cy="154095"/>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 name="Google Shape;35;p2"/>
          <p:cNvGrpSpPr/>
          <p:nvPr/>
        </p:nvGrpSpPr>
        <p:grpSpPr>
          <a:xfrm rot="8100000">
            <a:off x="1829345" y="3701765"/>
            <a:ext cx="868012" cy="238568"/>
            <a:chOff x="5167638" y="3426595"/>
            <a:chExt cx="1021600" cy="280780"/>
          </a:xfrm>
        </p:grpSpPr>
        <p:sp>
          <p:nvSpPr>
            <p:cNvPr id="36" name="Google Shape;36;p2"/>
            <p:cNvSpPr/>
            <p:nvPr/>
          </p:nvSpPr>
          <p:spPr>
            <a:xfrm>
              <a:off x="5625151" y="3426595"/>
              <a:ext cx="333600" cy="1929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539538" y="3511200"/>
              <a:ext cx="499050" cy="196175"/>
            </a:xfrm>
            <a:custGeom>
              <a:avLst/>
              <a:gdLst/>
              <a:ahLst/>
              <a:cxnLst/>
              <a:rect l="l" t="t" r="r" b="b"/>
              <a:pathLst>
                <a:path w="19962" h="7847" fill="none" extrusionOk="0">
                  <a:moveTo>
                    <a:pt x="1" y="7847"/>
                  </a:moveTo>
                  <a:lnTo>
                    <a:pt x="1" y="0"/>
                  </a:lnTo>
                  <a:lnTo>
                    <a:pt x="19962" y="0"/>
                  </a:lnTo>
                  <a:lnTo>
                    <a:pt x="19962" y="7847"/>
                  </a:lnTo>
                  <a:close/>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454288" y="3511200"/>
              <a:ext cx="85275" cy="196175"/>
            </a:xfrm>
            <a:custGeom>
              <a:avLst/>
              <a:gdLst/>
              <a:ahLst/>
              <a:cxnLst/>
              <a:rect l="l" t="t" r="r" b="b"/>
              <a:pathLst>
                <a:path w="3411" h="7847" fill="none" extrusionOk="0">
                  <a:moveTo>
                    <a:pt x="3411" y="7847"/>
                  </a:moveTo>
                  <a:lnTo>
                    <a:pt x="3411" y="0"/>
                  </a:lnTo>
                  <a:lnTo>
                    <a:pt x="0" y="3934"/>
                  </a:lnTo>
                  <a:close/>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5167638" y="3609550"/>
              <a:ext cx="286675" cy="25"/>
            </a:xfrm>
            <a:custGeom>
              <a:avLst/>
              <a:gdLst/>
              <a:ahLst/>
              <a:cxnLst/>
              <a:rect l="l" t="t" r="r" b="b"/>
              <a:pathLst>
                <a:path w="11467" h="1" fill="none" extrusionOk="0">
                  <a:moveTo>
                    <a:pt x="11466" y="0"/>
                  </a:moveTo>
                  <a:lnTo>
                    <a:pt x="0" y="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6038563" y="3609550"/>
              <a:ext cx="150675" cy="25"/>
            </a:xfrm>
            <a:custGeom>
              <a:avLst/>
              <a:gdLst/>
              <a:ahLst/>
              <a:cxnLst/>
              <a:rect l="l" t="t" r="r" b="b"/>
              <a:pathLst>
                <a:path w="6027" h="1" fill="none" extrusionOk="0">
                  <a:moveTo>
                    <a:pt x="1" y="0"/>
                  </a:moveTo>
                  <a:lnTo>
                    <a:pt x="6027" y="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6189213" y="3521150"/>
              <a:ext cx="25" cy="176825"/>
            </a:xfrm>
            <a:custGeom>
              <a:avLst/>
              <a:gdLst/>
              <a:ahLst/>
              <a:cxnLst/>
              <a:rect l="l" t="t" r="r" b="b"/>
              <a:pathLst>
                <a:path w="1" h="7073" fill="none" extrusionOk="0">
                  <a:moveTo>
                    <a:pt x="1" y="7072"/>
                  </a:moveTo>
                  <a:lnTo>
                    <a:pt x="1" y="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958013" y="3637275"/>
              <a:ext cx="25" cy="70100"/>
            </a:xfrm>
            <a:custGeom>
              <a:avLst/>
              <a:gdLst/>
              <a:ahLst/>
              <a:cxnLst/>
              <a:rect l="l" t="t" r="r" b="b"/>
              <a:pathLst>
                <a:path w="1" h="2804" fill="none" extrusionOk="0">
                  <a:moveTo>
                    <a:pt x="1" y="2804"/>
                  </a:moveTo>
                  <a:lnTo>
                    <a:pt x="1" y="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5874838" y="3637275"/>
              <a:ext cx="25" cy="70100"/>
            </a:xfrm>
            <a:custGeom>
              <a:avLst/>
              <a:gdLst/>
              <a:ahLst/>
              <a:cxnLst/>
              <a:rect l="l" t="t" r="r" b="b"/>
              <a:pathLst>
                <a:path w="1" h="2804" fill="none" extrusionOk="0">
                  <a:moveTo>
                    <a:pt x="1" y="2804"/>
                  </a:moveTo>
                  <a:lnTo>
                    <a:pt x="1" y="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791663" y="3637275"/>
              <a:ext cx="25" cy="70100"/>
            </a:xfrm>
            <a:custGeom>
              <a:avLst/>
              <a:gdLst/>
              <a:ahLst/>
              <a:cxnLst/>
              <a:rect l="l" t="t" r="r" b="b"/>
              <a:pathLst>
                <a:path w="1" h="2804" fill="none" extrusionOk="0">
                  <a:moveTo>
                    <a:pt x="1" y="2804"/>
                  </a:moveTo>
                  <a:lnTo>
                    <a:pt x="1" y="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708513" y="3637275"/>
              <a:ext cx="25" cy="70100"/>
            </a:xfrm>
            <a:custGeom>
              <a:avLst/>
              <a:gdLst/>
              <a:ahLst/>
              <a:cxnLst/>
              <a:rect l="l" t="t" r="r" b="b"/>
              <a:pathLst>
                <a:path w="1" h="2804" fill="none" extrusionOk="0">
                  <a:moveTo>
                    <a:pt x="0" y="2804"/>
                  </a:moveTo>
                  <a:lnTo>
                    <a:pt x="0" y="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5625863" y="3637275"/>
              <a:ext cx="25" cy="70100"/>
            </a:xfrm>
            <a:custGeom>
              <a:avLst/>
              <a:gdLst/>
              <a:ahLst/>
              <a:cxnLst/>
              <a:rect l="l" t="t" r="r" b="b"/>
              <a:pathLst>
                <a:path w="1" h="2804" fill="none" extrusionOk="0">
                  <a:moveTo>
                    <a:pt x="0" y="2804"/>
                  </a:moveTo>
                  <a:lnTo>
                    <a:pt x="0" y="0"/>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 name="Google Shape;47;p2"/>
          <p:cNvGrpSpPr/>
          <p:nvPr/>
        </p:nvGrpSpPr>
        <p:grpSpPr>
          <a:xfrm>
            <a:off x="747867" y="3479956"/>
            <a:ext cx="299760" cy="406359"/>
            <a:chOff x="8107742" y="840353"/>
            <a:chExt cx="299760" cy="406359"/>
          </a:xfrm>
        </p:grpSpPr>
        <p:sp>
          <p:nvSpPr>
            <p:cNvPr id="48" name="Google Shape;48;p2"/>
            <p:cNvSpPr/>
            <p:nvPr/>
          </p:nvSpPr>
          <p:spPr>
            <a:xfrm>
              <a:off x="8107742" y="869102"/>
              <a:ext cx="225509" cy="377609"/>
            </a:xfrm>
            <a:custGeom>
              <a:avLst/>
              <a:gdLst/>
              <a:ahLst/>
              <a:cxnLst/>
              <a:rect l="l" t="t" r="r" b="b"/>
              <a:pathLst>
                <a:path w="6236" h="10442" extrusionOk="0">
                  <a:moveTo>
                    <a:pt x="3118" y="1"/>
                  </a:moveTo>
                  <a:cubicBezTo>
                    <a:pt x="3118" y="1"/>
                    <a:pt x="0" y="5608"/>
                    <a:pt x="0" y="7324"/>
                  </a:cubicBezTo>
                  <a:cubicBezTo>
                    <a:pt x="0" y="9061"/>
                    <a:pt x="1402" y="10442"/>
                    <a:pt x="3118" y="10442"/>
                  </a:cubicBezTo>
                  <a:cubicBezTo>
                    <a:pt x="4833" y="10442"/>
                    <a:pt x="6235" y="9061"/>
                    <a:pt x="6235" y="7324"/>
                  </a:cubicBezTo>
                  <a:cubicBezTo>
                    <a:pt x="6235" y="5608"/>
                    <a:pt x="3118" y="1"/>
                    <a:pt x="3118" y="1"/>
                  </a:cubicBez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8181233" y="840353"/>
              <a:ext cx="226269" cy="378368"/>
            </a:xfrm>
            <a:custGeom>
              <a:avLst/>
              <a:gdLst/>
              <a:ahLst/>
              <a:cxnLst/>
              <a:rect l="l" t="t" r="r" b="b"/>
              <a:pathLst>
                <a:path w="6257" h="10463" fill="none" extrusionOk="0">
                  <a:moveTo>
                    <a:pt x="6257" y="7345"/>
                  </a:moveTo>
                  <a:cubicBezTo>
                    <a:pt x="6257" y="9081"/>
                    <a:pt x="4855" y="10462"/>
                    <a:pt x="3118" y="10462"/>
                  </a:cubicBezTo>
                  <a:cubicBezTo>
                    <a:pt x="1402" y="10462"/>
                    <a:pt x="1" y="9060"/>
                    <a:pt x="1" y="7345"/>
                  </a:cubicBezTo>
                  <a:cubicBezTo>
                    <a:pt x="1" y="5608"/>
                    <a:pt x="3118" y="1"/>
                    <a:pt x="3118" y="1"/>
                  </a:cubicBezTo>
                  <a:cubicBezTo>
                    <a:pt x="3118" y="1"/>
                    <a:pt x="6257" y="5629"/>
                    <a:pt x="6257" y="7345"/>
                  </a:cubicBezTo>
                  <a:close/>
                </a:path>
              </a:pathLst>
            </a:custGeom>
            <a:noFill/>
            <a:ln w="28575" cap="rnd" cmpd="sng">
              <a:solidFill>
                <a:srgbClr val="231F2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 name="Google Shape;50;p2"/>
          <p:cNvGrpSpPr/>
          <p:nvPr/>
        </p:nvGrpSpPr>
        <p:grpSpPr>
          <a:xfrm flipH="1">
            <a:off x="1530942" y="2986482"/>
            <a:ext cx="194921" cy="194959"/>
            <a:chOff x="7932213" y="1463813"/>
            <a:chExt cx="127125" cy="127150"/>
          </a:xfrm>
        </p:grpSpPr>
        <p:sp>
          <p:nvSpPr>
            <p:cNvPr id="51" name="Google Shape;51;p2"/>
            <p:cNvSpPr/>
            <p:nvPr/>
          </p:nvSpPr>
          <p:spPr>
            <a:xfrm>
              <a:off x="7932213" y="1527113"/>
              <a:ext cx="127125" cy="25"/>
            </a:xfrm>
            <a:custGeom>
              <a:avLst/>
              <a:gdLst/>
              <a:ahLst/>
              <a:cxnLst/>
              <a:rect l="l" t="t" r="r" b="b"/>
              <a:pathLst>
                <a:path w="5085" h="1" fill="none" extrusionOk="0">
                  <a:moveTo>
                    <a:pt x="0" y="1"/>
                  </a:moveTo>
                  <a:lnTo>
                    <a:pt x="5085" y="1"/>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7996013" y="1463813"/>
              <a:ext cx="25" cy="127150"/>
            </a:xfrm>
            <a:custGeom>
              <a:avLst/>
              <a:gdLst/>
              <a:ahLst/>
              <a:cxnLst/>
              <a:rect l="l" t="t" r="r" b="b"/>
              <a:pathLst>
                <a:path w="1" h="5086" fill="none" extrusionOk="0">
                  <a:moveTo>
                    <a:pt x="1" y="5085"/>
                  </a:moveTo>
                  <a:lnTo>
                    <a:pt x="1" y="1"/>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 name="Google Shape;53;p2"/>
          <p:cNvSpPr/>
          <p:nvPr/>
        </p:nvSpPr>
        <p:spPr>
          <a:xfrm flipH="1">
            <a:off x="703886" y="4128391"/>
            <a:ext cx="1087408" cy="309013"/>
          </a:xfrm>
          <a:custGeom>
            <a:avLst/>
            <a:gdLst/>
            <a:ahLst/>
            <a:cxnLst/>
            <a:rect l="l" t="t" r="r" b="b"/>
            <a:pathLst>
              <a:path w="17787" h="12785" fill="none" extrusionOk="0">
                <a:moveTo>
                  <a:pt x="1" y="6801"/>
                </a:moveTo>
                <a:lnTo>
                  <a:pt x="4730" y="6801"/>
                </a:lnTo>
                <a:lnTo>
                  <a:pt x="5860" y="0"/>
                </a:lnTo>
                <a:lnTo>
                  <a:pt x="7450" y="12785"/>
                </a:lnTo>
                <a:lnTo>
                  <a:pt x="8705" y="2720"/>
                </a:lnTo>
                <a:lnTo>
                  <a:pt x="9584" y="8181"/>
                </a:lnTo>
                <a:lnTo>
                  <a:pt x="10965" y="2720"/>
                </a:lnTo>
                <a:lnTo>
                  <a:pt x="12179" y="7763"/>
                </a:lnTo>
                <a:lnTo>
                  <a:pt x="12681" y="6821"/>
                </a:lnTo>
                <a:lnTo>
                  <a:pt x="13350" y="6821"/>
                </a:lnTo>
                <a:lnTo>
                  <a:pt x="17786" y="6821"/>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flipH="1">
            <a:off x="703897" y="3138887"/>
            <a:ext cx="117144" cy="38"/>
          </a:xfrm>
          <a:custGeom>
            <a:avLst/>
            <a:gdLst/>
            <a:ahLst/>
            <a:cxnLst/>
            <a:rect l="l" t="t" r="r" b="b"/>
            <a:pathLst>
              <a:path w="3056" h="1" fill="none" extrusionOk="0">
                <a:moveTo>
                  <a:pt x="1" y="1"/>
                </a:moveTo>
                <a:lnTo>
                  <a:pt x="3055" y="1"/>
                </a:lnTo>
              </a:path>
            </a:pathLst>
          </a:custGeom>
          <a:no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flipH="1">
            <a:off x="823473" y="2465325"/>
            <a:ext cx="91848" cy="154069"/>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flipH="1">
            <a:off x="2383376" y="4248753"/>
            <a:ext cx="91848" cy="154069"/>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 name="Google Shape;57;p2"/>
          <p:cNvGrpSpPr/>
          <p:nvPr/>
        </p:nvGrpSpPr>
        <p:grpSpPr>
          <a:xfrm>
            <a:off x="389495" y="-203103"/>
            <a:ext cx="8365500" cy="5075903"/>
            <a:chOff x="342700" y="-203103"/>
            <a:chExt cx="8365500" cy="5075903"/>
          </a:xfrm>
        </p:grpSpPr>
        <p:cxnSp>
          <p:nvCxnSpPr>
            <p:cNvPr id="58" name="Google Shape;58;p2"/>
            <p:cNvCxnSpPr/>
            <p:nvPr/>
          </p:nvCxnSpPr>
          <p:spPr>
            <a:xfrm>
              <a:off x="342700" y="4869677"/>
              <a:ext cx="8365500" cy="0"/>
            </a:xfrm>
            <a:prstGeom prst="straightConnector1">
              <a:avLst/>
            </a:prstGeom>
            <a:noFill/>
            <a:ln w="28575" cap="flat" cmpd="sng">
              <a:solidFill>
                <a:schemeClr val="dk1"/>
              </a:solidFill>
              <a:prstDash val="solid"/>
              <a:round/>
              <a:headEnd type="none" w="med" len="med"/>
              <a:tailEnd type="none" w="med" len="med"/>
            </a:ln>
          </p:spPr>
        </p:cxnSp>
        <p:cxnSp>
          <p:nvCxnSpPr>
            <p:cNvPr id="59" name="Google Shape;59;p2"/>
            <p:cNvCxnSpPr/>
            <p:nvPr/>
          </p:nvCxnSpPr>
          <p:spPr>
            <a:xfrm rot="10800000">
              <a:off x="8692955" y="529100"/>
              <a:ext cx="0" cy="4343700"/>
            </a:xfrm>
            <a:prstGeom prst="straightConnector1">
              <a:avLst/>
            </a:prstGeom>
            <a:noFill/>
            <a:ln w="28575" cap="flat" cmpd="sng">
              <a:solidFill>
                <a:schemeClr val="dk1"/>
              </a:solidFill>
              <a:prstDash val="solid"/>
              <a:round/>
              <a:headEnd type="none" w="med" len="med"/>
              <a:tailEnd type="none" w="med" len="med"/>
            </a:ln>
          </p:spPr>
        </p:cxnSp>
        <p:grpSp>
          <p:nvGrpSpPr>
            <p:cNvPr id="60" name="Google Shape;60;p2"/>
            <p:cNvGrpSpPr/>
            <p:nvPr/>
          </p:nvGrpSpPr>
          <p:grpSpPr>
            <a:xfrm>
              <a:off x="4525206" y="-66000"/>
              <a:ext cx="4173513" cy="606320"/>
              <a:chOff x="4531667" y="221864"/>
              <a:chExt cx="4173513" cy="606320"/>
            </a:xfrm>
          </p:grpSpPr>
          <p:cxnSp>
            <p:nvCxnSpPr>
              <p:cNvPr id="61" name="Google Shape;61;p2"/>
              <p:cNvCxnSpPr/>
              <p:nvPr/>
            </p:nvCxnSpPr>
            <p:spPr>
              <a:xfrm>
                <a:off x="4919780" y="828184"/>
                <a:ext cx="3785400" cy="0"/>
              </a:xfrm>
              <a:prstGeom prst="straightConnector1">
                <a:avLst/>
              </a:prstGeom>
              <a:noFill/>
              <a:ln w="28575" cap="flat" cmpd="sng">
                <a:solidFill>
                  <a:schemeClr val="dk1"/>
                </a:solidFill>
                <a:prstDash val="solid"/>
                <a:round/>
                <a:headEnd type="none" w="med" len="med"/>
                <a:tailEnd type="none" w="med" len="med"/>
              </a:ln>
            </p:spPr>
          </p:cxnSp>
          <p:sp>
            <p:nvSpPr>
              <p:cNvPr id="62" name="Google Shape;62;p2"/>
              <p:cNvSpPr/>
              <p:nvPr/>
            </p:nvSpPr>
            <p:spPr>
              <a:xfrm>
                <a:off x="4531667" y="221864"/>
                <a:ext cx="409560" cy="606279"/>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 name="Google Shape;63;p2"/>
            <p:cNvGrpSpPr/>
            <p:nvPr/>
          </p:nvGrpSpPr>
          <p:grpSpPr>
            <a:xfrm>
              <a:off x="4383358" y="-203103"/>
              <a:ext cx="273654" cy="399438"/>
              <a:chOff x="4389820" y="8562"/>
              <a:chExt cx="273654" cy="399438"/>
            </a:xfrm>
          </p:grpSpPr>
          <p:grpSp>
            <p:nvGrpSpPr>
              <p:cNvPr id="64" name="Google Shape;64;p2"/>
              <p:cNvGrpSpPr/>
              <p:nvPr/>
            </p:nvGrpSpPr>
            <p:grpSpPr>
              <a:xfrm>
                <a:off x="4389820" y="8562"/>
                <a:ext cx="273654" cy="393837"/>
                <a:chOff x="228120" y="8562"/>
                <a:chExt cx="273654" cy="393837"/>
              </a:xfrm>
            </p:grpSpPr>
            <p:sp>
              <p:nvSpPr>
                <p:cNvPr id="65" name="Google Shape;65;p2"/>
                <p:cNvSpPr/>
                <p:nvPr/>
              </p:nvSpPr>
              <p:spPr>
                <a:xfrm>
                  <a:off x="228120"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l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39369"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l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 name="Google Shape;67;p2"/>
              <p:cNvSpPr/>
              <p:nvPr/>
            </p:nvSpPr>
            <p:spPr>
              <a:xfrm>
                <a:off x="4507931" y="117000"/>
                <a:ext cx="45600" cy="2910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4393781" y="14275"/>
                <a:ext cx="262500" cy="912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69;p2"/>
            <p:cNvGrpSpPr/>
            <p:nvPr/>
          </p:nvGrpSpPr>
          <p:grpSpPr>
            <a:xfrm>
              <a:off x="356280" y="346226"/>
              <a:ext cx="2069979" cy="4526574"/>
              <a:chOff x="356280" y="346226"/>
              <a:chExt cx="2069979" cy="4526574"/>
            </a:xfrm>
          </p:grpSpPr>
          <p:grpSp>
            <p:nvGrpSpPr>
              <p:cNvPr id="70" name="Google Shape;70;p2"/>
              <p:cNvGrpSpPr/>
              <p:nvPr/>
            </p:nvGrpSpPr>
            <p:grpSpPr>
              <a:xfrm rot="10800000">
                <a:off x="356996" y="346226"/>
                <a:ext cx="835344" cy="748597"/>
                <a:chOff x="1655300" y="2765876"/>
                <a:chExt cx="767780" cy="748597"/>
              </a:xfrm>
            </p:grpSpPr>
            <p:sp>
              <p:nvSpPr>
                <p:cNvPr id="71" name="Google Shape;71;p2"/>
                <p:cNvSpPr/>
                <p:nvPr/>
              </p:nvSpPr>
              <p:spPr>
                <a:xfrm>
                  <a:off x="1655300" y="2765876"/>
                  <a:ext cx="416007" cy="748597"/>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flipH="1">
                  <a:off x="2007073" y="2765876"/>
                  <a:ext cx="416007" cy="748597"/>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 name="Google Shape;73;p2"/>
              <p:cNvSpPr/>
              <p:nvPr/>
            </p:nvSpPr>
            <p:spPr>
              <a:xfrm>
                <a:off x="845100" y="840150"/>
                <a:ext cx="705900" cy="313500"/>
              </a:xfrm>
              <a:prstGeom prst="round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 name="Google Shape;74;p2"/>
              <p:cNvGrpSpPr/>
              <p:nvPr/>
            </p:nvGrpSpPr>
            <p:grpSpPr>
              <a:xfrm>
                <a:off x="1238556" y="1951751"/>
                <a:ext cx="1187682" cy="1574424"/>
                <a:chOff x="1651404" y="1940052"/>
                <a:chExt cx="1187682" cy="1574424"/>
              </a:xfrm>
            </p:grpSpPr>
            <p:sp>
              <p:nvSpPr>
                <p:cNvPr id="75" name="Google Shape;75;p2"/>
                <p:cNvSpPr/>
                <p:nvPr/>
              </p:nvSpPr>
              <p:spPr>
                <a:xfrm>
                  <a:off x="1651404" y="2765878"/>
                  <a:ext cx="416007" cy="748597"/>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flipH="1">
                  <a:off x="2007073" y="2765876"/>
                  <a:ext cx="416007" cy="748597"/>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rot="10800000" flipH="1">
                  <a:off x="2423080" y="2386808"/>
                  <a:ext cx="416007" cy="752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 name="Google Shape;78;p2"/>
                <p:cNvCxnSpPr/>
                <p:nvPr/>
              </p:nvCxnSpPr>
              <p:spPr>
                <a:xfrm rot="10800000">
                  <a:off x="1651404" y="1940052"/>
                  <a:ext cx="0" cy="862200"/>
                </a:xfrm>
                <a:prstGeom prst="straightConnector1">
                  <a:avLst/>
                </a:prstGeom>
                <a:noFill/>
                <a:ln w="28575" cap="flat" cmpd="sng">
                  <a:solidFill>
                    <a:schemeClr val="dk1"/>
                  </a:solidFill>
                  <a:prstDash val="solid"/>
                  <a:round/>
                  <a:headEnd type="none" w="med" len="med"/>
                  <a:tailEnd type="none" w="med" len="med"/>
                </a:ln>
              </p:spPr>
            </p:cxnSp>
          </p:grpSp>
          <p:sp>
            <p:nvSpPr>
              <p:cNvPr id="79" name="Google Shape;79;p2"/>
              <p:cNvSpPr/>
              <p:nvPr/>
            </p:nvSpPr>
            <p:spPr>
              <a:xfrm>
                <a:off x="715761" y="1203911"/>
                <a:ext cx="718225" cy="870450"/>
              </a:xfrm>
              <a:custGeom>
                <a:avLst/>
                <a:gdLst/>
                <a:ahLst/>
                <a:cxnLst/>
                <a:rect l="l" t="t" r="r" b="b"/>
                <a:pathLst>
                  <a:path w="28729" h="34818" extrusionOk="0">
                    <a:moveTo>
                      <a:pt x="1" y="0"/>
                    </a:moveTo>
                    <a:lnTo>
                      <a:pt x="1" y="22117"/>
                    </a:lnTo>
                    <a:cubicBezTo>
                      <a:pt x="1" y="25192"/>
                      <a:pt x="1758" y="27871"/>
                      <a:pt x="4332" y="29189"/>
                    </a:cubicBezTo>
                    <a:cubicBezTo>
                      <a:pt x="6529" y="32599"/>
                      <a:pt x="10191" y="34817"/>
                      <a:pt x="14354" y="34817"/>
                    </a:cubicBezTo>
                    <a:cubicBezTo>
                      <a:pt x="18518" y="34817"/>
                      <a:pt x="22201" y="32599"/>
                      <a:pt x="24377" y="29189"/>
                    </a:cubicBezTo>
                    <a:cubicBezTo>
                      <a:pt x="26950" y="27871"/>
                      <a:pt x="28729" y="25192"/>
                      <a:pt x="28729" y="22117"/>
                    </a:cubicBezTo>
                    <a:lnTo>
                      <a:pt x="28729" y="0"/>
                    </a:ln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793762" y="838799"/>
                <a:ext cx="783625" cy="1227200"/>
              </a:xfrm>
              <a:custGeom>
                <a:avLst/>
                <a:gdLst/>
                <a:ahLst/>
                <a:cxnLst/>
                <a:rect l="l" t="t" r="r" b="b"/>
                <a:pathLst>
                  <a:path w="31345" h="49088" extrusionOk="0">
                    <a:moveTo>
                      <a:pt x="15672" y="1779"/>
                    </a:moveTo>
                    <a:cubicBezTo>
                      <a:pt x="16405" y="1779"/>
                      <a:pt x="16970" y="2365"/>
                      <a:pt x="16970" y="3077"/>
                    </a:cubicBezTo>
                    <a:cubicBezTo>
                      <a:pt x="16970" y="3788"/>
                      <a:pt x="16405" y="4374"/>
                      <a:pt x="15672" y="4374"/>
                    </a:cubicBezTo>
                    <a:cubicBezTo>
                      <a:pt x="14961" y="4374"/>
                      <a:pt x="14375" y="3788"/>
                      <a:pt x="14375" y="3077"/>
                    </a:cubicBezTo>
                    <a:cubicBezTo>
                      <a:pt x="14375" y="2365"/>
                      <a:pt x="14961" y="1779"/>
                      <a:pt x="15672" y="1779"/>
                    </a:cubicBezTo>
                    <a:close/>
                    <a:moveTo>
                      <a:pt x="8663" y="1"/>
                    </a:moveTo>
                    <a:cubicBezTo>
                      <a:pt x="3892" y="1"/>
                      <a:pt x="1" y="3893"/>
                      <a:pt x="1" y="8663"/>
                    </a:cubicBezTo>
                    <a:lnTo>
                      <a:pt x="1" y="33772"/>
                    </a:lnTo>
                    <a:cubicBezTo>
                      <a:pt x="1" y="37350"/>
                      <a:pt x="2177" y="40404"/>
                      <a:pt x="5252" y="41723"/>
                    </a:cubicBezTo>
                    <a:cubicBezTo>
                      <a:pt x="7219" y="44422"/>
                      <a:pt x="10211" y="46326"/>
                      <a:pt x="13664" y="46870"/>
                    </a:cubicBezTo>
                    <a:lnTo>
                      <a:pt x="13664" y="49088"/>
                    </a:lnTo>
                    <a:lnTo>
                      <a:pt x="17702" y="49088"/>
                    </a:lnTo>
                    <a:lnTo>
                      <a:pt x="17702" y="46870"/>
                    </a:lnTo>
                    <a:cubicBezTo>
                      <a:pt x="21133" y="46326"/>
                      <a:pt x="24126" y="44422"/>
                      <a:pt x="26092" y="41723"/>
                    </a:cubicBezTo>
                    <a:cubicBezTo>
                      <a:pt x="29189" y="40404"/>
                      <a:pt x="31344" y="37329"/>
                      <a:pt x="31344" y="33772"/>
                    </a:cubicBezTo>
                    <a:lnTo>
                      <a:pt x="31344" y="8663"/>
                    </a:lnTo>
                    <a:cubicBezTo>
                      <a:pt x="31344" y="3872"/>
                      <a:pt x="27473" y="1"/>
                      <a:pt x="22682" y="1"/>
                    </a:cubicBezTo>
                    <a:close/>
                  </a:path>
                </a:pathLst>
              </a:cu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 name="Google Shape;81;p2"/>
              <p:cNvGrpSpPr/>
              <p:nvPr/>
            </p:nvGrpSpPr>
            <p:grpSpPr>
              <a:xfrm>
                <a:off x="875111" y="986705"/>
                <a:ext cx="85800" cy="782973"/>
                <a:chOff x="1270825" y="1135225"/>
                <a:chExt cx="85800" cy="558150"/>
              </a:xfrm>
            </p:grpSpPr>
            <p:sp>
              <p:nvSpPr>
                <p:cNvPr id="82" name="Google Shape;82;p2"/>
                <p:cNvSpPr/>
                <p:nvPr/>
              </p:nvSpPr>
              <p:spPr>
                <a:xfrm>
                  <a:off x="1270825" y="1135225"/>
                  <a:ext cx="85800" cy="0"/>
                </a:xfrm>
                <a:custGeom>
                  <a:avLst/>
                  <a:gdLst/>
                  <a:ahLst/>
                  <a:cxnLst/>
                  <a:rect l="l" t="t" r="r" b="b"/>
                  <a:pathLst>
                    <a:path w="3432" fill="none" extrusionOk="0">
                      <a:moveTo>
                        <a:pt x="0" y="0"/>
                      </a:moveTo>
                      <a:lnTo>
                        <a:pt x="3432"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1270825" y="1209500"/>
                  <a:ext cx="85800" cy="25"/>
                </a:xfrm>
                <a:custGeom>
                  <a:avLst/>
                  <a:gdLst/>
                  <a:ahLst/>
                  <a:cxnLst/>
                  <a:rect l="l" t="t" r="r" b="b"/>
                  <a:pathLst>
                    <a:path w="3432" h="1" fill="none" extrusionOk="0">
                      <a:moveTo>
                        <a:pt x="0" y="0"/>
                      </a:moveTo>
                      <a:lnTo>
                        <a:pt x="3432"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1270825" y="1284300"/>
                  <a:ext cx="85800" cy="25"/>
                </a:xfrm>
                <a:custGeom>
                  <a:avLst/>
                  <a:gdLst/>
                  <a:ahLst/>
                  <a:cxnLst/>
                  <a:rect l="l" t="t" r="r" b="b"/>
                  <a:pathLst>
                    <a:path w="3432" h="1" fill="none" extrusionOk="0">
                      <a:moveTo>
                        <a:pt x="0" y="0"/>
                      </a:moveTo>
                      <a:lnTo>
                        <a:pt x="3432"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1270825" y="1358575"/>
                  <a:ext cx="85800" cy="25"/>
                </a:xfrm>
                <a:custGeom>
                  <a:avLst/>
                  <a:gdLst/>
                  <a:ahLst/>
                  <a:cxnLst/>
                  <a:rect l="l" t="t" r="r" b="b"/>
                  <a:pathLst>
                    <a:path w="3432" h="1" fill="none" extrusionOk="0">
                      <a:moveTo>
                        <a:pt x="0" y="0"/>
                      </a:moveTo>
                      <a:lnTo>
                        <a:pt x="3432"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1270825" y="1432850"/>
                  <a:ext cx="85800" cy="25"/>
                </a:xfrm>
                <a:custGeom>
                  <a:avLst/>
                  <a:gdLst/>
                  <a:ahLst/>
                  <a:cxnLst/>
                  <a:rect l="l" t="t" r="r" b="b"/>
                  <a:pathLst>
                    <a:path w="3432" h="1" fill="none" extrusionOk="0">
                      <a:moveTo>
                        <a:pt x="0" y="1"/>
                      </a:moveTo>
                      <a:lnTo>
                        <a:pt x="3432"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1270825" y="1507125"/>
                  <a:ext cx="85800" cy="25"/>
                </a:xfrm>
                <a:custGeom>
                  <a:avLst/>
                  <a:gdLst/>
                  <a:ahLst/>
                  <a:cxnLst/>
                  <a:rect l="l" t="t" r="r" b="b"/>
                  <a:pathLst>
                    <a:path w="3432" h="1" fill="none" extrusionOk="0">
                      <a:moveTo>
                        <a:pt x="0" y="1"/>
                      </a:moveTo>
                      <a:lnTo>
                        <a:pt x="3432"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1270825" y="1581400"/>
                  <a:ext cx="85800" cy="25"/>
                </a:xfrm>
                <a:custGeom>
                  <a:avLst/>
                  <a:gdLst/>
                  <a:ahLst/>
                  <a:cxnLst/>
                  <a:rect l="l" t="t" r="r" b="b"/>
                  <a:pathLst>
                    <a:path w="3432" h="1" fill="none" extrusionOk="0">
                      <a:moveTo>
                        <a:pt x="0" y="1"/>
                      </a:moveTo>
                      <a:lnTo>
                        <a:pt x="3432"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1270825" y="1656200"/>
                  <a:ext cx="85800" cy="25"/>
                </a:xfrm>
                <a:custGeom>
                  <a:avLst/>
                  <a:gdLst/>
                  <a:ahLst/>
                  <a:cxnLst/>
                  <a:rect l="l" t="t" r="r" b="b"/>
                  <a:pathLst>
                    <a:path w="3432" h="1" fill="none" extrusionOk="0">
                      <a:moveTo>
                        <a:pt x="0" y="1"/>
                      </a:moveTo>
                      <a:lnTo>
                        <a:pt x="3432"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1270825" y="1135225"/>
                  <a:ext cx="85800" cy="0"/>
                </a:xfrm>
                <a:custGeom>
                  <a:avLst/>
                  <a:gdLst/>
                  <a:ahLst/>
                  <a:cxnLst/>
                  <a:rect l="l" t="t" r="r" b="b"/>
                  <a:pathLst>
                    <a:path w="3432" fill="none" extrusionOk="0">
                      <a:moveTo>
                        <a:pt x="0" y="0"/>
                      </a:moveTo>
                      <a:lnTo>
                        <a:pt x="3432"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1270825" y="1209500"/>
                  <a:ext cx="85800" cy="25"/>
                </a:xfrm>
                <a:custGeom>
                  <a:avLst/>
                  <a:gdLst/>
                  <a:ahLst/>
                  <a:cxnLst/>
                  <a:rect l="l" t="t" r="r" b="b"/>
                  <a:pathLst>
                    <a:path w="3432" h="1" fill="none" extrusionOk="0">
                      <a:moveTo>
                        <a:pt x="0" y="0"/>
                      </a:moveTo>
                      <a:lnTo>
                        <a:pt x="3432"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1270825" y="1284300"/>
                  <a:ext cx="85800" cy="25"/>
                </a:xfrm>
                <a:custGeom>
                  <a:avLst/>
                  <a:gdLst/>
                  <a:ahLst/>
                  <a:cxnLst/>
                  <a:rect l="l" t="t" r="r" b="b"/>
                  <a:pathLst>
                    <a:path w="3432" h="1" fill="none" extrusionOk="0">
                      <a:moveTo>
                        <a:pt x="0" y="0"/>
                      </a:moveTo>
                      <a:lnTo>
                        <a:pt x="3432"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1270825" y="1358575"/>
                  <a:ext cx="85800" cy="25"/>
                </a:xfrm>
                <a:custGeom>
                  <a:avLst/>
                  <a:gdLst/>
                  <a:ahLst/>
                  <a:cxnLst/>
                  <a:rect l="l" t="t" r="r" b="b"/>
                  <a:pathLst>
                    <a:path w="3432" h="1" fill="none" extrusionOk="0">
                      <a:moveTo>
                        <a:pt x="0" y="0"/>
                      </a:moveTo>
                      <a:lnTo>
                        <a:pt x="3432"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1270825" y="1432850"/>
                  <a:ext cx="85800" cy="25"/>
                </a:xfrm>
                <a:custGeom>
                  <a:avLst/>
                  <a:gdLst/>
                  <a:ahLst/>
                  <a:cxnLst/>
                  <a:rect l="l" t="t" r="r" b="b"/>
                  <a:pathLst>
                    <a:path w="3432" h="1" fill="none" extrusionOk="0">
                      <a:moveTo>
                        <a:pt x="0" y="1"/>
                      </a:moveTo>
                      <a:lnTo>
                        <a:pt x="3432"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1270825" y="1507125"/>
                  <a:ext cx="85800" cy="25"/>
                </a:xfrm>
                <a:custGeom>
                  <a:avLst/>
                  <a:gdLst/>
                  <a:ahLst/>
                  <a:cxnLst/>
                  <a:rect l="l" t="t" r="r" b="b"/>
                  <a:pathLst>
                    <a:path w="3432" h="1" fill="none" extrusionOk="0">
                      <a:moveTo>
                        <a:pt x="0" y="1"/>
                      </a:moveTo>
                      <a:lnTo>
                        <a:pt x="3432"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1270825" y="1581400"/>
                  <a:ext cx="85800" cy="25"/>
                </a:xfrm>
                <a:custGeom>
                  <a:avLst/>
                  <a:gdLst/>
                  <a:ahLst/>
                  <a:cxnLst/>
                  <a:rect l="l" t="t" r="r" b="b"/>
                  <a:pathLst>
                    <a:path w="3432" h="1" fill="none" extrusionOk="0">
                      <a:moveTo>
                        <a:pt x="0" y="1"/>
                      </a:moveTo>
                      <a:lnTo>
                        <a:pt x="3432"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1270825" y="1656200"/>
                  <a:ext cx="85800" cy="25"/>
                </a:xfrm>
                <a:custGeom>
                  <a:avLst/>
                  <a:gdLst/>
                  <a:ahLst/>
                  <a:cxnLst/>
                  <a:rect l="l" t="t" r="r" b="b"/>
                  <a:pathLst>
                    <a:path w="3432" h="1" fill="none" extrusionOk="0">
                      <a:moveTo>
                        <a:pt x="0" y="1"/>
                      </a:moveTo>
                      <a:lnTo>
                        <a:pt x="3432"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1270825" y="1172350"/>
                  <a:ext cx="42900" cy="25"/>
                </a:xfrm>
                <a:custGeom>
                  <a:avLst/>
                  <a:gdLst/>
                  <a:ahLst/>
                  <a:cxnLst/>
                  <a:rect l="l" t="t" r="r" b="b"/>
                  <a:pathLst>
                    <a:path w="1716" h="1" fill="none" extrusionOk="0">
                      <a:moveTo>
                        <a:pt x="0" y="1"/>
                      </a:moveTo>
                      <a:lnTo>
                        <a:pt x="1716"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1270825" y="1246625"/>
                  <a:ext cx="42900" cy="25"/>
                </a:xfrm>
                <a:custGeom>
                  <a:avLst/>
                  <a:gdLst/>
                  <a:ahLst/>
                  <a:cxnLst/>
                  <a:rect l="l" t="t" r="r" b="b"/>
                  <a:pathLst>
                    <a:path w="1716" h="1" fill="none" extrusionOk="0">
                      <a:moveTo>
                        <a:pt x="0" y="1"/>
                      </a:moveTo>
                      <a:lnTo>
                        <a:pt x="1716"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1270825" y="1321425"/>
                  <a:ext cx="42900" cy="25"/>
                </a:xfrm>
                <a:custGeom>
                  <a:avLst/>
                  <a:gdLst/>
                  <a:ahLst/>
                  <a:cxnLst/>
                  <a:rect l="l" t="t" r="r" b="b"/>
                  <a:pathLst>
                    <a:path w="1716" h="1" fill="none" extrusionOk="0">
                      <a:moveTo>
                        <a:pt x="0" y="1"/>
                      </a:moveTo>
                      <a:lnTo>
                        <a:pt x="1716"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1270825" y="1395700"/>
                  <a:ext cx="42900" cy="25"/>
                </a:xfrm>
                <a:custGeom>
                  <a:avLst/>
                  <a:gdLst/>
                  <a:ahLst/>
                  <a:cxnLst/>
                  <a:rect l="l" t="t" r="r" b="b"/>
                  <a:pathLst>
                    <a:path w="1716" h="1" fill="none" extrusionOk="0">
                      <a:moveTo>
                        <a:pt x="0" y="1"/>
                      </a:moveTo>
                      <a:lnTo>
                        <a:pt x="1716" y="1"/>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1270825" y="1470000"/>
                  <a:ext cx="42900" cy="25"/>
                </a:xfrm>
                <a:custGeom>
                  <a:avLst/>
                  <a:gdLst/>
                  <a:ahLst/>
                  <a:cxnLst/>
                  <a:rect l="l" t="t" r="r" b="b"/>
                  <a:pathLst>
                    <a:path w="1716" h="1" fill="none" extrusionOk="0">
                      <a:moveTo>
                        <a:pt x="0" y="0"/>
                      </a:moveTo>
                      <a:lnTo>
                        <a:pt x="1716"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1270825" y="1544275"/>
                  <a:ext cx="42900" cy="25"/>
                </a:xfrm>
                <a:custGeom>
                  <a:avLst/>
                  <a:gdLst/>
                  <a:ahLst/>
                  <a:cxnLst/>
                  <a:rect l="l" t="t" r="r" b="b"/>
                  <a:pathLst>
                    <a:path w="1716" h="1" fill="none" extrusionOk="0">
                      <a:moveTo>
                        <a:pt x="0" y="0"/>
                      </a:moveTo>
                      <a:lnTo>
                        <a:pt x="1716"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1270825" y="1619075"/>
                  <a:ext cx="42900" cy="25"/>
                </a:xfrm>
                <a:custGeom>
                  <a:avLst/>
                  <a:gdLst/>
                  <a:ahLst/>
                  <a:cxnLst/>
                  <a:rect l="l" t="t" r="r" b="b"/>
                  <a:pathLst>
                    <a:path w="1716" h="1" fill="none" extrusionOk="0">
                      <a:moveTo>
                        <a:pt x="0" y="0"/>
                      </a:moveTo>
                      <a:lnTo>
                        <a:pt x="1716"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1270825" y="1693350"/>
                  <a:ext cx="42900" cy="25"/>
                </a:xfrm>
                <a:custGeom>
                  <a:avLst/>
                  <a:gdLst/>
                  <a:ahLst/>
                  <a:cxnLst/>
                  <a:rect l="l" t="t" r="r" b="b"/>
                  <a:pathLst>
                    <a:path w="1716" h="1" fill="none" extrusionOk="0">
                      <a:moveTo>
                        <a:pt x="0" y="0"/>
                      </a:moveTo>
                      <a:lnTo>
                        <a:pt x="1716" y="0"/>
                      </a:lnTo>
                    </a:path>
                  </a:pathLst>
                </a:custGeom>
                <a:solidFill>
                  <a:schemeClr val="lt1"/>
                </a:solidFill>
                <a:ln w="13075" cap="rnd" cmpd="sng">
                  <a:solidFill>
                    <a:schemeClr val="lt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6" name="Google Shape;106;p2"/>
              <p:cNvCxnSpPr/>
              <p:nvPr/>
            </p:nvCxnSpPr>
            <p:spPr>
              <a:xfrm>
                <a:off x="2426259" y="2242651"/>
                <a:ext cx="0" cy="313500"/>
              </a:xfrm>
              <a:prstGeom prst="straightConnector1">
                <a:avLst/>
              </a:prstGeom>
              <a:noFill/>
              <a:ln w="28575" cap="flat" cmpd="sng">
                <a:solidFill>
                  <a:schemeClr val="dk1"/>
                </a:solidFill>
                <a:prstDash val="solid"/>
                <a:round/>
                <a:headEnd type="none" w="med" len="med"/>
                <a:tailEnd type="none" w="med" len="med"/>
              </a:ln>
            </p:spPr>
          </p:cxnSp>
          <p:cxnSp>
            <p:nvCxnSpPr>
              <p:cNvPr id="107" name="Google Shape;107;p2"/>
              <p:cNvCxnSpPr/>
              <p:nvPr/>
            </p:nvCxnSpPr>
            <p:spPr>
              <a:xfrm rot="10800000" flipH="1">
                <a:off x="356280" y="836900"/>
                <a:ext cx="900" cy="4035900"/>
              </a:xfrm>
              <a:prstGeom prst="straightConnector1">
                <a:avLst/>
              </a:prstGeom>
              <a:noFill/>
              <a:ln w="28575" cap="flat" cmpd="sng">
                <a:solidFill>
                  <a:schemeClr val="dk1"/>
                </a:solidFill>
                <a:prstDash val="solid"/>
                <a:round/>
                <a:headEnd type="none" w="med" len="med"/>
                <a:tailEnd type="none" w="med" len="med"/>
              </a:ln>
            </p:spPr>
          </p:cxn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ly Title 2">
  <p:cSld name="CUSTOM_1">
    <p:spTree>
      <p:nvGrpSpPr>
        <p:cNvPr id="1" name="Shape 223"/>
        <p:cNvGrpSpPr/>
        <p:nvPr/>
      </p:nvGrpSpPr>
      <p:grpSpPr>
        <a:xfrm>
          <a:off x="0" y="0"/>
          <a:ext cx="0" cy="0"/>
          <a:chOff x="0" y="0"/>
          <a:chExt cx="0" cy="0"/>
        </a:xfrm>
      </p:grpSpPr>
      <p:sp>
        <p:nvSpPr>
          <p:cNvPr id="224" name="Google Shape;224;p14"/>
          <p:cNvSpPr txBox="1">
            <a:spLocks noGrp="1"/>
          </p:cNvSpPr>
          <p:nvPr>
            <p:ph type="title"/>
          </p:nvPr>
        </p:nvSpPr>
        <p:spPr>
          <a:xfrm>
            <a:off x="1655575" y="607149"/>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225" name="Google Shape;225;p14"/>
          <p:cNvGrpSpPr/>
          <p:nvPr/>
        </p:nvGrpSpPr>
        <p:grpSpPr>
          <a:xfrm rot="10800000" flipH="1">
            <a:off x="-6458" y="-65659"/>
            <a:ext cx="1543841" cy="2636834"/>
            <a:chOff x="410253" y="2571741"/>
            <a:chExt cx="1543841" cy="2636834"/>
          </a:xfrm>
        </p:grpSpPr>
        <p:sp>
          <p:nvSpPr>
            <p:cNvPr id="226" name="Google Shape;226;p14"/>
            <p:cNvSpPr/>
            <p:nvPr/>
          </p:nvSpPr>
          <p:spPr>
            <a:xfrm>
              <a:off x="826250" y="4388036"/>
              <a:ext cx="1127845" cy="820538"/>
            </a:xfrm>
            <a:custGeom>
              <a:avLst/>
              <a:gdLst/>
              <a:ahLst/>
              <a:cxnLst/>
              <a:rect l="l" t="t" r="r" b="b"/>
              <a:pathLst>
                <a:path w="69760" h="46033" fill="none" extrusionOk="0">
                  <a:moveTo>
                    <a:pt x="0" y="0"/>
                  </a:moveTo>
                  <a:lnTo>
                    <a:pt x="0" y="0"/>
                  </a:lnTo>
                  <a:cubicBezTo>
                    <a:pt x="0" y="10755"/>
                    <a:pt x="8726" y="19480"/>
                    <a:pt x="19480" y="19480"/>
                  </a:cubicBezTo>
                  <a:lnTo>
                    <a:pt x="50280" y="19480"/>
                  </a:lnTo>
                  <a:cubicBezTo>
                    <a:pt x="61035" y="19480"/>
                    <a:pt x="69760" y="28205"/>
                    <a:pt x="69760" y="38960"/>
                  </a:cubicBezTo>
                  <a:lnTo>
                    <a:pt x="69760" y="46032"/>
                  </a:lnTo>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7" name="Google Shape;227;p14"/>
            <p:cNvCxnSpPr/>
            <p:nvPr/>
          </p:nvCxnSpPr>
          <p:spPr>
            <a:xfrm rot="10800000">
              <a:off x="826250" y="3123650"/>
              <a:ext cx="0" cy="1275000"/>
            </a:xfrm>
            <a:prstGeom prst="straightConnector1">
              <a:avLst/>
            </a:prstGeom>
            <a:noFill/>
            <a:ln w="28575" cap="flat" cmpd="sng">
              <a:solidFill>
                <a:schemeClr val="dk1"/>
              </a:solidFill>
              <a:prstDash val="solid"/>
              <a:round/>
              <a:headEnd type="none" w="med" len="med"/>
              <a:tailEnd type="none" w="med" len="med"/>
            </a:ln>
          </p:spPr>
        </p:cxnSp>
        <p:sp>
          <p:nvSpPr>
            <p:cNvPr id="228" name="Google Shape;228;p14"/>
            <p:cNvSpPr/>
            <p:nvPr/>
          </p:nvSpPr>
          <p:spPr>
            <a:xfrm rot="10800000">
              <a:off x="410253" y="2571741"/>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9" name="Google Shape;229;p14"/>
          <p:cNvGrpSpPr/>
          <p:nvPr/>
        </p:nvGrpSpPr>
        <p:grpSpPr>
          <a:xfrm>
            <a:off x="8181914" y="9537"/>
            <a:ext cx="1263736" cy="1284625"/>
            <a:chOff x="8181914" y="9537"/>
            <a:chExt cx="1263736" cy="1284625"/>
          </a:xfrm>
        </p:grpSpPr>
        <p:sp>
          <p:nvSpPr>
            <p:cNvPr id="230" name="Google Shape;230;p14"/>
            <p:cNvSpPr/>
            <p:nvPr/>
          </p:nvSpPr>
          <p:spPr>
            <a:xfrm>
              <a:off x="8317805" y="473624"/>
              <a:ext cx="1127845" cy="820538"/>
            </a:xfrm>
            <a:custGeom>
              <a:avLst/>
              <a:gdLst/>
              <a:ahLst/>
              <a:cxnLst/>
              <a:rect l="l" t="t" r="r" b="b"/>
              <a:pathLst>
                <a:path w="69760" h="46033" fill="none" extrusionOk="0">
                  <a:moveTo>
                    <a:pt x="0" y="0"/>
                  </a:moveTo>
                  <a:lnTo>
                    <a:pt x="0" y="0"/>
                  </a:lnTo>
                  <a:cubicBezTo>
                    <a:pt x="0" y="10755"/>
                    <a:pt x="8726" y="19480"/>
                    <a:pt x="19480" y="19480"/>
                  </a:cubicBezTo>
                  <a:lnTo>
                    <a:pt x="50280" y="19480"/>
                  </a:lnTo>
                  <a:cubicBezTo>
                    <a:pt x="61035" y="19480"/>
                    <a:pt x="69760" y="28205"/>
                    <a:pt x="69760" y="38960"/>
                  </a:cubicBezTo>
                  <a:lnTo>
                    <a:pt x="69760" y="46032"/>
                  </a:lnTo>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1" name="Google Shape;231;p14"/>
            <p:cNvGrpSpPr/>
            <p:nvPr/>
          </p:nvGrpSpPr>
          <p:grpSpPr>
            <a:xfrm>
              <a:off x="8181914" y="9537"/>
              <a:ext cx="273654" cy="393837"/>
              <a:chOff x="274914" y="8562"/>
              <a:chExt cx="273654" cy="393837"/>
            </a:xfrm>
          </p:grpSpPr>
          <p:sp>
            <p:nvSpPr>
              <p:cNvPr id="232" name="Google Shape;232;p14"/>
              <p:cNvSpPr/>
              <p:nvPr/>
            </p:nvSpPr>
            <p:spPr>
              <a:xfrm>
                <a:off x="274914"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4"/>
              <p:cNvSpPr/>
              <p:nvPr/>
            </p:nvSpPr>
            <p:spPr>
              <a:xfrm>
                <a:off x="384214"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34" name="Google Shape;234;p14"/>
            <p:cNvCxnSpPr/>
            <p:nvPr/>
          </p:nvCxnSpPr>
          <p:spPr>
            <a:xfrm rot="10800000">
              <a:off x="8318175" y="409475"/>
              <a:ext cx="0" cy="90600"/>
            </a:xfrm>
            <a:prstGeom prst="straightConnector1">
              <a:avLst/>
            </a:prstGeom>
            <a:noFill/>
            <a:ln w="28575" cap="flat" cmpd="sng">
              <a:solidFill>
                <a:schemeClr val="dk1"/>
              </a:solidFill>
              <a:prstDash val="solid"/>
              <a:round/>
              <a:headEnd type="none" w="med" len="med"/>
              <a:tailEnd type="none" w="med" len="med"/>
            </a:ln>
          </p:spPr>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ly Title 3">
  <p:cSld name="CUSTOM_2">
    <p:spTree>
      <p:nvGrpSpPr>
        <p:cNvPr id="1" name="Shape 235"/>
        <p:cNvGrpSpPr/>
        <p:nvPr/>
      </p:nvGrpSpPr>
      <p:grpSpPr>
        <a:xfrm>
          <a:off x="0" y="0"/>
          <a:ext cx="0" cy="0"/>
          <a:chOff x="0" y="0"/>
          <a:chExt cx="0" cy="0"/>
        </a:xfrm>
      </p:grpSpPr>
      <p:cxnSp>
        <p:nvCxnSpPr>
          <p:cNvPr id="236" name="Google Shape;236;p15"/>
          <p:cNvCxnSpPr/>
          <p:nvPr/>
        </p:nvCxnSpPr>
        <p:spPr>
          <a:xfrm rot="10800000">
            <a:off x="6" y="410975"/>
            <a:ext cx="7938000" cy="0"/>
          </a:xfrm>
          <a:prstGeom prst="straightConnector1">
            <a:avLst/>
          </a:prstGeom>
          <a:noFill/>
          <a:ln w="28575" cap="flat" cmpd="sng">
            <a:solidFill>
              <a:schemeClr val="dk1"/>
            </a:solidFill>
            <a:prstDash val="solid"/>
            <a:round/>
            <a:headEnd type="none" w="med" len="med"/>
            <a:tailEnd type="none" w="med" len="med"/>
          </a:ln>
        </p:spPr>
      </p:cxnSp>
      <p:sp>
        <p:nvSpPr>
          <p:cNvPr id="237" name="Google Shape;237;p15"/>
          <p:cNvSpPr/>
          <p:nvPr/>
        </p:nvSpPr>
        <p:spPr>
          <a:xfrm flipH="1">
            <a:off x="7906443" y="-331025"/>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5"/>
          <p:cNvSpPr txBox="1">
            <a:spLocks noGrp="1"/>
          </p:cNvSpPr>
          <p:nvPr>
            <p:ph type="title"/>
          </p:nvPr>
        </p:nvSpPr>
        <p:spPr>
          <a:xfrm>
            <a:off x="1655575" y="616588"/>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239" name="Google Shape;239;p15"/>
          <p:cNvGrpSpPr/>
          <p:nvPr/>
        </p:nvGrpSpPr>
        <p:grpSpPr>
          <a:xfrm>
            <a:off x="6190309" y="4007213"/>
            <a:ext cx="3322716" cy="1155788"/>
            <a:chOff x="6190309" y="4007213"/>
            <a:chExt cx="3322716" cy="1155788"/>
          </a:xfrm>
        </p:grpSpPr>
        <p:sp>
          <p:nvSpPr>
            <p:cNvPr id="240" name="Google Shape;240;p15"/>
            <p:cNvSpPr/>
            <p:nvPr/>
          </p:nvSpPr>
          <p:spPr>
            <a:xfrm flipH="1">
              <a:off x="6190309" y="4421063"/>
              <a:ext cx="1127845" cy="741937"/>
            </a:xfrm>
            <a:custGeom>
              <a:avLst/>
              <a:gdLst/>
              <a:ahLst/>
              <a:cxnLst/>
              <a:rect l="l" t="t" r="r" b="b"/>
              <a:pathLst>
                <a:path w="69760" h="46033" fill="none" extrusionOk="0">
                  <a:moveTo>
                    <a:pt x="0" y="0"/>
                  </a:moveTo>
                  <a:lnTo>
                    <a:pt x="0" y="0"/>
                  </a:lnTo>
                  <a:cubicBezTo>
                    <a:pt x="0" y="10755"/>
                    <a:pt x="8726" y="19480"/>
                    <a:pt x="19480" y="19480"/>
                  </a:cubicBezTo>
                  <a:lnTo>
                    <a:pt x="50280" y="19480"/>
                  </a:lnTo>
                  <a:cubicBezTo>
                    <a:pt x="61035" y="19480"/>
                    <a:pt x="69760" y="28205"/>
                    <a:pt x="69760" y="38960"/>
                  </a:cubicBezTo>
                  <a:lnTo>
                    <a:pt x="69760" y="46032"/>
                  </a:lnTo>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1" name="Google Shape;241;p15"/>
            <p:cNvCxnSpPr/>
            <p:nvPr/>
          </p:nvCxnSpPr>
          <p:spPr>
            <a:xfrm>
              <a:off x="7860625" y="4007213"/>
              <a:ext cx="1652400" cy="0"/>
            </a:xfrm>
            <a:prstGeom prst="straightConnector1">
              <a:avLst/>
            </a:prstGeom>
            <a:noFill/>
            <a:ln w="28575" cap="flat" cmpd="sng">
              <a:solidFill>
                <a:schemeClr val="dk1"/>
              </a:solidFill>
              <a:prstDash val="solid"/>
              <a:round/>
              <a:headEnd type="none" w="med" len="med"/>
              <a:tailEnd type="none" w="med" len="med"/>
            </a:ln>
          </p:spPr>
        </p:cxnSp>
        <p:sp>
          <p:nvSpPr>
            <p:cNvPr id="242" name="Google Shape;242;p15"/>
            <p:cNvSpPr/>
            <p:nvPr/>
          </p:nvSpPr>
          <p:spPr>
            <a:xfrm rot="5400000">
              <a:off x="7481106" y="3844244"/>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TITLE_AND_BODY_1">
    <p:spTree>
      <p:nvGrpSpPr>
        <p:cNvPr id="1" name="Shape 243"/>
        <p:cNvGrpSpPr/>
        <p:nvPr/>
      </p:nvGrpSpPr>
      <p:grpSpPr>
        <a:xfrm>
          <a:off x="0" y="0"/>
          <a:ext cx="0" cy="0"/>
          <a:chOff x="0" y="0"/>
          <a:chExt cx="0" cy="0"/>
        </a:xfrm>
      </p:grpSpPr>
      <p:sp>
        <p:nvSpPr>
          <p:cNvPr id="244" name="Google Shape;244;p16"/>
          <p:cNvSpPr txBox="1">
            <a:spLocks noGrp="1"/>
          </p:cNvSpPr>
          <p:nvPr>
            <p:ph type="title"/>
          </p:nvPr>
        </p:nvSpPr>
        <p:spPr>
          <a:xfrm>
            <a:off x="1343458" y="2230008"/>
            <a:ext cx="3233100" cy="444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4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45" name="Google Shape;245;p16"/>
          <p:cNvSpPr txBox="1">
            <a:spLocks noGrp="1"/>
          </p:cNvSpPr>
          <p:nvPr>
            <p:ph type="subTitle" idx="1"/>
          </p:nvPr>
        </p:nvSpPr>
        <p:spPr>
          <a:xfrm>
            <a:off x="1343458" y="2553295"/>
            <a:ext cx="3233100" cy="39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246" name="Google Shape;246;p16"/>
          <p:cNvSpPr txBox="1">
            <a:spLocks noGrp="1"/>
          </p:cNvSpPr>
          <p:nvPr>
            <p:ph type="title" idx="2"/>
          </p:nvPr>
        </p:nvSpPr>
        <p:spPr>
          <a:xfrm>
            <a:off x="4578857" y="2230008"/>
            <a:ext cx="3233100" cy="444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4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47" name="Google Shape;247;p16"/>
          <p:cNvSpPr txBox="1">
            <a:spLocks noGrp="1"/>
          </p:cNvSpPr>
          <p:nvPr>
            <p:ph type="subTitle" idx="3"/>
          </p:nvPr>
        </p:nvSpPr>
        <p:spPr>
          <a:xfrm>
            <a:off x="4578858" y="2553295"/>
            <a:ext cx="3233100" cy="39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248" name="Google Shape;248;p16"/>
          <p:cNvSpPr txBox="1">
            <a:spLocks noGrp="1"/>
          </p:cNvSpPr>
          <p:nvPr>
            <p:ph type="title" idx="4"/>
          </p:nvPr>
        </p:nvSpPr>
        <p:spPr>
          <a:xfrm>
            <a:off x="1337750" y="3765007"/>
            <a:ext cx="3233100" cy="444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4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49" name="Google Shape;249;p16"/>
          <p:cNvSpPr txBox="1">
            <a:spLocks noGrp="1"/>
          </p:cNvSpPr>
          <p:nvPr>
            <p:ph type="subTitle" idx="5"/>
          </p:nvPr>
        </p:nvSpPr>
        <p:spPr>
          <a:xfrm>
            <a:off x="1337750" y="4064458"/>
            <a:ext cx="3233100" cy="39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250" name="Google Shape;250;p16"/>
          <p:cNvSpPr txBox="1">
            <a:spLocks noGrp="1"/>
          </p:cNvSpPr>
          <p:nvPr>
            <p:ph type="title" idx="6"/>
          </p:nvPr>
        </p:nvSpPr>
        <p:spPr>
          <a:xfrm>
            <a:off x="4573157" y="3765007"/>
            <a:ext cx="3233100" cy="444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4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51" name="Google Shape;251;p16"/>
          <p:cNvSpPr txBox="1">
            <a:spLocks noGrp="1"/>
          </p:cNvSpPr>
          <p:nvPr>
            <p:ph type="subTitle" idx="7"/>
          </p:nvPr>
        </p:nvSpPr>
        <p:spPr>
          <a:xfrm>
            <a:off x="4573150" y="4064458"/>
            <a:ext cx="3233100" cy="39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252" name="Google Shape;252;p16"/>
          <p:cNvSpPr txBox="1">
            <a:spLocks noGrp="1"/>
          </p:cNvSpPr>
          <p:nvPr>
            <p:ph type="title" idx="8"/>
          </p:nvPr>
        </p:nvSpPr>
        <p:spPr>
          <a:xfrm>
            <a:off x="1655575" y="616588"/>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253" name="Google Shape;253;p16"/>
          <p:cNvGrpSpPr/>
          <p:nvPr/>
        </p:nvGrpSpPr>
        <p:grpSpPr>
          <a:xfrm>
            <a:off x="-131269" y="2571000"/>
            <a:ext cx="963555" cy="2572493"/>
            <a:chOff x="-912" y="2571000"/>
            <a:chExt cx="963555" cy="2572493"/>
          </a:xfrm>
        </p:grpSpPr>
        <p:sp>
          <p:nvSpPr>
            <p:cNvPr id="254" name="Google Shape;254;p16"/>
            <p:cNvSpPr/>
            <p:nvPr/>
          </p:nvSpPr>
          <p:spPr>
            <a:xfrm rot="10800000">
              <a:off x="688989" y="5044586"/>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6"/>
            <p:cNvSpPr/>
            <p:nvPr/>
          </p:nvSpPr>
          <p:spPr>
            <a:xfrm rot="10800000">
              <a:off x="793419" y="4749656"/>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6"/>
            <p:cNvSpPr/>
            <p:nvPr/>
          </p:nvSpPr>
          <p:spPr>
            <a:xfrm rot="10800000">
              <a:off x="411173" y="257178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7" name="Google Shape;257;p16"/>
            <p:cNvCxnSpPr/>
            <p:nvPr/>
          </p:nvCxnSpPr>
          <p:spPr>
            <a:xfrm rot="10800000">
              <a:off x="-912" y="2571000"/>
              <a:ext cx="450900" cy="0"/>
            </a:xfrm>
            <a:prstGeom prst="straightConnector1">
              <a:avLst/>
            </a:prstGeom>
            <a:noFill/>
            <a:ln w="28575" cap="flat" cmpd="sng">
              <a:solidFill>
                <a:schemeClr val="dk1"/>
              </a:solidFill>
              <a:prstDash val="solid"/>
              <a:round/>
              <a:headEnd type="none" w="med" len="med"/>
              <a:tailEnd type="none" w="med" len="med"/>
            </a:ln>
          </p:spPr>
        </p:cxnSp>
        <p:cxnSp>
          <p:nvCxnSpPr>
            <p:cNvPr id="258" name="Google Shape;258;p16"/>
            <p:cNvCxnSpPr/>
            <p:nvPr/>
          </p:nvCxnSpPr>
          <p:spPr>
            <a:xfrm>
              <a:off x="827175" y="3276600"/>
              <a:ext cx="0" cy="1484400"/>
            </a:xfrm>
            <a:prstGeom prst="straightConnector1">
              <a:avLst/>
            </a:prstGeom>
            <a:noFill/>
            <a:ln w="28575" cap="flat" cmpd="sng">
              <a:solidFill>
                <a:schemeClr val="dk1"/>
              </a:solidFill>
              <a:prstDash val="solid"/>
              <a:round/>
              <a:headEnd type="none" w="med" len="med"/>
              <a:tailEnd type="none" w="med" len="med"/>
            </a:ln>
          </p:spPr>
        </p:cxnSp>
      </p:grpSp>
      <p:grpSp>
        <p:nvGrpSpPr>
          <p:cNvPr id="259" name="Google Shape;259;p16"/>
          <p:cNvGrpSpPr/>
          <p:nvPr/>
        </p:nvGrpSpPr>
        <p:grpSpPr>
          <a:xfrm rot="10800000">
            <a:off x="8307621" y="0"/>
            <a:ext cx="963555" cy="2572493"/>
            <a:chOff x="-912" y="2571000"/>
            <a:chExt cx="963555" cy="2572493"/>
          </a:xfrm>
        </p:grpSpPr>
        <p:sp>
          <p:nvSpPr>
            <p:cNvPr id="260" name="Google Shape;260;p16"/>
            <p:cNvSpPr/>
            <p:nvPr/>
          </p:nvSpPr>
          <p:spPr>
            <a:xfrm rot="10800000">
              <a:off x="688989" y="5044586"/>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6"/>
            <p:cNvSpPr/>
            <p:nvPr/>
          </p:nvSpPr>
          <p:spPr>
            <a:xfrm rot="10800000">
              <a:off x="793419" y="4749656"/>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6"/>
            <p:cNvSpPr/>
            <p:nvPr/>
          </p:nvSpPr>
          <p:spPr>
            <a:xfrm rot="10800000">
              <a:off x="412148" y="257178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3" name="Google Shape;263;p16"/>
            <p:cNvCxnSpPr/>
            <p:nvPr/>
          </p:nvCxnSpPr>
          <p:spPr>
            <a:xfrm rot="10800000">
              <a:off x="-912" y="2571000"/>
              <a:ext cx="450900" cy="0"/>
            </a:xfrm>
            <a:prstGeom prst="straightConnector1">
              <a:avLst/>
            </a:prstGeom>
            <a:noFill/>
            <a:ln w="28575" cap="flat" cmpd="sng">
              <a:solidFill>
                <a:schemeClr val="dk1"/>
              </a:solidFill>
              <a:prstDash val="solid"/>
              <a:round/>
              <a:headEnd type="none" w="med" len="med"/>
              <a:tailEnd type="none" w="med" len="med"/>
            </a:ln>
          </p:spPr>
        </p:cxnSp>
        <p:cxnSp>
          <p:nvCxnSpPr>
            <p:cNvPr id="264" name="Google Shape;264;p16"/>
            <p:cNvCxnSpPr/>
            <p:nvPr/>
          </p:nvCxnSpPr>
          <p:spPr>
            <a:xfrm>
              <a:off x="827175" y="3276600"/>
              <a:ext cx="0" cy="1484400"/>
            </a:xfrm>
            <a:prstGeom prst="straightConnector1">
              <a:avLst/>
            </a:prstGeom>
            <a:noFill/>
            <a:ln w="28575" cap="flat" cmpd="sng">
              <a:solidFill>
                <a:schemeClr val="dk1"/>
              </a:solidFill>
              <a:prstDash val="solid"/>
              <a:round/>
              <a:headEnd type="none" w="med" len="med"/>
              <a:tailEnd type="none" w="med" len="med"/>
            </a:ln>
          </p:spPr>
        </p:cxn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1">
  <p:cSld name="CUSTOM_4">
    <p:spTree>
      <p:nvGrpSpPr>
        <p:cNvPr id="1" name="Shape 265"/>
        <p:cNvGrpSpPr/>
        <p:nvPr/>
      </p:nvGrpSpPr>
      <p:grpSpPr>
        <a:xfrm>
          <a:off x="0" y="0"/>
          <a:ext cx="0" cy="0"/>
          <a:chOff x="0" y="0"/>
          <a:chExt cx="0" cy="0"/>
        </a:xfrm>
      </p:grpSpPr>
      <p:sp>
        <p:nvSpPr>
          <p:cNvPr id="266" name="Google Shape;266;p17"/>
          <p:cNvSpPr txBox="1">
            <a:spLocks noGrp="1"/>
          </p:cNvSpPr>
          <p:nvPr>
            <p:ph type="title"/>
          </p:nvPr>
        </p:nvSpPr>
        <p:spPr>
          <a:xfrm>
            <a:off x="5054250" y="1738050"/>
            <a:ext cx="3376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267" name="Google Shape;267;p17"/>
          <p:cNvGrpSpPr/>
          <p:nvPr/>
        </p:nvGrpSpPr>
        <p:grpSpPr>
          <a:xfrm>
            <a:off x="-3760615" y="-331025"/>
            <a:ext cx="8322444" cy="742000"/>
            <a:chOff x="-3760615" y="-331025"/>
            <a:chExt cx="8322444" cy="742000"/>
          </a:xfrm>
        </p:grpSpPr>
        <p:cxnSp>
          <p:nvCxnSpPr>
            <p:cNvPr id="268" name="Google Shape;268;p17"/>
            <p:cNvCxnSpPr/>
            <p:nvPr/>
          </p:nvCxnSpPr>
          <p:spPr>
            <a:xfrm rot="10800000">
              <a:off x="-3760615" y="410975"/>
              <a:ext cx="7938000" cy="0"/>
            </a:xfrm>
            <a:prstGeom prst="straightConnector1">
              <a:avLst/>
            </a:prstGeom>
            <a:noFill/>
            <a:ln w="28575" cap="flat" cmpd="sng">
              <a:solidFill>
                <a:schemeClr val="dk1"/>
              </a:solidFill>
              <a:prstDash val="solid"/>
              <a:round/>
              <a:headEnd type="none" w="med" len="med"/>
              <a:tailEnd type="none" w="med" len="med"/>
            </a:ln>
          </p:spPr>
        </p:cxnSp>
        <p:sp>
          <p:nvSpPr>
            <p:cNvPr id="269" name="Google Shape;269;p17"/>
            <p:cNvSpPr/>
            <p:nvPr/>
          </p:nvSpPr>
          <p:spPr>
            <a:xfrm flipH="1">
              <a:off x="4145822" y="-331025"/>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0" name="Google Shape;270;p17"/>
          <p:cNvGrpSpPr/>
          <p:nvPr/>
        </p:nvGrpSpPr>
        <p:grpSpPr>
          <a:xfrm>
            <a:off x="7297779" y="4007213"/>
            <a:ext cx="3322716" cy="1155788"/>
            <a:chOff x="6190309" y="4007213"/>
            <a:chExt cx="3322716" cy="1155788"/>
          </a:xfrm>
        </p:grpSpPr>
        <p:sp>
          <p:nvSpPr>
            <p:cNvPr id="271" name="Google Shape;271;p17"/>
            <p:cNvSpPr/>
            <p:nvPr/>
          </p:nvSpPr>
          <p:spPr>
            <a:xfrm flipH="1">
              <a:off x="6190309" y="4421063"/>
              <a:ext cx="1127845" cy="741937"/>
            </a:xfrm>
            <a:custGeom>
              <a:avLst/>
              <a:gdLst/>
              <a:ahLst/>
              <a:cxnLst/>
              <a:rect l="l" t="t" r="r" b="b"/>
              <a:pathLst>
                <a:path w="69760" h="46033" fill="none" extrusionOk="0">
                  <a:moveTo>
                    <a:pt x="0" y="0"/>
                  </a:moveTo>
                  <a:lnTo>
                    <a:pt x="0" y="0"/>
                  </a:lnTo>
                  <a:cubicBezTo>
                    <a:pt x="0" y="10755"/>
                    <a:pt x="8726" y="19480"/>
                    <a:pt x="19480" y="19480"/>
                  </a:cubicBezTo>
                  <a:lnTo>
                    <a:pt x="50280" y="19480"/>
                  </a:lnTo>
                  <a:cubicBezTo>
                    <a:pt x="61035" y="19480"/>
                    <a:pt x="69760" y="28205"/>
                    <a:pt x="69760" y="38960"/>
                  </a:cubicBezTo>
                  <a:lnTo>
                    <a:pt x="69760" y="46032"/>
                  </a:lnTo>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2" name="Google Shape;272;p17"/>
            <p:cNvCxnSpPr/>
            <p:nvPr/>
          </p:nvCxnSpPr>
          <p:spPr>
            <a:xfrm>
              <a:off x="7860625" y="4007213"/>
              <a:ext cx="1652400" cy="0"/>
            </a:xfrm>
            <a:prstGeom prst="straightConnector1">
              <a:avLst/>
            </a:prstGeom>
            <a:noFill/>
            <a:ln w="28575" cap="flat" cmpd="sng">
              <a:solidFill>
                <a:schemeClr val="dk1"/>
              </a:solidFill>
              <a:prstDash val="solid"/>
              <a:round/>
              <a:headEnd type="none" w="med" len="med"/>
              <a:tailEnd type="none" w="med" len="med"/>
            </a:ln>
          </p:spPr>
        </p:cxnSp>
        <p:sp>
          <p:nvSpPr>
            <p:cNvPr id="273" name="Google Shape;273;p17"/>
            <p:cNvSpPr/>
            <p:nvPr/>
          </p:nvSpPr>
          <p:spPr>
            <a:xfrm rot="5400000">
              <a:off x="7481106" y="3844244"/>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4" name="Google Shape;274;p17"/>
          <p:cNvSpPr txBox="1">
            <a:spLocks noGrp="1"/>
          </p:cNvSpPr>
          <p:nvPr>
            <p:ph type="subTitle" idx="1"/>
          </p:nvPr>
        </p:nvSpPr>
        <p:spPr>
          <a:xfrm>
            <a:off x="5138550" y="2477425"/>
            <a:ext cx="3188400" cy="1176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solidFill>
                  <a:srgbClr val="1D1C1D"/>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2">
  <p:cSld name="ONE_COLUMN_TEXT_1">
    <p:spTree>
      <p:nvGrpSpPr>
        <p:cNvPr id="1" name="Shape 275"/>
        <p:cNvGrpSpPr/>
        <p:nvPr/>
      </p:nvGrpSpPr>
      <p:grpSpPr>
        <a:xfrm>
          <a:off x="0" y="0"/>
          <a:ext cx="0" cy="0"/>
          <a:chOff x="0" y="0"/>
          <a:chExt cx="0" cy="0"/>
        </a:xfrm>
      </p:grpSpPr>
      <p:sp>
        <p:nvSpPr>
          <p:cNvPr id="276" name="Google Shape;276;p18"/>
          <p:cNvSpPr txBox="1">
            <a:spLocks noGrp="1"/>
          </p:cNvSpPr>
          <p:nvPr>
            <p:ph type="body" idx="1"/>
          </p:nvPr>
        </p:nvSpPr>
        <p:spPr>
          <a:xfrm>
            <a:off x="2692713" y="2571750"/>
            <a:ext cx="5270700" cy="1751700"/>
          </a:xfrm>
          <a:prstGeom prst="rect">
            <a:avLst/>
          </a:prstGeom>
          <a:solidFill>
            <a:schemeClr val="lt2"/>
          </a:solidFill>
        </p:spPr>
        <p:txBody>
          <a:bodyPr spcFirstLastPara="1" wrap="square" lIns="91425" tIns="91425" rIns="91425" bIns="91425" anchor="ctr"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
        <p:nvSpPr>
          <p:cNvPr id="277" name="Google Shape;277;p18"/>
          <p:cNvSpPr txBox="1">
            <a:spLocks noGrp="1"/>
          </p:cNvSpPr>
          <p:nvPr>
            <p:ph type="title"/>
          </p:nvPr>
        </p:nvSpPr>
        <p:spPr>
          <a:xfrm>
            <a:off x="1655575" y="618287"/>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278" name="Google Shape;278;p18"/>
          <p:cNvGrpSpPr/>
          <p:nvPr/>
        </p:nvGrpSpPr>
        <p:grpSpPr>
          <a:xfrm>
            <a:off x="684253" y="-316191"/>
            <a:ext cx="8464130" cy="2196550"/>
            <a:chOff x="684253" y="-316191"/>
            <a:chExt cx="8464130" cy="2196550"/>
          </a:xfrm>
        </p:grpSpPr>
        <p:cxnSp>
          <p:nvCxnSpPr>
            <p:cNvPr id="279" name="Google Shape;279;p18"/>
            <p:cNvCxnSpPr/>
            <p:nvPr/>
          </p:nvCxnSpPr>
          <p:spPr>
            <a:xfrm rot="10800000">
              <a:off x="824556" y="407875"/>
              <a:ext cx="0" cy="761700"/>
            </a:xfrm>
            <a:prstGeom prst="straightConnector1">
              <a:avLst/>
            </a:prstGeom>
            <a:noFill/>
            <a:ln w="28575" cap="flat" cmpd="sng">
              <a:solidFill>
                <a:schemeClr val="dk1"/>
              </a:solidFill>
              <a:prstDash val="solid"/>
              <a:round/>
              <a:headEnd type="none" w="med" len="med"/>
              <a:tailEnd type="none" w="med" len="med"/>
            </a:ln>
          </p:spPr>
        </p:cxnSp>
        <p:grpSp>
          <p:nvGrpSpPr>
            <p:cNvPr id="280" name="Google Shape;280;p18"/>
            <p:cNvGrpSpPr/>
            <p:nvPr/>
          </p:nvGrpSpPr>
          <p:grpSpPr>
            <a:xfrm>
              <a:off x="684253" y="-316191"/>
              <a:ext cx="8464130" cy="2196550"/>
              <a:chOff x="4439845" y="-316191"/>
              <a:chExt cx="8464130" cy="2196550"/>
            </a:xfrm>
          </p:grpSpPr>
          <p:grpSp>
            <p:nvGrpSpPr>
              <p:cNvPr id="281" name="Google Shape;281;p18"/>
              <p:cNvGrpSpPr/>
              <p:nvPr/>
            </p:nvGrpSpPr>
            <p:grpSpPr>
              <a:xfrm>
                <a:off x="4580143" y="-316191"/>
                <a:ext cx="8323832" cy="2196550"/>
                <a:chOff x="4580143" y="-316191"/>
                <a:chExt cx="8323832" cy="2196550"/>
              </a:xfrm>
            </p:grpSpPr>
            <p:cxnSp>
              <p:nvCxnSpPr>
                <p:cNvPr id="282" name="Google Shape;282;p18"/>
                <p:cNvCxnSpPr/>
                <p:nvPr/>
              </p:nvCxnSpPr>
              <p:spPr>
                <a:xfrm>
                  <a:off x="4966575" y="1880359"/>
                  <a:ext cx="7937400" cy="0"/>
                </a:xfrm>
                <a:prstGeom prst="straightConnector1">
                  <a:avLst/>
                </a:prstGeom>
                <a:noFill/>
                <a:ln w="28575" cap="flat" cmpd="sng">
                  <a:solidFill>
                    <a:schemeClr val="dk1"/>
                  </a:solidFill>
                  <a:prstDash val="solid"/>
                  <a:round/>
                  <a:headEnd type="none" w="med" len="med"/>
                  <a:tailEnd type="none" w="med" len="med"/>
                </a:ln>
              </p:spPr>
            </p:cxnSp>
            <p:sp>
              <p:nvSpPr>
                <p:cNvPr id="283" name="Google Shape;283;p18"/>
                <p:cNvSpPr/>
                <p:nvPr/>
              </p:nvSpPr>
              <p:spPr>
                <a:xfrm>
                  <a:off x="4580143" y="1138409"/>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84" name="Google Shape;284;p18"/>
                <p:cNvCxnSpPr/>
                <p:nvPr/>
              </p:nvCxnSpPr>
              <p:spPr>
                <a:xfrm rot="10800000">
                  <a:off x="4580150" y="-316191"/>
                  <a:ext cx="0" cy="445200"/>
                </a:xfrm>
                <a:prstGeom prst="straightConnector1">
                  <a:avLst/>
                </a:prstGeom>
                <a:noFill/>
                <a:ln w="28575" cap="flat" cmpd="sng">
                  <a:solidFill>
                    <a:schemeClr val="dk1"/>
                  </a:solidFill>
                  <a:prstDash val="solid"/>
                  <a:round/>
                  <a:headEnd type="none" w="med" len="med"/>
                  <a:tailEnd type="none" w="med" len="med"/>
                </a:ln>
              </p:spPr>
            </p:cxnSp>
          </p:grpSp>
          <p:sp>
            <p:nvSpPr>
              <p:cNvPr id="285" name="Google Shape;285;p18"/>
              <p:cNvSpPr/>
              <p:nvPr/>
            </p:nvSpPr>
            <p:spPr>
              <a:xfrm>
                <a:off x="4446425" y="14275"/>
                <a:ext cx="262500" cy="912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8"/>
              <p:cNvSpPr/>
              <p:nvPr/>
            </p:nvSpPr>
            <p:spPr>
              <a:xfrm>
                <a:off x="4560575" y="117000"/>
                <a:ext cx="45600" cy="2910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7" name="Google Shape;287;p18"/>
              <p:cNvGrpSpPr/>
              <p:nvPr/>
            </p:nvGrpSpPr>
            <p:grpSpPr>
              <a:xfrm>
                <a:off x="4439845" y="8562"/>
                <a:ext cx="273654" cy="393837"/>
                <a:chOff x="278145" y="8562"/>
                <a:chExt cx="273654" cy="393837"/>
              </a:xfrm>
            </p:grpSpPr>
            <p:sp>
              <p:nvSpPr>
                <p:cNvPr id="288" name="Google Shape;288;p18"/>
                <p:cNvSpPr/>
                <p:nvPr/>
              </p:nvSpPr>
              <p:spPr>
                <a:xfrm>
                  <a:off x="278145"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l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8"/>
                <p:cNvSpPr/>
                <p:nvPr/>
              </p:nvSpPr>
              <p:spPr>
                <a:xfrm>
                  <a:off x="387445"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l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ig Numbers 1">
  <p:cSld name="BIG_NUMBER_1">
    <p:spTree>
      <p:nvGrpSpPr>
        <p:cNvPr id="1" name="Shape 309"/>
        <p:cNvGrpSpPr/>
        <p:nvPr/>
      </p:nvGrpSpPr>
      <p:grpSpPr>
        <a:xfrm>
          <a:off x="0" y="0"/>
          <a:ext cx="0" cy="0"/>
          <a:chOff x="0" y="0"/>
          <a:chExt cx="0" cy="0"/>
        </a:xfrm>
      </p:grpSpPr>
      <p:sp>
        <p:nvSpPr>
          <p:cNvPr id="310" name="Google Shape;310;p21"/>
          <p:cNvSpPr txBox="1">
            <a:spLocks noGrp="1"/>
          </p:cNvSpPr>
          <p:nvPr>
            <p:ph type="title" hasCustomPrompt="1"/>
          </p:nvPr>
        </p:nvSpPr>
        <p:spPr>
          <a:xfrm>
            <a:off x="923100" y="2670885"/>
            <a:ext cx="2004000" cy="7395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Clr>
                <a:schemeClr val="accent1"/>
              </a:buClr>
              <a:buSzPts val="4800"/>
              <a:buNone/>
              <a:defRPr sz="4000">
                <a:solidFill>
                  <a:schemeClr val="lt1"/>
                </a:solidFill>
              </a:defRPr>
            </a:lvl1pPr>
            <a:lvl2pPr lvl="1" algn="ctr" rtl="0">
              <a:spcBef>
                <a:spcPts val="0"/>
              </a:spcBef>
              <a:spcAft>
                <a:spcPts val="0"/>
              </a:spcAft>
              <a:buClr>
                <a:schemeClr val="accent1"/>
              </a:buClr>
              <a:buSzPts val="12000"/>
              <a:buNone/>
              <a:defRPr sz="12000">
                <a:solidFill>
                  <a:schemeClr val="accent1"/>
                </a:solidFill>
              </a:defRPr>
            </a:lvl2pPr>
            <a:lvl3pPr lvl="2" algn="ctr" rtl="0">
              <a:spcBef>
                <a:spcPts val="0"/>
              </a:spcBef>
              <a:spcAft>
                <a:spcPts val="0"/>
              </a:spcAft>
              <a:buClr>
                <a:schemeClr val="accent1"/>
              </a:buClr>
              <a:buSzPts val="12000"/>
              <a:buNone/>
              <a:defRPr sz="12000">
                <a:solidFill>
                  <a:schemeClr val="accent1"/>
                </a:solidFill>
              </a:defRPr>
            </a:lvl3pPr>
            <a:lvl4pPr lvl="3" algn="ctr" rtl="0">
              <a:spcBef>
                <a:spcPts val="0"/>
              </a:spcBef>
              <a:spcAft>
                <a:spcPts val="0"/>
              </a:spcAft>
              <a:buClr>
                <a:schemeClr val="accent1"/>
              </a:buClr>
              <a:buSzPts val="12000"/>
              <a:buNone/>
              <a:defRPr sz="12000">
                <a:solidFill>
                  <a:schemeClr val="accent1"/>
                </a:solidFill>
              </a:defRPr>
            </a:lvl4pPr>
            <a:lvl5pPr lvl="4" algn="ctr" rtl="0">
              <a:spcBef>
                <a:spcPts val="0"/>
              </a:spcBef>
              <a:spcAft>
                <a:spcPts val="0"/>
              </a:spcAft>
              <a:buClr>
                <a:schemeClr val="accent1"/>
              </a:buClr>
              <a:buSzPts val="12000"/>
              <a:buNone/>
              <a:defRPr sz="12000">
                <a:solidFill>
                  <a:schemeClr val="accent1"/>
                </a:solidFill>
              </a:defRPr>
            </a:lvl5pPr>
            <a:lvl6pPr lvl="5" algn="ctr" rtl="0">
              <a:spcBef>
                <a:spcPts val="0"/>
              </a:spcBef>
              <a:spcAft>
                <a:spcPts val="0"/>
              </a:spcAft>
              <a:buClr>
                <a:schemeClr val="accent1"/>
              </a:buClr>
              <a:buSzPts val="12000"/>
              <a:buNone/>
              <a:defRPr sz="12000">
                <a:solidFill>
                  <a:schemeClr val="accent1"/>
                </a:solidFill>
              </a:defRPr>
            </a:lvl6pPr>
            <a:lvl7pPr lvl="6" algn="ctr" rtl="0">
              <a:spcBef>
                <a:spcPts val="0"/>
              </a:spcBef>
              <a:spcAft>
                <a:spcPts val="0"/>
              </a:spcAft>
              <a:buClr>
                <a:schemeClr val="accent1"/>
              </a:buClr>
              <a:buSzPts val="12000"/>
              <a:buNone/>
              <a:defRPr sz="12000">
                <a:solidFill>
                  <a:schemeClr val="accent1"/>
                </a:solidFill>
              </a:defRPr>
            </a:lvl7pPr>
            <a:lvl8pPr lvl="7" algn="ctr" rtl="0">
              <a:spcBef>
                <a:spcPts val="0"/>
              </a:spcBef>
              <a:spcAft>
                <a:spcPts val="0"/>
              </a:spcAft>
              <a:buClr>
                <a:schemeClr val="accent1"/>
              </a:buClr>
              <a:buSzPts val="12000"/>
              <a:buNone/>
              <a:defRPr sz="12000">
                <a:solidFill>
                  <a:schemeClr val="accent1"/>
                </a:solidFill>
              </a:defRPr>
            </a:lvl8pPr>
            <a:lvl9pPr lvl="8" algn="ctr" rtl="0">
              <a:spcBef>
                <a:spcPts val="0"/>
              </a:spcBef>
              <a:spcAft>
                <a:spcPts val="0"/>
              </a:spcAft>
              <a:buClr>
                <a:schemeClr val="accent1"/>
              </a:buClr>
              <a:buSzPts val="12000"/>
              <a:buNone/>
              <a:defRPr sz="12000">
                <a:solidFill>
                  <a:schemeClr val="accent1"/>
                </a:solidFill>
              </a:defRPr>
            </a:lvl9pPr>
          </a:lstStyle>
          <a:p>
            <a:r>
              <a:t>xx%</a:t>
            </a:r>
          </a:p>
        </p:txBody>
      </p:sp>
      <p:sp>
        <p:nvSpPr>
          <p:cNvPr id="311" name="Google Shape;311;p21"/>
          <p:cNvSpPr txBox="1">
            <a:spLocks noGrp="1"/>
          </p:cNvSpPr>
          <p:nvPr>
            <p:ph type="title" idx="2"/>
          </p:nvPr>
        </p:nvSpPr>
        <p:spPr>
          <a:xfrm>
            <a:off x="787050" y="3407517"/>
            <a:ext cx="2276100" cy="469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12" name="Google Shape;312;p21"/>
          <p:cNvSpPr txBox="1">
            <a:spLocks noGrp="1"/>
          </p:cNvSpPr>
          <p:nvPr>
            <p:ph type="subTitle" idx="1"/>
          </p:nvPr>
        </p:nvSpPr>
        <p:spPr>
          <a:xfrm>
            <a:off x="787050" y="3735085"/>
            <a:ext cx="2276100" cy="635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13" name="Google Shape;313;p21"/>
          <p:cNvSpPr txBox="1">
            <a:spLocks noGrp="1"/>
          </p:cNvSpPr>
          <p:nvPr>
            <p:ph type="title" idx="3" hasCustomPrompt="1"/>
          </p:nvPr>
        </p:nvSpPr>
        <p:spPr>
          <a:xfrm>
            <a:off x="3570000" y="2022640"/>
            <a:ext cx="2004000" cy="7395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Clr>
                <a:schemeClr val="accent1"/>
              </a:buClr>
              <a:buSzPts val="4800"/>
              <a:buNone/>
              <a:defRPr sz="4000">
                <a:solidFill>
                  <a:schemeClr val="lt1"/>
                </a:solidFill>
              </a:defRPr>
            </a:lvl1pPr>
            <a:lvl2pPr lvl="1" algn="ctr" rtl="0">
              <a:spcBef>
                <a:spcPts val="0"/>
              </a:spcBef>
              <a:spcAft>
                <a:spcPts val="0"/>
              </a:spcAft>
              <a:buClr>
                <a:schemeClr val="accent1"/>
              </a:buClr>
              <a:buSzPts val="12000"/>
              <a:buNone/>
              <a:defRPr sz="12000">
                <a:solidFill>
                  <a:schemeClr val="accent1"/>
                </a:solidFill>
              </a:defRPr>
            </a:lvl2pPr>
            <a:lvl3pPr lvl="2" algn="ctr" rtl="0">
              <a:spcBef>
                <a:spcPts val="0"/>
              </a:spcBef>
              <a:spcAft>
                <a:spcPts val="0"/>
              </a:spcAft>
              <a:buClr>
                <a:schemeClr val="accent1"/>
              </a:buClr>
              <a:buSzPts val="12000"/>
              <a:buNone/>
              <a:defRPr sz="12000">
                <a:solidFill>
                  <a:schemeClr val="accent1"/>
                </a:solidFill>
              </a:defRPr>
            </a:lvl3pPr>
            <a:lvl4pPr lvl="3" algn="ctr" rtl="0">
              <a:spcBef>
                <a:spcPts val="0"/>
              </a:spcBef>
              <a:spcAft>
                <a:spcPts val="0"/>
              </a:spcAft>
              <a:buClr>
                <a:schemeClr val="accent1"/>
              </a:buClr>
              <a:buSzPts val="12000"/>
              <a:buNone/>
              <a:defRPr sz="12000">
                <a:solidFill>
                  <a:schemeClr val="accent1"/>
                </a:solidFill>
              </a:defRPr>
            </a:lvl4pPr>
            <a:lvl5pPr lvl="4" algn="ctr" rtl="0">
              <a:spcBef>
                <a:spcPts val="0"/>
              </a:spcBef>
              <a:spcAft>
                <a:spcPts val="0"/>
              </a:spcAft>
              <a:buClr>
                <a:schemeClr val="accent1"/>
              </a:buClr>
              <a:buSzPts val="12000"/>
              <a:buNone/>
              <a:defRPr sz="12000">
                <a:solidFill>
                  <a:schemeClr val="accent1"/>
                </a:solidFill>
              </a:defRPr>
            </a:lvl5pPr>
            <a:lvl6pPr lvl="5" algn="ctr" rtl="0">
              <a:spcBef>
                <a:spcPts val="0"/>
              </a:spcBef>
              <a:spcAft>
                <a:spcPts val="0"/>
              </a:spcAft>
              <a:buClr>
                <a:schemeClr val="accent1"/>
              </a:buClr>
              <a:buSzPts val="12000"/>
              <a:buNone/>
              <a:defRPr sz="12000">
                <a:solidFill>
                  <a:schemeClr val="accent1"/>
                </a:solidFill>
              </a:defRPr>
            </a:lvl6pPr>
            <a:lvl7pPr lvl="6" algn="ctr" rtl="0">
              <a:spcBef>
                <a:spcPts val="0"/>
              </a:spcBef>
              <a:spcAft>
                <a:spcPts val="0"/>
              </a:spcAft>
              <a:buClr>
                <a:schemeClr val="accent1"/>
              </a:buClr>
              <a:buSzPts val="12000"/>
              <a:buNone/>
              <a:defRPr sz="12000">
                <a:solidFill>
                  <a:schemeClr val="accent1"/>
                </a:solidFill>
              </a:defRPr>
            </a:lvl7pPr>
            <a:lvl8pPr lvl="7" algn="ctr" rtl="0">
              <a:spcBef>
                <a:spcPts val="0"/>
              </a:spcBef>
              <a:spcAft>
                <a:spcPts val="0"/>
              </a:spcAft>
              <a:buClr>
                <a:schemeClr val="accent1"/>
              </a:buClr>
              <a:buSzPts val="12000"/>
              <a:buNone/>
              <a:defRPr sz="12000">
                <a:solidFill>
                  <a:schemeClr val="accent1"/>
                </a:solidFill>
              </a:defRPr>
            </a:lvl8pPr>
            <a:lvl9pPr lvl="8" algn="ctr" rtl="0">
              <a:spcBef>
                <a:spcPts val="0"/>
              </a:spcBef>
              <a:spcAft>
                <a:spcPts val="0"/>
              </a:spcAft>
              <a:buClr>
                <a:schemeClr val="accent1"/>
              </a:buClr>
              <a:buSzPts val="12000"/>
              <a:buNone/>
              <a:defRPr sz="12000">
                <a:solidFill>
                  <a:schemeClr val="accent1"/>
                </a:solidFill>
              </a:defRPr>
            </a:lvl9pPr>
          </a:lstStyle>
          <a:p>
            <a:r>
              <a:t>xx%</a:t>
            </a:r>
          </a:p>
        </p:txBody>
      </p:sp>
      <p:sp>
        <p:nvSpPr>
          <p:cNvPr id="314" name="Google Shape;314;p21"/>
          <p:cNvSpPr txBox="1">
            <a:spLocks noGrp="1"/>
          </p:cNvSpPr>
          <p:nvPr>
            <p:ph type="title" idx="4"/>
          </p:nvPr>
        </p:nvSpPr>
        <p:spPr>
          <a:xfrm>
            <a:off x="3433950" y="2752395"/>
            <a:ext cx="2276100" cy="469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15" name="Google Shape;315;p21"/>
          <p:cNvSpPr txBox="1">
            <a:spLocks noGrp="1"/>
          </p:cNvSpPr>
          <p:nvPr>
            <p:ph type="subTitle" idx="5"/>
          </p:nvPr>
        </p:nvSpPr>
        <p:spPr>
          <a:xfrm>
            <a:off x="3433950" y="3086766"/>
            <a:ext cx="2276100" cy="635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16" name="Google Shape;316;p21"/>
          <p:cNvSpPr txBox="1">
            <a:spLocks noGrp="1"/>
          </p:cNvSpPr>
          <p:nvPr>
            <p:ph type="title" idx="6" hasCustomPrompt="1"/>
          </p:nvPr>
        </p:nvSpPr>
        <p:spPr>
          <a:xfrm>
            <a:off x="6216900" y="2670885"/>
            <a:ext cx="2004000" cy="739500"/>
          </a:xfrm>
          <a:prstGeom prst="rect">
            <a:avLst/>
          </a:prstGeom>
          <a:solidFill>
            <a:schemeClr val="lt2"/>
          </a:solidFill>
        </p:spPr>
        <p:txBody>
          <a:bodyPr spcFirstLastPara="1" wrap="square" lIns="91425" tIns="91425" rIns="91425" bIns="91425" anchor="ctr" anchorCtr="0">
            <a:noAutofit/>
          </a:bodyPr>
          <a:lstStyle>
            <a:lvl1pPr lvl="0" algn="ctr" rtl="0">
              <a:spcBef>
                <a:spcPts val="0"/>
              </a:spcBef>
              <a:spcAft>
                <a:spcPts val="0"/>
              </a:spcAft>
              <a:buClr>
                <a:schemeClr val="accent1"/>
              </a:buClr>
              <a:buSzPts val="4800"/>
              <a:buNone/>
              <a:defRPr sz="4000">
                <a:solidFill>
                  <a:schemeClr val="lt1"/>
                </a:solidFill>
              </a:defRPr>
            </a:lvl1pPr>
            <a:lvl2pPr lvl="1" algn="ctr" rtl="0">
              <a:spcBef>
                <a:spcPts val="0"/>
              </a:spcBef>
              <a:spcAft>
                <a:spcPts val="0"/>
              </a:spcAft>
              <a:buClr>
                <a:schemeClr val="accent1"/>
              </a:buClr>
              <a:buSzPts val="12000"/>
              <a:buNone/>
              <a:defRPr sz="12000">
                <a:solidFill>
                  <a:schemeClr val="accent1"/>
                </a:solidFill>
              </a:defRPr>
            </a:lvl2pPr>
            <a:lvl3pPr lvl="2" algn="ctr" rtl="0">
              <a:spcBef>
                <a:spcPts val="0"/>
              </a:spcBef>
              <a:spcAft>
                <a:spcPts val="0"/>
              </a:spcAft>
              <a:buClr>
                <a:schemeClr val="accent1"/>
              </a:buClr>
              <a:buSzPts val="12000"/>
              <a:buNone/>
              <a:defRPr sz="12000">
                <a:solidFill>
                  <a:schemeClr val="accent1"/>
                </a:solidFill>
              </a:defRPr>
            </a:lvl3pPr>
            <a:lvl4pPr lvl="3" algn="ctr" rtl="0">
              <a:spcBef>
                <a:spcPts val="0"/>
              </a:spcBef>
              <a:spcAft>
                <a:spcPts val="0"/>
              </a:spcAft>
              <a:buClr>
                <a:schemeClr val="accent1"/>
              </a:buClr>
              <a:buSzPts val="12000"/>
              <a:buNone/>
              <a:defRPr sz="12000">
                <a:solidFill>
                  <a:schemeClr val="accent1"/>
                </a:solidFill>
              </a:defRPr>
            </a:lvl4pPr>
            <a:lvl5pPr lvl="4" algn="ctr" rtl="0">
              <a:spcBef>
                <a:spcPts val="0"/>
              </a:spcBef>
              <a:spcAft>
                <a:spcPts val="0"/>
              </a:spcAft>
              <a:buClr>
                <a:schemeClr val="accent1"/>
              </a:buClr>
              <a:buSzPts val="12000"/>
              <a:buNone/>
              <a:defRPr sz="12000">
                <a:solidFill>
                  <a:schemeClr val="accent1"/>
                </a:solidFill>
              </a:defRPr>
            </a:lvl5pPr>
            <a:lvl6pPr lvl="5" algn="ctr" rtl="0">
              <a:spcBef>
                <a:spcPts val="0"/>
              </a:spcBef>
              <a:spcAft>
                <a:spcPts val="0"/>
              </a:spcAft>
              <a:buClr>
                <a:schemeClr val="accent1"/>
              </a:buClr>
              <a:buSzPts val="12000"/>
              <a:buNone/>
              <a:defRPr sz="12000">
                <a:solidFill>
                  <a:schemeClr val="accent1"/>
                </a:solidFill>
              </a:defRPr>
            </a:lvl6pPr>
            <a:lvl7pPr lvl="6" algn="ctr" rtl="0">
              <a:spcBef>
                <a:spcPts val="0"/>
              </a:spcBef>
              <a:spcAft>
                <a:spcPts val="0"/>
              </a:spcAft>
              <a:buClr>
                <a:schemeClr val="accent1"/>
              </a:buClr>
              <a:buSzPts val="12000"/>
              <a:buNone/>
              <a:defRPr sz="12000">
                <a:solidFill>
                  <a:schemeClr val="accent1"/>
                </a:solidFill>
              </a:defRPr>
            </a:lvl7pPr>
            <a:lvl8pPr lvl="7" algn="ctr" rtl="0">
              <a:spcBef>
                <a:spcPts val="0"/>
              </a:spcBef>
              <a:spcAft>
                <a:spcPts val="0"/>
              </a:spcAft>
              <a:buClr>
                <a:schemeClr val="accent1"/>
              </a:buClr>
              <a:buSzPts val="12000"/>
              <a:buNone/>
              <a:defRPr sz="12000">
                <a:solidFill>
                  <a:schemeClr val="accent1"/>
                </a:solidFill>
              </a:defRPr>
            </a:lvl8pPr>
            <a:lvl9pPr lvl="8" algn="ctr" rtl="0">
              <a:spcBef>
                <a:spcPts val="0"/>
              </a:spcBef>
              <a:spcAft>
                <a:spcPts val="0"/>
              </a:spcAft>
              <a:buClr>
                <a:schemeClr val="accent1"/>
              </a:buClr>
              <a:buSzPts val="12000"/>
              <a:buNone/>
              <a:defRPr sz="12000">
                <a:solidFill>
                  <a:schemeClr val="accent1"/>
                </a:solidFill>
              </a:defRPr>
            </a:lvl9pPr>
          </a:lstStyle>
          <a:p>
            <a:r>
              <a:t>xx%</a:t>
            </a:r>
          </a:p>
        </p:txBody>
      </p:sp>
      <p:sp>
        <p:nvSpPr>
          <p:cNvPr id="317" name="Google Shape;317;p21"/>
          <p:cNvSpPr txBox="1">
            <a:spLocks noGrp="1"/>
          </p:cNvSpPr>
          <p:nvPr>
            <p:ph type="title" idx="7"/>
          </p:nvPr>
        </p:nvSpPr>
        <p:spPr>
          <a:xfrm>
            <a:off x="6080850" y="3407517"/>
            <a:ext cx="2276100" cy="469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18" name="Google Shape;318;p21"/>
          <p:cNvSpPr txBox="1">
            <a:spLocks noGrp="1"/>
          </p:cNvSpPr>
          <p:nvPr>
            <p:ph type="subTitle" idx="8"/>
          </p:nvPr>
        </p:nvSpPr>
        <p:spPr>
          <a:xfrm>
            <a:off x="6080850" y="3735085"/>
            <a:ext cx="2276100" cy="635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19" name="Google Shape;319;p21"/>
          <p:cNvSpPr txBox="1">
            <a:spLocks noGrp="1"/>
          </p:cNvSpPr>
          <p:nvPr>
            <p:ph type="title" idx="9"/>
          </p:nvPr>
        </p:nvSpPr>
        <p:spPr>
          <a:xfrm>
            <a:off x="1655575" y="618287"/>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cxnSp>
        <p:nvCxnSpPr>
          <p:cNvPr id="320" name="Google Shape;320;p21"/>
          <p:cNvCxnSpPr/>
          <p:nvPr/>
        </p:nvCxnSpPr>
        <p:spPr>
          <a:xfrm>
            <a:off x="0" y="408225"/>
            <a:ext cx="9144000" cy="0"/>
          </a:xfrm>
          <a:prstGeom prst="straightConnector1">
            <a:avLst/>
          </a:prstGeom>
          <a:noFill/>
          <a:ln w="28575" cap="flat" cmpd="sng">
            <a:solidFill>
              <a:schemeClr val="dk1"/>
            </a:solidFill>
            <a:prstDash val="solid"/>
            <a:round/>
            <a:headEnd type="none" w="med" len="med"/>
            <a:tailEnd type="none" w="med" len="med"/>
          </a:ln>
        </p:spPr>
      </p:cxnSp>
      <p:grpSp>
        <p:nvGrpSpPr>
          <p:cNvPr id="321" name="Google Shape;321;p21"/>
          <p:cNvGrpSpPr/>
          <p:nvPr/>
        </p:nvGrpSpPr>
        <p:grpSpPr>
          <a:xfrm>
            <a:off x="1746575" y="3722466"/>
            <a:ext cx="5642575" cy="1416781"/>
            <a:chOff x="1746575" y="3722466"/>
            <a:chExt cx="5642575" cy="1416781"/>
          </a:xfrm>
        </p:grpSpPr>
        <p:grpSp>
          <p:nvGrpSpPr>
            <p:cNvPr id="322" name="Google Shape;322;p21"/>
            <p:cNvGrpSpPr/>
            <p:nvPr/>
          </p:nvGrpSpPr>
          <p:grpSpPr>
            <a:xfrm rot="10800000">
              <a:off x="4438432" y="3722466"/>
              <a:ext cx="273654" cy="1409956"/>
              <a:chOff x="270152" y="9537"/>
              <a:chExt cx="273654" cy="1409956"/>
            </a:xfrm>
          </p:grpSpPr>
          <p:grpSp>
            <p:nvGrpSpPr>
              <p:cNvPr id="323" name="Google Shape;323;p21"/>
              <p:cNvGrpSpPr/>
              <p:nvPr/>
            </p:nvGrpSpPr>
            <p:grpSpPr>
              <a:xfrm>
                <a:off x="270152" y="9537"/>
                <a:ext cx="273654" cy="393837"/>
                <a:chOff x="274914" y="8562"/>
                <a:chExt cx="273654" cy="393837"/>
              </a:xfrm>
            </p:grpSpPr>
            <p:sp>
              <p:nvSpPr>
                <p:cNvPr id="324" name="Google Shape;324;p21"/>
                <p:cNvSpPr/>
                <p:nvPr/>
              </p:nvSpPr>
              <p:spPr>
                <a:xfrm>
                  <a:off x="274914"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1"/>
                <p:cNvSpPr/>
                <p:nvPr/>
              </p:nvSpPr>
              <p:spPr>
                <a:xfrm>
                  <a:off x="384214"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26" name="Google Shape;326;p21"/>
              <p:cNvCxnSpPr>
                <a:stCxn id="315" idx="2"/>
              </p:cNvCxnSpPr>
              <p:nvPr/>
            </p:nvCxnSpPr>
            <p:spPr>
              <a:xfrm rot="10800000">
                <a:off x="406938" y="420792"/>
                <a:ext cx="3300" cy="998700"/>
              </a:xfrm>
              <a:prstGeom prst="straightConnector1">
                <a:avLst/>
              </a:prstGeom>
              <a:noFill/>
              <a:ln w="28575" cap="flat" cmpd="sng">
                <a:solidFill>
                  <a:schemeClr val="dk1"/>
                </a:solidFill>
                <a:prstDash val="solid"/>
                <a:round/>
                <a:headEnd type="none" w="med" len="med"/>
                <a:tailEnd type="none" w="med" len="med"/>
              </a:ln>
            </p:spPr>
          </p:cxnSp>
        </p:grpSp>
        <p:grpSp>
          <p:nvGrpSpPr>
            <p:cNvPr id="327" name="Google Shape;327;p21"/>
            <p:cNvGrpSpPr/>
            <p:nvPr/>
          </p:nvGrpSpPr>
          <p:grpSpPr>
            <a:xfrm rot="10800000">
              <a:off x="1788282" y="4370785"/>
              <a:ext cx="273654" cy="768462"/>
              <a:chOff x="270152" y="9537"/>
              <a:chExt cx="273654" cy="768462"/>
            </a:xfrm>
          </p:grpSpPr>
          <p:grpSp>
            <p:nvGrpSpPr>
              <p:cNvPr id="328" name="Google Shape;328;p21"/>
              <p:cNvGrpSpPr/>
              <p:nvPr/>
            </p:nvGrpSpPr>
            <p:grpSpPr>
              <a:xfrm>
                <a:off x="270152" y="9537"/>
                <a:ext cx="273654" cy="393837"/>
                <a:chOff x="274914" y="8562"/>
                <a:chExt cx="273654" cy="393837"/>
              </a:xfrm>
            </p:grpSpPr>
            <p:sp>
              <p:nvSpPr>
                <p:cNvPr id="329" name="Google Shape;329;p21"/>
                <p:cNvSpPr/>
                <p:nvPr/>
              </p:nvSpPr>
              <p:spPr>
                <a:xfrm>
                  <a:off x="274914"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1"/>
                <p:cNvSpPr/>
                <p:nvPr/>
              </p:nvSpPr>
              <p:spPr>
                <a:xfrm>
                  <a:off x="384214"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31" name="Google Shape;331;p21"/>
              <p:cNvCxnSpPr/>
              <p:nvPr/>
            </p:nvCxnSpPr>
            <p:spPr>
              <a:xfrm rot="10800000">
                <a:off x="406988" y="420999"/>
                <a:ext cx="0" cy="357000"/>
              </a:xfrm>
              <a:prstGeom prst="straightConnector1">
                <a:avLst/>
              </a:prstGeom>
              <a:noFill/>
              <a:ln w="28575" cap="flat" cmpd="sng">
                <a:solidFill>
                  <a:schemeClr val="dk1"/>
                </a:solidFill>
                <a:prstDash val="solid"/>
                <a:round/>
                <a:headEnd type="none" w="med" len="med"/>
                <a:tailEnd type="none" w="med" len="med"/>
              </a:ln>
            </p:spPr>
          </p:cxnSp>
        </p:grpSp>
        <p:grpSp>
          <p:nvGrpSpPr>
            <p:cNvPr id="332" name="Google Shape;332;p21"/>
            <p:cNvGrpSpPr/>
            <p:nvPr/>
          </p:nvGrpSpPr>
          <p:grpSpPr>
            <a:xfrm rot="10800000">
              <a:off x="7082082" y="4370785"/>
              <a:ext cx="273654" cy="768462"/>
              <a:chOff x="270152" y="9537"/>
              <a:chExt cx="273654" cy="768462"/>
            </a:xfrm>
          </p:grpSpPr>
          <p:grpSp>
            <p:nvGrpSpPr>
              <p:cNvPr id="333" name="Google Shape;333;p21"/>
              <p:cNvGrpSpPr/>
              <p:nvPr/>
            </p:nvGrpSpPr>
            <p:grpSpPr>
              <a:xfrm>
                <a:off x="270152" y="9537"/>
                <a:ext cx="273654" cy="393837"/>
                <a:chOff x="274914" y="8562"/>
                <a:chExt cx="273654" cy="393837"/>
              </a:xfrm>
            </p:grpSpPr>
            <p:sp>
              <p:nvSpPr>
                <p:cNvPr id="334" name="Google Shape;334;p21"/>
                <p:cNvSpPr/>
                <p:nvPr/>
              </p:nvSpPr>
              <p:spPr>
                <a:xfrm>
                  <a:off x="274914"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1"/>
                <p:cNvSpPr/>
                <p:nvPr/>
              </p:nvSpPr>
              <p:spPr>
                <a:xfrm>
                  <a:off x="384214"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36" name="Google Shape;336;p21"/>
              <p:cNvCxnSpPr/>
              <p:nvPr/>
            </p:nvCxnSpPr>
            <p:spPr>
              <a:xfrm rot="10800000">
                <a:off x="406988" y="414399"/>
                <a:ext cx="0" cy="363600"/>
              </a:xfrm>
              <a:prstGeom prst="straightConnector1">
                <a:avLst/>
              </a:prstGeom>
              <a:noFill/>
              <a:ln w="28575" cap="flat" cmpd="sng">
                <a:solidFill>
                  <a:schemeClr val="dk1"/>
                </a:solidFill>
                <a:prstDash val="solid"/>
                <a:round/>
                <a:headEnd type="none" w="med" len="med"/>
                <a:tailEnd type="none" w="med" len="med"/>
              </a:ln>
            </p:spPr>
          </p:cxnSp>
        </p:grpSp>
        <p:cxnSp>
          <p:nvCxnSpPr>
            <p:cNvPr id="337" name="Google Shape;337;p21"/>
            <p:cNvCxnSpPr/>
            <p:nvPr/>
          </p:nvCxnSpPr>
          <p:spPr>
            <a:xfrm>
              <a:off x="1746575" y="4351626"/>
              <a:ext cx="340500" cy="0"/>
            </a:xfrm>
            <a:prstGeom prst="straightConnector1">
              <a:avLst/>
            </a:prstGeom>
            <a:noFill/>
            <a:ln w="28575" cap="flat" cmpd="sng">
              <a:solidFill>
                <a:schemeClr val="dk1"/>
              </a:solidFill>
              <a:prstDash val="solid"/>
              <a:round/>
              <a:headEnd type="none" w="med" len="med"/>
              <a:tailEnd type="none" w="med" len="med"/>
            </a:ln>
          </p:spPr>
        </p:cxnSp>
        <p:cxnSp>
          <p:nvCxnSpPr>
            <p:cNvPr id="338" name="Google Shape;338;p21"/>
            <p:cNvCxnSpPr/>
            <p:nvPr/>
          </p:nvCxnSpPr>
          <p:spPr>
            <a:xfrm>
              <a:off x="4401750" y="3727225"/>
              <a:ext cx="340500" cy="0"/>
            </a:xfrm>
            <a:prstGeom prst="straightConnector1">
              <a:avLst/>
            </a:prstGeom>
            <a:noFill/>
            <a:ln w="28575" cap="flat" cmpd="sng">
              <a:solidFill>
                <a:schemeClr val="dk1"/>
              </a:solidFill>
              <a:prstDash val="solid"/>
              <a:round/>
              <a:headEnd type="none" w="med" len="med"/>
              <a:tailEnd type="none" w="med" len="med"/>
            </a:ln>
          </p:spPr>
        </p:cxnSp>
        <p:cxnSp>
          <p:nvCxnSpPr>
            <p:cNvPr id="339" name="Google Shape;339;p21"/>
            <p:cNvCxnSpPr/>
            <p:nvPr/>
          </p:nvCxnSpPr>
          <p:spPr>
            <a:xfrm>
              <a:off x="7048650" y="4351625"/>
              <a:ext cx="340500" cy="0"/>
            </a:xfrm>
            <a:prstGeom prst="straightConnector1">
              <a:avLst/>
            </a:prstGeom>
            <a:noFill/>
            <a:ln w="28575" cap="flat" cmpd="sng">
              <a:solidFill>
                <a:schemeClr val="dk1"/>
              </a:solidFill>
              <a:prstDash val="solid"/>
              <a:round/>
              <a:headEnd type="none" w="med" len="med"/>
              <a:tailEnd type="none" w="med" len="med"/>
            </a:ln>
          </p:spPr>
        </p:cxn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Four Columns">
  <p:cSld name="BIG_NUMBER_1_1">
    <p:spTree>
      <p:nvGrpSpPr>
        <p:cNvPr id="1" name="Shape 340"/>
        <p:cNvGrpSpPr/>
        <p:nvPr/>
      </p:nvGrpSpPr>
      <p:grpSpPr>
        <a:xfrm>
          <a:off x="0" y="0"/>
          <a:ext cx="0" cy="0"/>
          <a:chOff x="0" y="0"/>
          <a:chExt cx="0" cy="0"/>
        </a:xfrm>
      </p:grpSpPr>
      <p:sp>
        <p:nvSpPr>
          <p:cNvPr id="341" name="Google Shape;341;p22"/>
          <p:cNvSpPr txBox="1">
            <a:spLocks noGrp="1"/>
          </p:cNvSpPr>
          <p:nvPr>
            <p:ph type="subTitle" idx="1"/>
          </p:nvPr>
        </p:nvSpPr>
        <p:spPr>
          <a:xfrm>
            <a:off x="720550" y="3654085"/>
            <a:ext cx="1781100" cy="82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42" name="Google Shape;342;p22"/>
          <p:cNvSpPr txBox="1">
            <a:spLocks noGrp="1"/>
          </p:cNvSpPr>
          <p:nvPr>
            <p:ph type="subTitle" idx="2"/>
          </p:nvPr>
        </p:nvSpPr>
        <p:spPr>
          <a:xfrm>
            <a:off x="2694492" y="3654085"/>
            <a:ext cx="1781100" cy="82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43" name="Google Shape;343;p22"/>
          <p:cNvSpPr txBox="1">
            <a:spLocks noGrp="1"/>
          </p:cNvSpPr>
          <p:nvPr>
            <p:ph type="subTitle" idx="3"/>
          </p:nvPr>
        </p:nvSpPr>
        <p:spPr>
          <a:xfrm>
            <a:off x="4668435" y="3654085"/>
            <a:ext cx="1781100" cy="82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44" name="Google Shape;344;p22"/>
          <p:cNvSpPr txBox="1">
            <a:spLocks noGrp="1"/>
          </p:cNvSpPr>
          <p:nvPr>
            <p:ph type="subTitle" idx="4"/>
          </p:nvPr>
        </p:nvSpPr>
        <p:spPr>
          <a:xfrm>
            <a:off x="6642377" y="3654085"/>
            <a:ext cx="1781100" cy="82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45" name="Google Shape;345;p22"/>
          <p:cNvSpPr txBox="1">
            <a:spLocks noGrp="1"/>
          </p:cNvSpPr>
          <p:nvPr>
            <p:ph type="title" hasCustomPrompt="1"/>
          </p:nvPr>
        </p:nvSpPr>
        <p:spPr>
          <a:xfrm>
            <a:off x="778750" y="3062080"/>
            <a:ext cx="1664700" cy="487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3000"/>
              <a:buNone/>
              <a:defRPr sz="3000">
                <a:solidFill>
                  <a:schemeClr val="lt2"/>
                </a:solidFill>
              </a:defRPr>
            </a:lvl1pPr>
            <a:lvl2pPr lvl="1" algn="ctr" rtl="0">
              <a:spcBef>
                <a:spcPts val="0"/>
              </a:spcBef>
              <a:spcAft>
                <a:spcPts val="0"/>
              </a:spcAft>
              <a:buClr>
                <a:schemeClr val="accent1"/>
              </a:buClr>
              <a:buSzPts val="3000"/>
              <a:buNone/>
              <a:defRPr sz="3000">
                <a:solidFill>
                  <a:schemeClr val="accent1"/>
                </a:solidFill>
              </a:defRPr>
            </a:lvl2pPr>
            <a:lvl3pPr lvl="2" algn="ctr" rtl="0">
              <a:spcBef>
                <a:spcPts val="0"/>
              </a:spcBef>
              <a:spcAft>
                <a:spcPts val="0"/>
              </a:spcAft>
              <a:buClr>
                <a:schemeClr val="accent1"/>
              </a:buClr>
              <a:buSzPts val="3000"/>
              <a:buNone/>
              <a:defRPr sz="3000">
                <a:solidFill>
                  <a:schemeClr val="accent1"/>
                </a:solidFill>
              </a:defRPr>
            </a:lvl3pPr>
            <a:lvl4pPr lvl="3" algn="ctr" rtl="0">
              <a:spcBef>
                <a:spcPts val="0"/>
              </a:spcBef>
              <a:spcAft>
                <a:spcPts val="0"/>
              </a:spcAft>
              <a:buClr>
                <a:schemeClr val="accent1"/>
              </a:buClr>
              <a:buSzPts val="3000"/>
              <a:buNone/>
              <a:defRPr sz="3000">
                <a:solidFill>
                  <a:schemeClr val="accent1"/>
                </a:solidFill>
              </a:defRPr>
            </a:lvl4pPr>
            <a:lvl5pPr lvl="4" algn="ctr" rtl="0">
              <a:spcBef>
                <a:spcPts val="0"/>
              </a:spcBef>
              <a:spcAft>
                <a:spcPts val="0"/>
              </a:spcAft>
              <a:buClr>
                <a:schemeClr val="accent1"/>
              </a:buClr>
              <a:buSzPts val="3000"/>
              <a:buNone/>
              <a:defRPr sz="3000">
                <a:solidFill>
                  <a:schemeClr val="accent1"/>
                </a:solidFill>
              </a:defRPr>
            </a:lvl5pPr>
            <a:lvl6pPr lvl="5" algn="ctr" rtl="0">
              <a:spcBef>
                <a:spcPts val="0"/>
              </a:spcBef>
              <a:spcAft>
                <a:spcPts val="0"/>
              </a:spcAft>
              <a:buClr>
                <a:schemeClr val="accent1"/>
              </a:buClr>
              <a:buSzPts val="3000"/>
              <a:buNone/>
              <a:defRPr sz="3000">
                <a:solidFill>
                  <a:schemeClr val="accent1"/>
                </a:solidFill>
              </a:defRPr>
            </a:lvl6pPr>
            <a:lvl7pPr lvl="6" algn="ctr" rtl="0">
              <a:spcBef>
                <a:spcPts val="0"/>
              </a:spcBef>
              <a:spcAft>
                <a:spcPts val="0"/>
              </a:spcAft>
              <a:buClr>
                <a:schemeClr val="accent1"/>
              </a:buClr>
              <a:buSzPts val="3000"/>
              <a:buNone/>
              <a:defRPr sz="3000">
                <a:solidFill>
                  <a:schemeClr val="accent1"/>
                </a:solidFill>
              </a:defRPr>
            </a:lvl7pPr>
            <a:lvl8pPr lvl="7" algn="ctr" rtl="0">
              <a:spcBef>
                <a:spcPts val="0"/>
              </a:spcBef>
              <a:spcAft>
                <a:spcPts val="0"/>
              </a:spcAft>
              <a:buClr>
                <a:schemeClr val="accent1"/>
              </a:buClr>
              <a:buSzPts val="3000"/>
              <a:buNone/>
              <a:defRPr sz="3000">
                <a:solidFill>
                  <a:schemeClr val="accent1"/>
                </a:solidFill>
              </a:defRPr>
            </a:lvl8pPr>
            <a:lvl9pPr lvl="8" algn="ctr" rtl="0">
              <a:spcBef>
                <a:spcPts val="0"/>
              </a:spcBef>
              <a:spcAft>
                <a:spcPts val="0"/>
              </a:spcAft>
              <a:buClr>
                <a:schemeClr val="accent1"/>
              </a:buClr>
              <a:buSzPts val="3000"/>
              <a:buNone/>
              <a:defRPr sz="3000">
                <a:solidFill>
                  <a:schemeClr val="accent1"/>
                </a:solidFill>
              </a:defRPr>
            </a:lvl9pPr>
          </a:lstStyle>
          <a:p>
            <a:r>
              <a:t>xx%</a:t>
            </a:r>
          </a:p>
        </p:txBody>
      </p:sp>
      <p:sp>
        <p:nvSpPr>
          <p:cNvPr id="346" name="Google Shape;346;p22"/>
          <p:cNvSpPr txBox="1">
            <a:spLocks noGrp="1"/>
          </p:cNvSpPr>
          <p:nvPr>
            <p:ph type="title" idx="5" hasCustomPrompt="1"/>
          </p:nvPr>
        </p:nvSpPr>
        <p:spPr>
          <a:xfrm>
            <a:off x="2752675" y="3062080"/>
            <a:ext cx="1664700" cy="487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3000"/>
              <a:buNone/>
              <a:defRPr sz="3000">
                <a:solidFill>
                  <a:schemeClr val="lt2"/>
                </a:solidFill>
              </a:defRPr>
            </a:lvl1pPr>
            <a:lvl2pPr lvl="1" algn="ctr" rtl="0">
              <a:spcBef>
                <a:spcPts val="0"/>
              </a:spcBef>
              <a:spcAft>
                <a:spcPts val="0"/>
              </a:spcAft>
              <a:buClr>
                <a:schemeClr val="accent1"/>
              </a:buClr>
              <a:buSzPts val="3000"/>
              <a:buNone/>
              <a:defRPr sz="3000">
                <a:solidFill>
                  <a:schemeClr val="accent1"/>
                </a:solidFill>
              </a:defRPr>
            </a:lvl2pPr>
            <a:lvl3pPr lvl="2" algn="ctr" rtl="0">
              <a:spcBef>
                <a:spcPts val="0"/>
              </a:spcBef>
              <a:spcAft>
                <a:spcPts val="0"/>
              </a:spcAft>
              <a:buClr>
                <a:schemeClr val="accent1"/>
              </a:buClr>
              <a:buSzPts val="3000"/>
              <a:buNone/>
              <a:defRPr sz="3000">
                <a:solidFill>
                  <a:schemeClr val="accent1"/>
                </a:solidFill>
              </a:defRPr>
            </a:lvl3pPr>
            <a:lvl4pPr lvl="3" algn="ctr" rtl="0">
              <a:spcBef>
                <a:spcPts val="0"/>
              </a:spcBef>
              <a:spcAft>
                <a:spcPts val="0"/>
              </a:spcAft>
              <a:buClr>
                <a:schemeClr val="accent1"/>
              </a:buClr>
              <a:buSzPts val="3000"/>
              <a:buNone/>
              <a:defRPr sz="3000">
                <a:solidFill>
                  <a:schemeClr val="accent1"/>
                </a:solidFill>
              </a:defRPr>
            </a:lvl4pPr>
            <a:lvl5pPr lvl="4" algn="ctr" rtl="0">
              <a:spcBef>
                <a:spcPts val="0"/>
              </a:spcBef>
              <a:spcAft>
                <a:spcPts val="0"/>
              </a:spcAft>
              <a:buClr>
                <a:schemeClr val="accent1"/>
              </a:buClr>
              <a:buSzPts val="3000"/>
              <a:buNone/>
              <a:defRPr sz="3000">
                <a:solidFill>
                  <a:schemeClr val="accent1"/>
                </a:solidFill>
              </a:defRPr>
            </a:lvl5pPr>
            <a:lvl6pPr lvl="5" algn="ctr" rtl="0">
              <a:spcBef>
                <a:spcPts val="0"/>
              </a:spcBef>
              <a:spcAft>
                <a:spcPts val="0"/>
              </a:spcAft>
              <a:buClr>
                <a:schemeClr val="accent1"/>
              </a:buClr>
              <a:buSzPts val="3000"/>
              <a:buNone/>
              <a:defRPr sz="3000">
                <a:solidFill>
                  <a:schemeClr val="accent1"/>
                </a:solidFill>
              </a:defRPr>
            </a:lvl6pPr>
            <a:lvl7pPr lvl="6" algn="ctr" rtl="0">
              <a:spcBef>
                <a:spcPts val="0"/>
              </a:spcBef>
              <a:spcAft>
                <a:spcPts val="0"/>
              </a:spcAft>
              <a:buClr>
                <a:schemeClr val="accent1"/>
              </a:buClr>
              <a:buSzPts val="3000"/>
              <a:buNone/>
              <a:defRPr sz="3000">
                <a:solidFill>
                  <a:schemeClr val="accent1"/>
                </a:solidFill>
              </a:defRPr>
            </a:lvl7pPr>
            <a:lvl8pPr lvl="7" algn="ctr" rtl="0">
              <a:spcBef>
                <a:spcPts val="0"/>
              </a:spcBef>
              <a:spcAft>
                <a:spcPts val="0"/>
              </a:spcAft>
              <a:buClr>
                <a:schemeClr val="accent1"/>
              </a:buClr>
              <a:buSzPts val="3000"/>
              <a:buNone/>
              <a:defRPr sz="3000">
                <a:solidFill>
                  <a:schemeClr val="accent1"/>
                </a:solidFill>
              </a:defRPr>
            </a:lvl8pPr>
            <a:lvl9pPr lvl="8" algn="ctr" rtl="0">
              <a:spcBef>
                <a:spcPts val="0"/>
              </a:spcBef>
              <a:spcAft>
                <a:spcPts val="0"/>
              </a:spcAft>
              <a:buClr>
                <a:schemeClr val="accent1"/>
              </a:buClr>
              <a:buSzPts val="3000"/>
              <a:buNone/>
              <a:defRPr sz="3000">
                <a:solidFill>
                  <a:schemeClr val="accent1"/>
                </a:solidFill>
              </a:defRPr>
            </a:lvl9pPr>
          </a:lstStyle>
          <a:p>
            <a:r>
              <a:t>xx%</a:t>
            </a:r>
          </a:p>
        </p:txBody>
      </p:sp>
      <p:sp>
        <p:nvSpPr>
          <p:cNvPr id="347" name="Google Shape;347;p22"/>
          <p:cNvSpPr txBox="1">
            <a:spLocks noGrp="1"/>
          </p:cNvSpPr>
          <p:nvPr>
            <p:ph type="title" idx="6" hasCustomPrompt="1"/>
          </p:nvPr>
        </p:nvSpPr>
        <p:spPr>
          <a:xfrm>
            <a:off x="4726600" y="3062080"/>
            <a:ext cx="1664700" cy="487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3000"/>
              <a:buNone/>
              <a:defRPr sz="3000">
                <a:solidFill>
                  <a:schemeClr val="lt2"/>
                </a:solidFill>
              </a:defRPr>
            </a:lvl1pPr>
            <a:lvl2pPr lvl="1" algn="ctr" rtl="0">
              <a:spcBef>
                <a:spcPts val="0"/>
              </a:spcBef>
              <a:spcAft>
                <a:spcPts val="0"/>
              </a:spcAft>
              <a:buClr>
                <a:schemeClr val="accent1"/>
              </a:buClr>
              <a:buSzPts val="3000"/>
              <a:buNone/>
              <a:defRPr sz="3000">
                <a:solidFill>
                  <a:schemeClr val="accent1"/>
                </a:solidFill>
              </a:defRPr>
            </a:lvl2pPr>
            <a:lvl3pPr lvl="2" algn="ctr" rtl="0">
              <a:spcBef>
                <a:spcPts val="0"/>
              </a:spcBef>
              <a:spcAft>
                <a:spcPts val="0"/>
              </a:spcAft>
              <a:buClr>
                <a:schemeClr val="accent1"/>
              </a:buClr>
              <a:buSzPts val="3000"/>
              <a:buNone/>
              <a:defRPr sz="3000">
                <a:solidFill>
                  <a:schemeClr val="accent1"/>
                </a:solidFill>
              </a:defRPr>
            </a:lvl3pPr>
            <a:lvl4pPr lvl="3" algn="ctr" rtl="0">
              <a:spcBef>
                <a:spcPts val="0"/>
              </a:spcBef>
              <a:spcAft>
                <a:spcPts val="0"/>
              </a:spcAft>
              <a:buClr>
                <a:schemeClr val="accent1"/>
              </a:buClr>
              <a:buSzPts val="3000"/>
              <a:buNone/>
              <a:defRPr sz="3000">
                <a:solidFill>
                  <a:schemeClr val="accent1"/>
                </a:solidFill>
              </a:defRPr>
            </a:lvl4pPr>
            <a:lvl5pPr lvl="4" algn="ctr" rtl="0">
              <a:spcBef>
                <a:spcPts val="0"/>
              </a:spcBef>
              <a:spcAft>
                <a:spcPts val="0"/>
              </a:spcAft>
              <a:buClr>
                <a:schemeClr val="accent1"/>
              </a:buClr>
              <a:buSzPts val="3000"/>
              <a:buNone/>
              <a:defRPr sz="3000">
                <a:solidFill>
                  <a:schemeClr val="accent1"/>
                </a:solidFill>
              </a:defRPr>
            </a:lvl5pPr>
            <a:lvl6pPr lvl="5" algn="ctr" rtl="0">
              <a:spcBef>
                <a:spcPts val="0"/>
              </a:spcBef>
              <a:spcAft>
                <a:spcPts val="0"/>
              </a:spcAft>
              <a:buClr>
                <a:schemeClr val="accent1"/>
              </a:buClr>
              <a:buSzPts val="3000"/>
              <a:buNone/>
              <a:defRPr sz="3000">
                <a:solidFill>
                  <a:schemeClr val="accent1"/>
                </a:solidFill>
              </a:defRPr>
            </a:lvl6pPr>
            <a:lvl7pPr lvl="6" algn="ctr" rtl="0">
              <a:spcBef>
                <a:spcPts val="0"/>
              </a:spcBef>
              <a:spcAft>
                <a:spcPts val="0"/>
              </a:spcAft>
              <a:buClr>
                <a:schemeClr val="accent1"/>
              </a:buClr>
              <a:buSzPts val="3000"/>
              <a:buNone/>
              <a:defRPr sz="3000">
                <a:solidFill>
                  <a:schemeClr val="accent1"/>
                </a:solidFill>
              </a:defRPr>
            </a:lvl7pPr>
            <a:lvl8pPr lvl="7" algn="ctr" rtl="0">
              <a:spcBef>
                <a:spcPts val="0"/>
              </a:spcBef>
              <a:spcAft>
                <a:spcPts val="0"/>
              </a:spcAft>
              <a:buClr>
                <a:schemeClr val="accent1"/>
              </a:buClr>
              <a:buSzPts val="3000"/>
              <a:buNone/>
              <a:defRPr sz="3000">
                <a:solidFill>
                  <a:schemeClr val="accent1"/>
                </a:solidFill>
              </a:defRPr>
            </a:lvl8pPr>
            <a:lvl9pPr lvl="8" algn="ctr" rtl="0">
              <a:spcBef>
                <a:spcPts val="0"/>
              </a:spcBef>
              <a:spcAft>
                <a:spcPts val="0"/>
              </a:spcAft>
              <a:buClr>
                <a:schemeClr val="accent1"/>
              </a:buClr>
              <a:buSzPts val="3000"/>
              <a:buNone/>
              <a:defRPr sz="3000">
                <a:solidFill>
                  <a:schemeClr val="accent1"/>
                </a:solidFill>
              </a:defRPr>
            </a:lvl9pPr>
          </a:lstStyle>
          <a:p>
            <a:r>
              <a:t>xx%</a:t>
            </a:r>
          </a:p>
        </p:txBody>
      </p:sp>
      <p:sp>
        <p:nvSpPr>
          <p:cNvPr id="348" name="Google Shape;348;p22"/>
          <p:cNvSpPr txBox="1">
            <a:spLocks noGrp="1"/>
          </p:cNvSpPr>
          <p:nvPr>
            <p:ph type="title" idx="7" hasCustomPrompt="1"/>
          </p:nvPr>
        </p:nvSpPr>
        <p:spPr>
          <a:xfrm>
            <a:off x="6700525" y="3062080"/>
            <a:ext cx="1664700" cy="487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3000"/>
              <a:buNone/>
              <a:defRPr sz="3000">
                <a:solidFill>
                  <a:schemeClr val="lt2"/>
                </a:solidFill>
              </a:defRPr>
            </a:lvl1pPr>
            <a:lvl2pPr lvl="1" algn="ctr" rtl="0">
              <a:spcBef>
                <a:spcPts val="0"/>
              </a:spcBef>
              <a:spcAft>
                <a:spcPts val="0"/>
              </a:spcAft>
              <a:buClr>
                <a:schemeClr val="accent1"/>
              </a:buClr>
              <a:buSzPts val="3000"/>
              <a:buNone/>
              <a:defRPr sz="3000">
                <a:solidFill>
                  <a:schemeClr val="accent1"/>
                </a:solidFill>
              </a:defRPr>
            </a:lvl2pPr>
            <a:lvl3pPr lvl="2" algn="ctr" rtl="0">
              <a:spcBef>
                <a:spcPts val="0"/>
              </a:spcBef>
              <a:spcAft>
                <a:spcPts val="0"/>
              </a:spcAft>
              <a:buClr>
                <a:schemeClr val="accent1"/>
              </a:buClr>
              <a:buSzPts val="3000"/>
              <a:buNone/>
              <a:defRPr sz="3000">
                <a:solidFill>
                  <a:schemeClr val="accent1"/>
                </a:solidFill>
              </a:defRPr>
            </a:lvl3pPr>
            <a:lvl4pPr lvl="3" algn="ctr" rtl="0">
              <a:spcBef>
                <a:spcPts val="0"/>
              </a:spcBef>
              <a:spcAft>
                <a:spcPts val="0"/>
              </a:spcAft>
              <a:buClr>
                <a:schemeClr val="accent1"/>
              </a:buClr>
              <a:buSzPts val="3000"/>
              <a:buNone/>
              <a:defRPr sz="3000">
                <a:solidFill>
                  <a:schemeClr val="accent1"/>
                </a:solidFill>
              </a:defRPr>
            </a:lvl4pPr>
            <a:lvl5pPr lvl="4" algn="ctr" rtl="0">
              <a:spcBef>
                <a:spcPts val="0"/>
              </a:spcBef>
              <a:spcAft>
                <a:spcPts val="0"/>
              </a:spcAft>
              <a:buClr>
                <a:schemeClr val="accent1"/>
              </a:buClr>
              <a:buSzPts val="3000"/>
              <a:buNone/>
              <a:defRPr sz="3000">
                <a:solidFill>
                  <a:schemeClr val="accent1"/>
                </a:solidFill>
              </a:defRPr>
            </a:lvl5pPr>
            <a:lvl6pPr lvl="5" algn="ctr" rtl="0">
              <a:spcBef>
                <a:spcPts val="0"/>
              </a:spcBef>
              <a:spcAft>
                <a:spcPts val="0"/>
              </a:spcAft>
              <a:buClr>
                <a:schemeClr val="accent1"/>
              </a:buClr>
              <a:buSzPts val="3000"/>
              <a:buNone/>
              <a:defRPr sz="3000">
                <a:solidFill>
                  <a:schemeClr val="accent1"/>
                </a:solidFill>
              </a:defRPr>
            </a:lvl6pPr>
            <a:lvl7pPr lvl="6" algn="ctr" rtl="0">
              <a:spcBef>
                <a:spcPts val="0"/>
              </a:spcBef>
              <a:spcAft>
                <a:spcPts val="0"/>
              </a:spcAft>
              <a:buClr>
                <a:schemeClr val="accent1"/>
              </a:buClr>
              <a:buSzPts val="3000"/>
              <a:buNone/>
              <a:defRPr sz="3000">
                <a:solidFill>
                  <a:schemeClr val="accent1"/>
                </a:solidFill>
              </a:defRPr>
            </a:lvl7pPr>
            <a:lvl8pPr lvl="7" algn="ctr" rtl="0">
              <a:spcBef>
                <a:spcPts val="0"/>
              </a:spcBef>
              <a:spcAft>
                <a:spcPts val="0"/>
              </a:spcAft>
              <a:buClr>
                <a:schemeClr val="accent1"/>
              </a:buClr>
              <a:buSzPts val="3000"/>
              <a:buNone/>
              <a:defRPr sz="3000">
                <a:solidFill>
                  <a:schemeClr val="accent1"/>
                </a:solidFill>
              </a:defRPr>
            </a:lvl8pPr>
            <a:lvl9pPr lvl="8" algn="ctr" rtl="0">
              <a:spcBef>
                <a:spcPts val="0"/>
              </a:spcBef>
              <a:spcAft>
                <a:spcPts val="0"/>
              </a:spcAft>
              <a:buClr>
                <a:schemeClr val="accent1"/>
              </a:buClr>
              <a:buSzPts val="3000"/>
              <a:buNone/>
              <a:defRPr sz="3000">
                <a:solidFill>
                  <a:schemeClr val="accent1"/>
                </a:solidFill>
              </a:defRPr>
            </a:lvl9pPr>
          </a:lstStyle>
          <a:p>
            <a:r>
              <a:t>xx%</a:t>
            </a:r>
          </a:p>
        </p:txBody>
      </p:sp>
      <p:sp>
        <p:nvSpPr>
          <p:cNvPr id="349" name="Google Shape;349;p22"/>
          <p:cNvSpPr txBox="1">
            <a:spLocks noGrp="1"/>
          </p:cNvSpPr>
          <p:nvPr>
            <p:ph type="title" idx="8"/>
          </p:nvPr>
        </p:nvSpPr>
        <p:spPr>
          <a:xfrm>
            <a:off x="1655575" y="618287"/>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0" name="Google Shape;350;p22"/>
          <p:cNvSpPr/>
          <p:nvPr/>
        </p:nvSpPr>
        <p:spPr>
          <a:xfrm rot="5400000" flipH="1">
            <a:off x="-214341" y="4515948"/>
            <a:ext cx="1127845" cy="741937"/>
          </a:xfrm>
          <a:custGeom>
            <a:avLst/>
            <a:gdLst/>
            <a:ahLst/>
            <a:cxnLst/>
            <a:rect l="l" t="t" r="r" b="b"/>
            <a:pathLst>
              <a:path w="69760" h="46033" fill="none" extrusionOk="0">
                <a:moveTo>
                  <a:pt x="0" y="0"/>
                </a:moveTo>
                <a:lnTo>
                  <a:pt x="0" y="0"/>
                </a:lnTo>
                <a:cubicBezTo>
                  <a:pt x="0" y="10755"/>
                  <a:pt x="8726" y="19480"/>
                  <a:pt x="19480" y="19480"/>
                </a:cubicBezTo>
                <a:lnTo>
                  <a:pt x="50280" y="19480"/>
                </a:lnTo>
                <a:cubicBezTo>
                  <a:pt x="61035" y="19480"/>
                  <a:pt x="69760" y="28205"/>
                  <a:pt x="69760" y="38960"/>
                </a:cubicBezTo>
                <a:lnTo>
                  <a:pt x="69760" y="46032"/>
                </a:lnTo>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1" name="Google Shape;351;p22"/>
          <p:cNvGrpSpPr/>
          <p:nvPr/>
        </p:nvGrpSpPr>
        <p:grpSpPr>
          <a:xfrm flipH="1">
            <a:off x="8013871" y="-385687"/>
            <a:ext cx="1135875" cy="1349306"/>
            <a:chOff x="9519" y="-14212"/>
            <a:chExt cx="1135875" cy="1349306"/>
          </a:xfrm>
        </p:grpSpPr>
        <p:sp>
          <p:nvSpPr>
            <p:cNvPr id="352" name="Google Shape;352;p22"/>
            <p:cNvSpPr/>
            <p:nvPr/>
          </p:nvSpPr>
          <p:spPr>
            <a:xfrm rot="-5400000">
              <a:off x="-77854" y="1148813"/>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2"/>
            <p:cNvSpPr/>
            <p:nvPr/>
          </p:nvSpPr>
          <p:spPr>
            <a:xfrm rot="-5400000">
              <a:off x="225906" y="104834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2"/>
            <p:cNvSpPr/>
            <p:nvPr/>
          </p:nvSpPr>
          <p:spPr>
            <a:xfrm rot="-5400000">
              <a:off x="566325" y="616868"/>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55" name="Google Shape;355;p22"/>
            <p:cNvCxnSpPr/>
            <p:nvPr/>
          </p:nvCxnSpPr>
          <p:spPr>
            <a:xfrm rot="10800000">
              <a:off x="1145394" y="-14212"/>
              <a:ext cx="0" cy="790500"/>
            </a:xfrm>
            <a:prstGeom prst="straightConnector1">
              <a:avLst/>
            </a:prstGeom>
            <a:noFill/>
            <a:ln w="28575" cap="flat" cmpd="sng">
              <a:solidFill>
                <a:schemeClr val="dk1"/>
              </a:solidFill>
              <a:prstDash val="solid"/>
              <a:round/>
              <a:headEnd type="none" w="med" len="med"/>
              <a:tailEnd type="none" w="med" len="med"/>
            </a:ln>
          </p:spPr>
        </p:cxnSp>
      </p:grpSp>
      <p:grpSp>
        <p:nvGrpSpPr>
          <p:cNvPr id="356" name="Google Shape;356;p22"/>
          <p:cNvGrpSpPr/>
          <p:nvPr/>
        </p:nvGrpSpPr>
        <p:grpSpPr>
          <a:xfrm>
            <a:off x="-45100" y="-387474"/>
            <a:ext cx="871339" cy="1210056"/>
            <a:chOff x="-45100" y="-387474"/>
            <a:chExt cx="871339" cy="1210056"/>
          </a:xfrm>
        </p:grpSpPr>
        <p:sp>
          <p:nvSpPr>
            <p:cNvPr id="357" name="Google Shape;357;p22"/>
            <p:cNvSpPr/>
            <p:nvPr/>
          </p:nvSpPr>
          <p:spPr>
            <a:xfrm rot="-5400000">
              <a:off x="247170" y="24360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58" name="Google Shape;358;p22"/>
            <p:cNvCxnSpPr/>
            <p:nvPr/>
          </p:nvCxnSpPr>
          <p:spPr>
            <a:xfrm rot="10800000">
              <a:off x="826239" y="-387474"/>
              <a:ext cx="0" cy="790500"/>
            </a:xfrm>
            <a:prstGeom prst="straightConnector1">
              <a:avLst/>
            </a:prstGeom>
            <a:noFill/>
            <a:ln w="28575" cap="flat" cmpd="sng">
              <a:solidFill>
                <a:schemeClr val="dk1"/>
              </a:solidFill>
              <a:prstDash val="solid"/>
              <a:round/>
              <a:headEnd type="none" w="med" len="med"/>
              <a:tailEnd type="none" w="med" len="med"/>
            </a:ln>
          </p:spPr>
        </p:cxnSp>
        <p:cxnSp>
          <p:nvCxnSpPr>
            <p:cNvPr id="359" name="Google Shape;359;p22"/>
            <p:cNvCxnSpPr/>
            <p:nvPr/>
          </p:nvCxnSpPr>
          <p:spPr>
            <a:xfrm rot="10800000">
              <a:off x="-45100" y="822563"/>
              <a:ext cx="232500" cy="0"/>
            </a:xfrm>
            <a:prstGeom prst="straightConnector1">
              <a:avLst/>
            </a:prstGeom>
            <a:noFill/>
            <a:ln w="28575" cap="flat" cmpd="sng">
              <a:solidFill>
                <a:schemeClr val="dk1"/>
              </a:solidFill>
              <a:prstDash val="solid"/>
              <a:round/>
              <a:headEnd type="none" w="med" len="med"/>
              <a:tailEnd type="none" w="med" len="med"/>
            </a:ln>
          </p:spPr>
        </p:cxn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Six Columns">
  <p:cSld name="BIG_NUMBER_1_2">
    <p:spTree>
      <p:nvGrpSpPr>
        <p:cNvPr id="1" name="Shape 360"/>
        <p:cNvGrpSpPr/>
        <p:nvPr/>
      </p:nvGrpSpPr>
      <p:grpSpPr>
        <a:xfrm>
          <a:off x="0" y="0"/>
          <a:ext cx="0" cy="0"/>
          <a:chOff x="0" y="0"/>
          <a:chExt cx="0" cy="0"/>
        </a:xfrm>
      </p:grpSpPr>
      <p:grpSp>
        <p:nvGrpSpPr>
          <p:cNvPr id="361" name="Google Shape;361;p23"/>
          <p:cNvGrpSpPr/>
          <p:nvPr/>
        </p:nvGrpSpPr>
        <p:grpSpPr>
          <a:xfrm>
            <a:off x="-76201" y="-629341"/>
            <a:ext cx="9270076" cy="5498857"/>
            <a:chOff x="-76201" y="-629341"/>
            <a:chExt cx="9270076" cy="5498857"/>
          </a:xfrm>
        </p:grpSpPr>
        <p:grpSp>
          <p:nvGrpSpPr>
            <p:cNvPr id="362" name="Google Shape;362;p23"/>
            <p:cNvGrpSpPr/>
            <p:nvPr/>
          </p:nvGrpSpPr>
          <p:grpSpPr>
            <a:xfrm>
              <a:off x="-2" y="4595863"/>
              <a:ext cx="9149652" cy="273654"/>
              <a:chOff x="-2" y="4595863"/>
              <a:chExt cx="9149652" cy="273654"/>
            </a:xfrm>
          </p:grpSpPr>
          <p:sp>
            <p:nvSpPr>
              <p:cNvPr id="363" name="Google Shape;363;p23"/>
              <p:cNvSpPr/>
              <p:nvPr/>
            </p:nvSpPr>
            <p:spPr>
              <a:xfrm rot="-5400000" flipH="1">
                <a:off x="-87375" y="4683236"/>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3"/>
              <p:cNvSpPr/>
              <p:nvPr/>
            </p:nvSpPr>
            <p:spPr>
              <a:xfrm rot="-5400000" flipH="1">
                <a:off x="216385" y="4587636"/>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65" name="Google Shape;365;p23"/>
              <p:cNvCxnSpPr/>
              <p:nvPr/>
            </p:nvCxnSpPr>
            <p:spPr>
              <a:xfrm>
                <a:off x="393850" y="4739150"/>
                <a:ext cx="8755800" cy="0"/>
              </a:xfrm>
              <a:prstGeom prst="straightConnector1">
                <a:avLst/>
              </a:prstGeom>
              <a:noFill/>
              <a:ln w="28575" cap="flat" cmpd="sng">
                <a:solidFill>
                  <a:schemeClr val="dk1"/>
                </a:solidFill>
                <a:prstDash val="solid"/>
                <a:round/>
                <a:headEnd type="none" w="med" len="med"/>
                <a:tailEnd type="none" w="med" len="med"/>
              </a:ln>
            </p:spPr>
          </p:cxnSp>
        </p:grpSp>
        <p:grpSp>
          <p:nvGrpSpPr>
            <p:cNvPr id="366" name="Google Shape;366;p23"/>
            <p:cNvGrpSpPr/>
            <p:nvPr/>
          </p:nvGrpSpPr>
          <p:grpSpPr>
            <a:xfrm rot="10800000">
              <a:off x="8317513" y="-629341"/>
              <a:ext cx="876363" cy="1449834"/>
              <a:chOff x="-52500" y="4322997"/>
              <a:chExt cx="876363" cy="1449834"/>
            </a:xfrm>
          </p:grpSpPr>
          <p:sp>
            <p:nvSpPr>
              <p:cNvPr id="367" name="Google Shape;367;p23"/>
              <p:cNvSpPr/>
              <p:nvPr/>
            </p:nvSpPr>
            <p:spPr>
              <a:xfrm rot="10800000">
                <a:off x="407095" y="432299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68" name="Google Shape;368;p23"/>
              <p:cNvCxnSpPr/>
              <p:nvPr/>
            </p:nvCxnSpPr>
            <p:spPr>
              <a:xfrm rot="10800000">
                <a:off x="823863" y="5062131"/>
                <a:ext cx="0" cy="710700"/>
              </a:xfrm>
              <a:prstGeom prst="straightConnector1">
                <a:avLst/>
              </a:prstGeom>
              <a:noFill/>
              <a:ln w="28575" cap="flat" cmpd="sng">
                <a:solidFill>
                  <a:schemeClr val="dk1"/>
                </a:solidFill>
                <a:prstDash val="solid"/>
                <a:round/>
                <a:headEnd type="none" w="med" len="med"/>
                <a:tailEnd type="none" w="med" len="med"/>
              </a:ln>
            </p:spPr>
          </p:cxnSp>
          <p:cxnSp>
            <p:nvCxnSpPr>
              <p:cNvPr id="369" name="Google Shape;369;p23"/>
              <p:cNvCxnSpPr/>
              <p:nvPr/>
            </p:nvCxnSpPr>
            <p:spPr>
              <a:xfrm>
                <a:off x="-52500" y="4323000"/>
                <a:ext cx="459600" cy="0"/>
              </a:xfrm>
              <a:prstGeom prst="straightConnector1">
                <a:avLst/>
              </a:prstGeom>
              <a:noFill/>
              <a:ln w="28575" cap="flat" cmpd="sng">
                <a:solidFill>
                  <a:schemeClr val="dk1"/>
                </a:solidFill>
                <a:prstDash val="solid"/>
                <a:round/>
                <a:headEnd type="none" w="med" len="med"/>
                <a:tailEnd type="none" w="med" len="med"/>
              </a:ln>
            </p:spPr>
          </p:cxnSp>
        </p:grpSp>
        <p:grpSp>
          <p:nvGrpSpPr>
            <p:cNvPr id="370" name="Google Shape;370;p23"/>
            <p:cNvGrpSpPr/>
            <p:nvPr/>
          </p:nvGrpSpPr>
          <p:grpSpPr>
            <a:xfrm>
              <a:off x="-76201" y="-14062"/>
              <a:ext cx="917028" cy="1214162"/>
              <a:chOff x="-76200" y="-6"/>
              <a:chExt cx="917028" cy="1128718"/>
            </a:xfrm>
          </p:grpSpPr>
          <p:sp>
            <p:nvSpPr>
              <p:cNvPr id="371" name="Google Shape;371;p23"/>
              <p:cNvSpPr/>
              <p:nvPr/>
            </p:nvSpPr>
            <p:spPr>
              <a:xfrm rot="-5400000">
                <a:off x="-94062" y="192948"/>
                <a:ext cx="1127845" cy="741937"/>
              </a:xfrm>
              <a:custGeom>
                <a:avLst/>
                <a:gdLst/>
                <a:ahLst/>
                <a:cxnLst/>
                <a:rect l="l" t="t" r="r" b="b"/>
                <a:pathLst>
                  <a:path w="69760" h="46033" fill="none" extrusionOk="0">
                    <a:moveTo>
                      <a:pt x="0" y="0"/>
                    </a:moveTo>
                    <a:lnTo>
                      <a:pt x="0" y="0"/>
                    </a:lnTo>
                    <a:cubicBezTo>
                      <a:pt x="0" y="10755"/>
                      <a:pt x="8726" y="19480"/>
                      <a:pt x="19480" y="19480"/>
                    </a:cubicBezTo>
                    <a:lnTo>
                      <a:pt x="50280" y="19480"/>
                    </a:lnTo>
                    <a:cubicBezTo>
                      <a:pt x="61035" y="19480"/>
                      <a:pt x="69760" y="28205"/>
                      <a:pt x="69760" y="38960"/>
                    </a:cubicBezTo>
                    <a:lnTo>
                      <a:pt x="69760" y="46032"/>
                    </a:lnTo>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72" name="Google Shape;372;p23"/>
              <p:cNvCxnSpPr/>
              <p:nvPr/>
            </p:nvCxnSpPr>
            <p:spPr>
              <a:xfrm rot="10800000">
                <a:off x="-76200" y="1128713"/>
                <a:ext cx="190500" cy="0"/>
              </a:xfrm>
              <a:prstGeom prst="straightConnector1">
                <a:avLst/>
              </a:prstGeom>
              <a:noFill/>
              <a:ln w="28575" cap="flat" cmpd="sng">
                <a:solidFill>
                  <a:schemeClr val="dk1"/>
                </a:solidFill>
                <a:prstDash val="solid"/>
                <a:round/>
                <a:headEnd type="none" w="med" len="med"/>
                <a:tailEnd type="none" w="med" len="med"/>
              </a:ln>
            </p:spPr>
          </p:cxnSp>
        </p:grpSp>
      </p:grpSp>
      <p:sp>
        <p:nvSpPr>
          <p:cNvPr id="373" name="Google Shape;373;p23"/>
          <p:cNvSpPr txBox="1">
            <a:spLocks noGrp="1"/>
          </p:cNvSpPr>
          <p:nvPr>
            <p:ph type="title"/>
          </p:nvPr>
        </p:nvSpPr>
        <p:spPr>
          <a:xfrm>
            <a:off x="866325" y="1893777"/>
            <a:ext cx="2276100" cy="491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74" name="Google Shape;374;p23"/>
          <p:cNvSpPr txBox="1">
            <a:spLocks noGrp="1"/>
          </p:cNvSpPr>
          <p:nvPr>
            <p:ph type="subTitle" idx="1"/>
          </p:nvPr>
        </p:nvSpPr>
        <p:spPr>
          <a:xfrm>
            <a:off x="866325" y="2244577"/>
            <a:ext cx="2276100" cy="641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75" name="Google Shape;375;p23"/>
          <p:cNvSpPr txBox="1">
            <a:spLocks noGrp="1"/>
          </p:cNvSpPr>
          <p:nvPr>
            <p:ph type="title" idx="2"/>
          </p:nvPr>
        </p:nvSpPr>
        <p:spPr>
          <a:xfrm>
            <a:off x="3433950" y="1893777"/>
            <a:ext cx="2276100" cy="491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76" name="Google Shape;376;p23"/>
          <p:cNvSpPr txBox="1">
            <a:spLocks noGrp="1"/>
          </p:cNvSpPr>
          <p:nvPr>
            <p:ph type="subTitle" idx="3"/>
          </p:nvPr>
        </p:nvSpPr>
        <p:spPr>
          <a:xfrm>
            <a:off x="3433950" y="2244577"/>
            <a:ext cx="2276100" cy="641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77" name="Google Shape;377;p23"/>
          <p:cNvSpPr txBox="1">
            <a:spLocks noGrp="1"/>
          </p:cNvSpPr>
          <p:nvPr>
            <p:ph type="title" idx="4"/>
          </p:nvPr>
        </p:nvSpPr>
        <p:spPr>
          <a:xfrm>
            <a:off x="6001575" y="1893777"/>
            <a:ext cx="2276100" cy="491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78" name="Google Shape;378;p23"/>
          <p:cNvSpPr txBox="1">
            <a:spLocks noGrp="1"/>
          </p:cNvSpPr>
          <p:nvPr>
            <p:ph type="subTitle" idx="5"/>
          </p:nvPr>
        </p:nvSpPr>
        <p:spPr>
          <a:xfrm>
            <a:off x="6001575" y="2244577"/>
            <a:ext cx="2276100" cy="641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79" name="Google Shape;379;p23"/>
          <p:cNvSpPr txBox="1">
            <a:spLocks noGrp="1"/>
          </p:cNvSpPr>
          <p:nvPr>
            <p:ph type="title" idx="6"/>
          </p:nvPr>
        </p:nvSpPr>
        <p:spPr>
          <a:xfrm>
            <a:off x="866325" y="3506577"/>
            <a:ext cx="2276100" cy="491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80" name="Google Shape;380;p23"/>
          <p:cNvSpPr txBox="1">
            <a:spLocks noGrp="1"/>
          </p:cNvSpPr>
          <p:nvPr>
            <p:ph type="subTitle" idx="7"/>
          </p:nvPr>
        </p:nvSpPr>
        <p:spPr>
          <a:xfrm>
            <a:off x="866325" y="3857427"/>
            <a:ext cx="2276100" cy="641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81" name="Google Shape;381;p23"/>
          <p:cNvSpPr txBox="1">
            <a:spLocks noGrp="1"/>
          </p:cNvSpPr>
          <p:nvPr>
            <p:ph type="title" idx="8"/>
          </p:nvPr>
        </p:nvSpPr>
        <p:spPr>
          <a:xfrm>
            <a:off x="3433950" y="3506577"/>
            <a:ext cx="2276100" cy="491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82" name="Google Shape;382;p23"/>
          <p:cNvSpPr txBox="1">
            <a:spLocks noGrp="1"/>
          </p:cNvSpPr>
          <p:nvPr>
            <p:ph type="subTitle" idx="9"/>
          </p:nvPr>
        </p:nvSpPr>
        <p:spPr>
          <a:xfrm>
            <a:off x="3433950" y="3857427"/>
            <a:ext cx="2276100" cy="641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83" name="Google Shape;383;p23"/>
          <p:cNvSpPr txBox="1">
            <a:spLocks noGrp="1"/>
          </p:cNvSpPr>
          <p:nvPr>
            <p:ph type="title" idx="13"/>
          </p:nvPr>
        </p:nvSpPr>
        <p:spPr>
          <a:xfrm>
            <a:off x="6001575" y="3506577"/>
            <a:ext cx="2276100" cy="491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384" name="Google Shape;384;p23"/>
          <p:cNvSpPr txBox="1">
            <a:spLocks noGrp="1"/>
          </p:cNvSpPr>
          <p:nvPr>
            <p:ph type="subTitle" idx="14"/>
          </p:nvPr>
        </p:nvSpPr>
        <p:spPr>
          <a:xfrm>
            <a:off x="6001575" y="3857427"/>
            <a:ext cx="2276100" cy="641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85" name="Google Shape;385;p23"/>
          <p:cNvSpPr txBox="1">
            <a:spLocks noGrp="1"/>
          </p:cNvSpPr>
          <p:nvPr>
            <p:ph type="title" idx="15"/>
          </p:nvPr>
        </p:nvSpPr>
        <p:spPr>
          <a:xfrm>
            <a:off x="1655575" y="621350"/>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solidFill>
                  <a:schemeClr val="lt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hree Columns ">
  <p:cSld name="TITLE_AND_BODY_2_2">
    <p:spTree>
      <p:nvGrpSpPr>
        <p:cNvPr id="1" name="Shape 386"/>
        <p:cNvGrpSpPr/>
        <p:nvPr/>
      </p:nvGrpSpPr>
      <p:grpSpPr>
        <a:xfrm>
          <a:off x="0" y="0"/>
          <a:ext cx="0" cy="0"/>
          <a:chOff x="0" y="0"/>
          <a:chExt cx="0" cy="0"/>
        </a:xfrm>
      </p:grpSpPr>
      <p:sp>
        <p:nvSpPr>
          <p:cNvPr id="387" name="Google Shape;387;p24"/>
          <p:cNvSpPr txBox="1">
            <a:spLocks noGrp="1"/>
          </p:cNvSpPr>
          <p:nvPr>
            <p:ph type="title"/>
          </p:nvPr>
        </p:nvSpPr>
        <p:spPr>
          <a:xfrm>
            <a:off x="989600" y="3135104"/>
            <a:ext cx="18387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5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88" name="Google Shape;388;p24"/>
          <p:cNvSpPr txBox="1">
            <a:spLocks noGrp="1"/>
          </p:cNvSpPr>
          <p:nvPr>
            <p:ph type="subTitle" idx="1"/>
          </p:nvPr>
        </p:nvSpPr>
        <p:spPr>
          <a:xfrm>
            <a:off x="1046125" y="3646975"/>
            <a:ext cx="1725600" cy="77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89" name="Google Shape;389;p24"/>
          <p:cNvSpPr txBox="1">
            <a:spLocks noGrp="1"/>
          </p:cNvSpPr>
          <p:nvPr>
            <p:ph type="title" idx="2"/>
          </p:nvPr>
        </p:nvSpPr>
        <p:spPr>
          <a:xfrm>
            <a:off x="3652650" y="3135104"/>
            <a:ext cx="18387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5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90" name="Google Shape;390;p24"/>
          <p:cNvSpPr txBox="1">
            <a:spLocks noGrp="1"/>
          </p:cNvSpPr>
          <p:nvPr>
            <p:ph type="subTitle" idx="3"/>
          </p:nvPr>
        </p:nvSpPr>
        <p:spPr>
          <a:xfrm>
            <a:off x="3713425" y="3646975"/>
            <a:ext cx="1725600" cy="77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91" name="Google Shape;391;p24"/>
          <p:cNvSpPr txBox="1">
            <a:spLocks noGrp="1"/>
          </p:cNvSpPr>
          <p:nvPr>
            <p:ph type="title" idx="4"/>
          </p:nvPr>
        </p:nvSpPr>
        <p:spPr>
          <a:xfrm>
            <a:off x="6315700" y="3135104"/>
            <a:ext cx="1838700" cy="572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25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92" name="Google Shape;392;p24"/>
          <p:cNvSpPr txBox="1">
            <a:spLocks noGrp="1"/>
          </p:cNvSpPr>
          <p:nvPr>
            <p:ph type="subTitle" idx="5"/>
          </p:nvPr>
        </p:nvSpPr>
        <p:spPr>
          <a:xfrm>
            <a:off x="6372275" y="3646975"/>
            <a:ext cx="1725600" cy="77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4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393" name="Google Shape;393;p24"/>
          <p:cNvSpPr txBox="1">
            <a:spLocks noGrp="1"/>
          </p:cNvSpPr>
          <p:nvPr>
            <p:ph type="title" idx="6"/>
          </p:nvPr>
        </p:nvSpPr>
        <p:spPr>
          <a:xfrm>
            <a:off x="1655575" y="621350"/>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cxnSp>
        <p:nvCxnSpPr>
          <p:cNvPr id="394" name="Google Shape;394;p24"/>
          <p:cNvCxnSpPr/>
          <p:nvPr/>
        </p:nvCxnSpPr>
        <p:spPr>
          <a:xfrm>
            <a:off x="400050" y="-9525"/>
            <a:ext cx="0" cy="5172000"/>
          </a:xfrm>
          <a:prstGeom prst="straightConnector1">
            <a:avLst/>
          </a:prstGeom>
          <a:noFill/>
          <a:ln w="28575" cap="flat" cmpd="sng">
            <a:solidFill>
              <a:schemeClr val="dk1"/>
            </a:solidFill>
            <a:prstDash val="solid"/>
            <a:round/>
            <a:headEnd type="none" w="med" len="med"/>
            <a:tailEnd type="none" w="med" len="med"/>
          </a:ln>
        </p:spPr>
      </p:cxnSp>
      <p:grpSp>
        <p:nvGrpSpPr>
          <p:cNvPr id="395" name="Google Shape;395;p24"/>
          <p:cNvGrpSpPr/>
          <p:nvPr/>
        </p:nvGrpSpPr>
        <p:grpSpPr>
          <a:xfrm>
            <a:off x="8323503" y="-66600"/>
            <a:ext cx="1212437" cy="887103"/>
            <a:chOff x="8323503" y="-66600"/>
            <a:chExt cx="1212437" cy="887103"/>
          </a:xfrm>
        </p:grpSpPr>
        <p:grpSp>
          <p:nvGrpSpPr>
            <p:cNvPr id="396" name="Google Shape;396;p24"/>
            <p:cNvGrpSpPr/>
            <p:nvPr/>
          </p:nvGrpSpPr>
          <p:grpSpPr>
            <a:xfrm rot="5400000">
              <a:off x="8558703" y="-156734"/>
              <a:ext cx="742037" cy="1212437"/>
              <a:chOff x="403357" y="-16594"/>
              <a:chExt cx="742037" cy="1212437"/>
            </a:xfrm>
          </p:grpSpPr>
          <p:sp>
            <p:nvSpPr>
              <p:cNvPr id="397" name="Google Shape;397;p24"/>
              <p:cNvSpPr/>
              <p:nvPr/>
            </p:nvSpPr>
            <p:spPr>
              <a:xfrm rot="-5400000">
                <a:off x="566325" y="616868"/>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98" name="Google Shape;398;p24"/>
              <p:cNvCxnSpPr/>
              <p:nvPr/>
            </p:nvCxnSpPr>
            <p:spPr>
              <a:xfrm rot="10800000">
                <a:off x="1145394" y="-16594"/>
                <a:ext cx="0" cy="790500"/>
              </a:xfrm>
              <a:prstGeom prst="straightConnector1">
                <a:avLst/>
              </a:prstGeom>
              <a:noFill/>
              <a:ln w="28575" cap="flat" cmpd="sng">
                <a:solidFill>
                  <a:schemeClr val="dk1"/>
                </a:solidFill>
                <a:prstDash val="solid"/>
                <a:round/>
                <a:headEnd type="none" w="med" len="med"/>
                <a:tailEnd type="none" w="med" len="med"/>
              </a:ln>
            </p:spPr>
          </p:cxnSp>
        </p:grpSp>
        <p:cxnSp>
          <p:nvCxnSpPr>
            <p:cNvPr id="399" name="Google Shape;399;p24"/>
            <p:cNvCxnSpPr/>
            <p:nvPr/>
          </p:nvCxnSpPr>
          <p:spPr>
            <a:xfrm rot="10800000">
              <a:off x="8323644" y="-66600"/>
              <a:ext cx="0" cy="219000"/>
            </a:xfrm>
            <a:prstGeom prst="straightConnector1">
              <a:avLst/>
            </a:prstGeom>
            <a:noFill/>
            <a:ln w="28575" cap="flat" cmpd="sng">
              <a:solidFill>
                <a:schemeClr val="dk1"/>
              </a:solidFill>
              <a:prstDash val="solid"/>
              <a:round/>
              <a:headEnd type="none" w="med" len="med"/>
              <a:tailEnd type="none" w="med" len="med"/>
            </a:ln>
          </p:spPr>
        </p:cxn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Four Columns 1">
  <p:cSld name="BIG_NUMBER_1_1_1">
    <p:spTree>
      <p:nvGrpSpPr>
        <p:cNvPr id="1" name="Shape 400"/>
        <p:cNvGrpSpPr/>
        <p:nvPr/>
      </p:nvGrpSpPr>
      <p:grpSpPr>
        <a:xfrm>
          <a:off x="0" y="0"/>
          <a:ext cx="0" cy="0"/>
          <a:chOff x="0" y="0"/>
          <a:chExt cx="0" cy="0"/>
        </a:xfrm>
      </p:grpSpPr>
      <p:sp>
        <p:nvSpPr>
          <p:cNvPr id="401" name="Google Shape;401;p25"/>
          <p:cNvSpPr txBox="1">
            <a:spLocks noGrp="1"/>
          </p:cNvSpPr>
          <p:nvPr>
            <p:ph type="subTitle" idx="1"/>
          </p:nvPr>
        </p:nvSpPr>
        <p:spPr>
          <a:xfrm>
            <a:off x="1289949" y="2599952"/>
            <a:ext cx="1888500" cy="572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400"/>
            </a:lvl1pPr>
            <a:lvl2pPr lvl="1" algn="r" rtl="0">
              <a:lnSpc>
                <a:spcPct val="100000"/>
              </a:lnSpc>
              <a:spcBef>
                <a:spcPts val="0"/>
              </a:spcBef>
              <a:spcAft>
                <a:spcPts val="0"/>
              </a:spcAft>
              <a:buSzPts val="1600"/>
              <a:buNone/>
              <a:defRPr sz="1600"/>
            </a:lvl2pPr>
            <a:lvl3pPr lvl="2" algn="r" rtl="0">
              <a:lnSpc>
                <a:spcPct val="100000"/>
              </a:lnSpc>
              <a:spcBef>
                <a:spcPts val="0"/>
              </a:spcBef>
              <a:spcAft>
                <a:spcPts val="0"/>
              </a:spcAft>
              <a:buSzPts val="1600"/>
              <a:buNone/>
              <a:defRPr sz="1600"/>
            </a:lvl3pPr>
            <a:lvl4pPr lvl="3" algn="r" rtl="0">
              <a:lnSpc>
                <a:spcPct val="100000"/>
              </a:lnSpc>
              <a:spcBef>
                <a:spcPts val="0"/>
              </a:spcBef>
              <a:spcAft>
                <a:spcPts val="0"/>
              </a:spcAft>
              <a:buSzPts val="1600"/>
              <a:buNone/>
              <a:defRPr sz="1600"/>
            </a:lvl4pPr>
            <a:lvl5pPr lvl="4" algn="r" rtl="0">
              <a:lnSpc>
                <a:spcPct val="100000"/>
              </a:lnSpc>
              <a:spcBef>
                <a:spcPts val="0"/>
              </a:spcBef>
              <a:spcAft>
                <a:spcPts val="0"/>
              </a:spcAft>
              <a:buSzPts val="1600"/>
              <a:buNone/>
              <a:defRPr sz="1600"/>
            </a:lvl5pPr>
            <a:lvl6pPr lvl="5" algn="r" rtl="0">
              <a:lnSpc>
                <a:spcPct val="100000"/>
              </a:lnSpc>
              <a:spcBef>
                <a:spcPts val="0"/>
              </a:spcBef>
              <a:spcAft>
                <a:spcPts val="0"/>
              </a:spcAft>
              <a:buSzPts val="1600"/>
              <a:buNone/>
              <a:defRPr sz="1600"/>
            </a:lvl6pPr>
            <a:lvl7pPr lvl="6" algn="r" rtl="0">
              <a:lnSpc>
                <a:spcPct val="100000"/>
              </a:lnSpc>
              <a:spcBef>
                <a:spcPts val="0"/>
              </a:spcBef>
              <a:spcAft>
                <a:spcPts val="0"/>
              </a:spcAft>
              <a:buSzPts val="1600"/>
              <a:buNone/>
              <a:defRPr sz="1600"/>
            </a:lvl7pPr>
            <a:lvl8pPr lvl="7" algn="r" rtl="0">
              <a:lnSpc>
                <a:spcPct val="100000"/>
              </a:lnSpc>
              <a:spcBef>
                <a:spcPts val="0"/>
              </a:spcBef>
              <a:spcAft>
                <a:spcPts val="0"/>
              </a:spcAft>
              <a:buSzPts val="1600"/>
              <a:buNone/>
              <a:defRPr sz="1600"/>
            </a:lvl8pPr>
            <a:lvl9pPr lvl="8" algn="r" rtl="0">
              <a:lnSpc>
                <a:spcPct val="100000"/>
              </a:lnSpc>
              <a:spcBef>
                <a:spcPts val="0"/>
              </a:spcBef>
              <a:spcAft>
                <a:spcPts val="0"/>
              </a:spcAft>
              <a:buSzPts val="1600"/>
              <a:buNone/>
              <a:defRPr sz="1600"/>
            </a:lvl9pPr>
          </a:lstStyle>
          <a:p>
            <a:endParaRPr/>
          </a:p>
        </p:txBody>
      </p:sp>
      <p:sp>
        <p:nvSpPr>
          <p:cNvPr id="402" name="Google Shape;402;p25"/>
          <p:cNvSpPr txBox="1">
            <a:spLocks noGrp="1"/>
          </p:cNvSpPr>
          <p:nvPr>
            <p:ph type="subTitle" idx="2"/>
          </p:nvPr>
        </p:nvSpPr>
        <p:spPr>
          <a:xfrm>
            <a:off x="1289949" y="3854937"/>
            <a:ext cx="1888500" cy="572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400"/>
            </a:lvl1pPr>
            <a:lvl2pPr lvl="1" algn="r" rtl="0">
              <a:lnSpc>
                <a:spcPct val="100000"/>
              </a:lnSpc>
              <a:spcBef>
                <a:spcPts val="0"/>
              </a:spcBef>
              <a:spcAft>
                <a:spcPts val="0"/>
              </a:spcAft>
              <a:buSzPts val="1600"/>
              <a:buNone/>
              <a:defRPr sz="1600"/>
            </a:lvl2pPr>
            <a:lvl3pPr lvl="2" algn="r" rtl="0">
              <a:lnSpc>
                <a:spcPct val="100000"/>
              </a:lnSpc>
              <a:spcBef>
                <a:spcPts val="0"/>
              </a:spcBef>
              <a:spcAft>
                <a:spcPts val="0"/>
              </a:spcAft>
              <a:buSzPts val="1600"/>
              <a:buNone/>
              <a:defRPr sz="1600"/>
            </a:lvl3pPr>
            <a:lvl4pPr lvl="3" algn="r" rtl="0">
              <a:lnSpc>
                <a:spcPct val="100000"/>
              </a:lnSpc>
              <a:spcBef>
                <a:spcPts val="0"/>
              </a:spcBef>
              <a:spcAft>
                <a:spcPts val="0"/>
              </a:spcAft>
              <a:buSzPts val="1600"/>
              <a:buNone/>
              <a:defRPr sz="1600"/>
            </a:lvl4pPr>
            <a:lvl5pPr lvl="4" algn="r" rtl="0">
              <a:lnSpc>
                <a:spcPct val="100000"/>
              </a:lnSpc>
              <a:spcBef>
                <a:spcPts val="0"/>
              </a:spcBef>
              <a:spcAft>
                <a:spcPts val="0"/>
              </a:spcAft>
              <a:buSzPts val="1600"/>
              <a:buNone/>
              <a:defRPr sz="1600"/>
            </a:lvl5pPr>
            <a:lvl6pPr lvl="5" algn="r" rtl="0">
              <a:lnSpc>
                <a:spcPct val="100000"/>
              </a:lnSpc>
              <a:spcBef>
                <a:spcPts val="0"/>
              </a:spcBef>
              <a:spcAft>
                <a:spcPts val="0"/>
              </a:spcAft>
              <a:buSzPts val="1600"/>
              <a:buNone/>
              <a:defRPr sz="1600"/>
            </a:lvl6pPr>
            <a:lvl7pPr lvl="6" algn="r" rtl="0">
              <a:lnSpc>
                <a:spcPct val="100000"/>
              </a:lnSpc>
              <a:spcBef>
                <a:spcPts val="0"/>
              </a:spcBef>
              <a:spcAft>
                <a:spcPts val="0"/>
              </a:spcAft>
              <a:buSzPts val="1600"/>
              <a:buNone/>
              <a:defRPr sz="1600"/>
            </a:lvl7pPr>
            <a:lvl8pPr lvl="7" algn="r" rtl="0">
              <a:lnSpc>
                <a:spcPct val="100000"/>
              </a:lnSpc>
              <a:spcBef>
                <a:spcPts val="0"/>
              </a:spcBef>
              <a:spcAft>
                <a:spcPts val="0"/>
              </a:spcAft>
              <a:buSzPts val="1600"/>
              <a:buNone/>
              <a:defRPr sz="1600"/>
            </a:lvl8pPr>
            <a:lvl9pPr lvl="8" algn="r" rtl="0">
              <a:lnSpc>
                <a:spcPct val="100000"/>
              </a:lnSpc>
              <a:spcBef>
                <a:spcPts val="0"/>
              </a:spcBef>
              <a:spcAft>
                <a:spcPts val="0"/>
              </a:spcAft>
              <a:buSzPts val="1600"/>
              <a:buNone/>
              <a:defRPr sz="1600"/>
            </a:lvl9pPr>
          </a:lstStyle>
          <a:p>
            <a:endParaRPr/>
          </a:p>
        </p:txBody>
      </p:sp>
      <p:sp>
        <p:nvSpPr>
          <p:cNvPr id="403" name="Google Shape;403;p25"/>
          <p:cNvSpPr txBox="1">
            <a:spLocks noGrp="1"/>
          </p:cNvSpPr>
          <p:nvPr>
            <p:ph type="subTitle" idx="3"/>
          </p:nvPr>
        </p:nvSpPr>
        <p:spPr>
          <a:xfrm>
            <a:off x="5965575" y="2599952"/>
            <a:ext cx="18885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404" name="Google Shape;404;p25"/>
          <p:cNvSpPr txBox="1">
            <a:spLocks noGrp="1"/>
          </p:cNvSpPr>
          <p:nvPr>
            <p:ph type="subTitle" idx="4"/>
          </p:nvPr>
        </p:nvSpPr>
        <p:spPr>
          <a:xfrm>
            <a:off x="5965575" y="3854937"/>
            <a:ext cx="18885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405" name="Google Shape;405;p25"/>
          <p:cNvSpPr txBox="1">
            <a:spLocks noGrp="1"/>
          </p:cNvSpPr>
          <p:nvPr>
            <p:ph type="title"/>
          </p:nvPr>
        </p:nvSpPr>
        <p:spPr>
          <a:xfrm>
            <a:off x="1289953" y="3423220"/>
            <a:ext cx="1888500" cy="5727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800"/>
              <a:buNone/>
              <a:defRPr sz="2500"/>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endParaRPr/>
          </a:p>
        </p:txBody>
      </p:sp>
      <p:sp>
        <p:nvSpPr>
          <p:cNvPr id="406" name="Google Shape;406;p25"/>
          <p:cNvSpPr txBox="1">
            <a:spLocks noGrp="1"/>
          </p:cNvSpPr>
          <p:nvPr>
            <p:ph type="title" idx="5"/>
          </p:nvPr>
        </p:nvSpPr>
        <p:spPr>
          <a:xfrm>
            <a:off x="1289949" y="2168225"/>
            <a:ext cx="1888500" cy="5727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800"/>
              <a:buNone/>
              <a:defRPr sz="2500"/>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endParaRPr/>
          </a:p>
        </p:txBody>
      </p:sp>
      <p:sp>
        <p:nvSpPr>
          <p:cNvPr id="407" name="Google Shape;407;p25"/>
          <p:cNvSpPr txBox="1">
            <a:spLocks noGrp="1"/>
          </p:cNvSpPr>
          <p:nvPr>
            <p:ph type="title" idx="6"/>
          </p:nvPr>
        </p:nvSpPr>
        <p:spPr>
          <a:xfrm>
            <a:off x="5965576" y="2168225"/>
            <a:ext cx="18885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5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408" name="Google Shape;408;p25"/>
          <p:cNvSpPr txBox="1">
            <a:spLocks noGrp="1"/>
          </p:cNvSpPr>
          <p:nvPr>
            <p:ph type="title" idx="7"/>
          </p:nvPr>
        </p:nvSpPr>
        <p:spPr>
          <a:xfrm>
            <a:off x="5965576" y="3423220"/>
            <a:ext cx="18885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5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409" name="Google Shape;409;p25"/>
          <p:cNvSpPr txBox="1">
            <a:spLocks noGrp="1"/>
          </p:cNvSpPr>
          <p:nvPr>
            <p:ph type="title" idx="8"/>
          </p:nvPr>
        </p:nvSpPr>
        <p:spPr>
          <a:xfrm>
            <a:off x="1655575" y="611825"/>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410" name="Google Shape;410;p25"/>
          <p:cNvGrpSpPr/>
          <p:nvPr/>
        </p:nvGrpSpPr>
        <p:grpSpPr>
          <a:xfrm>
            <a:off x="-334837" y="-1038066"/>
            <a:ext cx="9948100" cy="6810897"/>
            <a:chOff x="-334837" y="-1038066"/>
            <a:chExt cx="9948100" cy="6810897"/>
          </a:xfrm>
        </p:grpSpPr>
        <p:sp>
          <p:nvSpPr>
            <p:cNvPr id="411" name="Google Shape;411;p25"/>
            <p:cNvSpPr/>
            <p:nvPr/>
          </p:nvSpPr>
          <p:spPr>
            <a:xfrm flipH="1">
              <a:off x="8323488" y="4420623"/>
              <a:ext cx="1127845" cy="741937"/>
            </a:xfrm>
            <a:custGeom>
              <a:avLst/>
              <a:gdLst/>
              <a:ahLst/>
              <a:cxnLst/>
              <a:rect l="l" t="t" r="r" b="b"/>
              <a:pathLst>
                <a:path w="69760" h="46033" fill="none" extrusionOk="0">
                  <a:moveTo>
                    <a:pt x="0" y="0"/>
                  </a:moveTo>
                  <a:lnTo>
                    <a:pt x="0" y="0"/>
                  </a:lnTo>
                  <a:cubicBezTo>
                    <a:pt x="0" y="10755"/>
                    <a:pt x="8726" y="19480"/>
                    <a:pt x="19480" y="19480"/>
                  </a:cubicBezTo>
                  <a:lnTo>
                    <a:pt x="50280" y="19480"/>
                  </a:lnTo>
                  <a:cubicBezTo>
                    <a:pt x="61035" y="19480"/>
                    <a:pt x="69760" y="28205"/>
                    <a:pt x="69760" y="38960"/>
                  </a:cubicBezTo>
                  <a:lnTo>
                    <a:pt x="69760" y="46032"/>
                  </a:lnTo>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2" name="Google Shape;412;p25"/>
            <p:cNvGrpSpPr/>
            <p:nvPr/>
          </p:nvGrpSpPr>
          <p:grpSpPr>
            <a:xfrm>
              <a:off x="-334837" y="-123600"/>
              <a:ext cx="741943" cy="946697"/>
              <a:chOff x="-334837" y="-123600"/>
              <a:chExt cx="741943" cy="946697"/>
            </a:xfrm>
          </p:grpSpPr>
          <p:sp>
            <p:nvSpPr>
              <p:cNvPr id="413" name="Google Shape;413;p25"/>
              <p:cNvSpPr/>
              <p:nvPr/>
            </p:nvSpPr>
            <p:spPr>
              <a:xfrm rot="-5400000">
                <a:off x="-171869" y="244122"/>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4" name="Google Shape;414;p25"/>
              <p:cNvCxnSpPr/>
              <p:nvPr/>
            </p:nvCxnSpPr>
            <p:spPr>
              <a:xfrm rot="10800000">
                <a:off x="407105" y="-123600"/>
                <a:ext cx="0" cy="530700"/>
              </a:xfrm>
              <a:prstGeom prst="straightConnector1">
                <a:avLst/>
              </a:prstGeom>
              <a:noFill/>
              <a:ln w="28575" cap="flat" cmpd="sng">
                <a:solidFill>
                  <a:schemeClr val="dk1"/>
                </a:solidFill>
                <a:prstDash val="solid"/>
                <a:round/>
                <a:headEnd type="none" w="med" len="med"/>
                <a:tailEnd type="none" w="med" len="med"/>
              </a:ln>
            </p:spPr>
          </p:cxnSp>
        </p:grpSp>
        <p:grpSp>
          <p:nvGrpSpPr>
            <p:cNvPr id="415" name="Google Shape;415;p25"/>
            <p:cNvGrpSpPr/>
            <p:nvPr/>
          </p:nvGrpSpPr>
          <p:grpSpPr>
            <a:xfrm>
              <a:off x="-52500" y="4322997"/>
              <a:ext cx="876363" cy="1449834"/>
              <a:chOff x="-52500" y="4322997"/>
              <a:chExt cx="876363" cy="1449834"/>
            </a:xfrm>
          </p:grpSpPr>
          <p:sp>
            <p:nvSpPr>
              <p:cNvPr id="416" name="Google Shape;416;p25"/>
              <p:cNvSpPr/>
              <p:nvPr/>
            </p:nvSpPr>
            <p:spPr>
              <a:xfrm rot="10800000">
                <a:off x="407095" y="432299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7" name="Google Shape;417;p25"/>
              <p:cNvCxnSpPr/>
              <p:nvPr/>
            </p:nvCxnSpPr>
            <p:spPr>
              <a:xfrm rot="10800000">
                <a:off x="823863" y="5062131"/>
                <a:ext cx="0" cy="710700"/>
              </a:xfrm>
              <a:prstGeom prst="straightConnector1">
                <a:avLst/>
              </a:prstGeom>
              <a:noFill/>
              <a:ln w="28575" cap="flat" cmpd="sng">
                <a:solidFill>
                  <a:schemeClr val="dk1"/>
                </a:solidFill>
                <a:prstDash val="solid"/>
                <a:round/>
                <a:headEnd type="none" w="med" len="med"/>
                <a:tailEnd type="none" w="med" len="med"/>
              </a:ln>
            </p:spPr>
          </p:cxnSp>
          <p:cxnSp>
            <p:nvCxnSpPr>
              <p:cNvPr id="418" name="Google Shape;418;p25"/>
              <p:cNvCxnSpPr/>
              <p:nvPr/>
            </p:nvCxnSpPr>
            <p:spPr>
              <a:xfrm>
                <a:off x="-52500" y="4323000"/>
                <a:ext cx="459600" cy="0"/>
              </a:xfrm>
              <a:prstGeom prst="straightConnector1">
                <a:avLst/>
              </a:prstGeom>
              <a:noFill/>
              <a:ln w="28575" cap="flat" cmpd="sng">
                <a:solidFill>
                  <a:schemeClr val="dk1"/>
                </a:solidFill>
                <a:prstDash val="solid"/>
                <a:round/>
                <a:headEnd type="none" w="med" len="med"/>
                <a:tailEnd type="none" w="med" len="med"/>
              </a:ln>
            </p:spPr>
          </p:cxnSp>
        </p:grpSp>
        <p:grpSp>
          <p:nvGrpSpPr>
            <p:cNvPr id="419" name="Google Shape;419;p25"/>
            <p:cNvGrpSpPr/>
            <p:nvPr/>
          </p:nvGrpSpPr>
          <p:grpSpPr>
            <a:xfrm rot="10800000">
              <a:off x="8736900" y="-1038066"/>
              <a:ext cx="876363" cy="1449834"/>
              <a:chOff x="-52500" y="4322997"/>
              <a:chExt cx="876363" cy="1449834"/>
            </a:xfrm>
          </p:grpSpPr>
          <p:sp>
            <p:nvSpPr>
              <p:cNvPr id="420" name="Google Shape;420;p25"/>
              <p:cNvSpPr/>
              <p:nvPr/>
            </p:nvSpPr>
            <p:spPr>
              <a:xfrm rot="10800000">
                <a:off x="407095" y="432299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21" name="Google Shape;421;p25"/>
              <p:cNvCxnSpPr/>
              <p:nvPr/>
            </p:nvCxnSpPr>
            <p:spPr>
              <a:xfrm rot="10800000">
                <a:off x="823863" y="5062131"/>
                <a:ext cx="0" cy="710700"/>
              </a:xfrm>
              <a:prstGeom prst="straightConnector1">
                <a:avLst/>
              </a:prstGeom>
              <a:noFill/>
              <a:ln w="28575" cap="flat" cmpd="sng">
                <a:solidFill>
                  <a:schemeClr val="dk1"/>
                </a:solidFill>
                <a:prstDash val="solid"/>
                <a:round/>
                <a:headEnd type="none" w="med" len="med"/>
                <a:tailEnd type="none" w="med" len="med"/>
              </a:ln>
            </p:spPr>
          </p:cxnSp>
          <p:cxnSp>
            <p:nvCxnSpPr>
              <p:cNvPr id="422" name="Google Shape;422;p25"/>
              <p:cNvCxnSpPr/>
              <p:nvPr/>
            </p:nvCxnSpPr>
            <p:spPr>
              <a:xfrm>
                <a:off x="-52500" y="4323000"/>
                <a:ext cx="459600" cy="0"/>
              </a:xfrm>
              <a:prstGeom prst="straightConnector1">
                <a:avLst/>
              </a:prstGeom>
              <a:noFill/>
              <a:ln w="28575" cap="flat" cmpd="sng">
                <a:solidFill>
                  <a:schemeClr val="dk1"/>
                </a:solidFill>
                <a:prstDash val="solid"/>
                <a:round/>
                <a:headEnd type="none" w="med" len="med"/>
                <a:tailEnd type="none" w="med" len="med"/>
              </a:ln>
            </p:spPr>
          </p:cxn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5"/>
        <p:cNvGrpSpPr/>
        <p:nvPr/>
      </p:nvGrpSpPr>
      <p:grpSpPr>
        <a:xfrm>
          <a:off x="0" y="0"/>
          <a:ext cx="0" cy="0"/>
          <a:chOff x="0" y="0"/>
          <a:chExt cx="0" cy="0"/>
        </a:xfrm>
      </p:grpSpPr>
      <p:sp>
        <p:nvSpPr>
          <p:cNvPr id="116" name="Google Shape;116;p4"/>
          <p:cNvSpPr txBox="1">
            <a:spLocks noGrp="1"/>
          </p:cNvSpPr>
          <p:nvPr>
            <p:ph type="body" idx="1"/>
          </p:nvPr>
        </p:nvSpPr>
        <p:spPr>
          <a:xfrm>
            <a:off x="708250" y="1291149"/>
            <a:ext cx="7728000" cy="29979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sz="1200"/>
            </a:lvl1pPr>
            <a:lvl2pPr marL="914400" lvl="1" indent="-342900" rtl="0">
              <a:spcBef>
                <a:spcPts val="1600"/>
              </a:spcBef>
              <a:spcAft>
                <a:spcPts val="0"/>
              </a:spcAft>
              <a:buSzPts val="1800"/>
              <a:buChar char="○"/>
              <a:defRPr sz="1800"/>
            </a:lvl2pPr>
            <a:lvl3pPr marL="1371600" lvl="2" indent="-342900" rtl="0">
              <a:spcBef>
                <a:spcPts val="1600"/>
              </a:spcBef>
              <a:spcAft>
                <a:spcPts val="0"/>
              </a:spcAft>
              <a:buSzPts val="1800"/>
              <a:buChar char="■"/>
              <a:defRPr sz="1800"/>
            </a:lvl3pPr>
            <a:lvl4pPr marL="1828800" lvl="3" indent="-342900" rtl="0">
              <a:spcBef>
                <a:spcPts val="1600"/>
              </a:spcBef>
              <a:spcAft>
                <a:spcPts val="0"/>
              </a:spcAft>
              <a:buSzPts val="1800"/>
              <a:buChar char="●"/>
              <a:defRPr sz="1800"/>
            </a:lvl4pPr>
            <a:lvl5pPr marL="2286000" lvl="4" indent="-342900" rtl="0">
              <a:spcBef>
                <a:spcPts val="1600"/>
              </a:spcBef>
              <a:spcAft>
                <a:spcPts val="0"/>
              </a:spcAft>
              <a:buSzPts val="1800"/>
              <a:buChar char="○"/>
              <a:defRPr sz="1800"/>
            </a:lvl5pPr>
            <a:lvl6pPr marL="2743200" lvl="5" indent="-342900" rtl="0">
              <a:spcBef>
                <a:spcPts val="1600"/>
              </a:spcBef>
              <a:spcAft>
                <a:spcPts val="0"/>
              </a:spcAft>
              <a:buSzPts val="1800"/>
              <a:buChar char="■"/>
              <a:defRPr sz="1800"/>
            </a:lvl6pPr>
            <a:lvl7pPr marL="3200400" lvl="6" indent="-342900" rtl="0">
              <a:spcBef>
                <a:spcPts val="1600"/>
              </a:spcBef>
              <a:spcAft>
                <a:spcPts val="0"/>
              </a:spcAft>
              <a:buSzPts val="1800"/>
              <a:buChar char="●"/>
              <a:defRPr sz="1800"/>
            </a:lvl7pPr>
            <a:lvl8pPr marL="3657600" lvl="7" indent="-342900" rtl="0">
              <a:spcBef>
                <a:spcPts val="1600"/>
              </a:spcBef>
              <a:spcAft>
                <a:spcPts val="0"/>
              </a:spcAft>
              <a:buSzPts val="1800"/>
              <a:buChar char="○"/>
              <a:defRPr sz="1800"/>
            </a:lvl8pPr>
            <a:lvl9pPr marL="4114800" lvl="8" indent="-342900" rtl="0">
              <a:spcBef>
                <a:spcPts val="1600"/>
              </a:spcBef>
              <a:spcAft>
                <a:spcPts val="1600"/>
              </a:spcAft>
              <a:buSzPts val="1800"/>
              <a:buChar char="■"/>
              <a:defRPr sz="1800"/>
            </a:lvl9pPr>
          </a:lstStyle>
          <a:p>
            <a:endParaRPr/>
          </a:p>
        </p:txBody>
      </p:sp>
      <p:sp>
        <p:nvSpPr>
          <p:cNvPr id="117" name="Google Shape;117;p4"/>
          <p:cNvSpPr txBox="1">
            <a:spLocks noGrp="1"/>
          </p:cNvSpPr>
          <p:nvPr>
            <p:ph type="title"/>
          </p:nvPr>
        </p:nvSpPr>
        <p:spPr>
          <a:xfrm>
            <a:off x="712700" y="618275"/>
            <a:ext cx="77187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18" name="Google Shape;118;p4"/>
          <p:cNvGrpSpPr/>
          <p:nvPr/>
        </p:nvGrpSpPr>
        <p:grpSpPr>
          <a:xfrm flipH="1">
            <a:off x="-7590769" y="-338875"/>
            <a:ext cx="8739369" cy="742000"/>
            <a:chOff x="410231" y="402400"/>
            <a:chExt cx="8739369" cy="742000"/>
          </a:xfrm>
        </p:grpSpPr>
        <p:cxnSp>
          <p:nvCxnSpPr>
            <p:cNvPr id="119" name="Google Shape;119;p4"/>
            <p:cNvCxnSpPr/>
            <p:nvPr/>
          </p:nvCxnSpPr>
          <p:spPr>
            <a:xfrm>
              <a:off x="804800" y="1144400"/>
              <a:ext cx="8344800" cy="0"/>
            </a:xfrm>
            <a:prstGeom prst="straightConnector1">
              <a:avLst/>
            </a:prstGeom>
            <a:noFill/>
            <a:ln w="28575" cap="flat" cmpd="sng">
              <a:solidFill>
                <a:schemeClr val="dk1"/>
              </a:solidFill>
              <a:prstDash val="solid"/>
              <a:round/>
              <a:headEnd type="none" w="med" len="med"/>
              <a:tailEnd type="none" w="med" len="med"/>
            </a:ln>
          </p:spPr>
        </p:cxnSp>
        <p:sp>
          <p:nvSpPr>
            <p:cNvPr id="120" name="Google Shape;120;p4"/>
            <p:cNvSpPr/>
            <p:nvPr/>
          </p:nvSpPr>
          <p:spPr>
            <a:xfrm>
              <a:off x="410231" y="402400"/>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21" name="Google Shape;121;p4"/>
          <p:cNvCxnSpPr/>
          <p:nvPr/>
        </p:nvCxnSpPr>
        <p:spPr>
          <a:xfrm>
            <a:off x="-39950" y="4873752"/>
            <a:ext cx="9206700" cy="0"/>
          </a:xfrm>
          <a:prstGeom prst="straightConnector1">
            <a:avLst/>
          </a:prstGeom>
          <a:noFill/>
          <a:ln w="28575" cap="flat" cmpd="sng">
            <a:solidFill>
              <a:schemeClr val="dk1"/>
            </a:solidFill>
            <a:prstDash val="solid"/>
            <a:round/>
            <a:headEnd type="none" w="med" len="med"/>
            <a:tailEnd type="none" w="med" len="med"/>
          </a:ln>
        </p:spPr>
      </p:cxnSp>
      <p:cxnSp>
        <p:nvCxnSpPr>
          <p:cNvPr id="122" name="Google Shape;122;p4"/>
          <p:cNvCxnSpPr/>
          <p:nvPr/>
        </p:nvCxnSpPr>
        <p:spPr>
          <a:xfrm>
            <a:off x="-39950" y="4625657"/>
            <a:ext cx="9206700" cy="0"/>
          </a:xfrm>
          <a:prstGeom prst="straightConnector1">
            <a:avLst/>
          </a:prstGeom>
          <a:noFill/>
          <a:ln w="28575" cap="flat" cmpd="sng">
            <a:solidFill>
              <a:schemeClr val="dk1"/>
            </a:solidFill>
            <a:prstDash val="solid"/>
            <a:round/>
            <a:headEnd type="none" w="med" len="med"/>
            <a:tailEnd type="none" w="med" len="med"/>
          </a:ln>
        </p:spPr>
      </p:cxnSp>
      <p:sp>
        <p:nvSpPr>
          <p:cNvPr id="123" name="Google Shape;123;p4"/>
          <p:cNvSpPr/>
          <p:nvPr/>
        </p:nvSpPr>
        <p:spPr>
          <a:xfrm>
            <a:off x="-37000" y="4743850"/>
            <a:ext cx="9188700" cy="418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2 Columns 3">
  <p:cSld name="TITLE_ONLY_1">
    <p:spTree>
      <p:nvGrpSpPr>
        <p:cNvPr id="1" name="Shape 433"/>
        <p:cNvGrpSpPr/>
        <p:nvPr/>
      </p:nvGrpSpPr>
      <p:grpSpPr>
        <a:xfrm>
          <a:off x="0" y="0"/>
          <a:ext cx="0" cy="0"/>
          <a:chOff x="0" y="0"/>
          <a:chExt cx="0" cy="0"/>
        </a:xfrm>
      </p:grpSpPr>
      <p:sp>
        <p:nvSpPr>
          <p:cNvPr id="434" name="Google Shape;434;p27"/>
          <p:cNvSpPr txBox="1">
            <a:spLocks noGrp="1"/>
          </p:cNvSpPr>
          <p:nvPr>
            <p:ph type="title"/>
          </p:nvPr>
        </p:nvSpPr>
        <p:spPr>
          <a:xfrm>
            <a:off x="841500" y="614900"/>
            <a:ext cx="3308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35" name="Google Shape;435;p27"/>
          <p:cNvSpPr txBox="1">
            <a:spLocks noGrp="1"/>
          </p:cNvSpPr>
          <p:nvPr>
            <p:ph type="subTitle" idx="1"/>
          </p:nvPr>
        </p:nvSpPr>
        <p:spPr>
          <a:xfrm>
            <a:off x="4913475" y="3723963"/>
            <a:ext cx="3482700" cy="40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4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436" name="Google Shape;436;p27"/>
          <p:cNvSpPr txBox="1">
            <a:spLocks noGrp="1"/>
          </p:cNvSpPr>
          <p:nvPr>
            <p:ph type="title" idx="2"/>
          </p:nvPr>
        </p:nvSpPr>
        <p:spPr>
          <a:xfrm>
            <a:off x="4913477" y="3292250"/>
            <a:ext cx="34827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5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437" name="Google Shape;437;p27"/>
          <p:cNvSpPr txBox="1">
            <a:spLocks noGrp="1"/>
          </p:cNvSpPr>
          <p:nvPr>
            <p:ph type="subTitle" idx="3"/>
          </p:nvPr>
        </p:nvSpPr>
        <p:spPr>
          <a:xfrm>
            <a:off x="4913475" y="2718366"/>
            <a:ext cx="3482700" cy="40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400"/>
            </a:lvl1pPr>
            <a:lvl2pPr lvl="1" rtl="0">
              <a:lnSpc>
                <a:spcPct val="100000"/>
              </a:lnSpc>
              <a:spcBef>
                <a:spcPts val="160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438" name="Google Shape;438;p27"/>
          <p:cNvSpPr txBox="1">
            <a:spLocks noGrp="1"/>
          </p:cNvSpPr>
          <p:nvPr>
            <p:ph type="title" idx="4"/>
          </p:nvPr>
        </p:nvSpPr>
        <p:spPr>
          <a:xfrm>
            <a:off x="4913477" y="2286663"/>
            <a:ext cx="34827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sz="25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439" name="Google Shape;439;p27"/>
          <p:cNvSpPr/>
          <p:nvPr/>
        </p:nvSpPr>
        <p:spPr>
          <a:xfrm flipH="1">
            <a:off x="8323488" y="4420623"/>
            <a:ext cx="1127845" cy="741937"/>
          </a:xfrm>
          <a:custGeom>
            <a:avLst/>
            <a:gdLst/>
            <a:ahLst/>
            <a:cxnLst/>
            <a:rect l="l" t="t" r="r" b="b"/>
            <a:pathLst>
              <a:path w="69760" h="46033" fill="none" extrusionOk="0">
                <a:moveTo>
                  <a:pt x="0" y="0"/>
                </a:moveTo>
                <a:lnTo>
                  <a:pt x="0" y="0"/>
                </a:lnTo>
                <a:cubicBezTo>
                  <a:pt x="0" y="10755"/>
                  <a:pt x="8726" y="19480"/>
                  <a:pt x="19480" y="19480"/>
                </a:cubicBezTo>
                <a:lnTo>
                  <a:pt x="50280" y="19480"/>
                </a:lnTo>
                <a:cubicBezTo>
                  <a:pt x="61035" y="19480"/>
                  <a:pt x="69760" y="28205"/>
                  <a:pt x="69760" y="38960"/>
                </a:cubicBezTo>
                <a:lnTo>
                  <a:pt x="69760" y="46032"/>
                </a:lnTo>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0" name="Google Shape;440;p27"/>
          <p:cNvGrpSpPr/>
          <p:nvPr/>
        </p:nvGrpSpPr>
        <p:grpSpPr>
          <a:xfrm>
            <a:off x="-334836" y="-534925"/>
            <a:ext cx="741943" cy="946697"/>
            <a:chOff x="-334837" y="-123600"/>
            <a:chExt cx="741943" cy="946697"/>
          </a:xfrm>
        </p:grpSpPr>
        <p:sp>
          <p:nvSpPr>
            <p:cNvPr id="441" name="Google Shape;441;p27"/>
            <p:cNvSpPr/>
            <p:nvPr/>
          </p:nvSpPr>
          <p:spPr>
            <a:xfrm rot="-5400000">
              <a:off x="-171869" y="244122"/>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2" name="Google Shape;442;p27"/>
            <p:cNvCxnSpPr/>
            <p:nvPr/>
          </p:nvCxnSpPr>
          <p:spPr>
            <a:xfrm rot="10800000">
              <a:off x="407105" y="-123600"/>
              <a:ext cx="0" cy="530700"/>
            </a:xfrm>
            <a:prstGeom prst="straightConnector1">
              <a:avLst/>
            </a:prstGeom>
            <a:noFill/>
            <a:ln w="28575" cap="flat" cmpd="sng">
              <a:solidFill>
                <a:schemeClr val="dk1"/>
              </a:solidFill>
              <a:prstDash val="solid"/>
              <a:round/>
              <a:headEnd type="none" w="med" len="med"/>
              <a:tailEnd type="none" w="med" len="med"/>
            </a:ln>
          </p:spPr>
        </p:cxnSp>
      </p:grpSp>
      <p:grpSp>
        <p:nvGrpSpPr>
          <p:cNvPr id="443" name="Google Shape;443;p27"/>
          <p:cNvGrpSpPr/>
          <p:nvPr/>
        </p:nvGrpSpPr>
        <p:grpSpPr>
          <a:xfrm>
            <a:off x="6195400" y="-251362"/>
            <a:ext cx="2942128" cy="1586007"/>
            <a:chOff x="6195400" y="-251362"/>
            <a:chExt cx="2942128" cy="1586007"/>
          </a:xfrm>
        </p:grpSpPr>
        <p:grpSp>
          <p:nvGrpSpPr>
            <p:cNvPr id="444" name="Google Shape;444;p27"/>
            <p:cNvGrpSpPr/>
            <p:nvPr/>
          </p:nvGrpSpPr>
          <p:grpSpPr>
            <a:xfrm rot="10800000">
              <a:off x="6195400" y="-251362"/>
              <a:ext cx="876363" cy="1449834"/>
              <a:chOff x="-52500" y="4322997"/>
              <a:chExt cx="876363" cy="1449834"/>
            </a:xfrm>
          </p:grpSpPr>
          <p:sp>
            <p:nvSpPr>
              <p:cNvPr id="445" name="Google Shape;445;p27"/>
              <p:cNvSpPr/>
              <p:nvPr/>
            </p:nvSpPr>
            <p:spPr>
              <a:xfrm rot="10800000">
                <a:off x="407095" y="432299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6" name="Google Shape;446;p27"/>
              <p:cNvCxnSpPr/>
              <p:nvPr/>
            </p:nvCxnSpPr>
            <p:spPr>
              <a:xfrm rot="10800000">
                <a:off x="823863" y="5062131"/>
                <a:ext cx="0" cy="710700"/>
              </a:xfrm>
              <a:prstGeom prst="straightConnector1">
                <a:avLst/>
              </a:prstGeom>
              <a:noFill/>
              <a:ln w="28575" cap="flat" cmpd="sng">
                <a:solidFill>
                  <a:schemeClr val="dk1"/>
                </a:solidFill>
                <a:prstDash val="solid"/>
                <a:round/>
                <a:headEnd type="none" w="med" len="med"/>
                <a:tailEnd type="none" w="med" len="med"/>
              </a:ln>
            </p:spPr>
          </p:cxnSp>
          <p:cxnSp>
            <p:nvCxnSpPr>
              <p:cNvPr id="447" name="Google Shape;447;p27"/>
              <p:cNvCxnSpPr/>
              <p:nvPr/>
            </p:nvCxnSpPr>
            <p:spPr>
              <a:xfrm>
                <a:off x="-52500" y="4323000"/>
                <a:ext cx="459600" cy="0"/>
              </a:xfrm>
              <a:prstGeom prst="straightConnector1">
                <a:avLst/>
              </a:prstGeom>
              <a:noFill/>
              <a:ln w="28575" cap="flat" cmpd="sng">
                <a:solidFill>
                  <a:schemeClr val="dk1"/>
                </a:solidFill>
                <a:prstDash val="solid"/>
                <a:round/>
                <a:headEnd type="none" w="med" len="med"/>
                <a:tailEnd type="none" w="med" len="med"/>
              </a:ln>
            </p:spPr>
          </p:cxnSp>
        </p:grpSp>
        <p:grpSp>
          <p:nvGrpSpPr>
            <p:cNvPr id="448" name="Google Shape;448;p27"/>
            <p:cNvGrpSpPr/>
            <p:nvPr/>
          </p:nvGrpSpPr>
          <p:grpSpPr>
            <a:xfrm rot="5400000">
              <a:off x="7946450" y="143566"/>
              <a:ext cx="273654" cy="2108503"/>
              <a:chOff x="690250" y="13225"/>
              <a:chExt cx="273654" cy="2108503"/>
            </a:xfrm>
          </p:grpSpPr>
          <p:sp>
            <p:nvSpPr>
              <p:cNvPr id="449" name="Google Shape;449;p27"/>
              <p:cNvSpPr/>
              <p:nvPr/>
            </p:nvSpPr>
            <p:spPr>
              <a:xfrm>
                <a:off x="797131" y="1121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7"/>
              <p:cNvSpPr/>
              <p:nvPr/>
            </p:nvSpPr>
            <p:spPr>
              <a:xfrm>
                <a:off x="690250" y="13225"/>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51" name="Google Shape;451;p27"/>
              <p:cNvCxnSpPr/>
              <p:nvPr/>
            </p:nvCxnSpPr>
            <p:spPr>
              <a:xfrm rot="-5400000">
                <a:off x="-30191" y="1264478"/>
                <a:ext cx="1714500" cy="0"/>
              </a:xfrm>
              <a:prstGeom prst="straightConnector1">
                <a:avLst/>
              </a:prstGeom>
              <a:noFill/>
              <a:ln w="28575" cap="flat" cmpd="sng">
                <a:solidFill>
                  <a:schemeClr val="dk1"/>
                </a:solidFill>
                <a:prstDash val="solid"/>
                <a:round/>
                <a:headEnd type="none" w="med" len="med"/>
                <a:tailEnd type="none" w="med" len="med"/>
              </a:ln>
            </p:spPr>
          </p:cxnSp>
        </p:grpSp>
      </p:grpSp>
      <p:grpSp>
        <p:nvGrpSpPr>
          <p:cNvPr id="452" name="Google Shape;452;p27"/>
          <p:cNvGrpSpPr/>
          <p:nvPr/>
        </p:nvGrpSpPr>
        <p:grpSpPr>
          <a:xfrm rot="5400000">
            <a:off x="8425877" y="-432550"/>
            <a:ext cx="741943" cy="946697"/>
            <a:chOff x="-334837" y="-123600"/>
            <a:chExt cx="741943" cy="946697"/>
          </a:xfrm>
        </p:grpSpPr>
        <p:sp>
          <p:nvSpPr>
            <p:cNvPr id="453" name="Google Shape;453;p27"/>
            <p:cNvSpPr/>
            <p:nvPr/>
          </p:nvSpPr>
          <p:spPr>
            <a:xfrm rot="-5400000">
              <a:off x="-171869" y="244122"/>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54" name="Google Shape;454;p27"/>
            <p:cNvCxnSpPr/>
            <p:nvPr/>
          </p:nvCxnSpPr>
          <p:spPr>
            <a:xfrm rot="10800000">
              <a:off x="407105" y="-123600"/>
              <a:ext cx="0" cy="530700"/>
            </a:xfrm>
            <a:prstGeom prst="straightConnector1">
              <a:avLst/>
            </a:prstGeom>
            <a:noFill/>
            <a:ln w="28575" cap="flat" cmpd="sng">
              <a:solidFill>
                <a:schemeClr val="dk1"/>
              </a:solidFill>
              <a:prstDash val="solid"/>
              <a:round/>
              <a:headEnd type="none" w="med" len="med"/>
              <a:tailEnd type="none" w="med" len="med"/>
            </a:ln>
          </p:spPr>
        </p:cxn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 Credits">
  <p:cSld name="ONE_COLUMN_TEXT_2">
    <p:spTree>
      <p:nvGrpSpPr>
        <p:cNvPr id="1" name="Shape 455"/>
        <p:cNvGrpSpPr/>
        <p:nvPr/>
      </p:nvGrpSpPr>
      <p:grpSpPr>
        <a:xfrm>
          <a:off x="0" y="0"/>
          <a:ext cx="0" cy="0"/>
          <a:chOff x="0" y="0"/>
          <a:chExt cx="0" cy="0"/>
        </a:xfrm>
      </p:grpSpPr>
      <p:sp>
        <p:nvSpPr>
          <p:cNvPr id="456" name="Google Shape;456;p28"/>
          <p:cNvSpPr txBox="1">
            <a:spLocks noGrp="1"/>
          </p:cNvSpPr>
          <p:nvPr>
            <p:ph type="title"/>
          </p:nvPr>
        </p:nvSpPr>
        <p:spPr>
          <a:xfrm>
            <a:off x="1655575" y="613862"/>
            <a:ext cx="5832900" cy="969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8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57" name="Google Shape;457;p28"/>
          <p:cNvSpPr txBox="1">
            <a:spLocks noGrp="1"/>
          </p:cNvSpPr>
          <p:nvPr>
            <p:ph type="subTitle" idx="1"/>
          </p:nvPr>
        </p:nvSpPr>
        <p:spPr>
          <a:xfrm>
            <a:off x="2830675" y="1695225"/>
            <a:ext cx="3482700" cy="113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b="1"/>
            </a:lvl2pPr>
            <a:lvl3pPr lvl="2" rtl="0">
              <a:lnSpc>
                <a:spcPct val="100000"/>
              </a:lnSpc>
              <a:spcBef>
                <a:spcPts val="0"/>
              </a:spcBef>
              <a:spcAft>
                <a:spcPts val="0"/>
              </a:spcAft>
              <a:buSzPts val="1600"/>
              <a:buNone/>
              <a:defRPr sz="1600" b="1"/>
            </a:lvl3pPr>
            <a:lvl4pPr lvl="3" rtl="0">
              <a:lnSpc>
                <a:spcPct val="100000"/>
              </a:lnSpc>
              <a:spcBef>
                <a:spcPts val="0"/>
              </a:spcBef>
              <a:spcAft>
                <a:spcPts val="0"/>
              </a:spcAft>
              <a:buSzPts val="1600"/>
              <a:buNone/>
              <a:defRPr sz="1600" b="1"/>
            </a:lvl4pPr>
            <a:lvl5pPr lvl="4" rtl="0">
              <a:lnSpc>
                <a:spcPct val="100000"/>
              </a:lnSpc>
              <a:spcBef>
                <a:spcPts val="0"/>
              </a:spcBef>
              <a:spcAft>
                <a:spcPts val="0"/>
              </a:spcAft>
              <a:buSzPts val="1600"/>
              <a:buNone/>
              <a:defRPr sz="1600" b="1"/>
            </a:lvl5pPr>
            <a:lvl6pPr lvl="5" rtl="0">
              <a:lnSpc>
                <a:spcPct val="100000"/>
              </a:lnSpc>
              <a:spcBef>
                <a:spcPts val="0"/>
              </a:spcBef>
              <a:spcAft>
                <a:spcPts val="0"/>
              </a:spcAft>
              <a:buSzPts val="1600"/>
              <a:buNone/>
              <a:defRPr sz="1600" b="1"/>
            </a:lvl6pPr>
            <a:lvl7pPr lvl="6" rtl="0">
              <a:lnSpc>
                <a:spcPct val="100000"/>
              </a:lnSpc>
              <a:spcBef>
                <a:spcPts val="0"/>
              </a:spcBef>
              <a:spcAft>
                <a:spcPts val="0"/>
              </a:spcAft>
              <a:buSzPts val="1600"/>
              <a:buNone/>
              <a:defRPr sz="1600" b="1"/>
            </a:lvl7pPr>
            <a:lvl8pPr lvl="7" rtl="0">
              <a:lnSpc>
                <a:spcPct val="100000"/>
              </a:lnSpc>
              <a:spcBef>
                <a:spcPts val="0"/>
              </a:spcBef>
              <a:spcAft>
                <a:spcPts val="0"/>
              </a:spcAft>
              <a:buSzPts val="1600"/>
              <a:buNone/>
              <a:defRPr sz="1600" b="1"/>
            </a:lvl8pPr>
            <a:lvl9pPr lvl="8" rtl="0">
              <a:lnSpc>
                <a:spcPct val="100000"/>
              </a:lnSpc>
              <a:spcBef>
                <a:spcPts val="0"/>
              </a:spcBef>
              <a:spcAft>
                <a:spcPts val="0"/>
              </a:spcAft>
              <a:buSzPts val="1600"/>
              <a:buNone/>
              <a:defRPr sz="1600" b="1"/>
            </a:lvl9pPr>
          </a:lstStyle>
          <a:p>
            <a:endParaRPr/>
          </a:p>
        </p:txBody>
      </p:sp>
      <p:sp>
        <p:nvSpPr>
          <p:cNvPr id="458" name="Google Shape;458;p28"/>
          <p:cNvSpPr txBox="1"/>
          <p:nvPr/>
        </p:nvSpPr>
        <p:spPr>
          <a:xfrm>
            <a:off x="2544025" y="3833449"/>
            <a:ext cx="4056000" cy="555600"/>
          </a:xfrm>
          <a:prstGeom prst="rect">
            <a:avLst/>
          </a:prstGeom>
          <a:noFill/>
          <a:ln>
            <a:noFill/>
          </a:ln>
        </p:spPr>
        <p:txBody>
          <a:bodyPr spcFirstLastPara="1" wrap="square" lIns="91425" tIns="91425" rIns="91425" bIns="91425" anchor="ctr" anchorCtr="0">
            <a:noAutofit/>
          </a:bodyPr>
          <a:lstStyle/>
          <a:p>
            <a:pPr marL="0" lvl="0" indent="0" algn="ctr" rtl="0">
              <a:spcBef>
                <a:spcPts val="300"/>
              </a:spcBef>
              <a:spcAft>
                <a:spcPts val="0"/>
              </a:spcAft>
              <a:buNone/>
            </a:pPr>
            <a:r>
              <a:rPr lang="en" sz="1000">
                <a:solidFill>
                  <a:schemeClr val="accent2"/>
                </a:solidFill>
                <a:latin typeface="Karla"/>
                <a:ea typeface="Karla"/>
                <a:cs typeface="Karla"/>
                <a:sym typeface="Karla"/>
              </a:rPr>
              <a:t>CREDITS: This presentation template was created by </a:t>
            </a:r>
            <a:r>
              <a:rPr lang="en" sz="1000" b="1">
                <a:solidFill>
                  <a:schemeClr val="accent2"/>
                </a:solidFill>
                <a:uFill>
                  <a:noFill/>
                </a:uFill>
                <a:latin typeface="Karla"/>
                <a:ea typeface="Karla"/>
                <a:cs typeface="Karla"/>
                <a:sym typeface="Karla"/>
                <a:hlinkClick r:id="rId2">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Slidesgo</a:t>
            </a:r>
            <a:r>
              <a:rPr lang="en" sz="1000">
                <a:solidFill>
                  <a:schemeClr val="accent2"/>
                </a:solidFill>
                <a:latin typeface="Karla"/>
                <a:ea typeface="Karla"/>
                <a:cs typeface="Karla"/>
                <a:sym typeface="Karla"/>
              </a:rPr>
              <a:t>, including icons by </a:t>
            </a:r>
            <a:r>
              <a:rPr lang="en" sz="1000" b="1">
                <a:solidFill>
                  <a:schemeClr val="accent2"/>
                </a:solidFill>
                <a:uFill>
                  <a:noFill/>
                </a:uFill>
                <a:latin typeface="Karla"/>
                <a:ea typeface="Karla"/>
                <a:cs typeface="Karla"/>
                <a:sym typeface="Karla"/>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Flaticon</a:t>
            </a:r>
            <a:r>
              <a:rPr lang="en" sz="1000">
                <a:solidFill>
                  <a:schemeClr val="accent2"/>
                </a:solidFill>
                <a:latin typeface="Karla"/>
                <a:ea typeface="Karla"/>
                <a:cs typeface="Karla"/>
                <a:sym typeface="Karla"/>
              </a:rPr>
              <a:t>, infographics &amp; images by </a:t>
            </a:r>
            <a:r>
              <a:rPr lang="en" sz="1000" b="1">
                <a:solidFill>
                  <a:schemeClr val="accent2"/>
                </a:solidFill>
                <a:uFill>
                  <a:noFill/>
                </a:uFill>
                <a:latin typeface="Karla"/>
                <a:ea typeface="Karla"/>
                <a:cs typeface="Karla"/>
                <a:sym typeface="Karla"/>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Freepik</a:t>
            </a:r>
            <a:r>
              <a:rPr lang="en" sz="1000">
                <a:solidFill>
                  <a:schemeClr val="accent2"/>
                </a:solidFill>
                <a:latin typeface="Karla"/>
                <a:ea typeface="Karla"/>
                <a:cs typeface="Karla"/>
                <a:sym typeface="Karla"/>
              </a:rPr>
              <a:t> and illustrations by </a:t>
            </a:r>
            <a:r>
              <a:rPr lang="en" sz="1000" b="1">
                <a:solidFill>
                  <a:schemeClr val="accent2"/>
                </a:solidFill>
                <a:uFill>
                  <a:noFill/>
                </a:uFill>
                <a:latin typeface="Karla"/>
                <a:ea typeface="Karla"/>
                <a:cs typeface="Karla"/>
                <a:sym typeface="Karla"/>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Stories</a:t>
            </a:r>
            <a:endParaRPr sz="1000" b="1">
              <a:solidFill>
                <a:schemeClr val="accent2"/>
              </a:solidFill>
              <a:latin typeface="Karla"/>
              <a:ea typeface="Karla"/>
              <a:cs typeface="Karla"/>
              <a:sym typeface="Karla"/>
            </a:endParaRPr>
          </a:p>
        </p:txBody>
      </p:sp>
      <p:grpSp>
        <p:nvGrpSpPr>
          <p:cNvPr id="459" name="Google Shape;459;p28"/>
          <p:cNvGrpSpPr/>
          <p:nvPr/>
        </p:nvGrpSpPr>
        <p:grpSpPr>
          <a:xfrm>
            <a:off x="8600077" y="12"/>
            <a:ext cx="273654" cy="2906463"/>
            <a:chOff x="270152" y="9537"/>
            <a:chExt cx="273654" cy="2906463"/>
          </a:xfrm>
        </p:grpSpPr>
        <p:grpSp>
          <p:nvGrpSpPr>
            <p:cNvPr id="460" name="Google Shape;460;p28"/>
            <p:cNvGrpSpPr/>
            <p:nvPr/>
          </p:nvGrpSpPr>
          <p:grpSpPr>
            <a:xfrm>
              <a:off x="270152" y="9537"/>
              <a:ext cx="273654" cy="393837"/>
              <a:chOff x="274914" y="8562"/>
              <a:chExt cx="273654" cy="393837"/>
            </a:xfrm>
          </p:grpSpPr>
          <p:sp>
            <p:nvSpPr>
              <p:cNvPr id="461" name="Google Shape;461;p28"/>
              <p:cNvSpPr/>
              <p:nvPr/>
            </p:nvSpPr>
            <p:spPr>
              <a:xfrm>
                <a:off x="274914"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8"/>
              <p:cNvSpPr/>
              <p:nvPr/>
            </p:nvSpPr>
            <p:spPr>
              <a:xfrm>
                <a:off x="384214"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63" name="Google Shape;463;p28"/>
            <p:cNvCxnSpPr/>
            <p:nvPr/>
          </p:nvCxnSpPr>
          <p:spPr>
            <a:xfrm rot="10800000">
              <a:off x="407100" y="414300"/>
              <a:ext cx="0" cy="2501700"/>
            </a:xfrm>
            <a:prstGeom prst="straightConnector1">
              <a:avLst/>
            </a:prstGeom>
            <a:noFill/>
            <a:ln w="28575" cap="flat" cmpd="sng">
              <a:solidFill>
                <a:schemeClr val="dk1"/>
              </a:solidFill>
              <a:prstDash val="solid"/>
              <a:round/>
              <a:headEnd type="none" w="med" len="med"/>
              <a:tailEnd type="none" w="med" len="med"/>
            </a:ln>
          </p:spPr>
        </p:cxnSp>
      </p:grpSp>
      <p:grpSp>
        <p:nvGrpSpPr>
          <p:cNvPr id="464" name="Google Shape;464;p28"/>
          <p:cNvGrpSpPr/>
          <p:nvPr/>
        </p:nvGrpSpPr>
        <p:grpSpPr>
          <a:xfrm rot="10800000" flipH="1">
            <a:off x="8319973" y="2873159"/>
            <a:ext cx="416930" cy="1452634"/>
            <a:chOff x="408008" y="4320197"/>
            <a:chExt cx="416930" cy="1452634"/>
          </a:xfrm>
        </p:grpSpPr>
        <p:sp>
          <p:nvSpPr>
            <p:cNvPr id="465" name="Google Shape;465;p28"/>
            <p:cNvSpPr/>
            <p:nvPr/>
          </p:nvSpPr>
          <p:spPr>
            <a:xfrm rot="10800000">
              <a:off x="408008" y="432019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66" name="Google Shape;466;p28"/>
            <p:cNvCxnSpPr/>
            <p:nvPr/>
          </p:nvCxnSpPr>
          <p:spPr>
            <a:xfrm rot="10800000">
              <a:off x="824938" y="5062131"/>
              <a:ext cx="0" cy="710700"/>
            </a:xfrm>
            <a:prstGeom prst="straightConnector1">
              <a:avLst/>
            </a:prstGeom>
            <a:noFill/>
            <a:ln w="28575" cap="flat" cmpd="sng">
              <a:solidFill>
                <a:schemeClr val="dk1"/>
              </a:solidFill>
              <a:prstDash val="solid"/>
              <a:round/>
              <a:headEnd type="none" w="med" len="med"/>
              <a:tailEnd type="none" w="med" len="med"/>
            </a:ln>
          </p:spPr>
        </p:cxnSp>
      </p:grpSp>
      <p:grpSp>
        <p:nvGrpSpPr>
          <p:cNvPr id="467" name="Google Shape;467;p28"/>
          <p:cNvGrpSpPr/>
          <p:nvPr/>
        </p:nvGrpSpPr>
        <p:grpSpPr>
          <a:xfrm flipH="1">
            <a:off x="7957972" y="4325809"/>
            <a:ext cx="416007" cy="1449834"/>
            <a:chOff x="407095" y="4322997"/>
            <a:chExt cx="416007" cy="1449834"/>
          </a:xfrm>
        </p:grpSpPr>
        <p:sp>
          <p:nvSpPr>
            <p:cNvPr id="468" name="Google Shape;468;p28"/>
            <p:cNvSpPr/>
            <p:nvPr/>
          </p:nvSpPr>
          <p:spPr>
            <a:xfrm rot="10800000">
              <a:off x="407095" y="432299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69" name="Google Shape;469;p28"/>
            <p:cNvCxnSpPr/>
            <p:nvPr/>
          </p:nvCxnSpPr>
          <p:spPr>
            <a:xfrm rot="10800000">
              <a:off x="823088" y="5062131"/>
              <a:ext cx="0" cy="710700"/>
            </a:xfrm>
            <a:prstGeom prst="straightConnector1">
              <a:avLst/>
            </a:prstGeom>
            <a:noFill/>
            <a:ln w="28575" cap="flat" cmpd="sng">
              <a:solidFill>
                <a:schemeClr val="dk1"/>
              </a:solidFill>
              <a:prstDash val="solid"/>
              <a:round/>
              <a:headEnd type="none" w="med" len="med"/>
              <a:tailEnd type="none" w="med" len="med"/>
            </a:ln>
          </p:spPr>
        </p:cxnSp>
      </p:grpSp>
      <p:sp>
        <p:nvSpPr>
          <p:cNvPr id="470" name="Google Shape;470;p28"/>
          <p:cNvSpPr/>
          <p:nvPr/>
        </p:nvSpPr>
        <p:spPr>
          <a:xfrm rot="5400000">
            <a:off x="-2399275" y="2350075"/>
            <a:ext cx="5182200" cy="430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1" name="Google Shape;471;p28"/>
          <p:cNvGrpSpPr/>
          <p:nvPr/>
        </p:nvGrpSpPr>
        <p:grpSpPr>
          <a:xfrm>
            <a:off x="505625" y="-89200"/>
            <a:ext cx="7388785" cy="5524475"/>
            <a:chOff x="505625" y="-394000"/>
            <a:chExt cx="7388785" cy="5524475"/>
          </a:xfrm>
        </p:grpSpPr>
        <p:grpSp>
          <p:nvGrpSpPr>
            <p:cNvPr id="472" name="Google Shape;472;p28"/>
            <p:cNvGrpSpPr/>
            <p:nvPr/>
          </p:nvGrpSpPr>
          <p:grpSpPr>
            <a:xfrm>
              <a:off x="505625" y="411266"/>
              <a:ext cx="1951583" cy="4719209"/>
              <a:chOff x="505625" y="411266"/>
              <a:chExt cx="1951583" cy="4719209"/>
            </a:xfrm>
          </p:grpSpPr>
          <p:grpSp>
            <p:nvGrpSpPr>
              <p:cNvPr id="473" name="Google Shape;473;p28"/>
              <p:cNvGrpSpPr/>
              <p:nvPr/>
            </p:nvGrpSpPr>
            <p:grpSpPr>
              <a:xfrm>
                <a:off x="1273422" y="1135678"/>
                <a:ext cx="1183786" cy="1574424"/>
                <a:chOff x="1655300" y="1940050"/>
                <a:chExt cx="1183786" cy="1574424"/>
              </a:xfrm>
            </p:grpSpPr>
            <p:sp>
              <p:nvSpPr>
                <p:cNvPr id="474" name="Google Shape;474;p28"/>
                <p:cNvSpPr/>
                <p:nvPr/>
              </p:nvSpPr>
              <p:spPr>
                <a:xfrm>
                  <a:off x="1655300" y="2765876"/>
                  <a:ext cx="416007" cy="748597"/>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8"/>
                <p:cNvSpPr/>
                <p:nvPr/>
              </p:nvSpPr>
              <p:spPr>
                <a:xfrm flipH="1">
                  <a:off x="2007073" y="2765876"/>
                  <a:ext cx="416007" cy="748597"/>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8"/>
                <p:cNvSpPr/>
                <p:nvPr/>
              </p:nvSpPr>
              <p:spPr>
                <a:xfrm rot="10800000" flipH="1">
                  <a:off x="2423080" y="2386808"/>
                  <a:ext cx="416007" cy="752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7" name="Google Shape;477;p28"/>
                <p:cNvCxnSpPr/>
                <p:nvPr/>
              </p:nvCxnSpPr>
              <p:spPr>
                <a:xfrm rot="10800000">
                  <a:off x="1655300" y="1940050"/>
                  <a:ext cx="0" cy="862200"/>
                </a:xfrm>
                <a:prstGeom prst="straightConnector1">
                  <a:avLst/>
                </a:prstGeom>
                <a:noFill/>
                <a:ln w="28575" cap="flat" cmpd="sng">
                  <a:solidFill>
                    <a:schemeClr val="dk1"/>
                  </a:solidFill>
                  <a:prstDash val="solid"/>
                  <a:round/>
                  <a:headEnd type="none" w="med" len="med"/>
                  <a:tailEnd type="none" w="med" len="med"/>
                </a:ln>
              </p:spPr>
            </p:cxnSp>
          </p:grpSp>
          <p:cxnSp>
            <p:nvCxnSpPr>
              <p:cNvPr id="478" name="Google Shape;478;p28"/>
              <p:cNvCxnSpPr/>
              <p:nvPr/>
            </p:nvCxnSpPr>
            <p:spPr>
              <a:xfrm>
                <a:off x="505625" y="1085575"/>
                <a:ext cx="0" cy="4044900"/>
              </a:xfrm>
              <a:prstGeom prst="straightConnector1">
                <a:avLst/>
              </a:prstGeom>
              <a:noFill/>
              <a:ln w="28575" cap="flat" cmpd="sng">
                <a:solidFill>
                  <a:schemeClr val="dk1"/>
                </a:solidFill>
                <a:prstDash val="solid"/>
                <a:round/>
                <a:headEnd type="none" w="med" len="med"/>
                <a:tailEnd type="none" w="med" len="med"/>
              </a:ln>
            </p:spPr>
          </p:cxnSp>
          <p:grpSp>
            <p:nvGrpSpPr>
              <p:cNvPr id="479" name="Google Shape;479;p28"/>
              <p:cNvGrpSpPr/>
              <p:nvPr/>
            </p:nvGrpSpPr>
            <p:grpSpPr>
              <a:xfrm rot="10800000" flipH="1">
                <a:off x="505634" y="411266"/>
                <a:ext cx="767780" cy="1574424"/>
                <a:chOff x="1655300" y="1940050"/>
                <a:chExt cx="767780" cy="1574424"/>
              </a:xfrm>
            </p:grpSpPr>
            <p:sp>
              <p:nvSpPr>
                <p:cNvPr id="480" name="Google Shape;480;p28"/>
                <p:cNvSpPr/>
                <p:nvPr/>
              </p:nvSpPr>
              <p:spPr>
                <a:xfrm>
                  <a:off x="1655300" y="2765876"/>
                  <a:ext cx="416007" cy="748597"/>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8"/>
                <p:cNvSpPr/>
                <p:nvPr/>
              </p:nvSpPr>
              <p:spPr>
                <a:xfrm flipH="1">
                  <a:off x="2007073" y="2765876"/>
                  <a:ext cx="416007" cy="748597"/>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82" name="Google Shape;482;p28"/>
                <p:cNvCxnSpPr/>
                <p:nvPr/>
              </p:nvCxnSpPr>
              <p:spPr>
                <a:xfrm rot="10800000">
                  <a:off x="1655300" y="1940050"/>
                  <a:ext cx="0" cy="862200"/>
                </a:xfrm>
                <a:prstGeom prst="straightConnector1">
                  <a:avLst/>
                </a:prstGeom>
                <a:noFill/>
                <a:ln w="28575" cap="flat" cmpd="sng">
                  <a:solidFill>
                    <a:schemeClr val="dk1"/>
                  </a:solidFill>
                  <a:prstDash val="solid"/>
                  <a:round/>
                  <a:headEnd type="none" w="med" len="med"/>
                  <a:tailEnd type="none" w="med" len="med"/>
                </a:ln>
              </p:spPr>
            </p:cxnSp>
          </p:grpSp>
        </p:grpSp>
        <p:grpSp>
          <p:nvGrpSpPr>
            <p:cNvPr id="483" name="Google Shape;483;p28"/>
            <p:cNvGrpSpPr/>
            <p:nvPr/>
          </p:nvGrpSpPr>
          <p:grpSpPr>
            <a:xfrm>
              <a:off x="2463225" y="-394000"/>
              <a:ext cx="5431185" cy="3510266"/>
              <a:chOff x="2463225" y="-394000"/>
              <a:chExt cx="5431185" cy="3510266"/>
            </a:xfrm>
          </p:grpSpPr>
          <p:cxnSp>
            <p:nvCxnSpPr>
              <p:cNvPr id="484" name="Google Shape;484;p28"/>
              <p:cNvCxnSpPr/>
              <p:nvPr/>
            </p:nvCxnSpPr>
            <p:spPr>
              <a:xfrm>
                <a:off x="2463225" y="1583000"/>
                <a:ext cx="4195800" cy="0"/>
              </a:xfrm>
              <a:prstGeom prst="straightConnector1">
                <a:avLst/>
              </a:prstGeom>
              <a:noFill/>
              <a:ln w="28575" cap="flat" cmpd="sng">
                <a:solidFill>
                  <a:schemeClr val="dk1"/>
                </a:solidFill>
                <a:prstDash val="solid"/>
                <a:round/>
                <a:headEnd type="none" w="med" len="med"/>
                <a:tailEnd type="none" w="med" len="med"/>
              </a:ln>
            </p:spPr>
          </p:cxnSp>
          <p:grpSp>
            <p:nvGrpSpPr>
              <p:cNvPr id="485" name="Google Shape;485;p28"/>
              <p:cNvGrpSpPr/>
              <p:nvPr/>
            </p:nvGrpSpPr>
            <p:grpSpPr>
              <a:xfrm>
                <a:off x="7075035" y="-394000"/>
                <a:ext cx="819375" cy="3510266"/>
                <a:chOff x="7486512" y="-1857850"/>
                <a:chExt cx="819375" cy="3510266"/>
              </a:xfrm>
            </p:grpSpPr>
            <p:sp>
              <p:nvSpPr>
                <p:cNvPr id="486" name="Google Shape;486;p28"/>
                <p:cNvSpPr/>
                <p:nvPr/>
              </p:nvSpPr>
              <p:spPr>
                <a:xfrm>
                  <a:off x="7488474" y="910473"/>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8"/>
                <p:cNvSpPr/>
                <p:nvPr/>
              </p:nvSpPr>
              <p:spPr>
                <a:xfrm flipH="1">
                  <a:off x="7889874" y="910473"/>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88" name="Google Shape;488;p28"/>
                <p:cNvCxnSpPr/>
                <p:nvPr/>
              </p:nvCxnSpPr>
              <p:spPr>
                <a:xfrm rot="10800000">
                  <a:off x="7486512" y="495050"/>
                  <a:ext cx="0" cy="441900"/>
                </a:xfrm>
                <a:prstGeom prst="straightConnector1">
                  <a:avLst/>
                </a:prstGeom>
                <a:noFill/>
                <a:ln w="28575" cap="flat" cmpd="sng">
                  <a:solidFill>
                    <a:schemeClr val="dk1"/>
                  </a:solidFill>
                  <a:prstDash val="solid"/>
                  <a:round/>
                  <a:headEnd type="none" w="med" len="med"/>
                  <a:tailEnd type="none" w="med" len="med"/>
                </a:ln>
              </p:spPr>
            </p:cxnSp>
            <p:cxnSp>
              <p:nvCxnSpPr>
                <p:cNvPr id="489" name="Google Shape;489;p28"/>
                <p:cNvCxnSpPr/>
                <p:nvPr/>
              </p:nvCxnSpPr>
              <p:spPr>
                <a:xfrm rot="10800000">
                  <a:off x="8305887" y="-1857850"/>
                  <a:ext cx="0" cy="2794800"/>
                </a:xfrm>
                <a:prstGeom prst="straightConnector1">
                  <a:avLst/>
                </a:prstGeom>
                <a:noFill/>
                <a:ln w="28575" cap="flat" cmpd="sng">
                  <a:solidFill>
                    <a:schemeClr val="dk1"/>
                  </a:solidFill>
                  <a:prstDash val="solid"/>
                  <a:round/>
                  <a:headEnd type="none" w="med" len="med"/>
                  <a:tailEnd type="none" w="med" len="med"/>
                </a:ln>
              </p:spPr>
            </p:cxnSp>
          </p:grpSp>
          <p:sp>
            <p:nvSpPr>
              <p:cNvPr id="490" name="Google Shape;490;p28"/>
              <p:cNvSpPr/>
              <p:nvPr/>
            </p:nvSpPr>
            <p:spPr>
              <a:xfrm rot="10800000">
                <a:off x="6659022" y="158314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p:cSld name="ONE_COLUMN_TEXT_2_1">
    <p:spTree>
      <p:nvGrpSpPr>
        <p:cNvPr id="1" name="Shape 491"/>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1">
  <p:cSld name="CUSTOM_3">
    <p:bg>
      <p:bgPr>
        <a:solidFill>
          <a:schemeClr val="lt2"/>
        </a:solidFill>
        <a:effectLst/>
      </p:bgPr>
    </p:bg>
    <p:spTree>
      <p:nvGrpSpPr>
        <p:cNvPr id="1" name="Shape 492"/>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4"/>
        <p:cNvGrpSpPr/>
        <p:nvPr/>
      </p:nvGrpSpPr>
      <p:grpSpPr>
        <a:xfrm>
          <a:off x="0" y="0"/>
          <a:ext cx="0" cy="0"/>
          <a:chOff x="0" y="0"/>
          <a:chExt cx="0" cy="0"/>
        </a:xfrm>
      </p:grpSpPr>
      <p:sp>
        <p:nvSpPr>
          <p:cNvPr id="125" name="Google Shape;125;p5"/>
          <p:cNvSpPr txBox="1">
            <a:spLocks noGrp="1"/>
          </p:cNvSpPr>
          <p:nvPr>
            <p:ph type="body" idx="1"/>
          </p:nvPr>
        </p:nvSpPr>
        <p:spPr>
          <a:xfrm>
            <a:off x="711950" y="1868125"/>
            <a:ext cx="3860100" cy="2557800"/>
          </a:xfrm>
          <a:prstGeom prst="rect">
            <a:avLst/>
          </a:prstGeom>
        </p:spPr>
        <p:txBody>
          <a:bodyPr spcFirstLastPara="1" wrap="square" lIns="91425" tIns="91425" rIns="91425" bIns="91425" anchor="t" anchorCtr="0">
            <a:noAutofit/>
          </a:bodyPr>
          <a:lstStyle>
            <a:lvl1pPr marL="457200" lvl="0" indent="-330200" rtl="0">
              <a:lnSpc>
                <a:spcPct val="115000"/>
              </a:lnSpc>
              <a:spcBef>
                <a:spcPts val="0"/>
              </a:spcBef>
              <a:spcAft>
                <a:spcPts val="0"/>
              </a:spcAft>
              <a:buSzPts val="1600"/>
              <a:buChar char="●"/>
              <a:defRPr sz="14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126" name="Google Shape;126;p5"/>
          <p:cNvSpPr txBox="1">
            <a:spLocks noGrp="1"/>
          </p:cNvSpPr>
          <p:nvPr>
            <p:ph type="body" idx="2"/>
          </p:nvPr>
        </p:nvSpPr>
        <p:spPr>
          <a:xfrm>
            <a:off x="4701525" y="1788700"/>
            <a:ext cx="3204300" cy="2811900"/>
          </a:xfrm>
          <a:prstGeom prst="rect">
            <a:avLst/>
          </a:prstGeom>
        </p:spPr>
        <p:txBody>
          <a:bodyPr spcFirstLastPara="1" wrap="square" lIns="91425" tIns="91425" rIns="91425" bIns="91425" anchor="t" anchorCtr="0">
            <a:noAutofit/>
          </a:bodyPr>
          <a:lstStyle>
            <a:lvl1pPr marL="457200" lvl="0" indent="-330200" rtl="0">
              <a:lnSpc>
                <a:spcPct val="115000"/>
              </a:lnSpc>
              <a:spcBef>
                <a:spcPts val="0"/>
              </a:spcBef>
              <a:spcAft>
                <a:spcPts val="0"/>
              </a:spcAft>
              <a:buSzPts val="1600"/>
              <a:buChar char="●"/>
              <a:defRPr sz="14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127" name="Google Shape;127;p5"/>
          <p:cNvSpPr txBox="1">
            <a:spLocks noGrp="1"/>
          </p:cNvSpPr>
          <p:nvPr>
            <p:ph type="title"/>
          </p:nvPr>
        </p:nvSpPr>
        <p:spPr>
          <a:xfrm>
            <a:off x="1655575" y="618287"/>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28" name="Google Shape;128;p5"/>
          <p:cNvGrpSpPr/>
          <p:nvPr/>
        </p:nvGrpSpPr>
        <p:grpSpPr>
          <a:xfrm rot="10800000">
            <a:off x="8284183" y="0"/>
            <a:ext cx="273654" cy="5158175"/>
            <a:chOff x="270152" y="9537"/>
            <a:chExt cx="273654" cy="5158175"/>
          </a:xfrm>
        </p:grpSpPr>
        <p:grpSp>
          <p:nvGrpSpPr>
            <p:cNvPr id="129" name="Google Shape;129;p5"/>
            <p:cNvGrpSpPr/>
            <p:nvPr/>
          </p:nvGrpSpPr>
          <p:grpSpPr>
            <a:xfrm>
              <a:off x="270152" y="9537"/>
              <a:ext cx="273654" cy="393837"/>
              <a:chOff x="274914" y="8562"/>
              <a:chExt cx="273654" cy="393837"/>
            </a:xfrm>
          </p:grpSpPr>
          <p:sp>
            <p:nvSpPr>
              <p:cNvPr id="130" name="Google Shape;130;p5"/>
              <p:cNvSpPr/>
              <p:nvPr/>
            </p:nvSpPr>
            <p:spPr>
              <a:xfrm>
                <a:off x="274914"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5"/>
              <p:cNvSpPr/>
              <p:nvPr/>
            </p:nvSpPr>
            <p:spPr>
              <a:xfrm>
                <a:off x="384214"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2" name="Google Shape;132;p5"/>
            <p:cNvCxnSpPr/>
            <p:nvPr/>
          </p:nvCxnSpPr>
          <p:spPr>
            <a:xfrm rot="10800000">
              <a:off x="407094" y="414212"/>
              <a:ext cx="0" cy="4753500"/>
            </a:xfrm>
            <a:prstGeom prst="straightConnector1">
              <a:avLst/>
            </a:prstGeom>
            <a:noFill/>
            <a:ln w="28575" cap="flat" cmpd="sng">
              <a:solidFill>
                <a:schemeClr val="dk1"/>
              </a:solidFill>
              <a:prstDash val="solid"/>
              <a:round/>
              <a:headEnd type="none" w="med" len="med"/>
              <a:tailEnd type="none" w="med" len="med"/>
            </a:ln>
          </p:spPr>
        </p:cxnSp>
      </p:grpSp>
      <p:grpSp>
        <p:nvGrpSpPr>
          <p:cNvPr id="133" name="Google Shape;133;p5"/>
          <p:cNvGrpSpPr/>
          <p:nvPr/>
        </p:nvGrpSpPr>
        <p:grpSpPr>
          <a:xfrm>
            <a:off x="538260" y="-66750"/>
            <a:ext cx="338976" cy="1328735"/>
            <a:chOff x="628195" y="-66750"/>
            <a:chExt cx="338976" cy="1328735"/>
          </a:xfrm>
        </p:grpSpPr>
        <p:grpSp>
          <p:nvGrpSpPr>
            <p:cNvPr id="134" name="Google Shape;134;p5"/>
            <p:cNvGrpSpPr/>
            <p:nvPr/>
          </p:nvGrpSpPr>
          <p:grpSpPr>
            <a:xfrm>
              <a:off x="628195" y="768506"/>
              <a:ext cx="338976" cy="493479"/>
              <a:chOff x="1168550" y="1865650"/>
              <a:chExt cx="566850" cy="825354"/>
            </a:xfrm>
          </p:grpSpPr>
          <p:sp>
            <p:nvSpPr>
              <p:cNvPr id="135" name="Google Shape;135;p5"/>
              <p:cNvSpPr/>
              <p:nvPr/>
            </p:nvSpPr>
            <p:spPr>
              <a:xfrm>
                <a:off x="1168550" y="2165899"/>
                <a:ext cx="494807" cy="525105"/>
              </a:xfrm>
              <a:custGeom>
                <a:avLst/>
                <a:gdLst/>
                <a:ahLst/>
                <a:cxnLst/>
                <a:rect l="l" t="t" r="r" b="b"/>
                <a:pathLst>
                  <a:path w="14062" h="13602" extrusionOk="0">
                    <a:moveTo>
                      <a:pt x="12934" y="0"/>
                    </a:moveTo>
                    <a:cubicBezTo>
                      <a:pt x="10702" y="0"/>
                      <a:pt x="7811" y="1769"/>
                      <a:pt x="5012" y="1769"/>
                    </a:cubicBezTo>
                    <a:cubicBezTo>
                      <a:pt x="4452" y="1769"/>
                      <a:pt x="3895" y="1699"/>
                      <a:pt x="3348" y="1528"/>
                    </a:cubicBezTo>
                    <a:cubicBezTo>
                      <a:pt x="2950" y="1400"/>
                      <a:pt x="2563" y="1344"/>
                      <a:pt x="2188" y="1344"/>
                    </a:cubicBezTo>
                    <a:cubicBezTo>
                      <a:pt x="1400" y="1344"/>
                      <a:pt x="667" y="1592"/>
                      <a:pt x="1" y="1947"/>
                    </a:cubicBezTo>
                    <a:lnTo>
                      <a:pt x="1" y="11342"/>
                    </a:lnTo>
                    <a:cubicBezTo>
                      <a:pt x="1" y="12597"/>
                      <a:pt x="1005" y="13601"/>
                      <a:pt x="2260" y="13601"/>
                    </a:cubicBezTo>
                    <a:lnTo>
                      <a:pt x="11802" y="13601"/>
                    </a:lnTo>
                    <a:cubicBezTo>
                      <a:pt x="13057" y="13601"/>
                      <a:pt x="14061" y="12597"/>
                      <a:pt x="14061" y="11342"/>
                    </a:cubicBezTo>
                    <a:lnTo>
                      <a:pt x="14061" y="189"/>
                    </a:lnTo>
                    <a:cubicBezTo>
                      <a:pt x="13709" y="57"/>
                      <a:pt x="13332" y="0"/>
                      <a:pt x="12934" y="0"/>
                    </a:cubicBezTo>
                    <a:close/>
                  </a:path>
                </a:pathLst>
              </a:custGeom>
              <a:solidFill>
                <a:srgbClr val="B2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5"/>
              <p:cNvSpPr/>
              <p:nvPr/>
            </p:nvSpPr>
            <p:spPr>
              <a:xfrm>
                <a:off x="1429625" y="1865650"/>
                <a:ext cx="125050" cy="84072"/>
              </a:xfrm>
              <a:custGeom>
                <a:avLst/>
                <a:gdLst/>
                <a:ahLst/>
                <a:cxnLst/>
                <a:rect l="l" t="t" r="r" b="b"/>
                <a:pathLst>
                  <a:path w="5002" h="6320" fill="none" extrusionOk="0">
                    <a:moveTo>
                      <a:pt x="5001" y="3160"/>
                    </a:moveTo>
                    <a:cubicBezTo>
                      <a:pt x="5001" y="4896"/>
                      <a:pt x="3892" y="6319"/>
                      <a:pt x="2511" y="6319"/>
                    </a:cubicBezTo>
                    <a:cubicBezTo>
                      <a:pt x="1130" y="6319"/>
                      <a:pt x="0" y="4896"/>
                      <a:pt x="0" y="3160"/>
                    </a:cubicBezTo>
                    <a:cubicBezTo>
                      <a:pt x="0" y="1423"/>
                      <a:pt x="1130" y="0"/>
                      <a:pt x="2511" y="0"/>
                    </a:cubicBezTo>
                    <a:cubicBezTo>
                      <a:pt x="3892" y="0"/>
                      <a:pt x="5001" y="1423"/>
                      <a:pt x="5001" y="3160"/>
                    </a:cubicBezTo>
                    <a:close/>
                  </a:path>
                </a:pathLst>
              </a:custGeom>
              <a:noFill/>
              <a:ln w="28575" cap="flat"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5"/>
              <p:cNvSpPr/>
              <p:nvPr/>
            </p:nvSpPr>
            <p:spPr>
              <a:xfrm>
                <a:off x="1248900" y="1949725"/>
                <a:ext cx="486500" cy="662250"/>
              </a:xfrm>
              <a:custGeom>
                <a:avLst/>
                <a:gdLst/>
                <a:ahLst/>
                <a:cxnLst/>
                <a:rect l="l" t="t" r="r" b="b"/>
                <a:pathLst>
                  <a:path w="19460" h="26490" extrusionOk="0">
                    <a:moveTo>
                      <a:pt x="0" y="0"/>
                    </a:moveTo>
                    <a:lnTo>
                      <a:pt x="0" y="24983"/>
                    </a:lnTo>
                    <a:cubicBezTo>
                      <a:pt x="0" y="25820"/>
                      <a:pt x="670" y="26490"/>
                      <a:pt x="1507" y="26490"/>
                    </a:cubicBezTo>
                    <a:lnTo>
                      <a:pt x="17953" y="26490"/>
                    </a:lnTo>
                    <a:cubicBezTo>
                      <a:pt x="18790" y="26490"/>
                      <a:pt x="19459" y="25820"/>
                      <a:pt x="19459" y="24983"/>
                    </a:cubicBezTo>
                    <a:lnTo>
                      <a:pt x="19459" y="0"/>
                    </a:lnTo>
                    <a:close/>
                  </a:path>
                </a:pathLst>
              </a:cu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 name="Google Shape;138;p5"/>
              <p:cNvGrpSpPr/>
              <p:nvPr/>
            </p:nvGrpSpPr>
            <p:grpSpPr>
              <a:xfrm>
                <a:off x="1405624" y="2301079"/>
                <a:ext cx="208705" cy="208705"/>
                <a:chOff x="1430400" y="2325825"/>
                <a:chExt cx="159050" cy="159050"/>
              </a:xfrm>
            </p:grpSpPr>
            <p:sp>
              <p:nvSpPr>
                <p:cNvPr id="139" name="Google Shape;139;p5"/>
                <p:cNvSpPr/>
                <p:nvPr/>
              </p:nvSpPr>
              <p:spPr>
                <a:xfrm>
                  <a:off x="1486900" y="2325825"/>
                  <a:ext cx="46575" cy="159050"/>
                </a:xfrm>
                <a:custGeom>
                  <a:avLst/>
                  <a:gdLst/>
                  <a:ahLst/>
                  <a:cxnLst/>
                  <a:rect l="l" t="t" r="r" b="b"/>
                  <a:pathLst>
                    <a:path w="1863" h="6362" extrusionOk="0">
                      <a:moveTo>
                        <a:pt x="1" y="0"/>
                      </a:moveTo>
                      <a:lnTo>
                        <a:pt x="1" y="6361"/>
                      </a:lnTo>
                      <a:lnTo>
                        <a:pt x="1863" y="6361"/>
                      </a:lnTo>
                      <a:lnTo>
                        <a:pt x="186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5"/>
                <p:cNvSpPr/>
                <p:nvPr/>
              </p:nvSpPr>
              <p:spPr>
                <a:xfrm>
                  <a:off x="1430400" y="2382325"/>
                  <a:ext cx="159050" cy="46575"/>
                </a:xfrm>
                <a:custGeom>
                  <a:avLst/>
                  <a:gdLst/>
                  <a:ahLst/>
                  <a:cxnLst/>
                  <a:rect l="l" t="t" r="r" b="b"/>
                  <a:pathLst>
                    <a:path w="6362" h="1863" extrusionOk="0">
                      <a:moveTo>
                        <a:pt x="1" y="0"/>
                      </a:moveTo>
                      <a:lnTo>
                        <a:pt x="1" y="1862"/>
                      </a:lnTo>
                      <a:lnTo>
                        <a:pt x="6362" y="1862"/>
                      </a:lnTo>
                      <a:lnTo>
                        <a:pt x="636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141" name="Google Shape;141;p5"/>
            <p:cNvCxnSpPr/>
            <p:nvPr/>
          </p:nvCxnSpPr>
          <p:spPr>
            <a:xfrm rot="10800000">
              <a:off x="821713" y="-66750"/>
              <a:ext cx="0" cy="827700"/>
            </a:xfrm>
            <a:prstGeom prst="straightConnector1">
              <a:avLst/>
            </a:prstGeom>
            <a:noFill/>
            <a:ln w="28575" cap="flat" cmpd="sng">
              <a:solidFill>
                <a:schemeClr val="dk1"/>
              </a:solidFill>
              <a:prstDash val="solid"/>
              <a:round/>
              <a:headEnd type="none" w="med" len="med"/>
              <a:tailEnd type="none" w="med" len="med"/>
            </a:ln>
          </p:spPr>
        </p:cxn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2"/>
        <p:cNvGrpSpPr/>
        <p:nvPr/>
      </p:nvGrpSpPr>
      <p:grpSpPr>
        <a:xfrm>
          <a:off x="0" y="0"/>
          <a:ext cx="0" cy="0"/>
          <a:chOff x="0" y="0"/>
          <a:chExt cx="0" cy="0"/>
        </a:xfrm>
      </p:grpSpPr>
      <p:sp>
        <p:nvSpPr>
          <p:cNvPr id="143" name="Google Shape;143;p6"/>
          <p:cNvSpPr txBox="1">
            <a:spLocks noGrp="1"/>
          </p:cNvSpPr>
          <p:nvPr>
            <p:ph type="title"/>
          </p:nvPr>
        </p:nvSpPr>
        <p:spPr>
          <a:xfrm>
            <a:off x="1655575" y="616588"/>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44" name="Google Shape;144;p6"/>
          <p:cNvGrpSpPr/>
          <p:nvPr/>
        </p:nvGrpSpPr>
        <p:grpSpPr>
          <a:xfrm>
            <a:off x="9519" y="-385687"/>
            <a:ext cx="1135875" cy="1349306"/>
            <a:chOff x="9519" y="-14212"/>
            <a:chExt cx="1135875" cy="1349306"/>
          </a:xfrm>
        </p:grpSpPr>
        <p:sp>
          <p:nvSpPr>
            <p:cNvPr id="145" name="Google Shape;145;p6"/>
            <p:cNvSpPr/>
            <p:nvPr/>
          </p:nvSpPr>
          <p:spPr>
            <a:xfrm rot="-5400000">
              <a:off x="-77854" y="1148813"/>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6"/>
            <p:cNvSpPr/>
            <p:nvPr/>
          </p:nvSpPr>
          <p:spPr>
            <a:xfrm rot="-5400000">
              <a:off x="225906" y="104834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6"/>
            <p:cNvSpPr/>
            <p:nvPr/>
          </p:nvSpPr>
          <p:spPr>
            <a:xfrm rot="-5400000">
              <a:off x="566325" y="616868"/>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8" name="Google Shape;148;p6"/>
            <p:cNvCxnSpPr/>
            <p:nvPr/>
          </p:nvCxnSpPr>
          <p:spPr>
            <a:xfrm rot="10800000">
              <a:off x="1145394" y="-14212"/>
              <a:ext cx="0" cy="790500"/>
            </a:xfrm>
            <a:prstGeom prst="straightConnector1">
              <a:avLst/>
            </a:prstGeom>
            <a:noFill/>
            <a:ln w="28575" cap="flat" cmpd="sng">
              <a:solidFill>
                <a:schemeClr val="dk1"/>
              </a:solidFill>
              <a:prstDash val="solid"/>
              <a:round/>
              <a:headEnd type="none" w="med" len="med"/>
              <a:tailEnd type="none" w="med" len="med"/>
            </a:ln>
          </p:spPr>
        </p:cxnSp>
      </p:grpSp>
      <p:grpSp>
        <p:nvGrpSpPr>
          <p:cNvPr id="149" name="Google Shape;149;p6"/>
          <p:cNvGrpSpPr/>
          <p:nvPr/>
        </p:nvGrpSpPr>
        <p:grpSpPr>
          <a:xfrm>
            <a:off x="8323500" y="-334844"/>
            <a:ext cx="851600" cy="741944"/>
            <a:chOff x="8323500" y="-334844"/>
            <a:chExt cx="851600" cy="741944"/>
          </a:xfrm>
        </p:grpSpPr>
        <p:cxnSp>
          <p:nvCxnSpPr>
            <p:cNvPr id="150" name="Google Shape;150;p6"/>
            <p:cNvCxnSpPr/>
            <p:nvPr/>
          </p:nvCxnSpPr>
          <p:spPr>
            <a:xfrm>
              <a:off x="8739500" y="407100"/>
              <a:ext cx="435600" cy="0"/>
            </a:xfrm>
            <a:prstGeom prst="straightConnector1">
              <a:avLst/>
            </a:prstGeom>
            <a:noFill/>
            <a:ln w="28575" cap="flat" cmpd="sng">
              <a:solidFill>
                <a:schemeClr val="dk1"/>
              </a:solidFill>
              <a:prstDash val="solid"/>
              <a:round/>
              <a:headEnd type="none" w="med" len="med"/>
              <a:tailEnd type="none" w="med" len="med"/>
            </a:ln>
          </p:spPr>
        </p:cxnSp>
        <p:sp>
          <p:nvSpPr>
            <p:cNvPr id="151" name="Google Shape;151;p6"/>
            <p:cNvSpPr/>
            <p:nvPr/>
          </p:nvSpPr>
          <p:spPr>
            <a:xfrm>
              <a:off x="8323500" y="-334844"/>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2" name="Google Shape;152;p6"/>
          <p:cNvSpPr/>
          <p:nvPr/>
        </p:nvSpPr>
        <p:spPr>
          <a:xfrm rot="-5400000">
            <a:off x="8214613" y="4247148"/>
            <a:ext cx="1127845" cy="741937"/>
          </a:xfrm>
          <a:custGeom>
            <a:avLst/>
            <a:gdLst/>
            <a:ahLst/>
            <a:cxnLst/>
            <a:rect l="l" t="t" r="r" b="b"/>
            <a:pathLst>
              <a:path w="69760" h="46033" fill="none" extrusionOk="0">
                <a:moveTo>
                  <a:pt x="0" y="0"/>
                </a:moveTo>
                <a:lnTo>
                  <a:pt x="0" y="0"/>
                </a:lnTo>
                <a:cubicBezTo>
                  <a:pt x="0" y="10755"/>
                  <a:pt x="8726" y="19480"/>
                  <a:pt x="19480" y="19480"/>
                </a:cubicBezTo>
                <a:lnTo>
                  <a:pt x="50280" y="19480"/>
                </a:lnTo>
                <a:cubicBezTo>
                  <a:pt x="61035" y="19480"/>
                  <a:pt x="69760" y="28205"/>
                  <a:pt x="69760" y="38960"/>
                </a:cubicBezTo>
                <a:lnTo>
                  <a:pt x="69760" y="46032"/>
                </a:lnTo>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53"/>
        <p:cNvGrpSpPr/>
        <p:nvPr/>
      </p:nvGrpSpPr>
      <p:grpSpPr>
        <a:xfrm>
          <a:off x="0" y="0"/>
          <a:ext cx="0" cy="0"/>
          <a:chOff x="0" y="0"/>
          <a:chExt cx="0" cy="0"/>
        </a:xfrm>
      </p:grpSpPr>
      <p:grpSp>
        <p:nvGrpSpPr>
          <p:cNvPr id="154" name="Google Shape;154;p7"/>
          <p:cNvGrpSpPr/>
          <p:nvPr/>
        </p:nvGrpSpPr>
        <p:grpSpPr>
          <a:xfrm>
            <a:off x="270152" y="9537"/>
            <a:ext cx="273654" cy="4751063"/>
            <a:chOff x="270152" y="9537"/>
            <a:chExt cx="273654" cy="4751063"/>
          </a:xfrm>
        </p:grpSpPr>
        <p:grpSp>
          <p:nvGrpSpPr>
            <p:cNvPr id="155" name="Google Shape;155;p7"/>
            <p:cNvGrpSpPr/>
            <p:nvPr/>
          </p:nvGrpSpPr>
          <p:grpSpPr>
            <a:xfrm>
              <a:off x="270152" y="9537"/>
              <a:ext cx="273654" cy="393837"/>
              <a:chOff x="274914" y="8562"/>
              <a:chExt cx="273654" cy="393837"/>
            </a:xfrm>
          </p:grpSpPr>
          <p:sp>
            <p:nvSpPr>
              <p:cNvPr id="156" name="Google Shape;156;p7"/>
              <p:cNvSpPr/>
              <p:nvPr/>
            </p:nvSpPr>
            <p:spPr>
              <a:xfrm>
                <a:off x="274914"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7"/>
              <p:cNvSpPr/>
              <p:nvPr/>
            </p:nvSpPr>
            <p:spPr>
              <a:xfrm>
                <a:off x="384214"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accen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58" name="Google Shape;158;p7"/>
            <p:cNvCxnSpPr/>
            <p:nvPr/>
          </p:nvCxnSpPr>
          <p:spPr>
            <a:xfrm rot="10800000">
              <a:off x="407100" y="414200"/>
              <a:ext cx="0" cy="4346400"/>
            </a:xfrm>
            <a:prstGeom prst="straightConnector1">
              <a:avLst/>
            </a:prstGeom>
            <a:noFill/>
            <a:ln w="28575" cap="flat" cmpd="sng">
              <a:solidFill>
                <a:schemeClr val="dk1"/>
              </a:solidFill>
              <a:prstDash val="solid"/>
              <a:round/>
              <a:headEnd type="none" w="med" len="med"/>
              <a:tailEnd type="none" w="med" len="med"/>
            </a:ln>
          </p:spPr>
        </p:cxnSp>
      </p:grpSp>
      <p:sp>
        <p:nvSpPr>
          <p:cNvPr id="159" name="Google Shape;159;p7"/>
          <p:cNvSpPr txBox="1">
            <a:spLocks noGrp="1"/>
          </p:cNvSpPr>
          <p:nvPr>
            <p:ph type="body" idx="1"/>
          </p:nvPr>
        </p:nvSpPr>
        <p:spPr>
          <a:xfrm>
            <a:off x="924451" y="1568175"/>
            <a:ext cx="3142200" cy="1645200"/>
          </a:xfrm>
          <a:prstGeom prst="rect">
            <a:avLst/>
          </a:prstGeom>
        </p:spPr>
        <p:txBody>
          <a:bodyPr spcFirstLastPara="1" wrap="square" lIns="91425" tIns="91425" rIns="91425" bIns="91425" anchor="t" anchorCtr="0">
            <a:noAutofit/>
          </a:bodyPr>
          <a:lstStyle>
            <a:lvl1pPr marL="457200" lvl="0" indent="-330200" algn="ctr">
              <a:spcBef>
                <a:spcPts val="0"/>
              </a:spcBef>
              <a:spcAft>
                <a:spcPts val="0"/>
              </a:spcAft>
              <a:buSzPts val="1600"/>
              <a:buChar char="●"/>
              <a:defRPr sz="1600"/>
            </a:lvl1pPr>
            <a:lvl2pPr marL="914400" lvl="1" indent="-330200">
              <a:spcBef>
                <a:spcPts val="1600"/>
              </a:spcBef>
              <a:spcAft>
                <a:spcPts val="0"/>
              </a:spcAft>
              <a:buSzPts val="1600"/>
              <a:buChar char="○"/>
              <a:defRPr sz="1600"/>
            </a:lvl2pPr>
            <a:lvl3pPr marL="1371600" lvl="2" indent="-330200">
              <a:spcBef>
                <a:spcPts val="1600"/>
              </a:spcBef>
              <a:spcAft>
                <a:spcPts val="0"/>
              </a:spcAft>
              <a:buSzPts val="1600"/>
              <a:buChar char="■"/>
              <a:defRPr sz="1600"/>
            </a:lvl3pPr>
            <a:lvl4pPr marL="1828800" lvl="3" indent="-330200">
              <a:spcBef>
                <a:spcPts val="1600"/>
              </a:spcBef>
              <a:spcAft>
                <a:spcPts val="0"/>
              </a:spcAft>
              <a:buSzPts val="1600"/>
              <a:buChar char="●"/>
              <a:defRPr sz="1600"/>
            </a:lvl4pPr>
            <a:lvl5pPr marL="2286000" lvl="4" indent="-330200">
              <a:spcBef>
                <a:spcPts val="1600"/>
              </a:spcBef>
              <a:spcAft>
                <a:spcPts val="0"/>
              </a:spcAft>
              <a:buSzPts val="1600"/>
              <a:buChar char="○"/>
              <a:defRPr sz="1600"/>
            </a:lvl5pPr>
            <a:lvl6pPr marL="2743200" lvl="5" indent="-330200">
              <a:spcBef>
                <a:spcPts val="1600"/>
              </a:spcBef>
              <a:spcAft>
                <a:spcPts val="0"/>
              </a:spcAft>
              <a:buSzPts val="1600"/>
              <a:buChar char="■"/>
              <a:defRPr sz="1600"/>
            </a:lvl6pPr>
            <a:lvl7pPr marL="3200400" lvl="6" indent="-330200">
              <a:spcBef>
                <a:spcPts val="1600"/>
              </a:spcBef>
              <a:spcAft>
                <a:spcPts val="0"/>
              </a:spcAft>
              <a:buSzPts val="1600"/>
              <a:buChar char="●"/>
              <a:defRPr sz="1600"/>
            </a:lvl7pPr>
            <a:lvl8pPr marL="3657600" lvl="7" indent="-330200">
              <a:spcBef>
                <a:spcPts val="1600"/>
              </a:spcBef>
              <a:spcAft>
                <a:spcPts val="0"/>
              </a:spcAft>
              <a:buSzPts val="1600"/>
              <a:buChar char="○"/>
              <a:defRPr sz="1600"/>
            </a:lvl8pPr>
            <a:lvl9pPr marL="4114800" lvl="8" indent="-330200">
              <a:spcBef>
                <a:spcPts val="1600"/>
              </a:spcBef>
              <a:spcAft>
                <a:spcPts val="1600"/>
              </a:spcAft>
              <a:buSzPts val="1600"/>
              <a:buChar char="■"/>
              <a:defRPr sz="1600"/>
            </a:lvl9pPr>
          </a:lstStyle>
          <a:p>
            <a:endParaRPr/>
          </a:p>
        </p:txBody>
      </p:sp>
      <p:sp>
        <p:nvSpPr>
          <p:cNvPr id="160" name="Google Shape;160;p7"/>
          <p:cNvSpPr txBox="1">
            <a:spLocks noGrp="1"/>
          </p:cNvSpPr>
          <p:nvPr>
            <p:ph type="title"/>
          </p:nvPr>
        </p:nvSpPr>
        <p:spPr>
          <a:xfrm>
            <a:off x="841500" y="614900"/>
            <a:ext cx="33081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61" name="Google Shape;161;p7"/>
          <p:cNvSpPr/>
          <p:nvPr/>
        </p:nvSpPr>
        <p:spPr>
          <a:xfrm>
            <a:off x="-11850" y="4736400"/>
            <a:ext cx="9167700" cy="418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62"/>
        <p:cNvGrpSpPr/>
        <p:nvPr/>
      </p:nvGrpSpPr>
      <p:grpSpPr>
        <a:xfrm>
          <a:off x="0" y="0"/>
          <a:ext cx="0" cy="0"/>
          <a:chOff x="0" y="0"/>
          <a:chExt cx="0" cy="0"/>
        </a:xfrm>
      </p:grpSpPr>
      <p:sp>
        <p:nvSpPr>
          <p:cNvPr id="163" name="Google Shape;163;p8"/>
          <p:cNvSpPr txBox="1">
            <a:spLocks noGrp="1"/>
          </p:cNvSpPr>
          <p:nvPr>
            <p:ph type="title"/>
          </p:nvPr>
        </p:nvSpPr>
        <p:spPr>
          <a:xfrm>
            <a:off x="838200" y="1198250"/>
            <a:ext cx="3241200" cy="2747100"/>
          </a:xfrm>
          <a:prstGeom prst="rect">
            <a:avLst/>
          </a:prstGeom>
          <a:solidFill>
            <a:schemeClr val="accent2"/>
          </a:solidFill>
        </p:spPr>
        <p:txBody>
          <a:bodyPr spcFirstLastPara="1" wrap="square" lIns="91425" tIns="91425" rIns="91425" bIns="91425" anchor="ctr" anchorCtr="0">
            <a:noAutofit/>
          </a:bodyPr>
          <a:lstStyle>
            <a:lvl1pPr lvl="0" algn="ctr">
              <a:lnSpc>
                <a:spcPct val="90000"/>
              </a:lnSpc>
              <a:spcBef>
                <a:spcPts val="0"/>
              </a:spcBef>
              <a:spcAft>
                <a:spcPts val="0"/>
              </a:spcAft>
              <a:buClr>
                <a:schemeClr val="accent1"/>
              </a:buClr>
              <a:buSzPts val="4800"/>
              <a:buNone/>
              <a:defRPr sz="4500">
                <a:solidFill>
                  <a:schemeClr val="l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grpSp>
        <p:nvGrpSpPr>
          <p:cNvPr id="164" name="Google Shape;164;p8"/>
          <p:cNvGrpSpPr/>
          <p:nvPr/>
        </p:nvGrpSpPr>
        <p:grpSpPr>
          <a:xfrm>
            <a:off x="-318125" y="820503"/>
            <a:ext cx="9462060" cy="4329256"/>
            <a:chOff x="-318125" y="820503"/>
            <a:chExt cx="9462060" cy="4329256"/>
          </a:xfrm>
        </p:grpSpPr>
        <p:cxnSp>
          <p:nvCxnSpPr>
            <p:cNvPr id="165" name="Google Shape;165;p8"/>
            <p:cNvCxnSpPr/>
            <p:nvPr/>
          </p:nvCxnSpPr>
          <p:spPr>
            <a:xfrm>
              <a:off x="826250" y="1215072"/>
              <a:ext cx="0" cy="3162900"/>
            </a:xfrm>
            <a:prstGeom prst="straightConnector1">
              <a:avLst/>
            </a:prstGeom>
            <a:noFill/>
            <a:ln w="28575" cap="flat" cmpd="sng">
              <a:solidFill>
                <a:schemeClr val="dk1"/>
              </a:solidFill>
              <a:prstDash val="solid"/>
              <a:round/>
              <a:headEnd type="none" w="med" len="med"/>
              <a:tailEnd type="none" w="med" len="med"/>
            </a:ln>
          </p:spPr>
        </p:cxnSp>
        <p:sp>
          <p:nvSpPr>
            <p:cNvPr id="166" name="Google Shape;166;p8"/>
            <p:cNvSpPr/>
            <p:nvPr/>
          </p:nvSpPr>
          <p:spPr>
            <a:xfrm rot="-5400000" flipH="1">
              <a:off x="247218" y="657535"/>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7" name="Google Shape;167;p8"/>
            <p:cNvCxnSpPr/>
            <p:nvPr/>
          </p:nvCxnSpPr>
          <p:spPr>
            <a:xfrm>
              <a:off x="-95525" y="598647"/>
              <a:ext cx="0" cy="445200"/>
            </a:xfrm>
            <a:prstGeom prst="straightConnector1">
              <a:avLst/>
            </a:prstGeom>
            <a:noFill/>
            <a:ln w="28575" cap="flat" cmpd="sng">
              <a:solidFill>
                <a:schemeClr val="dk1"/>
              </a:solidFill>
              <a:prstDash val="solid"/>
              <a:round/>
              <a:headEnd type="none" w="med" len="med"/>
              <a:tailEnd type="none" w="med" len="med"/>
            </a:ln>
          </p:spPr>
        </p:cxnSp>
        <p:grpSp>
          <p:nvGrpSpPr>
            <p:cNvPr id="168" name="Google Shape;168;p8"/>
            <p:cNvGrpSpPr/>
            <p:nvPr/>
          </p:nvGrpSpPr>
          <p:grpSpPr>
            <a:xfrm>
              <a:off x="826293" y="3991810"/>
              <a:ext cx="8317642" cy="1157950"/>
              <a:chOff x="826293" y="3991810"/>
              <a:chExt cx="8317642" cy="1157950"/>
            </a:xfrm>
          </p:grpSpPr>
          <p:grpSp>
            <p:nvGrpSpPr>
              <p:cNvPr id="169" name="Google Shape;169;p8"/>
              <p:cNvGrpSpPr/>
              <p:nvPr/>
            </p:nvGrpSpPr>
            <p:grpSpPr>
              <a:xfrm rot="5400000">
                <a:off x="4980466" y="986290"/>
                <a:ext cx="416007" cy="7910933"/>
                <a:chOff x="4156006" y="4045647"/>
                <a:chExt cx="416007" cy="9149818"/>
              </a:xfrm>
            </p:grpSpPr>
            <p:sp>
              <p:nvSpPr>
                <p:cNvPr id="170" name="Google Shape;170;p8"/>
                <p:cNvSpPr/>
                <p:nvPr/>
              </p:nvSpPr>
              <p:spPr>
                <a:xfrm rot="10800000" flipH="1">
                  <a:off x="4156006" y="4045647"/>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1" name="Google Shape;171;p8"/>
                <p:cNvCxnSpPr/>
                <p:nvPr/>
              </p:nvCxnSpPr>
              <p:spPr>
                <a:xfrm rot="5400000">
                  <a:off x="-68600" y="8970116"/>
                  <a:ext cx="8450700" cy="0"/>
                </a:xfrm>
                <a:prstGeom prst="straightConnector1">
                  <a:avLst/>
                </a:prstGeom>
                <a:noFill/>
                <a:ln w="28575" cap="flat" cmpd="sng">
                  <a:solidFill>
                    <a:schemeClr val="dk1"/>
                  </a:solidFill>
                  <a:prstDash val="solid"/>
                  <a:round/>
                  <a:headEnd type="none" w="med" len="med"/>
                  <a:tailEnd type="none" w="med" len="med"/>
                </a:ln>
              </p:spPr>
            </p:cxnSp>
          </p:grpSp>
          <p:sp>
            <p:nvSpPr>
              <p:cNvPr id="172" name="Google Shape;172;p8"/>
              <p:cNvSpPr/>
              <p:nvPr/>
            </p:nvSpPr>
            <p:spPr>
              <a:xfrm>
                <a:off x="826293" y="3991810"/>
                <a:ext cx="416007" cy="741943"/>
              </a:xfrm>
              <a:custGeom>
                <a:avLst/>
                <a:gdLst/>
                <a:ahLst/>
                <a:cxnLst/>
                <a:rect l="l" t="t" r="r" b="b"/>
                <a:pathLst>
                  <a:path w="16217" h="27160" fill="none" extrusionOk="0">
                    <a:moveTo>
                      <a:pt x="1" y="1"/>
                    </a:moveTo>
                    <a:lnTo>
                      <a:pt x="1" y="13475"/>
                    </a:lnTo>
                    <a:cubicBezTo>
                      <a:pt x="1" y="21029"/>
                      <a:pt x="6110" y="27159"/>
                      <a:pt x="13685" y="27159"/>
                    </a:cubicBezTo>
                    <a:lnTo>
                      <a:pt x="16216" y="27159"/>
                    </a:lnTo>
                  </a:path>
                </a:pathLst>
              </a:custGeom>
              <a:noFill/>
              <a:ln w="28575" cap="rnd" cmpd="sng">
                <a:solidFill>
                  <a:schemeClr val="dk1"/>
                </a:solidFill>
                <a:prstDash val="solid"/>
                <a:miter lim="209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90"/>
        <p:cNvGrpSpPr/>
        <p:nvPr/>
      </p:nvGrpSpPr>
      <p:grpSpPr>
        <a:xfrm>
          <a:off x="0" y="0"/>
          <a:ext cx="0" cy="0"/>
          <a:chOff x="0" y="0"/>
          <a:chExt cx="0" cy="0"/>
        </a:xfrm>
      </p:grpSpPr>
      <p:sp>
        <p:nvSpPr>
          <p:cNvPr id="191" name="Google Shape;191;p10"/>
          <p:cNvSpPr txBox="1">
            <a:spLocks noGrp="1"/>
          </p:cNvSpPr>
          <p:nvPr>
            <p:ph type="title"/>
          </p:nvPr>
        </p:nvSpPr>
        <p:spPr>
          <a:xfrm>
            <a:off x="731074" y="611816"/>
            <a:ext cx="8036100" cy="572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434343"/>
              </a:buClr>
              <a:buSzPts val="2400"/>
              <a:buNone/>
              <a:defRPr>
                <a:solidFill>
                  <a:schemeClr val="dk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cxnSp>
        <p:nvCxnSpPr>
          <p:cNvPr id="192" name="Google Shape;192;p10"/>
          <p:cNvCxnSpPr/>
          <p:nvPr/>
        </p:nvCxnSpPr>
        <p:spPr>
          <a:xfrm>
            <a:off x="-46412" y="4619195"/>
            <a:ext cx="9206700" cy="0"/>
          </a:xfrm>
          <a:prstGeom prst="straightConnector1">
            <a:avLst/>
          </a:prstGeom>
          <a:noFill/>
          <a:ln w="28575" cap="flat" cmpd="sng">
            <a:solidFill>
              <a:schemeClr val="dk1"/>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93"/>
        <p:cNvGrpSpPr/>
        <p:nvPr/>
      </p:nvGrpSpPr>
      <p:grpSpPr>
        <a:xfrm>
          <a:off x="0" y="0"/>
          <a:ext cx="0" cy="0"/>
          <a:chOff x="0" y="0"/>
          <a:chExt cx="0" cy="0"/>
        </a:xfrm>
      </p:grpSpPr>
      <p:sp>
        <p:nvSpPr>
          <p:cNvPr id="194" name="Google Shape;194;p11"/>
          <p:cNvSpPr txBox="1">
            <a:spLocks noGrp="1"/>
          </p:cNvSpPr>
          <p:nvPr>
            <p:ph type="title"/>
          </p:nvPr>
        </p:nvSpPr>
        <p:spPr>
          <a:xfrm>
            <a:off x="1655575" y="618287"/>
            <a:ext cx="58329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cxnSp>
        <p:nvCxnSpPr>
          <p:cNvPr id="195" name="Google Shape;195;p11"/>
          <p:cNvCxnSpPr/>
          <p:nvPr/>
        </p:nvCxnSpPr>
        <p:spPr>
          <a:xfrm>
            <a:off x="-46412" y="4619195"/>
            <a:ext cx="9206700" cy="0"/>
          </a:xfrm>
          <a:prstGeom prst="straightConnector1">
            <a:avLst/>
          </a:prstGeom>
          <a:noFill/>
          <a:ln w="28575" cap="flat" cmpd="sng">
            <a:solidFill>
              <a:schemeClr val="dk1"/>
            </a:solidFill>
            <a:prstDash val="solid"/>
            <a:round/>
            <a:headEnd type="none" w="med" len="med"/>
            <a:tailEnd type="none" w="med" len="med"/>
          </a:ln>
        </p:spPr>
      </p:cxnSp>
      <p:sp>
        <p:nvSpPr>
          <p:cNvPr id="196" name="Google Shape;196;p11"/>
          <p:cNvSpPr/>
          <p:nvPr/>
        </p:nvSpPr>
        <p:spPr>
          <a:xfrm>
            <a:off x="-46400" y="4729950"/>
            <a:ext cx="9246600" cy="418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7" name="Google Shape;197;p11"/>
          <p:cNvCxnSpPr>
            <a:stCxn id="198" idx="2"/>
          </p:cNvCxnSpPr>
          <p:nvPr/>
        </p:nvCxnSpPr>
        <p:spPr>
          <a:xfrm>
            <a:off x="406484" y="2568259"/>
            <a:ext cx="8329800" cy="9900"/>
          </a:xfrm>
          <a:prstGeom prst="straightConnector1">
            <a:avLst/>
          </a:prstGeom>
          <a:noFill/>
          <a:ln w="28575" cap="flat" cmpd="sng">
            <a:solidFill>
              <a:schemeClr val="dk1"/>
            </a:solidFill>
            <a:prstDash val="solid"/>
            <a:round/>
            <a:headEnd type="none" w="med" len="med"/>
            <a:tailEnd type="none" w="med" len="med"/>
          </a:ln>
        </p:spPr>
      </p:cxnSp>
      <p:grpSp>
        <p:nvGrpSpPr>
          <p:cNvPr id="199" name="Google Shape;199;p11"/>
          <p:cNvGrpSpPr/>
          <p:nvPr/>
        </p:nvGrpSpPr>
        <p:grpSpPr>
          <a:xfrm rot="-5400000">
            <a:off x="-92438" y="2216098"/>
            <a:ext cx="273654" cy="724191"/>
            <a:chOff x="4436614" y="-316191"/>
            <a:chExt cx="273654" cy="724191"/>
          </a:xfrm>
        </p:grpSpPr>
        <p:cxnSp>
          <p:nvCxnSpPr>
            <p:cNvPr id="200" name="Google Shape;200;p11"/>
            <p:cNvCxnSpPr/>
            <p:nvPr/>
          </p:nvCxnSpPr>
          <p:spPr>
            <a:xfrm rot="10800000">
              <a:off x="4572750" y="-316191"/>
              <a:ext cx="0" cy="445200"/>
            </a:xfrm>
            <a:prstGeom prst="straightConnector1">
              <a:avLst/>
            </a:prstGeom>
            <a:noFill/>
            <a:ln w="28575" cap="flat" cmpd="sng">
              <a:solidFill>
                <a:schemeClr val="dk1"/>
              </a:solidFill>
              <a:prstDash val="solid"/>
              <a:round/>
              <a:headEnd type="none" w="med" len="med"/>
              <a:tailEnd type="none" w="med" len="med"/>
            </a:ln>
          </p:spPr>
        </p:cxnSp>
        <p:sp>
          <p:nvSpPr>
            <p:cNvPr id="201" name="Google Shape;201;p11"/>
            <p:cNvSpPr/>
            <p:nvPr/>
          </p:nvSpPr>
          <p:spPr>
            <a:xfrm>
              <a:off x="4446425" y="14275"/>
              <a:ext cx="262500" cy="912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1"/>
            <p:cNvSpPr/>
            <p:nvPr/>
          </p:nvSpPr>
          <p:spPr>
            <a:xfrm>
              <a:off x="4560575" y="117000"/>
              <a:ext cx="45600" cy="2910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2" name="Google Shape;202;p11"/>
            <p:cNvGrpSpPr/>
            <p:nvPr/>
          </p:nvGrpSpPr>
          <p:grpSpPr>
            <a:xfrm>
              <a:off x="4436614" y="8562"/>
              <a:ext cx="273654" cy="393837"/>
              <a:chOff x="274914" y="8562"/>
              <a:chExt cx="273654" cy="393837"/>
            </a:xfrm>
          </p:grpSpPr>
          <p:sp>
            <p:nvSpPr>
              <p:cNvPr id="203" name="Google Shape;203;p11"/>
              <p:cNvSpPr/>
              <p:nvPr/>
            </p:nvSpPr>
            <p:spPr>
              <a:xfrm>
                <a:off x="274914"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l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1"/>
              <p:cNvSpPr/>
              <p:nvPr/>
            </p:nvSpPr>
            <p:spPr>
              <a:xfrm>
                <a:off x="384214"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l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5" name="Google Shape;205;p11"/>
          <p:cNvGrpSpPr/>
          <p:nvPr/>
        </p:nvGrpSpPr>
        <p:grpSpPr>
          <a:xfrm rot="5400000">
            <a:off x="8953918" y="2209636"/>
            <a:ext cx="273654" cy="724191"/>
            <a:chOff x="4436614" y="-316191"/>
            <a:chExt cx="273654" cy="724191"/>
          </a:xfrm>
        </p:grpSpPr>
        <p:cxnSp>
          <p:nvCxnSpPr>
            <p:cNvPr id="206" name="Google Shape;206;p11"/>
            <p:cNvCxnSpPr/>
            <p:nvPr/>
          </p:nvCxnSpPr>
          <p:spPr>
            <a:xfrm rot="10800000">
              <a:off x="4572750" y="-316191"/>
              <a:ext cx="0" cy="445200"/>
            </a:xfrm>
            <a:prstGeom prst="straightConnector1">
              <a:avLst/>
            </a:prstGeom>
            <a:noFill/>
            <a:ln w="28575" cap="flat" cmpd="sng">
              <a:solidFill>
                <a:schemeClr val="dk1"/>
              </a:solidFill>
              <a:prstDash val="solid"/>
              <a:round/>
              <a:headEnd type="none" w="med" len="med"/>
              <a:tailEnd type="none" w="med" len="med"/>
            </a:ln>
          </p:spPr>
        </p:cxnSp>
        <p:sp>
          <p:nvSpPr>
            <p:cNvPr id="207" name="Google Shape;207;p11"/>
            <p:cNvSpPr/>
            <p:nvPr/>
          </p:nvSpPr>
          <p:spPr>
            <a:xfrm>
              <a:off x="4446425" y="14275"/>
              <a:ext cx="262500" cy="912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1"/>
            <p:cNvSpPr/>
            <p:nvPr/>
          </p:nvSpPr>
          <p:spPr>
            <a:xfrm>
              <a:off x="4560575" y="117000"/>
              <a:ext cx="45600" cy="2910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9" name="Google Shape;209;p11"/>
            <p:cNvGrpSpPr/>
            <p:nvPr/>
          </p:nvGrpSpPr>
          <p:grpSpPr>
            <a:xfrm>
              <a:off x="4436614" y="8562"/>
              <a:ext cx="273654" cy="393837"/>
              <a:chOff x="274914" y="8562"/>
              <a:chExt cx="273654" cy="393837"/>
            </a:xfrm>
          </p:grpSpPr>
          <p:sp>
            <p:nvSpPr>
              <p:cNvPr id="210" name="Google Shape;210;p11"/>
              <p:cNvSpPr/>
              <p:nvPr/>
            </p:nvSpPr>
            <p:spPr>
              <a:xfrm>
                <a:off x="274914" y="8562"/>
                <a:ext cx="273654" cy="98908"/>
              </a:xfrm>
              <a:custGeom>
                <a:avLst/>
                <a:gdLst/>
                <a:ahLst/>
                <a:cxnLst/>
                <a:rect l="l" t="t" r="r" b="b"/>
                <a:pathLst>
                  <a:path w="8224" h="2282" fill="none" extrusionOk="0">
                    <a:moveTo>
                      <a:pt x="1" y="1"/>
                    </a:moveTo>
                    <a:lnTo>
                      <a:pt x="8224" y="1"/>
                    </a:lnTo>
                    <a:lnTo>
                      <a:pt x="8224" y="2281"/>
                    </a:lnTo>
                    <a:lnTo>
                      <a:pt x="1" y="2281"/>
                    </a:lnTo>
                    <a:close/>
                  </a:path>
                </a:pathLst>
              </a:custGeom>
              <a:solidFill>
                <a:schemeClr val="l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1"/>
              <p:cNvSpPr/>
              <p:nvPr/>
            </p:nvSpPr>
            <p:spPr>
              <a:xfrm>
                <a:off x="384214" y="107423"/>
                <a:ext cx="59924" cy="294976"/>
              </a:xfrm>
              <a:custGeom>
                <a:avLst/>
                <a:gdLst/>
                <a:ahLst/>
                <a:cxnLst/>
                <a:rect l="l" t="t" r="r" b="b"/>
                <a:pathLst>
                  <a:path w="1801" h="3307" fill="none" extrusionOk="0">
                    <a:moveTo>
                      <a:pt x="1" y="0"/>
                    </a:moveTo>
                    <a:lnTo>
                      <a:pt x="1800" y="0"/>
                    </a:lnTo>
                    <a:lnTo>
                      <a:pt x="1800" y="3306"/>
                    </a:lnTo>
                    <a:lnTo>
                      <a:pt x="1" y="3306"/>
                    </a:lnTo>
                    <a:close/>
                  </a:path>
                </a:pathLst>
              </a:custGeom>
              <a:solidFill>
                <a:schemeClr val="lt1"/>
              </a:solidFill>
              <a:ln w="285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2" name="Google Shape;212;p11"/>
          <p:cNvSpPr txBox="1">
            <a:spLocks noGrp="1"/>
          </p:cNvSpPr>
          <p:nvPr>
            <p:ph type="title" idx="2" hasCustomPrompt="1"/>
          </p:nvPr>
        </p:nvSpPr>
        <p:spPr>
          <a:xfrm>
            <a:off x="2953800" y="1956750"/>
            <a:ext cx="3236400" cy="1230000"/>
          </a:xfrm>
          <a:prstGeom prst="rect">
            <a:avLst/>
          </a:prstGeom>
          <a:solidFill>
            <a:schemeClr val="lt1"/>
          </a:solidFill>
        </p:spPr>
        <p:txBody>
          <a:bodyPr spcFirstLastPara="1" wrap="square" lIns="91425" tIns="91425" rIns="91425" bIns="91425" anchor="ctr" anchorCtr="0">
            <a:noAutofit/>
          </a:bodyPr>
          <a:lstStyle>
            <a:lvl1pPr lvl="0" algn="ctr" rtl="0">
              <a:spcBef>
                <a:spcPts val="0"/>
              </a:spcBef>
              <a:spcAft>
                <a:spcPts val="0"/>
              </a:spcAft>
              <a:buClr>
                <a:schemeClr val="accent1"/>
              </a:buClr>
              <a:buSzPts val="8000"/>
              <a:buNone/>
              <a:defRPr sz="12000">
                <a:solidFill>
                  <a:schemeClr val="lt2"/>
                </a:solidFill>
              </a:defRPr>
            </a:lvl1pPr>
            <a:lvl2pPr lvl="1" algn="ctr" rtl="0">
              <a:spcBef>
                <a:spcPts val="0"/>
              </a:spcBef>
              <a:spcAft>
                <a:spcPts val="0"/>
              </a:spcAft>
              <a:buClr>
                <a:schemeClr val="accent1"/>
              </a:buClr>
              <a:buSzPts val="12000"/>
              <a:buNone/>
              <a:defRPr sz="12000">
                <a:solidFill>
                  <a:schemeClr val="accent1"/>
                </a:solidFill>
              </a:defRPr>
            </a:lvl2pPr>
            <a:lvl3pPr lvl="2" algn="ctr" rtl="0">
              <a:spcBef>
                <a:spcPts val="0"/>
              </a:spcBef>
              <a:spcAft>
                <a:spcPts val="0"/>
              </a:spcAft>
              <a:buClr>
                <a:schemeClr val="accent1"/>
              </a:buClr>
              <a:buSzPts val="12000"/>
              <a:buNone/>
              <a:defRPr sz="12000">
                <a:solidFill>
                  <a:schemeClr val="accent1"/>
                </a:solidFill>
              </a:defRPr>
            </a:lvl3pPr>
            <a:lvl4pPr lvl="3" algn="ctr" rtl="0">
              <a:spcBef>
                <a:spcPts val="0"/>
              </a:spcBef>
              <a:spcAft>
                <a:spcPts val="0"/>
              </a:spcAft>
              <a:buClr>
                <a:schemeClr val="accent1"/>
              </a:buClr>
              <a:buSzPts val="12000"/>
              <a:buNone/>
              <a:defRPr sz="12000">
                <a:solidFill>
                  <a:schemeClr val="accent1"/>
                </a:solidFill>
              </a:defRPr>
            </a:lvl4pPr>
            <a:lvl5pPr lvl="4" algn="ctr" rtl="0">
              <a:spcBef>
                <a:spcPts val="0"/>
              </a:spcBef>
              <a:spcAft>
                <a:spcPts val="0"/>
              </a:spcAft>
              <a:buClr>
                <a:schemeClr val="accent1"/>
              </a:buClr>
              <a:buSzPts val="12000"/>
              <a:buNone/>
              <a:defRPr sz="12000">
                <a:solidFill>
                  <a:schemeClr val="accent1"/>
                </a:solidFill>
              </a:defRPr>
            </a:lvl5pPr>
            <a:lvl6pPr lvl="5" algn="ctr" rtl="0">
              <a:spcBef>
                <a:spcPts val="0"/>
              </a:spcBef>
              <a:spcAft>
                <a:spcPts val="0"/>
              </a:spcAft>
              <a:buClr>
                <a:schemeClr val="accent1"/>
              </a:buClr>
              <a:buSzPts val="12000"/>
              <a:buNone/>
              <a:defRPr sz="12000">
                <a:solidFill>
                  <a:schemeClr val="accent1"/>
                </a:solidFill>
              </a:defRPr>
            </a:lvl6pPr>
            <a:lvl7pPr lvl="6" algn="ctr" rtl="0">
              <a:spcBef>
                <a:spcPts val="0"/>
              </a:spcBef>
              <a:spcAft>
                <a:spcPts val="0"/>
              </a:spcAft>
              <a:buClr>
                <a:schemeClr val="accent1"/>
              </a:buClr>
              <a:buSzPts val="12000"/>
              <a:buNone/>
              <a:defRPr sz="12000">
                <a:solidFill>
                  <a:schemeClr val="accent1"/>
                </a:solidFill>
              </a:defRPr>
            </a:lvl7pPr>
            <a:lvl8pPr lvl="7" algn="ctr" rtl="0">
              <a:spcBef>
                <a:spcPts val="0"/>
              </a:spcBef>
              <a:spcAft>
                <a:spcPts val="0"/>
              </a:spcAft>
              <a:buClr>
                <a:schemeClr val="accent1"/>
              </a:buClr>
              <a:buSzPts val="12000"/>
              <a:buNone/>
              <a:defRPr sz="12000">
                <a:solidFill>
                  <a:schemeClr val="accent1"/>
                </a:solidFill>
              </a:defRPr>
            </a:lvl8pPr>
            <a:lvl9pPr lvl="8" algn="ctr" rtl="0">
              <a:spcBef>
                <a:spcPts val="0"/>
              </a:spcBef>
              <a:spcAft>
                <a:spcPts val="0"/>
              </a:spcAft>
              <a:buClr>
                <a:schemeClr val="accent1"/>
              </a:buClr>
              <a:buSzPts val="12000"/>
              <a:buNone/>
              <a:defRPr sz="12000">
                <a:solidFill>
                  <a:schemeClr val="accent1"/>
                </a:solidFill>
              </a:defRPr>
            </a:lvl9pPr>
          </a:lstStyle>
          <a:p>
            <a:r>
              <a:t>xx%</a:t>
            </a:r>
          </a:p>
        </p:txBody>
      </p:sp>
      <p:sp>
        <p:nvSpPr>
          <p:cNvPr id="213" name="Google Shape;213;p11"/>
          <p:cNvSpPr txBox="1">
            <a:spLocks noGrp="1"/>
          </p:cNvSpPr>
          <p:nvPr>
            <p:ph type="subTitle" idx="1"/>
          </p:nvPr>
        </p:nvSpPr>
        <p:spPr>
          <a:xfrm>
            <a:off x="2574325" y="3244700"/>
            <a:ext cx="3995400" cy="39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21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4500"/>
              <a:buFont typeface="Rajdhani"/>
              <a:buNone/>
              <a:defRPr sz="4500" b="1">
                <a:solidFill>
                  <a:schemeClr val="accent2"/>
                </a:solidFill>
                <a:latin typeface="Rajdhani"/>
                <a:ea typeface="Rajdhani"/>
                <a:cs typeface="Rajdhani"/>
                <a:sym typeface="Rajdhani"/>
              </a:defRPr>
            </a:lvl1pPr>
            <a:lvl2pPr lvl="1">
              <a:spcBef>
                <a:spcPts val="0"/>
              </a:spcBef>
              <a:spcAft>
                <a:spcPts val="0"/>
              </a:spcAft>
              <a:buClr>
                <a:schemeClr val="accent1"/>
              </a:buClr>
              <a:buSzPts val="3500"/>
              <a:buFont typeface="Rajdhani"/>
              <a:buNone/>
              <a:defRPr sz="3500" b="1">
                <a:solidFill>
                  <a:schemeClr val="accent1"/>
                </a:solidFill>
                <a:latin typeface="Rajdhani"/>
                <a:ea typeface="Rajdhani"/>
                <a:cs typeface="Rajdhani"/>
                <a:sym typeface="Rajdhani"/>
              </a:defRPr>
            </a:lvl2pPr>
            <a:lvl3pPr lvl="2">
              <a:spcBef>
                <a:spcPts val="0"/>
              </a:spcBef>
              <a:spcAft>
                <a:spcPts val="0"/>
              </a:spcAft>
              <a:buClr>
                <a:schemeClr val="accent1"/>
              </a:buClr>
              <a:buSzPts val="3500"/>
              <a:buFont typeface="Rajdhani"/>
              <a:buNone/>
              <a:defRPr sz="3500" b="1">
                <a:solidFill>
                  <a:schemeClr val="accent1"/>
                </a:solidFill>
                <a:latin typeface="Rajdhani"/>
                <a:ea typeface="Rajdhani"/>
                <a:cs typeface="Rajdhani"/>
                <a:sym typeface="Rajdhani"/>
              </a:defRPr>
            </a:lvl3pPr>
            <a:lvl4pPr lvl="3">
              <a:spcBef>
                <a:spcPts val="0"/>
              </a:spcBef>
              <a:spcAft>
                <a:spcPts val="0"/>
              </a:spcAft>
              <a:buClr>
                <a:schemeClr val="accent1"/>
              </a:buClr>
              <a:buSzPts val="3500"/>
              <a:buFont typeface="Rajdhani"/>
              <a:buNone/>
              <a:defRPr sz="3500" b="1">
                <a:solidFill>
                  <a:schemeClr val="accent1"/>
                </a:solidFill>
                <a:latin typeface="Rajdhani"/>
                <a:ea typeface="Rajdhani"/>
                <a:cs typeface="Rajdhani"/>
                <a:sym typeface="Rajdhani"/>
              </a:defRPr>
            </a:lvl4pPr>
            <a:lvl5pPr lvl="4">
              <a:spcBef>
                <a:spcPts val="0"/>
              </a:spcBef>
              <a:spcAft>
                <a:spcPts val="0"/>
              </a:spcAft>
              <a:buClr>
                <a:schemeClr val="accent1"/>
              </a:buClr>
              <a:buSzPts val="3500"/>
              <a:buFont typeface="Rajdhani"/>
              <a:buNone/>
              <a:defRPr sz="3500" b="1">
                <a:solidFill>
                  <a:schemeClr val="accent1"/>
                </a:solidFill>
                <a:latin typeface="Rajdhani"/>
                <a:ea typeface="Rajdhani"/>
                <a:cs typeface="Rajdhani"/>
                <a:sym typeface="Rajdhani"/>
              </a:defRPr>
            </a:lvl5pPr>
            <a:lvl6pPr lvl="5">
              <a:spcBef>
                <a:spcPts val="0"/>
              </a:spcBef>
              <a:spcAft>
                <a:spcPts val="0"/>
              </a:spcAft>
              <a:buClr>
                <a:schemeClr val="accent1"/>
              </a:buClr>
              <a:buSzPts val="3500"/>
              <a:buFont typeface="Rajdhani"/>
              <a:buNone/>
              <a:defRPr sz="3500" b="1">
                <a:solidFill>
                  <a:schemeClr val="accent1"/>
                </a:solidFill>
                <a:latin typeface="Rajdhani"/>
                <a:ea typeface="Rajdhani"/>
                <a:cs typeface="Rajdhani"/>
                <a:sym typeface="Rajdhani"/>
              </a:defRPr>
            </a:lvl6pPr>
            <a:lvl7pPr lvl="6">
              <a:spcBef>
                <a:spcPts val="0"/>
              </a:spcBef>
              <a:spcAft>
                <a:spcPts val="0"/>
              </a:spcAft>
              <a:buClr>
                <a:schemeClr val="accent1"/>
              </a:buClr>
              <a:buSzPts val="3500"/>
              <a:buFont typeface="Rajdhani"/>
              <a:buNone/>
              <a:defRPr sz="3500" b="1">
                <a:solidFill>
                  <a:schemeClr val="accent1"/>
                </a:solidFill>
                <a:latin typeface="Rajdhani"/>
                <a:ea typeface="Rajdhani"/>
                <a:cs typeface="Rajdhani"/>
                <a:sym typeface="Rajdhani"/>
              </a:defRPr>
            </a:lvl7pPr>
            <a:lvl8pPr lvl="7">
              <a:spcBef>
                <a:spcPts val="0"/>
              </a:spcBef>
              <a:spcAft>
                <a:spcPts val="0"/>
              </a:spcAft>
              <a:buClr>
                <a:schemeClr val="accent1"/>
              </a:buClr>
              <a:buSzPts val="3500"/>
              <a:buFont typeface="Rajdhani"/>
              <a:buNone/>
              <a:defRPr sz="3500" b="1">
                <a:solidFill>
                  <a:schemeClr val="accent1"/>
                </a:solidFill>
                <a:latin typeface="Rajdhani"/>
                <a:ea typeface="Rajdhani"/>
                <a:cs typeface="Rajdhani"/>
                <a:sym typeface="Rajdhani"/>
              </a:defRPr>
            </a:lvl8pPr>
            <a:lvl9pPr lvl="8">
              <a:spcBef>
                <a:spcPts val="0"/>
              </a:spcBef>
              <a:spcAft>
                <a:spcPts val="0"/>
              </a:spcAft>
              <a:buClr>
                <a:schemeClr val="accent1"/>
              </a:buClr>
              <a:buSzPts val="3500"/>
              <a:buFont typeface="Rajdhani"/>
              <a:buNone/>
              <a:defRPr sz="3500" b="1">
                <a:solidFill>
                  <a:schemeClr val="accent1"/>
                </a:solidFill>
                <a:latin typeface="Rajdhani"/>
                <a:ea typeface="Rajdhani"/>
                <a:cs typeface="Rajdhani"/>
                <a:sym typeface="Rajdhani"/>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Karla"/>
              <a:buChar char="●"/>
              <a:defRPr sz="1800">
                <a:solidFill>
                  <a:schemeClr val="dk1"/>
                </a:solidFill>
                <a:latin typeface="Karla"/>
                <a:ea typeface="Karla"/>
                <a:cs typeface="Karla"/>
                <a:sym typeface="Karla"/>
              </a:defRPr>
            </a:lvl1pPr>
            <a:lvl2pPr marL="914400" lvl="1" indent="-317500">
              <a:lnSpc>
                <a:spcPct val="100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2pPr>
            <a:lvl3pPr marL="1371600" lvl="2" indent="-317500">
              <a:lnSpc>
                <a:spcPct val="100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3pPr>
            <a:lvl4pPr marL="1828800" lvl="3" indent="-317500">
              <a:lnSpc>
                <a:spcPct val="100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4pPr>
            <a:lvl5pPr marL="2286000" lvl="4" indent="-317500">
              <a:lnSpc>
                <a:spcPct val="100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5pPr>
            <a:lvl6pPr marL="2743200" lvl="5" indent="-317500">
              <a:lnSpc>
                <a:spcPct val="100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6pPr>
            <a:lvl7pPr marL="3200400" lvl="6" indent="-317500">
              <a:lnSpc>
                <a:spcPct val="100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7pPr>
            <a:lvl8pPr marL="3657600" lvl="7" indent="-317500">
              <a:lnSpc>
                <a:spcPct val="100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8pPr>
            <a:lvl9pPr marL="4114800" lvl="8" indent="-317500">
              <a:lnSpc>
                <a:spcPct val="100000"/>
              </a:lnSpc>
              <a:spcBef>
                <a:spcPts val="1600"/>
              </a:spcBef>
              <a:spcAft>
                <a:spcPts val="1600"/>
              </a:spcAft>
              <a:buClr>
                <a:schemeClr val="dk1"/>
              </a:buClr>
              <a:buSzPts val="1400"/>
              <a:buFont typeface="Karla"/>
              <a:buChar char="■"/>
              <a:defRPr>
                <a:solidFill>
                  <a:schemeClr val="dk1"/>
                </a:solidFill>
                <a:latin typeface="Karla"/>
                <a:ea typeface="Karla"/>
                <a:cs typeface="Karla"/>
                <a:sym typeface="Karl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60" r:id="rId10"/>
    <p:sldLayoutId id="2147483661" r:id="rId11"/>
    <p:sldLayoutId id="2147483662" r:id="rId12"/>
    <p:sldLayoutId id="2147483663" r:id="rId13"/>
    <p:sldLayoutId id="2147483664" r:id="rId14"/>
    <p:sldLayoutId id="2147483667" r:id="rId15"/>
    <p:sldLayoutId id="2147483668" r:id="rId16"/>
    <p:sldLayoutId id="2147483669" r:id="rId17"/>
    <p:sldLayoutId id="2147483670" r:id="rId18"/>
    <p:sldLayoutId id="2147483671" r:id="rId19"/>
    <p:sldLayoutId id="2147483673" r:id="rId20"/>
    <p:sldLayoutId id="2147483674" r:id="rId21"/>
    <p:sldLayoutId id="2147483675" r:id="rId22"/>
    <p:sldLayoutId id="2147483676" r:id="rId2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80">
          <p15:clr>
            <a:srgbClr val="EA4335"/>
          </p15:clr>
        </p15:guide>
        <p15:guide id="2">
          <p15:clr>
            <a:srgbClr val="EA4335"/>
          </p15:clr>
        </p15:guide>
        <p15:guide id="3" pos="5760">
          <p15:clr>
            <a:srgbClr val="EA4335"/>
          </p15:clr>
        </p15:guide>
        <p15:guide id="4" pos="449">
          <p15:clr>
            <a:srgbClr val="EA4335"/>
          </p15:clr>
        </p15:guide>
        <p15:guide id="5" pos="5311">
          <p15:clr>
            <a:srgbClr val="EA4335"/>
          </p15:clr>
        </p15:guide>
        <p15:guide id="6" orient="horz" pos="1620">
          <p15:clr>
            <a:srgbClr val="EA4335"/>
          </p15:clr>
        </p15:guide>
        <p15:guide id="7" orient="horz" pos="340">
          <p15:clr>
            <a:srgbClr val="EA4335"/>
          </p15:clr>
        </p15:guide>
        <p15:guide id="8" orient="horz">
          <p15:clr>
            <a:srgbClr val="EA4335"/>
          </p15:clr>
        </p15:guide>
        <p15:guide id="9" orient="horz" pos="2897">
          <p15:clr>
            <a:srgbClr val="EA4335"/>
          </p15:clr>
        </p15:guide>
        <p15:guide id="10" orient="horz" pos="3237">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7.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31"/>
          <p:cNvSpPr txBox="1">
            <a:spLocks noGrp="1"/>
          </p:cNvSpPr>
          <p:nvPr>
            <p:ph type="ctrTitle"/>
          </p:nvPr>
        </p:nvSpPr>
        <p:spPr>
          <a:xfrm>
            <a:off x="2681556" y="996592"/>
            <a:ext cx="4150760" cy="2869587"/>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sz="5400" dirty="0" smtClean="0"/>
              <a:t>PalDonor</a:t>
            </a:r>
            <a:endParaRPr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sp>
        <p:nvSpPr>
          <p:cNvPr id="980" name="Google Shape;980;p56"/>
          <p:cNvSpPr txBox="1">
            <a:spLocks noGrp="1"/>
          </p:cNvSpPr>
          <p:nvPr>
            <p:ph type="title"/>
          </p:nvPr>
        </p:nvSpPr>
        <p:spPr>
          <a:xfrm>
            <a:off x="1655575" y="619090"/>
            <a:ext cx="5832900" cy="398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9300" u="none"/>
              <a:t>Thank</a:t>
            </a:r>
            <a:r>
              <a:rPr lang="en" sz="9300"/>
              <a:t>s!</a:t>
            </a:r>
            <a:endParaRPr sz="9300" u="non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32"/>
          <p:cNvSpPr txBox="1">
            <a:spLocks noGrp="1"/>
          </p:cNvSpPr>
          <p:nvPr>
            <p:ph type="title" idx="8"/>
          </p:nvPr>
        </p:nvSpPr>
        <p:spPr>
          <a:xfrm>
            <a:off x="1655575" y="616588"/>
            <a:ext cx="58329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u="none"/>
              <a:t>Table of Contents</a:t>
            </a:r>
            <a:endParaRPr u="none"/>
          </a:p>
        </p:txBody>
      </p:sp>
      <p:sp>
        <p:nvSpPr>
          <p:cNvPr id="503" name="Google Shape;503;p32"/>
          <p:cNvSpPr txBox="1">
            <a:spLocks noGrp="1"/>
          </p:cNvSpPr>
          <p:nvPr>
            <p:ph type="title"/>
          </p:nvPr>
        </p:nvSpPr>
        <p:spPr>
          <a:xfrm>
            <a:off x="2959363" y="2033203"/>
            <a:ext cx="4890092" cy="444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Idea</a:t>
            </a:r>
            <a:endParaRPr dirty="0"/>
          </a:p>
        </p:txBody>
      </p:sp>
      <p:sp>
        <p:nvSpPr>
          <p:cNvPr id="507" name="Google Shape;507;p32"/>
          <p:cNvSpPr/>
          <p:nvPr/>
        </p:nvSpPr>
        <p:spPr>
          <a:xfrm>
            <a:off x="2499827" y="2056723"/>
            <a:ext cx="198874" cy="333723"/>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2"/>
          <p:cNvSpPr/>
          <p:nvPr/>
        </p:nvSpPr>
        <p:spPr>
          <a:xfrm>
            <a:off x="2543181" y="1997853"/>
            <a:ext cx="198874" cy="333723"/>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503;p32"/>
          <p:cNvSpPr txBox="1">
            <a:spLocks/>
          </p:cNvSpPr>
          <p:nvPr/>
        </p:nvSpPr>
        <p:spPr>
          <a:xfrm>
            <a:off x="2959362" y="2534217"/>
            <a:ext cx="4890093" cy="444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2"/>
              </a:buClr>
              <a:buSzPts val="1800"/>
              <a:buFont typeface="Rajdhani"/>
              <a:buNone/>
              <a:defRPr sz="2400" b="1" i="0" u="none" strike="noStrike" cap="none">
                <a:solidFill>
                  <a:schemeClr val="accent2"/>
                </a:solidFill>
                <a:latin typeface="Rajdhani"/>
                <a:ea typeface="Rajdhani"/>
                <a:cs typeface="Rajdhani"/>
                <a:sym typeface="Rajdhani"/>
              </a:defRPr>
            </a:lvl1pPr>
            <a:lvl2pPr marR="0" lvl="1"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2pPr>
            <a:lvl3pPr marR="0" lvl="2"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3pPr>
            <a:lvl4pPr marR="0" lvl="3"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4pPr>
            <a:lvl5pPr marR="0" lvl="4"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5pPr>
            <a:lvl6pPr marR="0" lvl="5"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6pPr>
            <a:lvl7pPr marR="0" lvl="6"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7pPr>
            <a:lvl8pPr marR="0" lvl="7"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8pPr>
            <a:lvl9pPr marR="0" lvl="8"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9pPr>
          </a:lstStyle>
          <a:p>
            <a:pPr algn="l"/>
            <a:r>
              <a:rPr lang="en-GB" dirty="0" smtClean="0"/>
              <a:t>Objectives and features</a:t>
            </a:r>
            <a:endParaRPr lang="en-GB" dirty="0"/>
          </a:p>
        </p:txBody>
      </p:sp>
      <p:sp>
        <p:nvSpPr>
          <p:cNvPr id="19" name="Google Shape;507;p32"/>
          <p:cNvSpPr/>
          <p:nvPr/>
        </p:nvSpPr>
        <p:spPr>
          <a:xfrm>
            <a:off x="2499827" y="2557737"/>
            <a:ext cx="198874" cy="333723"/>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508;p32"/>
          <p:cNvSpPr/>
          <p:nvPr/>
        </p:nvSpPr>
        <p:spPr>
          <a:xfrm>
            <a:off x="2543181" y="2498867"/>
            <a:ext cx="198874" cy="333723"/>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503;p32"/>
          <p:cNvSpPr txBox="1">
            <a:spLocks/>
          </p:cNvSpPr>
          <p:nvPr/>
        </p:nvSpPr>
        <p:spPr>
          <a:xfrm>
            <a:off x="2959362" y="3043225"/>
            <a:ext cx="4890094" cy="444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2"/>
              </a:buClr>
              <a:buSzPts val="1800"/>
              <a:buFont typeface="Rajdhani"/>
              <a:buNone/>
              <a:defRPr sz="2400" b="1" i="0" u="none" strike="noStrike" cap="none">
                <a:solidFill>
                  <a:schemeClr val="accent2"/>
                </a:solidFill>
                <a:latin typeface="Rajdhani"/>
                <a:ea typeface="Rajdhani"/>
                <a:cs typeface="Rajdhani"/>
                <a:sym typeface="Rajdhani"/>
              </a:defRPr>
            </a:lvl1pPr>
            <a:lvl2pPr marR="0" lvl="1"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2pPr>
            <a:lvl3pPr marR="0" lvl="2"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3pPr>
            <a:lvl4pPr marR="0" lvl="3"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4pPr>
            <a:lvl5pPr marR="0" lvl="4"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5pPr>
            <a:lvl6pPr marR="0" lvl="5"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6pPr>
            <a:lvl7pPr marR="0" lvl="6"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7pPr>
            <a:lvl8pPr marR="0" lvl="7"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8pPr>
            <a:lvl9pPr marR="0" lvl="8"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9pPr>
          </a:lstStyle>
          <a:p>
            <a:pPr algn="l"/>
            <a:r>
              <a:rPr lang="en-GB" dirty="0" smtClean="0"/>
              <a:t>Motivations and Problem Description</a:t>
            </a:r>
            <a:endParaRPr lang="en-GB" dirty="0"/>
          </a:p>
        </p:txBody>
      </p:sp>
      <p:sp>
        <p:nvSpPr>
          <p:cNvPr id="32" name="Google Shape;507;p32"/>
          <p:cNvSpPr/>
          <p:nvPr/>
        </p:nvSpPr>
        <p:spPr>
          <a:xfrm>
            <a:off x="2499827" y="3066745"/>
            <a:ext cx="198874" cy="333723"/>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508;p32"/>
          <p:cNvSpPr/>
          <p:nvPr/>
        </p:nvSpPr>
        <p:spPr>
          <a:xfrm>
            <a:off x="2543181" y="3007875"/>
            <a:ext cx="198874" cy="333723"/>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503;p32"/>
          <p:cNvSpPr txBox="1">
            <a:spLocks/>
          </p:cNvSpPr>
          <p:nvPr/>
        </p:nvSpPr>
        <p:spPr>
          <a:xfrm>
            <a:off x="2959363" y="3575753"/>
            <a:ext cx="4890092" cy="444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2"/>
              </a:buClr>
              <a:buSzPts val="1800"/>
              <a:buFont typeface="Rajdhani"/>
              <a:buNone/>
              <a:defRPr sz="2400" b="1" i="0" u="none" strike="noStrike" cap="none">
                <a:solidFill>
                  <a:schemeClr val="accent2"/>
                </a:solidFill>
                <a:latin typeface="Rajdhani"/>
                <a:ea typeface="Rajdhani"/>
                <a:cs typeface="Rajdhani"/>
                <a:sym typeface="Rajdhani"/>
              </a:defRPr>
            </a:lvl1pPr>
            <a:lvl2pPr marR="0" lvl="1"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2pPr>
            <a:lvl3pPr marR="0" lvl="2"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3pPr>
            <a:lvl4pPr marR="0" lvl="3"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4pPr>
            <a:lvl5pPr marR="0" lvl="4"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5pPr>
            <a:lvl6pPr marR="0" lvl="5"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6pPr>
            <a:lvl7pPr marR="0" lvl="6"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7pPr>
            <a:lvl8pPr marR="0" lvl="7"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8pPr>
            <a:lvl9pPr marR="0" lvl="8"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9pPr>
          </a:lstStyle>
          <a:p>
            <a:pPr algn="l"/>
            <a:r>
              <a:rPr lang="en-GB" smtClean="0"/>
              <a:t>Technical Details</a:t>
            </a:r>
            <a:endParaRPr lang="en-GB" dirty="0"/>
          </a:p>
        </p:txBody>
      </p:sp>
      <p:sp>
        <p:nvSpPr>
          <p:cNvPr id="35" name="Google Shape;507;p32"/>
          <p:cNvSpPr/>
          <p:nvPr/>
        </p:nvSpPr>
        <p:spPr>
          <a:xfrm>
            <a:off x="2499827" y="3599273"/>
            <a:ext cx="198874" cy="333723"/>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508;p32"/>
          <p:cNvSpPr/>
          <p:nvPr/>
        </p:nvSpPr>
        <p:spPr>
          <a:xfrm>
            <a:off x="2543181" y="3540403"/>
            <a:ext cx="198874" cy="333723"/>
          </a:xfrm>
          <a:custGeom>
            <a:avLst/>
            <a:gdLst/>
            <a:ahLst/>
            <a:cxnLst/>
            <a:rect l="l" t="t" r="r" b="b"/>
            <a:pathLst>
              <a:path w="3118" h="5232" extrusionOk="0">
                <a:moveTo>
                  <a:pt x="1549" y="1"/>
                </a:moveTo>
                <a:cubicBezTo>
                  <a:pt x="1549" y="1"/>
                  <a:pt x="0" y="2804"/>
                  <a:pt x="0" y="3662"/>
                </a:cubicBezTo>
                <a:cubicBezTo>
                  <a:pt x="0" y="4520"/>
                  <a:pt x="691" y="5231"/>
                  <a:pt x="1549" y="5231"/>
                </a:cubicBezTo>
                <a:cubicBezTo>
                  <a:pt x="2407" y="5231"/>
                  <a:pt x="3118" y="4520"/>
                  <a:pt x="3118" y="3662"/>
                </a:cubicBezTo>
                <a:cubicBezTo>
                  <a:pt x="3118" y="2804"/>
                  <a:pt x="1549" y="1"/>
                  <a:pt x="1549" y="1"/>
                </a:cubicBezTo>
                <a:close/>
              </a:path>
            </a:pathLst>
          </a:cu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33"/>
          <p:cNvSpPr txBox="1">
            <a:spLocks noGrp="1"/>
          </p:cNvSpPr>
          <p:nvPr>
            <p:ph type="body" idx="1"/>
          </p:nvPr>
        </p:nvSpPr>
        <p:spPr>
          <a:xfrm>
            <a:off x="924451" y="1568175"/>
            <a:ext cx="3142200" cy="164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Blood donation is a vital process. </a:t>
            </a:r>
            <a:r>
              <a:rPr lang="en" dirty="0" smtClean="0"/>
              <a:t>So we will create an application that make this process easier for medical centers and donors.</a:t>
            </a:r>
            <a:endParaRPr dirty="0"/>
          </a:p>
        </p:txBody>
      </p:sp>
      <p:sp>
        <p:nvSpPr>
          <p:cNvPr id="523" name="Google Shape;523;p33"/>
          <p:cNvSpPr txBox="1">
            <a:spLocks noGrp="1"/>
          </p:cNvSpPr>
          <p:nvPr>
            <p:ph type="title"/>
          </p:nvPr>
        </p:nvSpPr>
        <p:spPr>
          <a:xfrm>
            <a:off x="841500" y="614900"/>
            <a:ext cx="3308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Idea</a:t>
            </a:r>
            <a:endParaRPr u="none" dirty="0"/>
          </a:p>
        </p:txBody>
      </p:sp>
      <p:pic>
        <p:nvPicPr>
          <p:cNvPr id="524" name="Google Shape;524;p33"/>
          <p:cNvPicPr preferRelativeResize="0"/>
          <p:nvPr/>
        </p:nvPicPr>
        <p:blipFill rotWithShape="1">
          <a:blip r:embed="rId3">
            <a:alphaModFix/>
          </a:blip>
          <a:srcRect l="49898" t="6010" r="7949" b="9686"/>
          <a:stretch/>
        </p:blipFill>
        <p:spPr>
          <a:xfrm>
            <a:off x="5465800" y="4775"/>
            <a:ext cx="3678202" cy="5143500"/>
          </a:xfrm>
          <a:prstGeom prst="rect">
            <a:avLst/>
          </a:prstGeom>
          <a:noFill/>
          <a:ln>
            <a:noFill/>
          </a:ln>
        </p:spPr>
      </p:pic>
      <p:grpSp>
        <p:nvGrpSpPr>
          <p:cNvPr id="525" name="Google Shape;525;p33"/>
          <p:cNvGrpSpPr/>
          <p:nvPr/>
        </p:nvGrpSpPr>
        <p:grpSpPr>
          <a:xfrm>
            <a:off x="1760074" y="3721042"/>
            <a:ext cx="306460" cy="525751"/>
            <a:chOff x="5559675" y="3999406"/>
            <a:chExt cx="227192" cy="389734"/>
          </a:xfrm>
        </p:grpSpPr>
        <p:sp>
          <p:nvSpPr>
            <p:cNvPr id="526" name="Google Shape;526;p33"/>
            <p:cNvSpPr/>
            <p:nvPr/>
          </p:nvSpPr>
          <p:spPr>
            <a:xfrm>
              <a:off x="5559675" y="4205150"/>
              <a:ext cx="114900" cy="123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3"/>
            <p:cNvSpPr/>
            <p:nvPr/>
          </p:nvSpPr>
          <p:spPr>
            <a:xfrm>
              <a:off x="5650108" y="4182498"/>
              <a:ext cx="68399" cy="68399"/>
            </a:xfrm>
            <a:custGeom>
              <a:avLst/>
              <a:gdLst/>
              <a:ahLst/>
              <a:cxnLst/>
              <a:rect l="l" t="t" r="r" b="b"/>
              <a:pathLst>
                <a:path w="1884" h="1884" extrusionOk="0">
                  <a:moveTo>
                    <a:pt x="629" y="0"/>
                  </a:moveTo>
                  <a:lnTo>
                    <a:pt x="629" y="628"/>
                  </a:lnTo>
                  <a:lnTo>
                    <a:pt x="1" y="628"/>
                  </a:lnTo>
                  <a:lnTo>
                    <a:pt x="1" y="1256"/>
                  </a:lnTo>
                  <a:lnTo>
                    <a:pt x="629" y="1256"/>
                  </a:lnTo>
                  <a:lnTo>
                    <a:pt x="629" y="1883"/>
                  </a:lnTo>
                  <a:lnTo>
                    <a:pt x="1256" y="1883"/>
                  </a:lnTo>
                  <a:lnTo>
                    <a:pt x="1256" y="1256"/>
                  </a:lnTo>
                  <a:lnTo>
                    <a:pt x="1884" y="1256"/>
                  </a:lnTo>
                  <a:lnTo>
                    <a:pt x="1884" y="628"/>
                  </a:lnTo>
                  <a:lnTo>
                    <a:pt x="1256" y="628"/>
                  </a:lnTo>
                  <a:lnTo>
                    <a:pt x="125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3"/>
            <p:cNvSpPr/>
            <p:nvPr/>
          </p:nvSpPr>
          <p:spPr>
            <a:xfrm>
              <a:off x="5581744" y="3999406"/>
              <a:ext cx="205123" cy="389734"/>
            </a:xfrm>
            <a:custGeom>
              <a:avLst/>
              <a:gdLst/>
              <a:ahLst/>
              <a:cxnLst/>
              <a:rect l="l" t="t" r="r" b="b"/>
              <a:pathLst>
                <a:path w="5650" h="10735" extrusionOk="0">
                  <a:moveTo>
                    <a:pt x="1256" y="628"/>
                  </a:moveTo>
                  <a:lnTo>
                    <a:pt x="1256" y="1884"/>
                  </a:lnTo>
                  <a:lnTo>
                    <a:pt x="628" y="1884"/>
                  </a:lnTo>
                  <a:lnTo>
                    <a:pt x="628" y="628"/>
                  </a:lnTo>
                  <a:close/>
                  <a:moveTo>
                    <a:pt x="2512" y="628"/>
                  </a:moveTo>
                  <a:lnTo>
                    <a:pt x="2512" y="1884"/>
                  </a:lnTo>
                  <a:lnTo>
                    <a:pt x="1884" y="1884"/>
                  </a:lnTo>
                  <a:lnTo>
                    <a:pt x="1884" y="628"/>
                  </a:lnTo>
                  <a:close/>
                  <a:moveTo>
                    <a:pt x="3767" y="628"/>
                  </a:moveTo>
                  <a:lnTo>
                    <a:pt x="3767" y="1884"/>
                  </a:lnTo>
                  <a:lnTo>
                    <a:pt x="3139" y="1884"/>
                  </a:lnTo>
                  <a:lnTo>
                    <a:pt x="3139" y="628"/>
                  </a:lnTo>
                  <a:close/>
                  <a:moveTo>
                    <a:pt x="5022" y="628"/>
                  </a:moveTo>
                  <a:lnTo>
                    <a:pt x="5022" y="1884"/>
                  </a:lnTo>
                  <a:lnTo>
                    <a:pt x="4395" y="1884"/>
                  </a:lnTo>
                  <a:lnTo>
                    <a:pt x="4395" y="628"/>
                  </a:lnTo>
                  <a:close/>
                  <a:moveTo>
                    <a:pt x="4395" y="2512"/>
                  </a:moveTo>
                  <a:lnTo>
                    <a:pt x="4395" y="3788"/>
                  </a:lnTo>
                  <a:lnTo>
                    <a:pt x="1256" y="3788"/>
                  </a:lnTo>
                  <a:lnTo>
                    <a:pt x="1256" y="2512"/>
                  </a:lnTo>
                  <a:close/>
                  <a:moveTo>
                    <a:pt x="4395" y="4416"/>
                  </a:moveTo>
                  <a:lnTo>
                    <a:pt x="4395" y="7596"/>
                  </a:lnTo>
                  <a:lnTo>
                    <a:pt x="1256" y="7596"/>
                  </a:lnTo>
                  <a:lnTo>
                    <a:pt x="1256" y="4416"/>
                  </a:lnTo>
                  <a:close/>
                  <a:moveTo>
                    <a:pt x="4395" y="8224"/>
                  </a:moveTo>
                  <a:lnTo>
                    <a:pt x="4395" y="8538"/>
                  </a:lnTo>
                  <a:cubicBezTo>
                    <a:pt x="4395" y="9395"/>
                    <a:pt x="3683" y="10107"/>
                    <a:pt x="2825" y="10107"/>
                  </a:cubicBezTo>
                  <a:cubicBezTo>
                    <a:pt x="1947" y="10107"/>
                    <a:pt x="1256" y="9395"/>
                    <a:pt x="1256" y="8538"/>
                  </a:cubicBezTo>
                  <a:lnTo>
                    <a:pt x="1256" y="8224"/>
                  </a:lnTo>
                  <a:close/>
                  <a:moveTo>
                    <a:pt x="1" y="1"/>
                  </a:moveTo>
                  <a:lnTo>
                    <a:pt x="1" y="2512"/>
                  </a:lnTo>
                  <a:lnTo>
                    <a:pt x="628" y="2512"/>
                  </a:lnTo>
                  <a:lnTo>
                    <a:pt x="628" y="8538"/>
                  </a:lnTo>
                  <a:cubicBezTo>
                    <a:pt x="628" y="9751"/>
                    <a:pt x="1612" y="10735"/>
                    <a:pt x="2825" y="10735"/>
                  </a:cubicBezTo>
                  <a:cubicBezTo>
                    <a:pt x="4039" y="10735"/>
                    <a:pt x="5022" y="9751"/>
                    <a:pt x="5022" y="8538"/>
                  </a:cubicBezTo>
                  <a:lnTo>
                    <a:pt x="5022" y="2512"/>
                  </a:lnTo>
                  <a:lnTo>
                    <a:pt x="5650" y="2512"/>
                  </a:lnTo>
                  <a:lnTo>
                    <a:pt x="565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9" name="Google Shape;529;p33"/>
          <p:cNvGrpSpPr/>
          <p:nvPr/>
        </p:nvGrpSpPr>
        <p:grpSpPr>
          <a:xfrm>
            <a:off x="2323249" y="3721042"/>
            <a:ext cx="306460" cy="525751"/>
            <a:chOff x="5559675" y="3999406"/>
            <a:chExt cx="227192" cy="389734"/>
          </a:xfrm>
        </p:grpSpPr>
        <p:sp>
          <p:nvSpPr>
            <p:cNvPr id="530" name="Google Shape;530;p33"/>
            <p:cNvSpPr/>
            <p:nvPr/>
          </p:nvSpPr>
          <p:spPr>
            <a:xfrm>
              <a:off x="5559675" y="4205150"/>
              <a:ext cx="114900" cy="123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3"/>
            <p:cNvSpPr/>
            <p:nvPr/>
          </p:nvSpPr>
          <p:spPr>
            <a:xfrm>
              <a:off x="5650108" y="4182498"/>
              <a:ext cx="68399" cy="68399"/>
            </a:xfrm>
            <a:custGeom>
              <a:avLst/>
              <a:gdLst/>
              <a:ahLst/>
              <a:cxnLst/>
              <a:rect l="l" t="t" r="r" b="b"/>
              <a:pathLst>
                <a:path w="1884" h="1884" extrusionOk="0">
                  <a:moveTo>
                    <a:pt x="629" y="0"/>
                  </a:moveTo>
                  <a:lnTo>
                    <a:pt x="629" y="628"/>
                  </a:lnTo>
                  <a:lnTo>
                    <a:pt x="1" y="628"/>
                  </a:lnTo>
                  <a:lnTo>
                    <a:pt x="1" y="1256"/>
                  </a:lnTo>
                  <a:lnTo>
                    <a:pt x="629" y="1256"/>
                  </a:lnTo>
                  <a:lnTo>
                    <a:pt x="629" y="1883"/>
                  </a:lnTo>
                  <a:lnTo>
                    <a:pt x="1256" y="1883"/>
                  </a:lnTo>
                  <a:lnTo>
                    <a:pt x="1256" y="1256"/>
                  </a:lnTo>
                  <a:lnTo>
                    <a:pt x="1884" y="1256"/>
                  </a:lnTo>
                  <a:lnTo>
                    <a:pt x="1884" y="628"/>
                  </a:lnTo>
                  <a:lnTo>
                    <a:pt x="1256" y="628"/>
                  </a:lnTo>
                  <a:lnTo>
                    <a:pt x="125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3"/>
            <p:cNvSpPr/>
            <p:nvPr/>
          </p:nvSpPr>
          <p:spPr>
            <a:xfrm>
              <a:off x="5581744" y="3999406"/>
              <a:ext cx="205123" cy="389734"/>
            </a:xfrm>
            <a:custGeom>
              <a:avLst/>
              <a:gdLst/>
              <a:ahLst/>
              <a:cxnLst/>
              <a:rect l="l" t="t" r="r" b="b"/>
              <a:pathLst>
                <a:path w="5650" h="10735" extrusionOk="0">
                  <a:moveTo>
                    <a:pt x="1256" y="628"/>
                  </a:moveTo>
                  <a:lnTo>
                    <a:pt x="1256" y="1884"/>
                  </a:lnTo>
                  <a:lnTo>
                    <a:pt x="628" y="1884"/>
                  </a:lnTo>
                  <a:lnTo>
                    <a:pt x="628" y="628"/>
                  </a:lnTo>
                  <a:close/>
                  <a:moveTo>
                    <a:pt x="2512" y="628"/>
                  </a:moveTo>
                  <a:lnTo>
                    <a:pt x="2512" y="1884"/>
                  </a:lnTo>
                  <a:lnTo>
                    <a:pt x="1884" y="1884"/>
                  </a:lnTo>
                  <a:lnTo>
                    <a:pt x="1884" y="628"/>
                  </a:lnTo>
                  <a:close/>
                  <a:moveTo>
                    <a:pt x="3767" y="628"/>
                  </a:moveTo>
                  <a:lnTo>
                    <a:pt x="3767" y="1884"/>
                  </a:lnTo>
                  <a:lnTo>
                    <a:pt x="3139" y="1884"/>
                  </a:lnTo>
                  <a:lnTo>
                    <a:pt x="3139" y="628"/>
                  </a:lnTo>
                  <a:close/>
                  <a:moveTo>
                    <a:pt x="5022" y="628"/>
                  </a:moveTo>
                  <a:lnTo>
                    <a:pt x="5022" y="1884"/>
                  </a:lnTo>
                  <a:lnTo>
                    <a:pt x="4395" y="1884"/>
                  </a:lnTo>
                  <a:lnTo>
                    <a:pt x="4395" y="628"/>
                  </a:lnTo>
                  <a:close/>
                  <a:moveTo>
                    <a:pt x="4395" y="2512"/>
                  </a:moveTo>
                  <a:lnTo>
                    <a:pt x="4395" y="3788"/>
                  </a:lnTo>
                  <a:lnTo>
                    <a:pt x="1256" y="3788"/>
                  </a:lnTo>
                  <a:lnTo>
                    <a:pt x="1256" y="2512"/>
                  </a:lnTo>
                  <a:close/>
                  <a:moveTo>
                    <a:pt x="4395" y="4416"/>
                  </a:moveTo>
                  <a:lnTo>
                    <a:pt x="4395" y="7596"/>
                  </a:lnTo>
                  <a:lnTo>
                    <a:pt x="1256" y="7596"/>
                  </a:lnTo>
                  <a:lnTo>
                    <a:pt x="1256" y="4416"/>
                  </a:lnTo>
                  <a:close/>
                  <a:moveTo>
                    <a:pt x="4395" y="8224"/>
                  </a:moveTo>
                  <a:lnTo>
                    <a:pt x="4395" y="8538"/>
                  </a:lnTo>
                  <a:cubicBezTo>
                    <a:pt x="4395" y="9395"/>
                    <a:pt x="3683" y="10107"/>
                    <a:pt x="2825" y="10107"/>
                  </a:cubicBezTo>
                  <a:cubicBezTo>
                    <a:pt x="1947" y="10107"/>
                    <a:pt x="1256" y="9395"/>
                    <a:pt x="1256" y="8538"/>
                  </a:cubicBezTo>
                  <a:lnTo>
                    <a:pt x="1256" y="8224"/>
                  </a:lnTo>
                  <a:close/>
                  <a:moveTo>
                    <a:pt x="1" y="1"/>
                  </a:moveTo>
                  <a:lnTo>
                    <a:pt x="1" y="2512"/>
                  </a:lnTo>
                  <a:lnTo>
                    <a:pt x="628" y="2512"/>
                  </a:lnTo>
                  <a:lnTo>
                    <a:pt x="628" y="8538"/>
                  </a:lnTo>
                  <a:cubicBezTo>
                    <a:pt x="628" y="9751"/>
                    <a:pt x="1612" y="10735"/>
                    <a:pt x="2825" y="10735"/>
                  </a:cubicBezTo>
                  <a:cubicBezTo>
                    <a:pt x="4039" y="10735"/>
                    <a:pt x="5022" y="9751"/>
                    <a:pt x="5022" y="8538"/>
                  </a:cubicBezTo>
                  <a:lnTo>
                    <a:pt x="5022" y="2512"/>
                  </a:lnTo>
                  <a:lnTo>
                    <a:pt x="5650" y="2512"/>
                  </a:lnTo>
                  <a:lnTo>
                    <a:pt x="565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3" name="Google Shape;533;p33"/>
          <p:cNvGrpSpPr/>
          <p:nvPr/>
        </p:nvGrpSpPr>
        <p:grpSpPr>
          <a:xfrm>
            <a:off x="2886424" y="3721042"/>
            <a:ext cx="306460" cy="525751"/>
            <a:chOff x="5559675" y="3999406"/>
            <a:chExt cx="227192" cy="389734"/>
          </a:xfrm>
        </p:grpSpPr>
        <p:sp>
          <p:nvSpPr>
            <p:cNvPr id="534" name="Google Shape;534;p33"/>
            <p:cNvSpPr/>
            <p:nvPr/>
          </p:nvSpPr>
          <p:spPr>
            <a:xfrm>
              <a:off x="5559675" y="4205150"/>
              <a:ext cx="114900" cy="123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3"/>
            <p:cNvSpPr/>
            <p:nvPr/>
          </p:nvSpPr>
          <p:spPr>
            <a:xfrm>
              <a:off x="5650108" y="4182498"/>
              <a:ext cx="68399" cy="68399"/>
            </a:xfrm>
            <a:custGeom>
              <a:avLst/>
              <a:gdLst/>
              <a:ahLst/>
              <a:cxnLst/>
              <a:rect l="l" t="t" r="r" b="b"/>
              <a:pathLst>
                <a:path w="1884" h="1884" extrusionOk="0">
                  <a:moveTo>
                    <a:pt x="629" y="0"/>
                  </a:moveTo>
                  <a:lnTo>
                    <a:pt x="629" y="628"/>
                  </a:lnTo>
                  <a:lnTo>
                    <a:pt x="1" y="628"/>
                  </a:lnTo>
                  <a:lnTo>
                    <a:pt x="1" y="1256"/>
                  </a:lnTo>
                  <a:lnTo>
                    <a:pt x="629" y="1256"/>
                  </a:lnTo>
                  <a:lnTo>
                    <a:pt x="629" y="1883"/>
                  </a:lnTo>
                  <a:lnTo>
                    <a:pt x="1256" y="1883"/>
                  </a:lnTo>
                  <a:lnTo>
                    <a:pt x="1256" y="1256"/>
                  </a:lnTo>
                  <a:lnTo>
                    <a:pt x="1884" y="1256"/>
                  </a:lnTo>
                  <a:lnTo>
                    <a:pt x="1884" y="628"/>
                  </a:lnTo>
                  <a:lnTo>
                    <a:pt x="1256" y="628"/>
                  </a:lnTo>
                  <a:lnTo>
                    <a:pt x="125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3"/>
            <p:cNvSpPr/>
            <p:nvPr/>
          </p:nvSpPr>
          <p:spPr>
            <a:xfrm>
              <a:off x="5581744" y="3999406"/>
              <a:ext cx="205123" cy="389734"/>
            </a:xfrm>
            <a:custGeom>
              <a:avLst/>
              <a:gdLst/>
              <a:ahLst/>
              <a:cxnLst/>
              <a:rect l="l" t="t" r="r" b="b"/>
              <a:pathLst>
                <a:path w="5650" h="10735" extrusionOk="0">
                  <a:moveTo>
                    <a:pt x="1256" y="628"/>
                  </a:moveTo>
                  <a:lnTo>
                    <a:pt x="1256" y="1884"/>
                  </a:lnTo>
                  <a:lnTo>
                    <a:pt x="628" y="1884"/>
                  </a:lnTo>
                  <a:lnTo>
                    <a:pt x="628" y="628"/>
                  </a:lnTo>
                  <a:close/>
                  <a:moveTo>
                    <a:pt x="2512" y="628"/>
                  </a:moveTo>
                  <a:lnTo>
                    <a:pt x="2512" y="1884"/>
                  </a:lnTo>
                  <a:lnTo>
                    <a:pt x="1884" y="1884"/>
                  </a:lnTo>
                  <a:lnTo>
                    <a:pt x="1884" y="628"/>
                  </a:lnTo>
                  <a:close/>
                  <a:moveTo>
                    <a:pt x="3767" y="628"/>
                  </a:moveTo>
                  <a:lnTo>
                    <a:pt x="3767" y="1884"/>
                  </a:lnTo>
                  <a:lnTo>
                    <a:pt x="3139" y="1884"/>
                  </a:lnTo>
                  <a:lnTo>
                    <a:pt x="3139" y="628"/>
                  </a:lnTo>
                  <a:close/>
                  <a:moveTo>
                    <a:pt x="5022" y="628"/>
                  </a:moveTo>
                  <a:lnTo>
                    <a:pt x="5022" y="1884"/>
                  </a:lnTo>
                  <a:lnTo>
                    <a:pt x="4395" y="1884"/>
                  </a:lnTo>
                  <a:lnTo>
                    <a:pt x="4395" y="628"/>
                  </a:lnTo>
                  <a:close/>
                  <a:moveTo>
                    <a:pt x="4395" y="2512"/>
                  </a:moveTo>
                  <a:lnTo>
                    <a:pt x="4395" y="3788"/>
                  </a:lnTo>
                  <a:lnTo>
                    <a:pt x="1256" y="3788"/>
                  </a:lnTo>
                  <a:lnTo>
                    <a:pt x="1256" y="2512"/>
                  </a:lnTo>
                  <a:close/>
                  <a:moveTo>
                    <a:pt x="4395" y="4416"/>
                  </a:moveTo>
                  <a:lnTo>
                    <a:pt x="4395" y="7596"/>
                  </a:lnTo>
                  <a:lnTo>
                    <a:pt x="1256" y="7596"/>
                  </a:lnTo>
                  <a:lnTo>
                    <a:pt x="1256" y="4416"/>
                  </a:lnTo>
                  <a:close/>
                  <a:moveTo>
                    <a:pt x="4395" y="8224"/>
                  </a:moveTo>
                  <a:lnTo>
                    <a:pt x="4395" y="8538"/>
                  </a:lnTo>
                  <a:cubicBezTo>
                    <a:pt x="4395" y="9395"/>
                    <a:pt x="3683" y="10107"/>
                    <a:pt x="2825" y="10107"/>
                  </a:cubicBezTo>
                  <a:cubicBezTo>
                    <a:pt x="1947" y="10107"/>
                    <a:pt x="1256" y="9395"/>
                    <a:pt x="1256" y="8538"/>
                  </a:cubicBezTo>
                  <a:lnTo>
                    <a:pt x="1256" y="8224"/>
                  </a:lnTo>
                  <a:close/>
                  <a:moveTo>
                    <a:pt x="1" y="1"/>
                  </a:moveTo>
                  <a:lnTo>
                    <a:pt x="1" y="2512"/>
                  </a:lnTo>
                  <a:lnTo>
                    <a:pt x="628" y="2512"/>
                  </a:lnTo>
                  <a:lnTo>
                    <a:pt x="628" y="8538"/>
                  </a:lnTo>
                  <a:cubicBezTo>
                    <a:pt x="628" y="9751"/>
                    <a:pt x="1612" y="10735"/>
                    <a:pt x="2825" y="10735"/>
                  </a:cubicBezTo>
                  <a:cubicBezTo>
                    <a:pt x="4039" y="10735"/>
                    <a:pt x="5022" y="9751"/>
                    <a:pt x="5022" y="8538"/>
                  </a:cubicBezTo>
                  <a:lnTo>
                    <a:pt x="5022" y="2512"/>
                  </a:lnTo>
                  <a:lnTo>
                    <a:pt x="5650" y="2512"/>
                  </a:lnTo>
                  <a:lnTo>
                    <a:pt x="565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2" name="Google Shape;542;p34"/>
          <p:cNvSpPr txBox="1">
            <a:spLocks noGrp="1"/>
          </p:cNvSpPr>
          <p:nvPr>
            <p:ph type="body" idx="1"/>
          </p:nvPr>
        </p:nvSpPr>
        <p:spPr>
          <a:xfrm>
            <a:off x="1810475" y="2517169"/>
            <a:ext cx="5270700" cy="2034283"/>
          </a:xfrm>
          <a:prstGeom prst="rect">
            <a:avLst/>
          </a:prstGeom>
        </p:spPr>
        <p:txBody>
          <a:bodyPr spcFirstLastPara="1" wrap="square" lIns="274300" tIns="91425" rIns="274300" bIns="91425" anchor="ctr" anchorCtr="0">
            <a:noAutofit/>
          </a:bodyPr>
          <a:lstStyle/>
          <a:p>
            <a:pPr marL="457200" lvl="0" indent="-330200" algn="l" rtl="0">
              <a:spcBef>
                <a:spcPts val="0"/>
              </a:spcBef>
              <a:spcAft>
                <a:spcPts val="0"/>
              </a:spcAft>
              <a:buSzPts val="1600"/>
              <a:buChar char="●"/>
            </a:pPr>
            <a:endParaRPr lang="en-GB" dirty="0" smtClean="0"/>
          </a:p>
          <a:p>
            <a:pPr marL="457200" lvl="0" indent="-330200" algn="l" rtl="0">
              <a:spcBef>
                <a:spcPts val="0"/>
              </a:spcBef>
              <a:spcAft>
                <a:spcPts val="0"/>
              </a:spcAft>
              <a:buSzPts val="1600"/>
              <a:buChar char="●"/>
            </a:pPr>
            <a:r>
              <a:rPr lang="en-GB" dirty="0" smtClean="0"/>
              <a:t>Make </a:t>
            </a:r>
            <a:r>
              <a:rPr lang="en-GB" dirty="0"/>
              <a:t>D</a:t>
            </a:r>
            <a:r>
              <a:rPr lang="en-GB" dirty="0" smtClean="0"/>
              <a:t>onation easier for medical centres by being able to send notifications for users to donate.</a:t>
            </a:r>
          </a:p>
          <a:p>
            <a:pPr marL="127000" lvl="0" indent="0" algn="l" rtl="0">
              <a:spcBef>
                <a:spcPts val="0"/>
              </a:spcBef>
              <a:spcAft>
                <a:spcPts val="0"/>
              </a:spcAft>
              <a:buSzPts val="1600"/>
              <a:buNone/>
            </a:pPr>
            <a:endParaRPr dirty="0"/>
          </a:p>
          <a:p>
            <a:pPr marL="457200" lvl="0" indent="-330200" algn="l" rtl="0">
              <a:spcBef>
                <a:spcPts val="0"/>
              </a:spcBef>
              <a:spcAft>
                <a:spcPts val="0"/>
              </a:spcAft>
              <a:buSzPts val="1600"/>
              <a:buChar char="●"/>
            </a:pPr>
            <a:r>
              <a:rPr lang="en-GB" dirty="0" smtClean="0"/>
              <a:t>Make Donation easier for users by being able to schedule appointment to donate.</a:t>
            </a:r>
          </a:p>
          <a:p>
            <a:pPr marL="457200" lvl="0" indent="-330200" algn="l" rtl="0">
              <a:spcBef>
                <a:spcPts val="0"/>
              </a:spcBef>
              <a:spcAft>
                <a:spcPts val="0"/>
              </a:spcAft>
              <a:buSzPts val="1600"/>
              <a:buChar char="●"/>
            </a:pPr>
            <a:endParaRPr dirty="0"/>
          </a:p>
        </p:txBody>
      </p:sp>
      <p:sp>
        <p:nvSpPr>
          <p:cNvPr id="543" name="Google Shape;543;p34"/>
          <p:cNvSpPr txBox="1">
            <a:spLocks noGrp="1"/>
          </p:cNvSpPr>
          <p:nvPr>
            <p:ph type="title"/>
          </p:nvPr>
        </p:nvSpPr>
        <p:spPr>
          <a:xfrm>
            <a:off x="713225" y="618275"/>
            <a:ext cx="74652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Objectives</a:t>
            </a:r>
            <a:endParaRPr u="non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37"/>
          <p:cNvSpPr txBox="1">
            <a:spLocks noGrp="1"/>
          </p:cNvSpPr>
          <p:nvPr>
            <p:ph type="title"/>
          </p:nvPr>
        </p:nvSpPr>
        <p:spPr>
          <a:xfrm>
            <a:off x="239632" y="1428059"/>
            <a:ext cx="2276100" cy="49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mtClean="0"/>
              <a:t>User Features</a:t>
            </a:r>
            <a:endParaRPr/>
          </a:p>
        </p:txBody>
      </p:sp>
      <p:sp>
        <p:nvSpPr>
          <p:cNvPr id="609" name="Google Shape;609;p37"/>
          <p:cNvSpPr txBox="1">
            <a:spLocks noGrp="1"/>
          </p:cNvSpPr>
          <p:nvPr>
            <p:ph type="subTitle" idx="1"/>
          </p:nvPr>
        </p:nvSpPr>
        <p:spPr>
          <a:xfrm>
            <a:off x="239631" y="1778858"/>
            <a:ext cx="3078922" cy="2772593"/>
          </a:xfrm>
          <a:prstGeom prst="rect">
            <a:avLst/>
          </a:prstGeom>
        </p:spPr>
        <p:txBody>
          <a:bodyPr spcFirstLastPara="1" wrap="square" lIns="91425" tIns="91425" rIns="91425" bIns="91425" anchor="t" anchorCtr="0">
            <a:noAutofit/>
          </a:bodyPr>
          <a:lstStyle/>
          <a:p>
            <a:pPr marL="342900" lvl="0" algn="l" rtl="0">
              <a:spcBef>
                <a:spcPts val="0"/>
              </a:spcBef>
              <a:spcAft>
                <a:spcPts val="0"/>
              </a:spcAft>
              <a:buAutoNum type="arabicPeriod"/>
            </a:pPr>
            <a:r>
              <a:rPr lang="en-GB" dirty="0" smtClean="0"/>
              <a:t>Schedule donation appointment.</a:t>
            </a:r>
          </a:p>
          <a:p>
            <a:pPr marL="342900" lvl="0" algn="l" rtl="0">
              <a:spcBef>
                <a:spcPts val="0"/>
              </a:spcBef>
              <a:spcAft>
                <a:spcPts val="0"/>
              </a:spcAft>
              <a:buAutoNum type="arabicPeriod"/>
            </a:pPr>
            <a:r>
              <a:rPr lang="en-GB" dirty="0" smtClean="0"/>
              <a:t>View </a:t>
            </a:r>
            <a:r>
              <a:rPr lang="en-GB" dirty="0" err="1" smtClean="0"/>
              <a:t>centers</a:t>
            </a:r>
            <a:r>
              <a:rPr lang="en-GB" dirty="0" smtClean="0"/>
              <a:t> on map</a:t>
            </a:r>
          </a:p>
          <a:p>
            <a:pPr marL="342900" lvl="0" algn="l" rtl="0">
              <a:spcBef>
                <a:spcPts val="0"/>
              </a:spcBef>
              <a:spcAft>
                <a:spcPts val="0"/>
              </a:spcAft>
              <a:buAutoNum type="arabicPeriod"/>
            </a:pPr>
            <a:r>
              <a:rPr lang="en-GB" dirty="0" smtClean="0"/>
              <a:t>View open cases in </a:t>
            </a:r>
            <a:r>
              <a:rPr lang="en-GB" dirty="0" err="1" smtClean="0"/>
              <a:t>centers</a:t>
            </a:r>
            <a:endParaRPr lang="en-GB" dirty="0" smtClean="0"/>
          </a:p>
          <a:p>
            <a:pPr marL="342900" lvl="0" algn="l">
              <a:buAutoNum type="arabicPeriod"/>
            </a:pPr>
            <a:r>
              <a:rPr lang="en-GB" dirty="0"/>
              <a:t>Receive notifications </a:t>
            </a:r>
            <a:r>
              <a:rPr lang="en-GB" dirty="0" smtClean="0"/>
              <a:t>about cases.</a:t>
            </a:r>
          </a:p>
          <a:p>
            <a:pPr marL="342900" lvl="0" algn="l" rtl="0">
              <a:spcBef>
                <a:spcPts val="0"/>
              </a:spcBef>
              <a:spcAft>
                <a:spcPts val="0"/>
              </a:spcAft>
              <a:buAutoNum type="arabicPeriod"/>
            </a:pPr>
            <a:r>
              <a:rPr lang="en-GB" dirty="0" smtClean="0"/>
              <a:t>Share tools to be borrowed</a:t>
            </a:r>
          </a:p>
          <a:p>
            <a:pPr marL="342900" lvl="0" algn="l" rtl="0">
              <a:spcBef>
                <a:spcPts val="0"/>
              </a:spcBef>
              <a:spcAft>
                <a:spcPts val="0"/>
              </a:spcAft>
              <a:buAutoNum type="arabicPeriod"/>
            </a:pPr>
            <a:r>
              <a:rPr lang="en-GB" dirty="0" smtClean="0"/>
              <a:t>Borrow tool.</a:t>
            </a:r>
          </a:p>
          <a:p>
            <a:pPr marL="342900" lvl="0" algn="l" rtl="0">
              <a:spcBef>
                <a:spcPts val="0"/>
              </a:spcBef>
              <a:spcAft>
                <a:spcPts val="0"/>
              </a:spcAft>
              <a:buAutoNum type="arabicPeriod"/>
            </a:pPr>
            <a:r>
              <a:rPr lang="en-GB" dirty="0" smtClean="0"/>
              <a:t>Receive </a:t>
            </a:r>
            <a:r>
              <a:rPr lang="en-GB" dirty="0" err="1" smtClean="0"/>
              <a:t>notfications</a:t>
            </a:r>
            <a:r>
              <a:rPr lang="en-GB" dirty="0" smtClean="0"/>
              <a:t> about tool borrow requests.</a:t>
            </a:r>
          </a:p>
          <a:p>
            <a:pPr marL="342900" lvl="0" algn="l" rtl="0">
              <a:spcBef>
                <a:spcPts val="0"/>
              </a:spcBef>
              <a:spcAft>
                <a:spcPts val="0"/>
              </a:spcAft>
              <a:buAutoNum type="arabicPeriod"/>
            </a:pPr>
            <a:r>
              <a:rPr lang="en-GB" dirty="0" smtClean="0"/>
              <a:t>View donation log and status and QR-Code.</a:t>
            </a:r>
          </a:p>
          <a:p>
            <a:pPr marL="342900" lvl="0" algn="l" rtl="0">
              <a:spcBef>
                <a:spcPts val="0"/>
              </a:spcBef>
              <a:spcAft>
                <a:spcPts val="0"/>
              </a:spcAft>
              <a:buAutoNum type="arabicPeriod"/>
            </a:pPr>
            <a:r>
              <a:rPr lang="en-GB" dirty="0" smtClean="0"/>
              <a:t>Edit personal information.</a:t>
            </a:r>
            <a:endParaRPr dirty="0"/>
          </a:p>
        </p:txBody>
      </p:sp>
      <p:sp>
        <p:nvSpPr>
          <p:cNvPr id="610" name="Google Shape;610;p37"/>
          <p:cNvSpPr txBox="1">
            <a:spLocks noGrp="1"/>
          </p:cNvSpPr>
          <p:nvPr>
            <p:ph type="title" idx="2"/>
          </p:nvPr>
        </p:nvSpPr>
        <p:spPr>
          <a:xfrm>
            <a:off x="3423688" y="1469155"/>
            <a:ext cx="2124358" cy="49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mtClean="0"/>
              <a:t>Hospital Features</a:t>
            </a:r>
            <a:endParaRPr/>
          </a:p>
        </p:txBody>
      </p:sp>
      <p:sp>
        <p:nvSpPr>
          <p:cNvPr id="611" name="Google Shape;611;p37"/>
          <p:cNvSpPr txBox="1">
            <a:spLocks noGrp="1"/>
          </p:cNvSpPr>
          <p:nvPr>
            <p:ph type="subTitle" idx="3"/>
          </p:nvPr>
        </p:nvSpPr>
        <p:spPr>
          <a:xfrm>
            <a:off x="3423689" y="1778859"/>
            <a:ext cx="2958251" cy="1467776"/>
          </a:xfrm>
          <a:prstGeom prst="rect">
            <a:avLst/>
          </a:prstGeom>
        </p:spPr>
        <p:txBody>
          <a:bodyPr spcFirstLastPara="1" wrap="square" lIns="91425" tIns="91425" rIns="91425" bIns="91425" anchor="t" anchorCtr="0">
            <a:noAutofit/>
          </a:bodyPr>
          <a:lstStyle/>
          <a:p>
            <a:pPr marL="342900" lvl="0" algn="l" rtl="0">
              <a:spcBef>
                <a:spcPts val="0"/>
              </a:spcBef>
              <a:spcAft>
                <a:spcPts val="0"/>
              </a:spcAft>
              <a:buAutoNum type="arabicPeriod"/>
            </a:pPr>
            <a:r>
              <a:rPr lang="en-GB" dirty="0" smtClean="0"/>
              <a:t>Add new case.</a:t>
            </a:r>
          </a:p>
          <a:p>
            <a:pPr marL="342900" lvl="0" algn="l" rtl="0">
              <a:spcBef>
                <a:spcPts val="0"/>
              </a:spcBef>
              <a:spcAft>
                <a:spcPts val="0"/>
              </a:spcAft>
              <a:buAutoNum type="arabicPeriod"/>
            </a:pPr>
            <a:r>
              <a:rPr lang="en-GB" dirty="0" smtClean="0"/>
              <a:t>View open cases.</a:t>
            </a:r>
          </a:p>
          <a:p>
            <a:pPr marL="342900" lvl="0" algn="l" rtl="0">
              <a:spcBef>
                <a:spcPts val="0"/>
              </a:spcBef>
              <a:spcAft>
                <a:spcPts val="0"/>
              </a:spcAft>
              <a:buAutoNum type="arabicPeriod"/>
            </a:pPr>
            <a:r>
              <a:rPr lang="en-GB" dirty="0" smtClean="0"/>
              <a:t>Scan donor QR-Code.</a:t>
            </a:r>
          </a:p>
          <a:p>
            <a:pPr marL="342900" lvl="0" algn="l" rtl="0">
              <a:spcBef>
                <a:spcPts val="0"/>
              </a:spcBef>
              <a:spcAft>
                <a:spcPts val="0"/>
              </a:spcAft>
              <a:buAutoNum type="arabicPeriod"/>
            </a:pPr>
            <a:r>
              <a:rPr lang="en-GB" dirty="0" smtClean="0"/>
              <a:t>Add donor to the system.</a:t>
            </a:r>
          </a:p>
          <a:p>
            <a:pPr marL="342900" lvl="0" algn="l" rtl="0">
              <a:spcBef>
                <a:spcPts val="0"/>
              </a:spcBef>
              <a:spcAft>
                <a:spcPts val="0"/>
              </a:spcAft>
              <a:buAutoNum type="arabicPeriod"/>
            </a:pPr>
            <a:r>
              <a:rPr lang="en-GB" dirty="0" smtClean="0"/>
              <a:t>Edit donor status.</a:t>
            </a:r>
          </a:p>
          <a:p>
            <a:pPr marL="342900" lvl="0" algn="l" rtl="0">
              <a:spcBef>
                <a:spcPts val="0"/>
              </a:spcBef>
              <a:spcAft>
                <a:spcPts val="0"/>
              </a:spcAft>
              <a:buAutoNum type="arabicPeriod"/>
            </a:pPr>
            <a:r>
              <a:rPr lang="en-GB" dirty="0" smtClean="0"/>
              <a:t>Send urgent notifications for users.</a:t>
            </a:r>
          </a:p>
        </p:txBody>
      </p:sp>
      <p:sp>
        <p:nvSpPr>
          <p:cNvPr id="614" name="Google Shape;614;p37"/>
          <p:cNvSpPr txBox="1">
            <a:spLocks noGrp="1"/>
          </p:cNvSpPr>
          <p:nvPr>
            <p:ph type="title" idx="15"/>
          </p:nvPr>
        </p:nvSpPr>
        <p:spPr>
          <a:xfrm>
            <a:off x="1655575" y="621350"/>
            <a:ext cx="58329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mtClean="0"/>
              <a:t>Features</a:t>
            </a:r>
            <a:endParaRPr/>
          </a:p>
        </p:txBody>
      </p:sp>
      <p:sp>
        <p:nvSpPr>
          <p:cNvPr id="7" name="Google Shape;610;p37"/>
          <p:cNvSpPr txBox="1">
            <a:spLocks noGrp="1"/>
          </p:cNvSpPr>
          <p:nvPr>
            <p:ph type="title" idx="2"/>
          </p:nvPr>
        </p:nvSpPr>
        <p:spPr>
          <a:xfrm>
            <a:off x="6392911" y="1468339"/>
            <a:ext cx="2997655" cy="491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Adminstator</a:t>
            </a:r>
            <a:r>
              <a:rPr lang="en" dirty="0" smtClean="0"/>
              <a:t> </a:t>
            </a:r>
            <a:r>
              <a:rPr lang="en" dirty="0" smtClean="0"/>
              <a:t>Features</a:t>
            </a:r>
            <a:endParaRPr dirty="0"/>
          </a:p>
        </p:txBody>
      </p:sp>
      <p:sp>
        <p:nvSpPr>
          <p:cNvPr id="8" name="Google Shape;611;p37"/>
          <p:cNvSpPr txBox="1">
            <a:spLocks noGrp="1"/>
          </p:cNvSpPr>
          <p:nvPr>
            <p:ph type="subTitle" idx="3"/>
          </p:nvPr>
        </p:nvSpPr>
        <p:spPr>
          <a:xfrm>
            <a:off x="6392912" y="1778043"/>
            <a:ext cx="2504496" cy="1119273"/>
          </a:xfrm>
          <a:prstGeom prst="rect">
            <a:avLst/>
          </a:prstGeom>
        </p:spPr>
        <p:txBody>
          <a:bodyPr spcFirstLastPara="1" wrap="square" lIns="91425" tIns="91425" rIns="91425" bIns="91425" anchor="t" anchorCtr="0">
            <a:noAutofit/>
          </a:bodyPr>
          <a:lstStyle/>
          <a:p>
            <a:pPr marL="342900" lvl="0" algn="l" rtl="0">
              <a:spcBef>
                <a:spcPts val="0"/>
              </a:spcBef>
              <a:spcAft>
                <a:spcPts val="0"/>
              </a:spcAft>
              <a:buAutoNum type="arabicPeriod"/>
            </a:pPr>
            <a:r>
              <a:rPr lang="en-GB" dirty="0" smtClean="0"/>
              <a:t>View current </a:t>
            </a:r>
            <a:r>
              <a:rPr lang="en-GB" dirty="0" err="1" smtClean="0"/>
              <a:t>centers</a:t>
            </a:r>
            <a:endParaRPr lang="en-GB" dirty="0" smtClean="0"/>
          </a:p>
          <a:p>
            <a:pPr marL="342900" lvl="0" algn="l" rtl="0">
              <a:spcBef>
                <a:spcPts val="0"/>
              </a:spcBef>
              <a:spcAft>
                <a:spcPts val="0"/>
              </a:spcAft>
              <a:buAutoNum type="arabicPeriod"/>
            </a:pPr>
            <a:r>
              <a:rPr lang="en-GB" dirty="0" smtClean="0"/>
              <a:t>Add new </a:t>
            </a:r>
            <a:r>
              <a:rPr lang="en-GB" dirty="0" err="1" smtClean="0"/>
              <a:t>center</a:t>
            </a:r>
            <a:endParaRPr lang="en-GB" dirty="0" smtClean="0"/>
          </a:p>
          <a:p>
            <a:pPr marL="342900" lvl="0" algn="l" rtl="0">
              <a:spcBef>
                <a:spcPts val="0"/>
              </a:spcBef>
              <a:spcAft>
                <a:spcPts val="0"/>
              </a:spcAft>
              <a:buAutoNum type="arabicPeriod"/>
            </a:pPr>
            <a:r>
              <a:rPr lang="en-GB" dirty="0" smtClean="0"/>
              <a:t>View </a:t>
            </a:r>
            <a:r>
              <a:rPr lang="en-GB" dirty="0" err="1" smtClean="0"/>
              <a:t>center</a:t>
            </a:r>
            <a:r>
              <a:rPr lang="en-GB" dirty="0" smtClean="0"/>
              <a:t> statistics</a:t>
            </a:r>
          </a:p>
          <a:p>
            <a:pPr marL="342900" lvl="0" algn="l" rtl="0">
              <a:spcBef>
                <a:spcPts val="0"/>
              </a:spcBef>
              <a:spcAft>
                <a:spcPts val="0"/>
              </a:spcAft>
              <a:buAutoNum type="arabicPeriod"/>
            </a:pPr>
            <a:r>
              <a:rPr lang="en-GB" dirty="0" smtClean="0"/>
              <a:t>Reset </a:t>
            </a:r>
            <a:r>
              <a:rPr lang="en-GB" dirty="0" err="1" smtClean="0"/>
              <a:t>center</a:t>
            </a:r>
            <a:r>
              <a:rPr lang="en-GB" dirty="0" smtClean="0"/>
              <a:t> password</a:t>
            </a:r>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Google Shape;619;p38"/>
          <p:cNvSpPr txBox="1">
            <a:spLocks noGrp="1"/>
          </p:cNvSpPr>
          <p:nvPr>
            <p:ph type="title" idx="2"/>
          </p:nvPr>
        </p:nvSpPr>
        <p:spPr>
          <a:xfrm>
            <a:off x="787050" y="2670886"/>
            <a:ext cx="2276100" cy="1114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mtClean="0"/>
              <a:t>Creating </a:t>
            </a:r>
            <a:r>
              <a:rPr lang="en"/>
              <a:t>base of frequent donors</a:t>
            </a:r>
            <a:endParaRPr/>
          </a:p>
        </p:txBody>
      </p:sp>
      <p:sp>
        <p:nvSpPr>
          <p:cNvPr id="620" name="Google Shape;620;p38"/>
          <p:cNvSpPr txBox="1">
            <a:spLocks noGrp="1"/>
          </p:cNvSpPr>
          <p:nvPr>
            <p:ph type="subTitle" idx="1"/>
          </p:nvPr>
        </p:nvSpPr>
        <p:spPr>
          <a:xfrm>
            <a:off x="787050" y="3735085"/>
            <a:ext cx="2276100" cy="635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 reliable, strong base </a:t>
            </a:r>
            <a:endParaRPr/>
          </a:p>
        </p:txBody>
      </p:sp>
      <p:sp>
        <p:nvSpPr>
          <p:cNvPr id="621" name="Google Shape;621;p38"/>
          <p:cNvSpPr txBox="1">
            <a:spLocks noGrp="1"/>
          </p:cNvSpPr>
          <p:nvPr>
            <p:ph type="title" idx="4"/>
          </p:nvPr>
        </p:nvSpPr>
        <p:spPr>
          <a:xfrm>
            <a:off x="3433950" y="2752395"/>
            <a:ext cx="2276100" cy="469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mtClean="0"/>
              <a:t>Easier donation process </a:t>
            </a:r>
            <a:endParaRPr/>
          </a:p>
        </p:txBody>
      </p:sp>
      <p:sp>
        <p:nvSpPr>
          <p:cNvPr id="622" name="Google Shape;622;p38"/>
          <p:cNvSpPr txBox="1">
            <a:spLocks noGrp="1"/>
          </p:cNvSpPr>
          <p:nvPr>
            <p:ph type="subTitle" idx="5"/>
          </p:nvPr>
        </p:nvSpPr>
        <p:spPr>
          <a:xfrm>
            <a:off x="3339101" y="3086766"/>
            <a:ext cx="2370949" cy="635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mtClean="0"/>
              <a:t>B</a:t>
            </a:r>
            <a:r>
              <a:rPr lang="en" smtClean="0"/>
              <a:t>y scheduling for donations from homes</a:t>
            </a:r>
            <a:endParaRPr/>
          </a:p>
        </p:txBody>
      </p:sp>
      <p:sp>
        <p:nvSpPr>
          <p:cNvPr id="623" name="Google Shape;623;p38"/>
          <p:cNvSpPr txBox="1">
            <a:spLocks noGrp="1"/>
          </p:cNvSpPr>
          <p:nvPr>
            <p:ph type="title" idx="7"/>
          </p:nvPr>
        </p:nvSpPr>
        <p:spPr>
          <a:xfrm>
            <a:off x="6080850" y="3407517"/>
            <a:ext cx="2276100" cy="469500"/>
          </a:xfrm>
          <a:prstGeom prst="rect">
            <a:avLst/>
          </a:prstGeom>
        </p:spPr>
        <p:txBody>
          <a:bodyPr spcFirstLastPara="1" wrap="square" lIns="91425" tIns="91425" rIns="91425" bIns="91425" anchor="b" anchorCtr="0">
            <a:noAutofit/>
          </a:bodyPr>
          <a:lstStyle/>
          <a:p>
            <a:pPr lvl="0"/>
            <a:r>
              <a:rPr lang="en-GB"/>
              <a:t>Benefit people</a:t>
            </a:r>
            <a:endParaRPr/>
          </a:p>
        </p:txBody>
      </p:sp>
      <p:sp>
        <p:nvSpPr>
          <p:cNvPr id="624" name="Google Shape;624;p38"/>
          <p:cNvSpPr txBox="1">
            <a:spLocks noGrp="1"/>
          </p:cNvSpPr>
          <p:nvPr>
            <p:ph type="subTitle" idx="8"/>
          </p:nvPr>
        </p:nvSpPr>
        <p:spPr>
          <a:xfrm>
            <a:off x="6080850" y="3735085"/>
            <a:ext cx="2276100" cy="635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smtClean="0"/>
              <a:t>B</a:t>
            </a:r>
            <a:r>
              <a:rPr lang="en" smtClean="0"/>
              <a:t>y posting medical tools</a:t>
            </a:r>
            <a:endParaRPr/>
          </a:p>
        </p:txBody>
      </p:sp>
      <p:sp>
        <p:nvSpPr>
          <p:cNvPr id="625" name="Google Shape;625;p38"/>
          <p:cNvSpPr txBox="1">
            <a:spLocks noGrp="1"/>
          </p:cNvSpPr>
          <p:nvPr>
            <p:ph type="title" idx="9"/>
          </p:nvPr>
        </p:nvSpPr>
        <p:spPr>
          <a:xfrm>
            <a:off x="462337" y="618287"/>
            <a:ext cx="8250148"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4000" smtClean="0"/>
              <a:t>Motivations and Problem Description </a:t>
            </a:r>
            <a:endParaRPr sz="4000"/>
          </a:p>
        </p:txBody>
      </p:sp>
      <p:sp>
        <p:nvSpPr>
          <p:cNvPr id="10" name="Google Shape;503;p32"/>
          <p:cNvSpPr txBox="1">
            <a:spLocks/>
          </p:cNvSpPr>
          <p:nvPr/>
        </p:nvSpPr>
        <p:spPr>
          <a:xfrm>
            <a:off x="618102" y="1350406"/>
            <a:ext cx="7971093" cy="105374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2"/>
              </a:buClr>
              <a:buSzPts val="1800"/>
              <a:buFont typeface="Rajdhani"/>
              <a:buNone/>
              <a:defRPr sz="2400" b="1" i="0" u="none" strike="noStrike" cap="none">
                <a:solidFill>
                  <a:schemeClr val="accent2"/>
                </a:solidFill>
                <a:latin typeface="Rajdhani"/>
                <a:ea typeface="Rajdhani"/>
                <a:cs typeface="Rajdhani"/>
                <a:sym typeface="Rajdhani"/>
              </a:defRPr>
            </a:lvl1pPr>
            <a:lvl2pPr marR="0" lvl="1"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2pPr>
            <a:lvl3pPr marR="0" lvl="2"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3pPr>
            <a:lvl4pPr marR="0" lvl="3"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4pPr>
            <a:lvl5pPr marR="0" lvl="4"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5pPr>
            <a:lvl6pPr marR="0" lvl="5"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6pPr>
            <a:lvl7pPr marR="0" lvl="6"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7pPr>
            <a:lvl8pPr marR="0" lvl="7"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8pPr>
            <a:lvl9pPr marR="0" lvl="8" algn="ctr" rtl="0">
              <a:lnSpc>
                <a:spcPct val="100000"/>
              </a:lnSpc>
              <a:spcBef>
                <a:spcPts val="0"/>
              </a:spcBef>
              <a:spcAft>
                <a:spcPts val="0"/>
              </a:spcAft>
              <a:buClr>
                <a:schemeClr val="accent1"/>
              </a:buClr>
              <a:buSzPts val="4200"/>
              <a:buFont typeface="Rajdhani"/>
              <a:buNone/>
              <a:defRPr sz="4200" b="1" i="0" u="none" strike="noStrike" cap="none">
                <a:solidFill>
                  <a:schemeClr val="accent1"/>
                </a:solidFill>
                <a:latin typeface="Rajdhani"/>
                <a:ea typeface="Rajdhani"/>
                <a:cs typeface="Rajdhani"/>
                <a:sym typeface="Rajdhani"/>
              </a:defRPr>
            </a:lvl9pPr>
          </a:lstStyle>
          <a:p>
            <a:pPr algn="l"/>
            <a:r>
              <a:rPr lang="en-GB" sz="2000" smtClean="0">
                <a:solidFill>
                  <a:schemeClr val="tx1"/>
                </a:solidFill>
              </a:rPr>
              <a:t>When hospitals and people post that they are in need to blood units on social media, few people may react with them posts. So we decided to create this application that will provide:</a:t>
            </a:r>
            <a:endParaRPr lang="en-GB" sz="2000"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14" name="Google Shape;614;p37"/>
          <p:cNvSpPr txBox="1">
            <a:spLocks noGrp="1"/>
          </p:cNvSpPr>
          <p:nvPr>
            <p:ph type="title" idx="15"/>
          </p:nvPr>
        </p:nvSpPr>
        <p:spPr>
          <a:xfrm>
            <a:off x="1655575" y="621350"/>
            <a:ext cx="58329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mtClean="0"/>
              <a:t>Technical</a:t>
            </a:r>
            <a:endParaRPr/>
          </a:p>
        </p:txBody>
      </p:sp>
      <p:sp>
        <p:nvSpPr>
          <p:cNvPr id="2" name="TextBox 1"/>
          <p:cNvSpPr txBox="1"/>
          <p:nvPr/>
        </p:nvSpPr>
        <p:spPr>
          <a:xfrm flipH="1">
            <a:off x="842822" y="1194050"/>
            <a:ext cx="3992414" cy="523220"/>
          </a:xfrm>
          <a:prstGeom prst="rect">
            <a:avLst/>
          </a:prstGeom>
          <a:noFill/>
        </p:spPr>
        <p:txBody>
          <a:bodyPr wrap="square" rtlCol="0">
            <a:spAutoFit/>
          </a:bodyPr>
          <a:lstStyle/>
          <a:p>
            <a:r>
              <a:rPr lang="en-US" dirty="0" smtClean="0"/>
              <a:t>Front-end: React for Web applications</a:t>
            </a:r>
          </a:p>
          <a:p>
            <a:r>
              <a:rPr lang="en-US" dirty="0"/>
              <a:t> </a:t>
            </a:r>
            <a:r>
              <a:rPr lang="en-US" dirty="0" smtClean="0"/>
              <a:t>                 React-native for Mobile applications </a:t>
            </a:r>
            <a:endParaRPr lang="en-US" dirty="0"/>
          </a:p>
        </p:txBody>
      </p:sp>
      <p:pic>
        <p:nvPicPr>
          <p:cNvPr id="3" name="Picture 2" descr="React (JavaScript library)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7164" y="1717964"/>
            <a:ext cx="2807996" cy="1984317"/>
          </a:xfrm>
          <a:prstGeom prst="rect">
            <a:avLst/>
          </a:prstGeom>
        </p:spPr>
      </p:pic>
    </p:spTree>
    <p:extLst>
      <p:ext uri="{BB962C8B-B14F-4D97-AF65-F5344CB8AC3E}">
        <p14:creationId xmlns:p14="http://schemas.microsoft.com/office/powerpoint/2010/main" val="1213092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14" name="Google Shape;614;p37"/>
          <p:cNvSpPr txBox="1">
            <a:spLocks noGrp="1"/>
          </p:cNvSpPr>
          <p:nvPr>
            <p:ph type="title" idx="15"/>
          </p:nvPr>
        </p:nvSpPr>
        <p:spPr>
          <a:xfrm>
            <a:off x="1655575" y="621350"/>
            <a:ext cx="58329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smtClean="0"/>
              <a:t>Technical</a:t>
            </a:r>
            <a:endParaRPr dirty="0"/>
          </a:p>
        </p:txBody>
      </p:sp>
      <p:sp>
        <p:nvSpPr>
          <p:cNvPr id="2" name="TextBox 1"/>
          <p:cNvSpPr txBox="1"/>
          <p:nvPr/>
        </p:nvSpPr>
        <p:spPr>
          <a:xfrm flipH="1">
            <a:off x="842822" y="1194050"/>
            <a:ext cx="3992414" cy="738664"/>
          </a:xfrm>
          <a:prstGeom prst="rect">
            <a:avLst/>
          </a:prstGeom>
          <a:noFill/>
        </p:spPr>
        <p:txBody>
          <a:bodyPr wrap="square" rtlCol="0">
            <a:spAutoFit/>
          </a:bodyPr>
          <a:lstStyle/>
          <a:p>
            <a:r>
              <a:rPr lang="en-US" dirty="0" smtClean="0"/>
              <a:t>Back-end:  </a:t>
            </a:r>
            <a:r>
              <a:rPr lang="en-US" dirty="0" err="1" smtClean="0"/>
              <a:t>Nodejs</a:t>
            </a:r>
            <a:r>
              <a:rPr lang="en-US" dirty="0" smtClean="0"/>
              <a:t> for server</a:t>
            </a:r>
          </a:p>
          <a:p>
            <a:r>
              <a:rPr lang="en-US" dirty="0"/>
              <a:t> </a:t>
            </a:r>
            <a:r>
              <a:rPr lang="en-US" dirty="0" smtClean="0"/>
              <a:t>                 MongoDB for database</a:t>
            </a:r>
          </a:p>
          <a:p>
            <a:r>
              <a:rPr lang="en-US" dirty="0"/>
              <a:t> </a:t>
            </a:r>
            <a:r>
              <a:rPr lang="en-US" dirty="0" smtClean="0"/>
              <a:t>                 AWS S3 for store images </a:t>
            </a:r>
            <a:endParaRPr lang="en-US" dirty="0"/>
          </a:p>
        </p:txBody>
      </p:sp>
      <p:pic>
        <p:nvPicPr>
          <p:cNvPr id="4" name="Picture 3" descr="File:Node.js logo.svg - Wikimedia Common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607" y="2355272"/>
            <a:ext cx="2049694" cy="1253836"/>
          </a:xfrm>
          <a:prstGeom prst="rect">
            <a:avLst/>
          </a:prstGeom>
        </p:spPr>
      </p:pic>
      <p:pic>
        <p:nvPicPr>
          <p:cNvPr id="5" name="Picture 4" descr="MongoDB 教學 – 如何備份與還原 MongoDB - Soul &amp; Shell Blo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6920" y="2414153"/>
            <a:ext cx="1367029" cy="1194955"/>
          </a:xfrm>
          <a:prstGeom prst="rect">
            <a:avLst/>
          </a:prstGeom>
        </p:spPr>
      </p:pic>
      <p:pic>
        <p:nvPicPr>
          <p:cNvPr id="6" name="Picture 5" descr="AWS tutorials | Siri educatio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8617" y="2179973"/>
            <a:ext cx="1429858" cy="1604434"/>
          </a:xfrm>
          <a:prstGeom prst="rect">
            <a:avLst/>
          </a:prstGeom>
        </p:spPr>
      </p:pic>
    </p:spTree>
    <p:extLst>
      <p:ext uri="{BB962C8B-B14F-4D97-AF65-F5344CB8AC3E}">
        <p14:creationId xmlns:p14="http://schemas.microsoft.com/office/powerpoint/2010/main" val="6718677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9"/>
        <p:cNvGrpSpPr/>
        <p:nvPr/>
      </p:nvGrpSpPr>
      <p:grpSpPr>
        <a:xfrm>
          <a:off x="0" y="0"/>
          <a:ext cx="0" cy="0"/>
          <a:chOff x="0" y="0"/>
          <a:chExt cx="0" cy="0"/>
        </a:xfrm>
      </p:grpSpPr>
      <p:sp>
        <p:nvSpPr>
          <p:cNvPr id="950" name="Google Shape;950;p55"/>
          <p:cNvSpPr txBox="1">
            <a:spLocks noGrp="1"/>
          </p:cNvSpPr>
          <p:nvPr>
            <p:ph type="title"/>
          </p:nvPr>
        </p:nvSpPr>
        <p:spPr>
          <a:xfrm>
            <a:off x="841500" y="614900"/>
            <a:ext cx="33081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u="none"/>
              <a:t>Our Team</a:t>
            </a:r>
            <a:endParaRPr u="none"/>
          </a:p>
        </p:txBody>
      </p:sp>
      <p:sp>
        <p:nvSpPr>
          <p:cNvPr id="952" name="Google Shape;952;p55"/>
          <p:cNvSpPr txBox="1">
            <a:spLocks noGrp="1"/>
          </p:cNvSpPr>
          <p:nvPr>
            <p:ph type="title" idx="4"/>
          </p:nvPr>
        </p:nvSpPr>
        <p:spPr>
          <a:xfrm>
            <a:off x="1352100" y="2165360"/>
            <a:ext cx="2797500" cy="572700"/>
          </a:xfrm>
          <a:prstGeom prst="rect">
            <a:avLst/>
          </a:prstGeom>
        </p:spPr>
        <p:txBody>
          <a:bodyPr spcFirstLastPara="1" wrap="square" lIns="91425" tIns="91425" rIns="91425" bIns="91425" anchor="b" anchorCtr="0">
            <a:noAutofit/>
          </a:bodyPr>
          <a:lstStyle/>
          <a:p>
            <a:r>
              <a:rPr lang="en-GB" dirty="0"/>
              <a:t>Mohammad </a:t>
            </a:r>
            <a:r>
              <a:rPr lang="en-GB" dirty="0" smtClean="0"/>
              <a:t>Qasedo</a:t>
            </a:r>
            <a:endParaRPr dirty="0"/>
          </a:p>
        </p:txBody>
      </p:sp>
      <p:grpSp>
        <p:nvGrpSpPr>
          <p:cNvPr id="953" name="Google Shape;953;p55"/>
          <p:cNvGrpSpPr/>
          <p:nvPr/>
        </p:nvGrpSpPr>
        <p:grpSpPr>
          <a:xfrm>
            <a:off x="850137" y="2271313"/>
            <a:ext cx="359396" cy="466741"/>
            <a:chOff x="7635819" y="3390191"/>
            <a:chExt cx="300097" cy="389698"/>
          </a:xfrm>
        </p:grpSpPr>
        <p:sp>
          <p:nvSpPr>
            <p:cNvPr id="954" name="Google Shape;954;p55"/>
            <p:cNvSpPr/>
            <p:nvPr/>
          </p:nvSpPr>
          <p:spPr>
            <a:xfrm>
              <a:off x="7755712" y="3590068"/>
              <a:ext cx="95750" cy="143574"/>
            </a:xfrm>
            <a:custGeom>
              <a:avLst/>
              <a:gdLst/>
              <a:ahLst/>
              <a:cxnLst/>
              <a:rect l="l" t="t" r="r" b="b"/>
              <a:pathLst>
                <a:path w="1884" h="2825" extrusionOk="0">
                  <a:moveTo>
                    <a:pt x="942" y="0"/>
                  </a:moveTo>
                  <a:lnTo>
                    <a:pt x="126" y="1423"/>
                  </a:lnTo>
                  <a:cubicBezTo>
                    <a:pt x="42" y="1570"/>
                    <a:pt x="0" y="1716"/>
                    <a:pt x="0" y="1883"/>
                  </a:cubicBezTo>
                  <a:cubicBezTo>
                    <a:pt x="0" y="2407"/>
                    <a:pt x="440" y="2825"/>
                    <a:pt x="942" y="2825"/>
                  </a:cubicBezTo>
                  <a:cubicBezTo>
                    <a:pt x="1465" y="2825"/>
                    <a:pt x="1884" y="2407"/>
                    <a:pt x="1884" y="1883"/>
                  </a:cubicBezTo>
                  <a:cubicBezTo>
                    <a:pt x="1884" y="1716"/>
                    <a:pt x="1842" y="1570"/>
                    <a:pt x="1758" y="1423"/>
                  </a:cubicBezTo>
                  <a:lnTo>
                    <a:pt x="94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5" name="Google Shape;955;p55"/>
            <p:cNvGrpSpPr/>
            <p:nvPr/>
          </p:nvGrpSpPr>
          <p:grpSpPr>
            <a:xfrm>
              <a:off x="7635819" y="3390191"/>
              <a:ext cx="300097" cy="389698"/>
              <a:chOff x="7635819" y="3390191"/>
              <a:chExt cx="300097" cy="389698"/>
            </a:xfrm>
          </p:grpSpPr>
          <p:sp>
            <p:nvSpPr>
              <p:cNvPr id="956" name="Google Shape;956;p55"/>
              <p:cNvSpPr/>
              <p:nvPr/>
            </p:nvSpPr>
            <p:spPr>
              <a:xfrm>
                <a:off x="7635819" y="3390191"/>
                <a:ext cx="300097" cy="389698"/>
              </a:xfrm>
              <a:custGeom>
                <a:avLst/>
                <a:gdLst/>
                <a:ahLst/>
                <a:cxnLst/>
                <a:rect l="l" t="t" r="r" b="b"/>
                <a:pathLst>
                  <a:path w="8266" h="10734" extrusionOk="0">
                    <a:moveTo>
                      <a:pt x="4792" y="628"/>
                    </a:moveTo>
                    <a:cubicBezTo>
                      <a:pt x="4981" y="628"/>
                      <a:pt x="5106" y="774"/>
                      <a:pt x="5106" y="942"/>
                    </a:cubicBezTo>
                    <a:lnTo>
                      <a:pt x="5106" y="3787"/>
                    </a:lnTo>
                    <a:lnTo>
                      <a:pt x="5734" y="3787"/>
                    </a:lnTo>
                    <a:lnTo>
                      <a:pt x="5734" y="1569"/>
                    </a:lnTo>
                    <a:cubicBezTo>
                      <a:pt x="5734" y="1402"/>
                      <a:pt x="5880" y="1255"/>
                      <a:pt x="6048" y="1255"/>
                    </a:cubicBezTo>
                    <a:cubicBezTo>
                      <a:pt x="6236" y="1255"/>
                      <a:pt x="6362" y="1402"/>
                      <a:pt x="6362" y="1569"/>
                    </a:cubicBezTo>
                    <a:lnTo>
                      <a:pt x="6362" y="3787"/>
                    </a:lnTo>
                    <a:lnTo>
                      <a:pt x="6989" y="3787"/>
                    </a:lnTo>
                    <a:lnTo>
                      <a:pt x="6989" y="2197"/>
                    </a:lnTo>
                    <a:cubicBezTo>
                      <a:pt x="6989" y="2030"/>
                      <a:pt x="7136" y="1883"/>
                      <a:pt x="7303" y="1883"/>
                    </a:cubicBezTo>
                    <a:cubicBezTo>
                      <a:pt x="7492" y="1883"/>
                      <a:pt x="7617" y="2030"/>
                      <a:pt x="7617" y="2197"/>
                    </a:cubicBezTo>
                    <a:lnTo>
                      <a:pt x="7617" y="8328"/>
                    </a:lnTo>
                    <a:lnTo>
                      <a:pt x="7638" y="8328"/>
                    </a:lnTo>
                    <a:lnTo>
                      <a:pt x="7010" y="9520"/>
                    </a:lnTo>
                    <a:lnTo>
                      <a:pt x="7010" y="10106"/>
                    </a:lnTo>
                    <a:lnTo>
                      <a:pt x="3851" y="10106"/>
                    </a:lnTo>
                    <a:lnTo>
                      <a:pt x="3851" y="9269"/>
                    </a:lnTo>
                    <a:lnTo>
                      <a:pt x="3767" y="9185"/>
                    </a:lnTo>
                    <a:cubicBezTo>
                      <a:pt x="2679" y="8097"/>
                      <a:pt x="817" y="5587"/>
                      <a:pt x="817" y="5587"/>
                    </a:cubicBezTo>
                    <a:cubicBezTo>
                      <a:pt x="691" y="5461"/>
                      <a:pt x="691" y="5273"/>
                      <a:pt x="817" y="5147"/>
                    </a:cubicBezTo>
                    <a:cubicBezTo>
                      <a:pt x="869" y="5084"/>
                      <a:pt x="948" y="5053"/>
                      <a:pt x="1029" y="5053"/>
                    </a:cubicBezTo>
                    <a:cubicBezTo>
                      <a:pt x="1110" y="5053"/>
                      <a:pt x="1194" y="5084"/>
                      <a:pt x="1256" y="5147"/>
                    </a:cubicBezTo>
                    <a:lnTo>
                      <a:pt x="3223" y="7114"/>
                    </a:lnTo>
                    <a:lnTo>
                      <a:pt x="3223" y="1569"/>
                    </a:lnTo>
                    <a:cubicBezTo>
                      <a:pt x="3223" y="1402"/>
                      <a:pt x="3370" y="1255"/>
                      <a:pt x="3537" y="1255"/>
                    </a:cubicBezTo>
                    <a:cubicBezTo>
                      <a:pt x="3725" y="1255"/>
                      <a:pt x="3851" y="1402"/>
                      <a:pt x="3851" y="1569"/>
                    </a:cubicBezTo>
                    <a:lnTo>
                      <a:pt x="3851" y="3787"/>
                    </a:lnTo>
                    <a:lnTo>
                      <a:pt x="4479" y="3787"/>
                    </a:lnTo>
                    <a:lnTo>
                      <a:pt x="4479" y="942"/>
                    </a:lnTo>
                    <a:cubicBezTo>
                      <a:pt x="4479" y="774"/>
                      <a:pt x="4625" y="628"/>
                      <a:pt x="4792" y="628"/>
                    </a:cubicBezTo>
                    <a:close/>
                    <a:moveTo>
                      <a:pt x="4792" y="0"/>
                    </a:moveTo>
                    <a:cubicBezTo>
                      <a:pt x="4374" y="0"/>
                      <a:pt x="3997" y="293"/>
                      <a:pt x="3893" y="690"/>
                    </a:cubicBezTo>
                    <a:cubicBezTo>
                      <a:pt x="3788" y="649"/>
                      <a:pt x="3663" y="628"/>
                      <a:pt x="3537" y="628"/>
                    </a:cubicBezTo>
                    <a:cubicBezTo>
                      <a:pt x="3014" y="628"/>
                      <a:pt x="2595" y="1046"/>
                      <a:pt x="2595" y="1569"/>
                    </a:cubicBezTo>
                    <a:lnTo>
                      <a:pt x="2595" y="5608"/>
                    </a:lnTo>
                    <a:lnTo>
                      <a:pt x="1696" y="4708"/>
                    </a:lnTo>
                    <a:cubicBezTo>
                      <a:pt x="1507" y="4520"/>
                      <a:pt x="1267" y="4425"/>
                      <a:pt x="1026" y="4425"/>
                    </a:cubicBezTo>
                    <a:cubicBezTo>
                      <a:pt x="786" y="4425"/>
                      <a:pt x="545" y="4520"/>
                      <a:pt x="357" y="4708"/>
                    </a:cubicBezTo>
                    <a:cubicBezTo>
                      <a:pt x="1" y="5064"/>
                      <a:pt x="1" y="5649"/>
                      <a:pt x="336" y="6005"/>
                    </a:cubicBezTo>
                    <a:cubicBezTo>
                      <a:pt x="524" y="6235"/>
                      <a:pt x="2135" y="8411"/>
                      <a:pt x="3223" y="9520"/>
                    </a:cubicBezTo>
                    <a:lnTo>
                      <a:pt x="3223" y="10734"/>
                    </a:lnTo>
                    <a:lnTo>
                      <a:pt x="7617" y="10734"/>
                    </a:lnTo>
                    <a:lnTo>
                      <a:pt x="7617" y="9667"/>
                    </a:lnTo>
                    <a:lnTo>
                      <a:pt x="8245" y="8495"/>
                    </a:lnTo>
                    <a:lnTo>
                      <a:pt x="8245" y="2197"/>
                    </a:lnTo>
                    <a:cubicBezTo>
                      <a:pt x="8266" y="1695"/>
                      <a:pt x="7826" y="1255"/>
                      <a:pt x="7324" y="1255"/>
                    </a:cubicBezTo>
                    <a:cubicBezTo>
                      <a:pt x="7199" y="1255"/>
                      <a:pt x="7073" y="1276"/>
                      <a:pt x="6968" y="1318"/>
                    </a:cubicBezTo>
                    <a:cubicBezTo>
                      <a:pt x="6864" y="921"/>
                      <a:pt x="6487" y="628"/>
                      <a:pt x="6048" y="628"/>
                    </a:cubicBezTo>
                    <a:cubicBezTo>
                      <a:pt x="5943" y="628"/>
                      <a:pt x="5818" y="649"/>
                      <a:pt x="5713" y="690"/>
                    </a:cubicBezTo>
                    <a:cubicBezTo>
                      <a:pt x="5608" y="293"/>
                      <a:pt x="5232" y="0"/>
                      <a:pt x="47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55"/>
              <p:cNvSpPr/>
              <p:nvPr/>
            </p:nvSpPr>
            <p:spPr>
              <a:xfrm>
                <a:off x="7776359" y="3539808"/>
                <a:ext cx="113998" cy="170960"/>
              </a:xfrm>
              <a:custGeom>
                <a:avLst/>
                <a:gdLst/>
                <a:ahLst/>
                <a:cxnLst/>
                <a:rect l="l" t="t" r="r" b="b"/>
                <a:pathLst>
                  <a:path w="3140" h="4709" extrusionOk="0">
                    <a:moveTo>
                      <a:pt x="1549" y="1256"/>
                    </a:moveTo>
                    <a:lnTo>
                      <a:pt x="2365" y="2658"/>
                    </a:lnTo>
                    <a:cubicBezTo>
                      <a:pt x="2449" y="2805"/>
                      <a:pt x="2491" y="2972"/>
                      <a:pt x="2491" y="3140"/>
                    </a:cubicBezTo>
                    <a:cubicBezTo>
                      <a:pt x="2512" y="3642"/>
                      <a:pt x="2072" y="4081"/>
                      <a:pt x="1549" y="4081"/>
                    </a:cubicBezTo>
                    <a:cubicBezTo>
                      <a:pt x="1047" y="4081"/>
                      <a:pt x="608" y="3642"/>
                      <a:pt x="608" y="3140"/>
                    </a:cubicBezTo>
                    <a:cubicBezTo>
                      <a:pt x="608" y="2972"/>
                      <a:pt x="670" y="2805"/>
                      <a:pt x="733" y="2658"/>
                    </a:cubicBezTo>
                    <a:lnTo>
                      <a:pt x="1549" y="1256"/>
                    </a:lnTo>
                    <a:close/>
                    <a:moveTo>
                      <a:pt x="1570" y="1"/>
                    </a:moveTo>
                    <a:lnTo>
                      <a:pt x="210" y="2344"/>
                    </a:lnTo>
                    <a:cubicBezTo>
                      <a:pt x="64" y="2595"/>
                      <a:pt x="1" y="2867"/>
                      <a:pt x="1" y="3140"/>
                    </a:cubicBezTo>
                    <a:cubicBezTo>
                      <a:pt x="1" y="3997"/>
                      <a:pt x="691" y="4709"/>
                      <a:pt x="1570" y="4709"/>
                    </a:cubicBezTo>
                    <a:cubicBezTo>
                      <a:pt x="2428" y="4709"/>
                      <a:pt x="3139" y="3997"/>
                      <a:pt x="3139" y="3140"/>
                    </a:cubicBezTo>
                    <a:cubicBezTo>
                      <a:pt x="3139" y="2847"/>
                      <a:pt x="3056" y="2575"/>
                      <a:pt x="2930" y="2344"/>
                    </a:cubicBezTo>
                    <a:lnTo>
                      <a:pt x="157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58" name="Google Shape;958;p55"/>
          <p:cNvSpPr txBox="1">
            <a:spLocks noGrp="1"/>
          </p:cNvSpPr>
          <p:nvPr>
            <p:ph type="title" idx="4"/>
          </p:nvPr>
        </p:nvSpPr>
        <p:spPr>
          <a:xfrm>
            <a:off x="1352100" y="2954185"/>
            <a:ext cx="3191700" cy="572700"/>
          </a:xfrm>
          <a:prstGeom prst="rect">
            <a:avLst/>
          </a:prstGeom>
        </p:spPr>
        <p:txBody>
          <a:bodyPr spcFirstLastPara="1" wrap="square" lIns="91425" tIns="91425" rIns="91425" bIns="91425" anchor="b" anchorCtr="0">
            <a:noAutofit/>
          </a:bodyPr>
          <a:lstStyle/>
          <a:p>
            <a:pPr lvl="0"/>
            <a:r>
              <a:rPr lang="en-GB" sz="2400" dirty="0" err="1"/>
              <a:t>Suhaib</a:t>
            </a:r>
            <a:r>
              <a:rPr lang="en-GB" sz="2400" dirty="0"/>
              <a:t> </a:t>
            </a:r>
            <a:r>
              <a:rPr lang="en-GB" sz="2400" dirty="0" err="1"/>
              <a:t>Hamdallah</a:t>
            </a:r>
            <a:endParaRPr lang="en-GB" sz="2400" dirty="0"/>
          </a:p>
        </p:txBody>
      </p:sp>
      <p:grpSp>
        <p:nvGrpSpPr>
          <p:cNvPr id="959" name="Google Shape;959;p55"/>
          <p:cNvGrpSpPr/>
          <p:nvPr/>
        </p:nvGrpSpPr>
        <p:grpSpPr>
          <a:xfrm>
            <a:off x="850137" y="3060138"/>
            <a:ext cx="359396" cy="466741"/>
            <a:chOff x="7635819" y="3390191"/>
            <a:chExt cx="300097" cy="389698"/>
          </a:xfrm>
        </p:grpSpPr>
        <p:sp>
          <p:nvSpPr>
            <p:cNvPr id="960" name="Google Shape;960;p55"/>
            <p:cNvSpPr/>
            <p:nvPr/>
          </p:nvSpPr>
          <p:spPr>
            <a:xfrm>
              <a:off x="7755712" y="3590068"/>
              <a:ext cx="95750" cy="143574"/>
            </a:xfrm>
            <a:custGeom>
              <a:avLst/>
              <a:gdLst/>
              <a:ahLst/>
              <a:cxnLst/>
              <a:rect l="l" t="t" r="r" b="b"/>
              <a:pathLst>
                <a:path w="1884" h="2825" extrusionOk="0">
                  <a:moveTo>
                    <a:pt x="942" y="0"/>
                  </a:moveTo>
                  <a:lnTo>
                    <a:pt x="126" y="1423"/>
                  </a:lnTo>
                  <a:cubicBezTo>
                    <a:pt x="42" y="1570"/>
                    <a:pt x="0" y="1716"/>
                    <a:pt x="0" y="1883"/>
                  </a:cubicBezTo>
                  <a:cubicBezTo>
                    <a:pt x="0" y="2407"/>
                    <a:pt x="440" y="2825"/>
                    <a:pt x="942" y="2825"/>
                  </a:cubicBezTo>
                  <a:cubicBezTo>
                    <a:pt x="1465" y="2825"/>
                    <a:pt x="1884" y="2407"/>
                    <a:pt x="1884" y="1883"/>
                  </a:cubicBezTo>
                  <a:cubicBezTo>
                    <a:pt x="1884" y="1716"/>
                    <a:pt x="1842" y="1570"/>
                    <a:pt x="1758" y="1423"/>
                  </a:cubicBezTo>
                  <a:lnTo>
                    <a:pt x="94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61" name="Google Shape;961;p55"/>
            <p:cNvGrpSpPr/>
            <p:nvPr/>
          </p:nvGrpSpPr>
          <p:grpSpPr>
            <a:xfrm>
              <a:off x="7635819" y="3390191"/>
              <a:ext cx="300097" cy="389698"/>
              <a:chOff x="7635819" y="3390191"/>
              <a:chExt cx="300097" cy="389698"/>
            </a:xfrm>
          </p:grpSpPr>
          <p:sp>
            <p:nvSpPr>
              <p:cNvPr id="962" name="Google Shape;962;p55"/>
              <p:cNvSpPr/>
              <p:nvPr/>
            </p:nvSpPr>
            <p:spPr>
              <a:xfrm>
                <a:off x="7635819" y="3390191"/>
                <a:ext cx="300097" cy="389698"/>
              </a:xfrm>
              <a:custGeom>
                <a:avLst/>
                <a:gdLst/>
                <a:ahLst/>
                <a:cxnLst/>
                <a:rect l="l" t="t" r="r" b="b"/>
                <a:pathLst>
                  <a:path w="8266" h="10734" extrusionOk="0">
                    <a:moveTo>
                      <a:pt x="4792" y="628"/>
                    </a:moveTo>
                    <a:cubicBezTo>
                      <a:pt x="4981" y="628"/>
                      <a:pt x="5106" y="774"/>
                      <a:pt x="5106" y="942"/>
                    </a:cubicBezTo>
                    <a:lnTo>
                      <a:pt x="5106" y="3787"/>
                    </a:lnTo>
                    <a:lnTo>
                      <a:pt x="5734" y="3787"/>
                    </a:lnTo>
                    <a:lnTo>
                      <a:pt x="5734" y="1569"/>
                    </a:lnTo>
                    <a:cubicBezTo>
                      <a:pt x="5734" y="1402"/>
                      <a:pt x="5880" y="1255"/>
                      <a:pt x="6048" y="1255"/>
                    </a:cubicBezTo>
                    <a:cubicBezTo>
                      <a:pt x="6236" y="1255"/>
                      <a:pt x="6362" y="1402"/>
                      <a:pt x="6362" y="1569"/>
                    </a:cubicBezTo>
                    <a:lnTo>
                      <a:pt x="6362" y="3787"/>
                    </a:lnTo>
                    <a:lnTo>
                      <a:pt x="6989" y="3787"/>
                    </a:lnTo>
                    <a:lnTo>
                      <a:pt x="6989" y="2197"/>
                    </a:lnTo>
                    <a:cubicBezTo>
                      <a:pt x="6989" y="2030"/>
                      <a:pt x="7136" y="1883"/>
                      <a:pt x="7303" y="1883"/>
                    </a:cubicBezTo>
                    <a:cubicBezTo>
                      <a:pt x="7492" y="1883"/>
                      <a:pt x="7617" y="2030"/>
                      <a:pt x="7617" y="2197"/>
                    </a:cubicBezTo>
                    <a:lnTo>
                      <a:pt x="7617" y="8328"/>
                    </a:lnTo>
                    <a:lnTo>
                      <a:pt x="7638" y="8328"/>
                    </a:lnTo>
                    <a:lnTo>
                      <a:pt x="7010" y="9520"/>
                    </a:lnTo>
                    <a:lnTo>
                      <a:pt x="7010" y="10106"/>
                    </a:lnTo>
                    <a:lnTo>
                      <a:pt x="3851" y="10106"/>
                    </a:lnTo>
                    <a:lnTo>
                      <a:pt x="3851" y="9269"/>
                    </a:lnTo>
                    <a:lnTo>
                      <a:pt x="3767" y="9185"/>
                    </a:lnTo>
                    <a:cubicBezTo>
                      <a:pt x="2679" y="8097"/>
                      <a:pt x="817" y="5587"/>
                      <a:pt x="817" y="5587"/>
                    </a:cubicBezTo>
                    <a:cubicBezTo>
                      <a:pt x="691" y="5461"/>
                      <a:pt x="691" y="5273"/>
                      <a:pt x="817" y="5147"/>
                    </a:cubicBezTo>
                    <a:cubicBezTo>
                      <a:pt x="869" y="5084"/>
                      <a:pt x="948" y="5053"/>
                      <a:pt x="1029" y="5053"/>
                    </a:cubicBezTo>
                    <a:cubicBezTo>
                      <a:pt x="1110" y="5053"/>
                      <a:pt x="1194" y="5084"/>
                      <a:pt x="1256" y="5147"/>
                    </a:cubicBezTo>
                    <a:lnTo>
                      <a:pt x="3223" y="7114"/>
                    </a:lnTo>
                    <a:lnTo>
                      <a:pt x="3223" y="1569"/>
                    </a:lnTo>
                    <a:cubicBezTo>
                      <a:pt x="3223" y="1402"/>
                      <a:pt x="3370" y="1255"/>
                      <a:pt x="3537" y="1255"/>
                    </a:cubicBezTo>
                    <a:cubicBezTo>
                      <a:pt x="3725" y="1255"/>
                      <a:pt x="3851" y="1402"/>
                      <a:pt x="3851" y="1569"/>
                    </a:cubicBezTo>
                    <a:lnTo>
                      <a:pt x="3851" y="3787"/>
                    </a:lnTo>
                    <a:lnTo>
                      <a:pt x="4479" y="3787"/>
                    </a:lnTo>
                    <a:lnTo>
                      <a:pt x="4479" y="942"/>
                    </a:lnTo>
                    <a:cubicBezTo>
                      <a:pt x="4479" y="774"/>
                      <a:pt x="4625" y="628"/>
                      <a:pt x="4792" y="628"/>
                    </a:cubicBezTo>
                    <a:close/>
                    <a:moveTo>
                      <a:pt x="4792" y="0"/>
                    </a:moveTo>
                    <a:cubicBezTo>
                      <a:pt x="4374" y="0"/>
                      <a:pt x="3997" y="293"/>
                      <a:pt x="3893" y="690"/>
                    </a:cubicBezTo>
                    <a:cubicBezTo>
                      <a:pt x="3788" y="649"/>
                      <a:pt x="3663" y="628"/>
                      <a:pt x="3537" y="628"/>
                    </a:cubicBezTo>
                    <a:cubicBezTo>
                      <a:pt x="3014" y="628"/>
                      <a:pt x="2595" y="1046"/>
                      <a:pt x="2595" y="1569"/>
                    </a:cubicBezTo>
                    <a:lnTo>
                      <a:pt x="2595" y="5608"/>
                    </a:lnTo>
                    <a:lnTo>
                      <a:pt x="1696" y="4708"/>
                    </a:lnTo>
                    <a:cubicBezTo>
                      <a:pt x="1507" y="4520"/>
                      <a:pt x="1267" y="4425"/>
                      <a:pt x="1026" y="4425"/>
                    </a:cubicBezTo>
                    <a:cubicBezTo>
                      <a:pt x="786" y="4425"/>
                      <a:pt x="545" y="4520"/>
                      <a:pt x="357" y="4708"/>
                    </a:cubicBezTo>
                    <a:cubicBezTo>
                      <a:pt x="1" y="5064"/>
                      <a:pt x="1" y="5649"/>
                      <a:pt x="336" y="6005"/>
                    </a:cubicBezTo>
                    <a:cubicBezTo>
                      <a:pt x="524" y="6235"/>
                      <a:pt x="2135" y="8411"/>
                      <a:pt x="3223" y="9520"/>
                    </a:cubicBezTo>
                    <a:lnTo>
                      <a:pt x="3223" y="10734"/>
                    </a:lnTo>
                    <a:lnTo>
                      <a:pt x="7617" y="10734"/>
                    </a:lnTo>
                    <a:lnTo>
                      <a:pt x="7617" y="9667"/>
                    </a:lnTo>
                    <a:lnTo>
                      <a:pt x="8245" y="8495"/>
                    </a:lnTo>
                    <a:lnTo>
                      <a:pt x="8245" y="2197"/>
                    </a:lnTo>
                    <a:cubicBezTo>
                      <a:pt x="8266" y="1695"/>
                      <a:pt x="7826" y="1255"/>
                      <a:pt x="7324" y="1255"/>
                    </a:cubicBezTo>
                    <a:cubicBezTo>
                      <a:pt x="7199" y="1255"/>
                      <a:pt x="7073" y="1276"/>
                      <a:pt x="6968" y="1318"/>
                    </a:cubicBezTo>
                    <a:cubicBezTo>
                      <a:pt x="6864" y="921"/>
                      <a:pt x="6487" y="628"/>
                      <a:pt x="6048" y="628"/>
                    </a:cubicBezTo>
                    <a:cubicBezTo>
                      <a:pt x="5943" y="628"/>
                      <a:pt x="5818" y="649"/>
                      <a:pt x="5713" y="690"/>
                    </a:cubicBezTo>
                    <a:cubicBezTo>
                      <a:pt x="5608" y="293"/>
                      <a:pt x="5232" y="0"/>
                      <a:pt x="47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55"/>
              <p:cNvSpPr/>
              <p:nvPr/>
            </p:nvSpPr>
            <p:spPr>
              <a:xfrm>
                <a:off x="7776359" y="3539808"/>
                <a:ext cx="113998" cy="170960"/>
              </a:xfrm>
              <a:custGeom>
                <a:avLst/>
                <a:gdLst/>
                <a:ahLst/>
                <a:cxnLst/>
                <a:rect l="l" t="t" r="r" b="b"/>
                <a:pathLst>
                  <a:path w="3140" h="4709" extrusionOk="0">
                    <a:moveTo>
                      <a:pt x="1549" y="1256"/>
                    </a:moveTo>
                    <a:lnTo>
                      <a:pt x="2365" y="2658"/>
                    </a:lnTo>
                    <a:cubicBezTo>
                      <a:pt x="2449" y="2805"/>
                      <a:pt x="2491" y="2972"/>
                      <a:pt x="2491" y="3140"/>
                    </a:cubicBezTo>
                    <a:cubicBezTo>
                      <a:pt x="2512" y="3642"/>
                      <a:pt x="2072" y="4081"/>
                      <a:pt x="1549" y="4081"/>
                    </a:cubicBezTo>
                    <a:cubicBezTo>
                      <a:pt x="1047" y="4081"/>
                      <a:pt x="608" y="3642"/>
                      <a:pt x="608" y="3140"/>
                    </a:cubicBezTo>
                    <a:cubicBezTo>
                      <a:pt x="608" y="2972"/>
                      <a:pt x="670" y="2805"/>
                      <a:pt x="733" y="2658"/>
                    </a:cubicBezTo>
                    <a:lnTo>
                      <a:pt x="1549" y="1256"/>
                    </a:lnTo>
                    <a:close/>
                    <a:moveTo>
                      <a:pt x="1570" y="1"/>
                    </a:moveTo>
                    <a:lnTo>
                      <a:pt x="210" y="2344"/>
                    </a:lnTo>
                    <a:cubicBezTo>
                      <a:pt x="64" y="2595"/>
                      <a:pt x="1" y="2867"/>
                      <a:pt x="1" y="3140"/>
                    </a:cubicBezTo>
                    <a:cubicBezTo>
                      <a:pt x="1" y="3997"/>
                      <a:pt x="691" y="4709"/>
                      <a:pt x="1570" y="4709"/>
                    </a:cubicBezTo>
                    <a:cubicBezTo>
                      <a:pt x="2428" y="4709"/>
                      <a:pt x="3139" y="3997"/>
                      <a:pt x="3139" y="3140"/>
                    </a:cubicBezTo>
                    <a:cubicBezTo>
                      <a:pt x="3139" y="2847"/>
                      <a:pt x="3056" y="2575"/>
                      <a:pt x="2930" y="2344"/>
                    </a:cubicBezTo>
                    <a:lnTo>
                      <a:pt x="157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Blood Transfusion Center by Slidesgo">
  <a:themeElements>
    <a:clrScheme name="Simple Light">
      <a:dk1>
        <a:srgbClr val="000000"/>
      </a:dk1>
      <a:lt1>
        <a:srgbClr val="EFEFEF"/>
      </a:lt1>
      <a:dk2>
        <a:srgbClr val="EFEFEF"/>
      </a:dk2>
      <a:lt2>
        <a:srgbClr val="B20909"/>
      </a:lt2>
      <a:accent1>
        <a:srgbClr val="850707"/>
      </a:accent1>
      <a:accent2>
        <a:srgbClr val="B20909"/>
      </a:accent2>
      <a:accent3>
        <a:srgbClr val="B20909"/>
      </a:accent3>
      <a:accent4>
        <a:srgbClr val="EFEFEF"/>
      </a:accent4>
      <a:accent5>
        <a:srgbClr val="EFEFEF"/>
      </a:accent5>
      <a:accent6>
        <a:srgbClr val="FFFFFF"/>
      </a:accent6>
      <a:hlink>
        <a:srgbClr val="55555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1837</TotalTime>
  <Words>266</Words>
  <Application>Microsoft Office PowerPoint</Application>
  <PresentationFormat>On-screen Show (16:9)</PresentationFormat>
  <Paragraphs>55</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Rajdhani</vt:lpstr>
      <vt:lpstr>Karla</vt:lpstr>
      <vt:lpstr>Arial</vt:lpstr>
      <vt:lpstr>Blood Transfusion Center by Slidesgo</vt:lpstr>
      <vt:lpstr>PalDonor</vt:lpstr>
      <vt:lpstr>Table of Contents</vt:lpstr>
      <vt:lpstr>Idea</vt:lpstr>
      <vt:lpstr>Objectives</vt:lpstr>
      <vt:lpstr>User Features</vt:lpstr>
      <vt:lpstr>Creating base of frequent donors</vt:lpstr>
      <vt:lpstr>Technical</vt:lpstr>
      <vt:lpstr>Technical</vt:lpstr>
      <vt:lpstr>Our Team</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PalDonors</dc:title>
  <dc:creator>mohammad qasedo</dc:creator>
  <cp:lastModifiedBy>mohammad qasedo</cp:lastModifiedBy>
  <cp:revision>12</cp:revision>
  <dcterms:modified xsi:type="dcterms:W3CDTF">2021-05-28T18:01:13Z</dcterms:modified>
</cp:coreProperties>
</file>