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PT Sans Narrow"/>
      <p:regular r:id="rId19"/>
      <p:bold r:id="rId20"/>
    </p:embeddedFon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TSansNarrow-bold.fntdata"/><Relationship Id="rId11" Type="http://schemas.openxmlformats.org/officeDocument/2006/relationships/slide" Target="slides/slide7.xml"/><Relationship Id="rId22" Type="http://schemas.openxmlformats.org/officeDocument/2006/relationships/font" Target="fonts/OpenSans-bold.fntdata"/><Relationship Id="rId10" Type="http://schemas.openxmlformats.org/officeDocument/2006/relationships/slide" Target="slides/slide6.xml"/><Relationship Id="rId21" Type="http://schemas.openxmlformats.org/officeDocument/2006/relationships/font" Target="fonts/OpenSans-regular.fntdata"/><Relationship Id="rId13" Type="http://schemas.openxmlformats.org/officeDocument/2006/relationships/slide" Target="slides/slide9.xml"/><Relationship Id="rId24" Type="http://schemas.openxmlformats.org/officeDocument/2006/relationships/font" Target="fonts/OpenSans-boldItalic.fntdata"/><Relationship Id="rId12" Type="http://schemas.openxmlformats.org/officeDocument/2006/relationships/slide" Target="slides/slide8.xml"/><Relationship Id="rId23" Type="http://schemas.openxmlformats.org/officeDocument/2006/relationships/font" Target="fonts/OpenSans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PTSansNarrow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7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1575034" y="3158251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" name="Shape 12"/>
          <p:cNvGrpSpPr/>
          <p:nvPr/>
        </p:nvGrpSpPr>
        <p:grpSpPr>
          <a:xfrm>
            <a:off x="1004144" y="1022025"/>
            <a:ext cx="7136667" cy="152400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1" y="3969100"/>
            <a:ext cx="7136667" cy="152400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8" name="Shape 18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3" name="Shape 33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" name="Shape 48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i="1" lang="en" sz="3600">
                <a:solidFill>
                  <a:schemeClr val="dk2"/>
                </a:solidFill>
              </a:rPr>
              <a:t>Graduation Project ‘2’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  <a:r>
              <a:rPr lang="en"/>
              <a:t>Vaccination System</a:t>
            </a:r>
          </a:p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x="2137225" y="2850053"/>
            <a:ext cx="4870500" cy="1022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i="1" lang="en">
                <a:latin typeface="Arial"/>
                <a:ea typeface="Arial"/>
                <a:cs typeface="Arial"/>
                <a:sym typeface="Arial"/>
              </a:rPr>
              <a:t>Group Team :</a:t>
            </a:r>
          </a:p>
          <a:p>
            <a:pPr lvl="0">
              <a:spcBef>
                <a:spcPts val="0"/>
              </a:spcBef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Amr Badawi , Ahmad Nasasrah &amp; Mohammad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Saleem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Supervised By : Dr. Nizar Awartani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Security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42857"/>
              </a:lnSpc>
              <a:spcBef>
                <a:spcPts val="0"/>
              </a:spcBef>
              <a:spcAft>
                <a:spcPts val="150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Spring Security is a framework that focuses on providing both authentication and authorization to Java applications.</a:t>
            </a:r>
          </a:p>
          <a:p>
            <a:pPr lvl="0" rtl="0">
              <a:lnSpc>
                <a:spcPct val="105882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Features</a:t>
            </a:r>
          </a:p>
          <a:p>
            <a:pPr indent="-342900" lvl="0" marL="698500" rtl="0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Clr>
                <a:schemeClr val="dk2"/>
              </a:buClr>
              <a:buSzPct val="100000"/>
              <a:buFont typeface="Times New Roman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Comprehensive and extensible support for both Authentication and Authorization</a:t>
            </a:r>
          </a:p>
          <a:p>
            <a:pPr indent="-342900" lvl="0" marL="698500" rtl="0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Clr>
                <a:schemeClr val="dk2"/>
              </a:buClr>
              <a:buSzPct val="100000"/>
              <a:buFont typeface="Times New Roman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Protection against attacks like session fixation, cross site request forgery, etc</a:t>
            </a:r>
          </a:p>
          <a:p>
            <a:pPr lvl="0" rtl="0">
              <a:lnSpc>
                <a:spcPct val="142857"/>
              </a:lnSpc>
              <a:spcBef>
                <a:spcPts val="0"/>
              </a:spcBef>
              <a:spcAft>
                <a:spcPts val="150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spring.png"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0550" y="400250"/>
            <a:ext cx="2857500" cy="101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Web Service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Web services provide a standard means of interoperating between software applications running on a variety of platforms and frameworks.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We use web service to connect between two environments (web &amp; android).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Functions to render data for all requests from android.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Data returned will be as json array.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Performance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 make the system work in high performance the system should uploaded on server instead of run it locally 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The server we need for our system is not a expensive one , it’s just need a server with acceptable size and good performance , for example server with 3G - 6G RAM we think it’s enough and fulfills the obligation 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Android Requirements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Minimum SDK version : Integer designating the minimum API level required for the application to run .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 this system minSdk = 19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Maximum SDK version : Integer designating the maximum API level that .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 this system maxSDK = 25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Conclusion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We hope that our system will help in managing vaccination process and make difference in that way.</a:t>
            </a:r>
          </a:p>
          <a:p>
            <a:pPr lv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Future Plans :</a:t>
            </a:r>
          </a:p>
          <a:p>
            <a:pPr indent="-228600" lvl="0" marL="457200" rtl="0">
              <a:spcBef>
                <a:spcPts val="1600"/>
              </a:spcBef>
              <a:spcAft>
                <a:spcPts val="0"/>
              </a:spcAft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Notify mothers before a fixed time of next visit to the center.</a:t>
            </a:r>
          </a:p>
          <a:p>
            <a:pPr indent="-228600" lvl="0" marL="457200" rtl="0">
              <a:spcBef>
                <a:spcPts val="1600"/>
              </a:spcBef>
              <a:spcAft>
                <a:spcPts val="0"/>
              </a:spcAft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Add charts on main screen for vaccinations amount in the center and percentage of childs who missed there’s visits.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Contents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Abstract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Introduction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Technology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MVC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Security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Web Service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Performance 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Android Requirements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Conclusion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Abstract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114300" lvl="0" marL="457200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The project will be talking about the possibility of making the vaccination process simple and effective as possible.</a:t>
            </a:r>
          </a:p>
          <a:p>
            <a:pPr indent="-114300" lvl="0" marL="457200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The project is two environments: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Web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&amp;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Android .</a:t>
            </a:r>
          </a:p>
          <a:p>
            <a:pPr indent="-114300" lvl="0" marL="457200" rtl="0">
              <a:spcBef>
                <a:spcPts val="0"/>
              </a:spcBef>
              <a:buClr>
                <a:schemeClr val="dk2"/>
              </a:buClr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We tried to build a system with a friendly interface to be comfortable and easy to use as possible.</a:t>
            </a:r>
          </a:p>
          <a:p>
            <a:pPr indent="-114300" lvl="0" marL="457200" rtl="0">
              <a:spcBef>
                <a:spcPts val="0"/>
              </a:spcBef>
              <a:buClr>
                <a:schemeClr val="dk2"/>
              </a:buClr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Colors picked from google materials guide.</a:t>
            </a:r>
          </a:p>
          <a:p>
            <a:pPr lvl="0" rtl="0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02300"/>
            <a:ext cx="8520600" cy="3650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Times New Roman"/>
              <a:buNone/>
            </a:pPr>
            <a:r>
              <a:rPr lang="en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Traditional way for vaccination process these days has many problems and reasons makes it not an effective way such as :</a:t>
            </a:r>
          </a:p>
          <a:p>
            <a:pPr indent="-228600" lvl="0" marL="457200" rtl="0">
              <a:spcBef>
                <a:spcPts val="1600"/>
              </a:spcBef>
              <a:spcAft>
                <a:spcPts val="0"/>
              </a:spcAft>
              <a:buFont typeface="Arial"/>
              <a:buChar char="●"/>
            </a:pPr>
            <a:r>
              <a:rPr lang="en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otally depend on ‘Handbook’ that will be held by mother in every time she went to the vaccination center.</a:t>
            </a:r>
          </a:p>
          <a:p>
            <a:pPr indent="-228600" lvl="0" marL="457200" rtl="0">
              <a:spcBef>
                <a:spcPts val="1600"/>
              </a:spcBef>
              <a:spcAft>
                <a:spcPts val="0"/>
              </a:spcAft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Also need a lot of money for papers and manpower and more many things.</a:t>
            </a:r>
          </a:p>
          <a:p>
            <a:pPr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/>
              <a:t>Our system should :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Reduce money and manpower needed for vaccination process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No longer dependance on “HandBook”</a:t>
            </a: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Times New Roman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Times New Roman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Technology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part of the project is development using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MVC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Grails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technology </a:t>
            </a:r>
            <a:r>
              <a:rPr lang="en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"Groovy on Rails" 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Is an open source web application framework that uses</a:t>
            </a:r>
            <a:r>
              <a:rPr lang="en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Groovy </a:t>
            </a: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programming language (which is in turn based on the Java platform).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Providing a stand-alone development environment and hiding much of the configuration detail from the developer.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MVC 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>
                <a:solidFill>
                  <a:srgbClr val="25252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Model–View–Controller</a:t>
            </a:r>
            <a:r>
              <a:rPr lang="en">
                <a:solidFill>
                  <a:srgbClr val="25252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(</a:t>
            </a:r>
            <a:r>
              <a:rPr b="1" lang="en">
                <a:solidFill>
                  <a:srgbClr val="25252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MVC</a:t>
            </a:r>
            <a:r>
              <a:rPr lang="en">
                <a:solidFill>
                  <a:srgbClr val="25252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) : </a:t>
            </a: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It divides a given application into three interconnected parts in order to separate internal representations of information from the ways that information is presented to and accepted from the user.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axresdefault.jpg"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075" y="2256500"/>
            <a:ext cx="7798200" cy="2765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MVC Details - Model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b="1"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Domain classes: </a:t>
            </a: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are the core to business application.</a:t>
            </a:r>
            <a:r>
              <a:rPr b="1"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They hold state about business processes and implement behavior. 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They are linked together through relationships; one-to-one, one-to-many, or many-to-many.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b="1"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GORM </a:t>
            </a: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Grails' object relational mapping (ORM) implementation. 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Creates a "virtual object database" that can be used from within the programming language</a:t>
            </a:r>
            <a:r>
              <a:rPr lang="en" sz="105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Under the hood it uses </a:t>
            </a:r>
            <a:r>
              <a:rPr b="1"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Hibernate 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b="1"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Hibernate</a:t>
            </a: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Very popular and flexible open source ORM solution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Maps the domain classes to database tables.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MVC Details - Controller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 controller fulfills the C in the Model View Controller (MVC) pattern 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Is responsible for handling web requests.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Provides model data to the view.</a:t>
            </a:r>
          </a:p>
          <a:p>
            <a:pPr indent="-228600" lvl="0" marL="457200">
              <a:spcBef>
                <a:spcPts val="0"/>
              </a:spcBef>
              <a:buFont typeface="Arial"/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interprets user actions such as button clicks.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MVC Details - View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Displays the model data, and sends user actions (e.g. button clicks) to the controller .</a:t>
            </a:r>
          </a:p>
          <a:p>
            <a:pPr lvl="0" rtl="0">
              <a:spcBef>
                <a:spcPts val="0"/>
              </a:spcBef>
              <a:spcAft>
                <a:spcPts val="800"/>
              </a:spcAft>
              <a:buNone/>
            </a:pPr>
            <a:r>
              <a:rPr b="1"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Summary </a:t>
            </a: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 MVC design pattern inserts a controller class between the view and the model to remove the model-view dependencies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 model, and possibly the view, can be made reusable without modification.</a:t>
            </a:r>
          </a:p>
          <a:p>
            <a:pPr indent="-228600" lvl="0" marL="457200" rtl="0">
              <a:spcBef>
                <a:spcPts val="0"/>
              </a:spcBef>
              <a:buFont typeface="Arial"/>
              <a:buChar char="●"/>
            </a:pPr>
            <a:r>
              <a:rPr lang="en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The users get stable software quickly, the company saves money, and the developers don't go insane.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