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0" r:id="rId1"/>
    <p:sldMasterId id="2147483870" r:id="rId2"/>
    <p:sldMasterId id="2147484794" r:id="rId3"/>
    <p:sldMasterId id="2147485011" r:id="rId4"/>
    <p:sldMasterId id="2147485023" r:id="rId5"/>
    <p:sldMasterId id="2147485035" r:id="rId6"/>
    <p:sldMasterId id="2147485047" r:id="rId7"/>
  </p:sldMasterIdLst>
  <p:notesMasterIdLst>
    <p:notesMasterId r:id="rId41"/>
  </p:notesMasterIdLst>
  <p:handoutMasterIdLst>
    <p:handoutMasterId r:id="rId42"/>
  </p:handoutMasterIdLst>
  <p:sldIdLst>
    <p:sldId id="263" r:id="rId8"/>
    <p:sldId id="302" r:id="rId9"/>
    <p:sldId id="257" r:id="rId10"/>
    <p:sldId id="256" r:id="rId11"/>
    <p:sldId id="336" r:id="rId12"/>
    <p:sldId id="284" r:id="rId13"/>
    <p:sldId id="348" r:id="rId14"/>
    <p:sldId id="283" r:id="rId15"/>
    <p:sldId id="300" r:id="rId16"/>
    <p:sldId id="306" r:id="rId17"/>
    <p:sldId id="281" r:id="rId18"/>
    <p:sldId id="338" r:id="rId19"/>
    <p:sldId id="342" r:id="rId20"/>
    <p:sldId id="349" r:id="rId21"/>
    <p:sldId id="343" r:id="rId22"/>
    <p:sldId id="309" r:id="rId23"/>
    <p:sldId id="339" r:id="rId24"/>
    <p:sldId id="357" r:id="rId25"/>
    <p:sldId id="350" r:id="rId26"/>
    <p:sldId id="358" r:id="rId27"/>
    <p:sldId id="351" r:id="rId28"/>
    <p:sldId id="352" r:id="rId29"/>
    <p:sldId id="359" r:id="rId30"/>
    <p:sldId id="353" r:id="rId31"/>
    <p:sldId id="360" r:id="rId32"/>
    <p:sldId id="354" r:id="rId33"/>
    <p:sldId id="355" r:id="rId34"/>
    <p:sldId id="356" r:id="rId35"/>
    <p:sldId id="331" r:id="rId36"/>
    <p:sldId id="361" r:id="rId37"/>
    <p:sldId id="362" r:id="rId38"/>
    <p:sldId id="363" r:id="rId39"/>
    <p:sldId id="260" r:id="rId40"/>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F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387" autoAdjust="0"/>
  </p:normalViewPr>
  <p:slideViewPr>
    <p:cSldViewPr>
      <p:cViewPr varScale="1">
        <p:scale>
          <a:sx n="74" d="100"/>
          <a:sy n="74" d="100"/>
        </p:scale>
        <p:origin x="124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rtl="0">
              <a:defRPr sz="1200">
                <a:latin typeface="Arial" charset="0"/>
                <a:cs typeface="Arial" charset="0"/>
              </a:defRPr>
            </a:lvl1pPr>
          </a:lstStyle>
          <a:p>
            <a:pPr>
              <a:defRPr/>
            </a:pPr>
            <a:fld id="{C367D176-B233-4ED2-BD55-D69E99B75FFA}" type="datetimeFigureOut">
              <a:rPr lang="en-US"/>
              <a:pPr>
                <a:defRPr/>
              </a:pPr>
              <a:t>5/18/2013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a:defRPr sz="1200">
                <a:latin typeface="Arial" charset="0"/>
                <a:cs typeface="Arial" charset="0"/>
              </a:defRPr>
            </a:lvl1pPr>
          </a:lstStyle>
          <a:p>
            <a:pPr>
              <a:defRPr/>
            </a:pPr>
            <a:r>
              <a:rPr lang="en-US"/>
              <a:t>WDN- Tammon (2012)</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rtl="0">
              <a:defRPr sz="1200">
                <a:latin typeface="Arial" pitchFamily="34" charset="0"/>
                <a:cs typeface="Arial" pitchFamily="34" charset="0"/>
              </a:defRPr>
            </a:lvl1pPr>
          </a:lstStyle>
          <a:p>
            <a:pPr>
              <a:defRPr/>
            </a:pPr>
            <a:fld id="{A760AE48-B010-4EF4-9D52-A5F54A1EF4C7}" type="slidenum">
              <a:rPr lang="ar-SA"/>
              <a:pPr>
                <a:defRPr/>
              </a:pPr>
              <a:t>‹#›</a:t>
            </a:fld>
            <a:endParaRPr lang="en-US"/>
          </a:p>
        </p:txBody>
      </p:sp>
    </p:spTree>
    <p:extLst>
      <p:ext uri="{BB962C8B-B14F-4D97-AF65-F5344CB8AC3E}">
        <p14:creationId xmlns:p14="http://schemas.microsoft.com/office/powerpoint/2010/main" val="348949777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31C00F54-9450-4221-8B8A-CF6468309699}" type="datetimeFigureOut">
              <a:rPr lang="en-US"/>
              <a:pPr>
                <a:defRPr/>
              </a:pPr>
              <a:t>5/18/2013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r>
              <a:rPr lang="en-US"/>
              <a:t>WDN- Tammon (2012)</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rtl="0">
              <a:defRPr sz="1200">
                <a:latin typeface="Calibri" pitchFamily="34" charset="0"/>
                <a:cs typeface="Arial" pitchFamily="34" charset="0"/>
              </a:defRPr>
            </a:lvl1pPr>
          </a:lstStyle>
          <a:p>
            <a:pPr>
              <a:defRPr/>
            </a:pPr>
            <a:fld id="{3DF66AC5-CB2B-4041-B05E-7B467ACF6990}" type="slidenum">
              <a:rPr lang="ar-SA"/>
              <a:pPr>
                <a:defRPr/>
              </a:pPr>
              <a:t>‹#›</a:t>
            </a:fld>
            <a:endParaRPr lang="en-US"/>
          </a:p>
        </p:txBody>
      </p:sp>
    </p:spTree>
    <p:extLst>
      <p:ext uri="{BB962C8B-B14F-4D97-AF65-F5344CB8AC3E}">
        <p14:creationId xmlns:p14="http://schemas.microsoft.com/office/powerpoint/2010/main" val="2326529731"/>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44036" name="عنصر نائب لرقم الشريحة 3"/>
          <p:cNvSpPr>
            <a:spLocks noGrp="1"/>
          </p:cNvSpPr>
          <p:nvPr>
            <p:ph type="sldNum" sz="quarter" idx="5"/>
          </p:nvPr>
        </p:nvSpPr>
        <p:spPr bwMode="auto">
          <a:noFill/>
          <a:ln>
            <a:miter lim="800000"/>
            <a:headEnd/>
            <a:tailEnd/>
          </a:ln>
        </p:spPr>
        <p:txBody>
          <a:bodyPr/>
          <a:lstStyle/>
          <a:p>
            <a:fld id="{93E0B4FA-4C8E-4016-9538-59A1012AFEAF}" type="slidenum">
              <a:rPr lang="ar-SA" smtClean="0"/>
              <a:pPr/>
              <a:t>1</a:t>
            </a:fld>
            <a:endParaRPr lang="en-US"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extLst>
      <p:ext uri="{BB962C8B-B14F-4D97-AF65-F5344CB8AC3E}">
        <p14:creationId xmlns:p14="http://schemas.microsoft.com/office/powerpoint/2010/main" val="3511944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ar-SA" smtClean="0"/>
          </a:p>
        </p:txBody>
      </p:sp>
      <p:sp>
        <p:nvSpPr>
          <p:cNvPr id="45060" name="عنصر نائب لرقم الشريحة 3"/>
          <p:cNvSpPr>
            <a:spLocks noGrp="1"/>
          </p:cNvSpPr>
          <p:nvPr>
            <p:ph type="sldNum" sz="quarter" idx="5"/>
          </p:nvPr>
        </p:nvSpPr>
        <p:spPr bwMode="auto">
          <a:noFill/>
          <a:ln>
            <a:miter lim="800000"/>
            <a:headEnd/>
            <a:tailEnd/>
          </a:ln>
        </p:spPr>
        <p:txBody>
          <a:bodyPr/>
          <a:lstStyle/>
          <a:p>
            <a:fld id="{63EE34D1-6F54-4D43-BEEB-5F8142A8CBAF}" type="slidenum">
              <a:rPr lang="ar-SA" smtClean="0"/>
              <a:pPr/>
              <a:t>2</a:t>
            </a:fld>
            <a:endParaRPr lang="en-US"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extLst>
      <p:ext uri="{BB962C8B-B14F-4D97-AF65-F5344CB8AC3E}">
        <p14:creationId xmlns:p14="http://schemas.microsoft.com/office/powerpoint/2010/main" val="957360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ar-SA" smtClean="0"/>
          </a:p>
        </p:txBody>
      </p:sp>
      <p:sp>
        <p:nvSpPr>
          <p:cNvPr id="46084" name="عنصر نائب لرقم الشريحة 3"/>
          <p:cNvSpPr>
            <a:spLocks noGrp="1"/>
          </p:cNvSpPr>
          <p:nvPr>
            <p:ph type="sldNum" sz="quarter" idx="5"/>
          </p:nvPr>
        </p:nvSpPr>
        <p:spPr bwMode="auto">
          <a:noFill/>
          <a:ln>
            <a:miter lim="800000"/>
            <a:headEnd/>
            <a:tailEnd/>
          </a:ln>
        </p:spPr>
        <p:txBody>
          <a:bodyPr/>
          <a:lstStyle/>
          <a:p>
            <a:fld id="{5C0FFE60-5C3E-4423-9D55-E9A97E5C410A}" type="slidenum">
              <a:rPr lang="ar-SA" smtClean="0"/>
              <a:pPr/>
              <a:t>3</a:t>
            </a:fld>
            <a:endParaRPr lang="en-US"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extLst>
      <p:ext uri="{BB962C8B-B14F-4D97-AF65-F5344CB8AC3E}">
        <p14:creationId xmlns:p14="http://schemas.microsoft.com/office/powerpoint/2010/main" val="3990431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4710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47108" name="عنصر نائب لرقم الشريحة 3"/>
          <p:cNvSpPr>
            <a:spLocks noGrp="1"/>
          </p:cNvSpPr>
          <p:nvPr>
            <p:ph type="sldNum" sz="quarter" idx="5"/>
          </p:nvPr>
        </p:nvSpPr>
        <p:spPr bwMode="auto">
          <a:noFill/>
          <a:ln>
            <a:miter lim="800000"/>
            <a:headEnd/>
            <a:tailEnd/>
          </a:ln>
        </p:spPr>
        <p:txBody>
          <a:bodyPr/>
          <a:lstStyle/>
          <a:p>
            <a:fld id="{D736384F-E219-4B13-9631-9F414ABF0C3B}" type="slidenum">
              <a:rPr lang="ar-SA" smtClean="0"/>
              <a:pPr/>
              <a:t>4</a:t>
            </a:fld>
            <a:endParaRPr lang="en-US"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extLst>
      <p:ext uri="{BB962C8B-B14F-4D97-AF65-F5344CB8AC3E}">
        <p14:creationId xmlns:p14="http://schemas.microsoft.com/office/powerpoint/2010/main" val="4277294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5017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4" name="عنصر نائب للتذييل 3"/>
          <p:cNvSpPr>
            <a:spLocks noGrp="1"/>
          </p:cNvSpPr>
          <p:nvPr>
            <p:ph type="ftr" sz="quarter" idx="4"/>
          </p:nvPr>
        </p:nvSpPr>
        <p:spPr/>
        <p:txBody>
          <a:bodyPr/>
          <a:lstStyle/>
          <a:p>
            <a:pPr>
              <a:defRPr/>
            </a:pPr>
            <a:r>
              <a:rPr lang="en-US"/>
              <a:t>WDN- Tammon (2012)</a:t>
            </a:r>
          </a:p>
        </p:txBody>
      </p:sp>
      <p:sp>
        <p:nvSpPr>
          <p:cNvPr id="50181" name="عنصر نائب لرقم الشريحة 4"/>
          <p:cNvSpPr>
            <a:spLocks noGrp="1"/>
          </p:cNvSpPr>
          <p:nvPr>
            <p:ph type="sldNum" sz="quarter" idx="5"/>
          </p:nvPr>
        </p:nvSpPr>
        <p:spPr bwMode="auto">
          <a:noFill/>
          <a:ln>
            <a:miter lim="800000"/>
            <a:headEnd/>
            <a:tailEnd/>
          </a:ln>
        </p:spPr>
        <p:txBody>
          <a:bodyPr/>
          <a:lstStyle/>
          <a:p>
            <a:fld id="{2AD22209-91E9-424C-95E1-CEE6109FE742}" type="slidenum">
              <a:rPr lang="ar-SA" smtClean="0"/>
              <a:pPr/>
              <a:t>8</a:t>
            </a:fld>
            <a:endParaRPr lang="en-US" smtClean="0"/>
          </a:p>
        </p:txBody>
      </p:sp>
    </p:spTree>
    <p:extLst>
      <p:ext uri="{BB962C8B-B14F-4D97-AF65-F5344CB8AC3E}">
        <p14:creationId xmlns:p14="http://schemas.microsoft.com/office/powerpoint/2010/main" val="3478938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5120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51204" name="عنصر نائب لرقم الشريحة 3"/>
          <p:cNvSpPr>
            <a:spLocks noGrp="1"/>
          </p:cNvSpPr>
          <p:nvPr>
            <p:ph type="sldNum" sz="quarter" idx="5"/>
          </p:nvPr>
        </p:nvSpPr>
        <p:spPr bwMode="auto">
          <a:noFill/>
          <a:ln>
            <a:miter lim="800000"/>
            <a:headEnd/>
            <a:tailEnd/>
          </a:ln>
        </p:spPr>
        <p:txBody>
          <a:bodyPr/>
          <a:lstStyle/>
          <a:p>
            <a:fld id="{7CB06C37-CC72-42EB-9070-623598F57CAF}" type="slidenum">
              <a:rPr lang="ar-SA" smtClean="0"/>
              <a:pPr/>
              <a:t>11</a:t>
            </a:fld>
            <a:endParaRPr lang="en-US"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extLst>
      <p:ext uri="{BB962C8B-B14F-4D97-AF65-F5344CB8AC3E}">
        <p14:creationId xmlns:p14="http://schemas.microsoft.com/office/powerpoint/2010/main" val="1553947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r-SA" smtClean="0"/>
          </a:p>
        </p:txBody>
      </p:sp>
      <p:sp>
        <p:nvSpPr>
          <p:cNvPr id="52228"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eaLnBrk="1" hangingPunct="1"/>
            <a:fld id="{B986CCC8-C665-4501-8571-4AB07AB74136}" type="slidenum">
              <a:rPr lang="ar-SA">
                <a:solidFill>
                  <a:prstClr val="black"/>
                </a:solidFill>
                <a:latin typeface="Calibri" pitchFamily="34" charset="0"/>
              </a:rPr>
              <a:pPr eaLnBrk="1" hangingPunct="1"/>
              <a:t>17</a:t>
            </a:fld>
            <a:endParaRPr lang="en-US">
              <a:solidFill>
                <a:prstClr val="black"/>
              </a:solidFill>
              <a:latin typeface="Calibri" pitchFamily="34" charset="0"/>
            </a:endParaRPr>
          </a:p>
        </p:txBody>
      </p:sp>
      <p:sp>
        <p:nvSpPr>
          <p:cNvPr id="5" name="عنصر نائب للتذييل 4"/>
          <p:cNvSpPr>
            <a:spLocks noGrp="1"/>
          </p:cNvSpPr>
          <p:nvPr>
            <p:ph type="ftr" sz="quarter" idx="4"/>
          </p:nvPr>
        </p:nvSpPr>
        <p:spPr/>
        <p:txBody>
          <a:bodyPr/>
          <a:lstStyle/>
          <a:p>
            <a:pPr>
              <a:defRPr/>
            </a:pPr>
            <a:r>
              <a:rPr lang="en-US">
                <a:solidFill>
                  <a:prstClr val="black"/>
                </a:solidFill>
              </a:rPr>
              <a:t>WDN- Tammon (2012)</a:t>
            </a:r>
          </a:p>
        </p:txBody>
      </p:sp>
    </p:spTree>
    <p:extLst>
      <p:ext uri="{BB962C8B-B14F-4D97-AF65-F5344CB8AC3E}">
        <p14:creationId xmlns:p14="http://schemas.microsoft.com/office/powerpoint/2010/main" val="1660068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ln>
            <a:miter lim="800000"/>
            <a:headEnd/>
            <a:tailEnd/>
          </a:ln>
        </p:spPr>
        <p:txBody>
          <a:bodyPr/>
          <a:lstStyle/>
          <a:p>
            <a:fld id="{9745B742-C1D4-45F1-B506-B446EFEFA607}" type="slidenum">
              <a:rPr lang="ar-SA" smtClean="0">
                <a:solidFill>
                  <a:srgbClr val="000000"/>
                </a:solidFill>
              </a:rPr>
              <a:pPr/>
              <a:t>33</a:t>
            </a:fld>
            <a:endParaRPr lang="en-US" smtClean="0">
              <a:solidFill>
                <a:srgbClr val="000000"/>
              </a:solidFill>
            </a:endParaRPr>
          </a:p>
        </p:txBody>
      </p:sp>
      <p:sp>
        <p:nvSpPr>
          <p:cNvPr id="532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3252"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5" name="عنصر نائب للتذييل 4"/>
          <p:cNvSpPr>
            <a:spLocks noGrp="1"/>
          </p:cNvSpPr>
          <p:nvPr>
            <p:ph type="ftr" sz="quarter" idx="4"/>
          </p:nvPr>
        </p:nvSpPr>
        <p:spPr/>
        <p:txBody>
          <a:bodyPr/>
          <a:lstStyle/>
          <a:p>
            <a:pPr>
              <a:defRPr/>
            </a:pPr>
            <a:r>
              <a:rPr lang="en-US"/>
              <a:t>WDN- Tammon (2012)</a:t>
            </a:r>
          </a:p>
        </p:txBody>
      </p:sp>
    </p:spTree>
    <p:extLst>
      <p:ext uri="{BB962C8B-B14F-4D97-AF65-F5344CB8AC3E}">
        <p14:creationId xmlns:p14="http://schemas.microsoft.com/office/powerpoint/2010/main" val="827114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12"/>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70926834-5B74-42E4-BFC2-4A80323A6223}" type="datetime1">
              <a:rPr lang="en-US"/>
              <a:pPr>
                <a:defRPr/>
              </a:pPr>
              <a:t>5/18/2013</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1F57F723-74CF-47DF-871F-49338F2BFFF2}"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079AB909-617D-49AC-84B0-85CA2E88623C}" type="datetime1">
              <a:rPr lang="en-US"/>
              <a:pPr>
                <a:defRPr/>
              </a:pPr>
              <a:t>5/18/2013</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27C3D054-7AD4-45F6-8B03-127EDCDE8636}"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5A56B5FA-645F-4680-B281-C086247C6F05}" type="datetime1">
              <a:rPr lang="en-US"/>
              <a:pPr>
                <a:defRPr/>
              </a:pPr>
              <a:t>5/18/2013</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543586FD-706D-4D03-A961-721F2130AE10}" type="slidenum">
              <a:rPr lang="ar-SA"/>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en-US"/>
              <a:t>Click to edit Master title style</a:t>
            </a:r>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en-US"/>
              <a:t>Click to edit Master subtitle style</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fld id="{5FAF9D0E-0C94-4EE8-84C5-5E030A6CAAC2}" type="datetime1">
              <a:rPr lang="en-US"/>
              <a:pPr>
                <a:defRPr/>
              </a:pPr>
              <a:t>5/18/2013</a:t>
            </a:fld>
            <a:endParaRPr lang="en-U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65738791-5B53-48C9-9D6F-A4CAB0BF01A2}" type="slidenum">
              <a:rPr lang="ar-SA"/>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cs typeface="Arial" charset="0"/>
              </a:defRPr>
            </a:lvl1pPr>
          </a:lstStyle>
          <a:p>
            <a:pPr>
              <a:defRPr/>
            </a:pPr>
            <a:fld id="{2876B810-03BD-49F1-BA37-1A78D513046E}" type="datetime1">
              <a:rPr lang="en-US"/>
              <a:pPr>
                <a:defRPr/>
              </a:pPr>
              <a:t>5/18/2013</a:t>
            </a:fld>
            <a:endParaRPr lang="en-US"/>
          </a:p>
        </p:txBody>
      </p:sp>
      <p:sp>
        <p:nvSpPr>
          <p:cNvPr id="5" name="Footer Placeholder 4"/>
          <p:cNvSpPr>
            <a:spLocks noGrp="1"/>
          </p:cNvSpPr>
          <p:nvPr>
            <p:ph type="ftr" sz="quarter" idx="11"/>
          </p:nvPr>
        </p:nvSpPr>
        <p:spPr/>
        <p:txBody>
          <a:bodyPr/>
          <a:lstStyle>
            <a:lvl1pPr>
              <a:defRPr>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681C0CF-9084-4A8D-BADD-6E2D49199BD2}" type="slidenum">
              <a:rPr lang="ar-SA"/>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cs typeface="Arial" charset="0"/>
              </a:defRPr>
            </a:lvl1pPr>
          </a:lstStyle>
          <a:p>
            <a:pPr>
              <a:defRPr/>
            </a:pPr>
            <a:fld id="{B700DB2C-AB69-43E6-9720-93695252F11C}" type="datetime1">
              <a:rPr lang="en-US"/>
              <a:pPr>
                <a:defRPr/>
              </a:pPr>
              <a:t>5/18/2013</a:t>
            </a:fld>
            <a:endParaRPr lang="en-US"/>
          </a:p>
        </p:txBody>
      </p:sp>
      <p:sp>
        <p:nvSpPr>
          <p:cNvPr id="5" name="Footer Placeholder 4"/>
          <p:cNvSpPr>
            <a:spLocks noGrp="1"/>
          </p:cNvSpPr>
          <p:nvPr>
            <p:ph type="ftr" sz="quarter" idx="11"/>
          </p:nvPr>
        </p:nvSpPr>
        <p:spPr/>
        <p:txBody>
          <a:bodyPr/>
          <a:lstStyle>
            <a:lvl1pPr>
              <a:defRPr>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B36B701-6060-4A28-8A52-5E2450E0EE51}" type="slidenum">
              <a:rPr lang="ar-SA"/>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cs typeface="Arial" charset="0"/>
              </a:defRPr>
            </a:lvl1pPr>
          </a:lstStyle>
          <a:p>
            <a:pPr>
              <a:defRPr/>
            </a:pPr>
            <a:fld id="{BB08A572-4A9E-4E2C-8759-08C6DC214529}" type="datetime1">
              <a:rPr lang="en-US"/>
              <a:pPr>
                <a:defRPr/>
              </a:pPr>
              <a:t>5/18/2013</a:t>
            </a:fld>
            <a:endParaRPr lang="en-US"/>
          </a:p>
        </p:txBody>
      </p:sp>
      <p:sp>
        <p:nvSpPr>
          <p:cNvPr id="6" name="Footer Placeholder 5"/>
          <p:cNvSpPr>
            <a:spLocks noGrp="1"/>
          </p:cNvSpPr>
          <p:nvPr>
            <p:ph type="ftr" sz="quarter" idx="11"/>
          </p:nvPr>
        </p:nvSpPr>
        <p:spPr/>
        <p:txBody>
          <a:bodyPr/>
          <a:lstStyle>
            <a:lvl1pPr>
              <a:defRPr>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0AE7783A-3FE6-49A7-A667-0BA06F775874}" type="slidenum">
              <a:rPr lang="ar-SA"/>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cs typeface="Arial" charset="0"/>
              </a:defRPr>
            </a:lvl1pPr>
          </a:lstStyle>
          <a:p>
            <a:pPr>
              <a:defRPr/>
            </a:pPr>
            <a:fld id="{ECBF17E4-CA2B-4307-8826-429442E75C9D}" type="datetime1">
              <a:rPr lang="en-US"/>
              <a:pPr>
                <a:defRPr/>
              </a:pPr>
              <a:t>5/18/2013</a:t>
            </a:fld>
            <a:endParaRPr lang="en-US"/>
          </a:p>
        </p:txBody>
      </p:sp>
      <p:sp>
        <p:nvSpPr>
          <p:cNvPr id="8" name="Footer Placeholder 7"/>
          <p:cNvSpPr>
            <a:spLocks noGrp="1"/>
          </p:cNvSpPr>
          <p:nvPr>
            <p:ph type="ftr" sz="quarter" idx="11"/>
          </p:nvPr>
        </p:nvSpPr>
        <p:spPr/>
        <p:txBody>
          <a:bodyPr/>
          <a:lstStyle>
            <a:lvl1pPr>
              <a:defRPr>
                <a:cs typeface="Arial" charset="0"/>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2F079E58-50A2-4DBA-B1E9-6B7FB2847A2F}" type="slidenum">
              <a:rPr lang="ar-SA"/>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cs typeface="Arial" charset="0"/>
              </a:defRPr>
            </a:lvl1pPr>
          </a:lstStyle>
          <a:p>
            <a:pPr>
              <a:defRPr/>
            </a:pPr>
            <a:fld id="{AAF1A046-6399-4400-8E3F-CA8496A568CA}" type="datetime1">
              <a:rPr lang="en-US"/>
              <a:pPr>
                <a:defRPr/>
              </a:pPr>
              <a:t>5/18/2013</a:t>
            </a:fld>
            <a:endParaRPr lang="en-US"/>
          </a:p>
        </p:txBody>
      </p:sp>
      <p:sp>
        <p:nvSpPr>
          <p:cNvPr id="4" name="Footer Placeholder 3"/>
          <p:cNvSpPr>
            <a:spLocks noGrp="1"/>
          </p:cNvSpPr>
          <p:nvPr>
            <p:ph type="ftr" sz="quarter" idx="11"/>
          </p:nvPr>
        </p:nvSpPr>
        <p:spPr/>
        <p:txBody>
          <a:bodyPr/>
          <a:lstStyle>
            <a:lvl1pPr>
              <a:defRPr>
                <a:cs typeface="Arial" charset="0"/>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350C4AFD-2AFE-41CB-B42D-4E77C1167201}" type="slidenum">
              <a:rPr lang="ar-SA"/>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cs typeface="Arial" charset="0"/>
              </a:defRPr>
            </a:lvl1pPr>
          </a:lstStyle>
          <a:p>
            <a:pPr>
              <a:defRPr/>
            </a:pPr>
            <a:fld id="{984A27B2-229B-4BF9-B40D-5433E0170D52}" type="datetime1">
              <a:rPr lang="en-US"/>
              <a:pPr>
                <a:defRPr/>
              </a:pPr>
              <a:t>5/18/2013</a:t>
            </a:fld>
            <a:endParaRPr lang="en-US"/>
          </a:p>
        </p:txBody>
      </p:sp>
      <p:sp>
        <p:nvSpPr>
          <p:cNvPr id="3" name="Footer Placeholder 2"/>
          <p:cNvSpPr>
            <a:spLocks noGrp="1"/>
          </p:cNvSpPr>
          <p:nvPr>
            <p:ph type="ftr" sz="quarter" idx="11"/>
          </p:nvPr>
        </p:nvSpPr>
        <p:spPr/>
        <p:txBody>
          <a:bodyPr/>
          <a:lstStyle>
            <a:lvl1pPr>
              <a:defRPr>
                <a:cs typeface="Arial" charset="0"/>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F3ABE413-8EB3-4AD2-A85E-411072CDDAFA}" type="slidenum">
              <a:rPr lang="ar-SA"/>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cs typeface="Arial" charset="0"/>
              </a:defRPr>
            </a:lvl1pPr>
          </a:lstStyle>
          <a:p>
            <a:pPr>
              <a:defRPr/>
            </a:pPr>
            <a:fld id="{DF028195-FF8A-4BA5-ABA0-9D82F26F021E}" type="datetime1">
              <a:rPr lang="en-US"/>
              <a:pPr>
                <a:defRPr/>
              </a:pPr>
              <a:t>5/18/2013</a:t>
            </a:fld>
            <a:endParaRPr lang="en-US"/>
          </a:p>
        </p:txBody>
      </p:sp>
      <p:sp>
        <p:nvSpPr>
          <p:cNvPr id="6" name="Footer Placeholder 5"/>
          <p:cNvSpPr>
            <a:spLocks noGrp="1"/>
          </p:cNvSpPr>
          <p:nvPr>
            <p:ph type="ftr" sz="quarter" idx="11"/>
          </p:nvPr>
        </p:nvSpPr>
        <p:spPr/>
        <p:txBody>
          <a:bodyPr/>
          <a:lstStyle>
            <a:lvl1pPr>
              <a:defRPr>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9AEB9C34-AE50-4CA1-9BD5-A8B94F9CA979}"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93CC9E8C-C2EC-49D8-8B94-C15FA48DE9D2}" type="datetime1">
              <a:rPr lang="en-US"/>
              <a:pPr>
                <a:defRPr/>
              </a:pPr>
              <a:t>5/18/2013</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48CE9FE9-75B0-4574-8762-33EC86BABC1B}" type="slidenum">
              <a:rPr lang="ar-SA"/>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cs typeface="Arial" charset="0"/>
              </a:defRPr>
            </a:lvl1pPr>
          </a:lstStyle>
          <a:p>
            <a:pPr>
              <a:defRPr/>
            </a:pPr>
            <a:fld id="{003E1820-B29D-489A-989C-11B7AE046B76}" type="datetime1">
              <a:rPr lang="en-US"/>
              <a:pPr>
                <a:defRPr/>
              </a:pPr>
              <a:t>5/18/2013</a:t>
            </a:fld>
            <a:endParaRPr lang="en-US"/>
          </a:p>
        </p:txBody>
      </p:sp>
      <p:sp>
        <p:nvSpPr>
          <p:cNvPr id="6" name="Footer Placeholder 5"/>
          <p:cNvSpPr>
            <a:spLocks noGrp="1"/>
          </p:cNvSpPr>
          <p:nvPr>
            <p:ph type="ftr" sz="quarter" idx="11"/>
          </p:nvPr>
        </p:nvSpPr>
        <p:spPr/>
        <p:txBody>
          <a:bodyPr/>
          <a:lstStyle>
            <a:lvl1pPr>
              <a:defRPr>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FDF9733D-5594-4C01-9632-6D2912A3DE76}" type="slidenum">
              <a:rPr lang="ar-SA"/>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cs typeface="Arial" charset="0"/>
              </a:defRPr>
            </a:lvl1pPr>
          </a:lstStyle>
          <a:p>
            <a:pPr>
              <a:defRPr/>
            </a:pPr>
            <a:fld id="{BAA22DEF-A8DF-4994-926D-75983E14073F}" type="datetime1">
              <a:rPr lang="en-US"/>
              <a:pPr>
                <a:defRPr/>
              </a:pPr>
              <a:t>5/18/2013</a:t>
            </a:fld>
            <a:endParaRPr lang="en-US"/>
          </a:p>
        </p:txBody>
      </p:sp>
      <p:sp>
        <p:nvSpPr>
          <p:cNvPr id="5" name="Footer Placeholder 4"/>
          <p:cNvSpPr>
            <a:spLocks noGrp="1"/>
          </p:cNvSpPr>
          <p:nvPr>
            <p:ph type="ftr" sz="quarter" idx="11"/>
          </p:nvPr>
        </p:nvSpPr>
        <p:spPr/>
        <p:txBody>
          <a:bodyPr/>
          <a:lstStyle>
            <a:lvl1pPr>
              <a:defRPr>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C31B94C-8FD3-4B15-ACF6-0CAD0E69EC3A}" type="slidenum">
              <a:rPr lang="ar-SA"/>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685800"/>
            <a:ext cx="1771650" cy="5440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9525" y="685800"/>
            <a:ext cx="516255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cs typeface="Arial" charset="0"/>
              </a:defRPr>
            </a:lvl1pPr>
          </a:lstStyle>
          <a:p>
            <a:pPr>
              <a:defRPr/>
            </a:pPr>
            <a:fld id="{523B75B9-C2C3-41CE-B209-C75F3C28DC1D}" type="datetime1">
              <a:rPr lang="en-US"/>
              <a:pPr>
                <a:defRPr/>
              </a:pPr>
              <a:t>5/18/2013</a:t>
            </a:fld>
            <a:endParaRPr lang="en-US"/>
          </a:p>
        </p:txBody>
      </p:sp>
      <p:sp>
        <p:nvSpPr>
          <p:cNvPr id="5" name="Footer Placeholder 4"/>
          <p:cNvSpPr>
            <a:spLocks noGrp="1"/>
          </p:cNvSpPr>
          <p:nvPr>
            <p:ph type="ftr" sz="quarter" idx="11"/>
          </p:nvPr>
        </p:nvSpPr>
        <p:spPr/>
        <p:txBody>
          <a:bodyPr/>
          <a:lstStyle>
            <a:lvl1pPr>
              <a:defRPr>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BB46BE-08C5-4B8A-ACD7-D46E02493E40}" type="slidenum">
              <a:rPr lang="ar-SA"/>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12"/>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FEB6DB74-D413-46B0-B69E-C847E244C088}" type="datetime1">
              <a:rPr lang="en-US"/>
              <a:pPr>
                <a:defRPr/>
              </a:pPr>
              <a:t>5/18/2013</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C0427875-CECC-4D27-B360-330E7C5C6DF5}" type="slidenum">
              <a:rPr lang="ar-SA"/>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DE31E1D9-9422-4F53-8752-29BCAB5E76ED}" type="datetime1">
              <a:rPr lang="en-US"/>
              <a:pPr>
                <a:defRPr/>
              </a:pPr>
              <a:t>5/18/2013</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EF64504C-830A-4DC9-B7B9-1BCEB3EEA227}" type="slidenum">
              <a:rPr lang="ar-SA"/>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12"/>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5A84FB9F-8209-4D1C-92EA-B86D8FB9938B}" type="datetime1">
              <a:rPr lang="en-US"/>
              <a:pPr>
                <a:defRPr/>
              </a:pPr>
              <a:t>5/18/2013</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A08431CD-65CF-406E-8DCA-A2CCA37F0D04}" type="slidenum">
              <a:rPr lang="ar-SA"/>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9834D7AB-C56C-40D2-9315-3A6435941BF9}" type="datetime1">
              <a:rPr lang="en-US"/>
              <a:pPr>
                <a:defRPr/>
              </a:pPr>
              <a:t>5/18/2013</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559F4079-A1C9-4A50-869F-9B94E3DEE28B}" type="slidenum">
              <a:rPr lang="ar-SA"/>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12"/>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2D67BEC4-9ED3-40CD-8626-FE95788DED3D}" type="datetime1">
              <a:rPr lang="en-US"/>
              <a:pPr>
                <a:defRPr/>
              </a:pPr>
              <a:t>5/18/2013</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6D9FC752-F5F1-4B6B-8FF9-0F0912C6A78D}" type="slidenum">
              <a:rPr lang="ar-SA"/>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758699BF-806B-4031-A371-481ACED340CB}" type="datetime1">
              <a:rPr lang="en-US"/>
              <a:pPr>
                <a:defRPr/>
              </a:pPr>
              <a:t>5/18/2013</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5CC9BB1C-1289-4B19-AEF6-B5A142C57F36}" type="slidenum">
              <a:rPr lang="ar-SA"/>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C46FD8EF-CF8A-4A5C-A1C0-C52F8EFD0A36}" type="datetime1">
              <a:rPr lang="en-US"/>
              <a:pPr>
                <a:defRPr/>
              </a:pPr>
              <a:t>5/18/2013</a:t>
            </a:fld>
            <a:endParaRPr lang="en-US"/>
          </a:p>
        </p:txBody>
      </p:sp>
      <p:sp>
        <p:nvSpPr>
          <p:cNvPr id="3" name="Footer Placeholder 27"/>
          <p:cNvSpPr>
            <a:spLocks noGrp="1"/>
          </p:cNvSpPr>
          <p:nvPr>
            <p:ph type="ftr" sz="quarter" idx="11"/>
          </p:nvPr>
        </p:nvSpPr>
        <p:spPr/>
        <p:txBody>
          <a:bodyPr/>
          <a:lstStyle>
            <a:lvl1pPr>
              <a:defRPr/>
            </a:lvl1pPr>
          </a:lstStyle>
          <a:p>
            <a:pPr>
              <a:defRPr/>
            </a:pPr>
            <a:endParaRPr lang="en-US"/>
          </a:p>
        </p:txBody>
      </p:sp>
      <p:sp>
        <p:nvSpPr>
          <p:cNvPr id="4" name="Slide Number Placeholder 4"/>
          <p:cNvSpPr>
            <a:spLocks noGrp="1"/>
          </p:cNvSpPr>
          <p:nvPr>
            <p:ph type="sldNum" sz="quarter" idx="12"/>
          </p:nvPr>
        </p:nvSpPr>
        <p:spPr/>
        <p:txBody>
          <a:bodyPr/>
          <a:lstStyle>
            <a:lvl1pPr>
              <a:defRPr/>
            </a:lvl1pPr>
          </a:lstStyle>
          <a:p>
            <a:pPr>
              <a:defRPr/>
            </a:pPr>
            <a:fld id="{B48B0320-BD6E-4DB2-9F4B-9E6BD084CC42}"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12"/>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1B670A92-4B2F-4592-8F95-D4B2EDD437BD}" type="datetime1">
              <a:rPr lang="en-US"/>
              <a:pPr>
                <a:defRPr/>
              </a:pPr>
              <a:t>5/18/2013</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E71E1DCB-F8BE-4B6E-9D4F-578F97A7BCE3}" type="slidenum">
              <a:rPr lang="ar-SA"/>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12"/>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1BBF69F5-0DB3-4A5B-8A5C-D1F7BAB85774}" type="datetime1">
              <a:rPr lang="en-US"/>
              <a:pPr>
                <a:defRPr/>
              </a:pPr>
              <a:t>5/18/2013</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160DD6A3-DD8C-4733-8DE4-C858F7D63F3B}" type="slidenum">
              <a:rPr lang="ar-SA"/>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1602F9BB-F621-49DD-8471-3B413D06CC86}" type="datetime1">
              <a:rPr lang="en-US"/>
              <a:pPr>
                <a:defRPr/>
              </a:pPr>
              <a:t>5/18/2013</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DB8D9B59-0814-4824-BE86-2A44E73365FE}" type="slidenum">
              <a:rPr lang="ar-SA"/>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8AA6C9DF-FB6B-4F37-BFFC-005C90BBE301}" type="datetime1">
              <a:rPr lang="en-US"/>
              <a:pPr>
                <a:defRPr/>
              </a:pPr>
              <a:t>5/18/2013</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86EE6FE8-B458-4B18-BE14-A7300ABBB3BD}" type="slidenum">
              <a:rPr lang="ar-SA"/>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A64F43BC-C080-4AE7-93BB-CF43DDAA6723}" type="datetime1">
              <a:rPr lang="en-US"/>
              <a:pPr>
                <a:defRPr/>
              </a:pPr>
              <a:t>5/18/2013</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D74AF55F-A301-466E-8DA8-A28864812B57}" type="slidenum">
              <a:rPr lang="ar-SA"/>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029B4232-65FC-4EEA-99FC-64CFDE73FED9}" type="datetime1">
              <a:rPr lang="en-US">
                <a:solidFill>
                  <a:srgbClr val="F0A22E">
                    <a:shade val="75000"/>
                  </a:srgbClr>
                </a:solidFill>
              </a:rPr>
              <a:pPr>
                <a:defRPr/>
              </a:pPr>
              <a:t>5/18/2013</a:t>
            </a:fld>
            <a:endParaRPr lang="en-US">
              <a:solidFill>
                <a:srgbClr val="F0A22E">
                  <a:shade val="75000"/>
                </a:srgbClr>
              </a:solidFill>
            </a:endParaRPr>
          </a:p>
        </p:txBody>
      </p:sp>
      <p:sp>
        <p:nvSpPr>
          <p:cNvPr id="6" name="Footer Placeholder 1"/>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4E052FC7-E6A7-4B21-8FD8-CBE4DAEA8EBE}" type="slidenum">
              <a:rPr lang="ar-SA"/>
              <a:pPr>
                <a:defRPr/>
              </a:pPr>
              <a:t>‹#›</a:t>
            </a:fld>
            <a:endParaRPr lang="en-US"/>
          </a:p>
        </p:txBody>
      </p:sp>
    </p:spTree>
    <p:extLst>
      <p:ext uri="{BB962C8B-B14F-4D97-AF65-F5344CB8AC3E}">
        <p14:creationId xmlns:p14="http://schemas.microsoft.com/office/powerpoint/2010/main" val="28708219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B819CF9C-1467-476E-B253-E711260F3B8C}" type="datetime1">
              <a:rPr lang="en-US">
                <a:solidFill>
                  <a:srgbClr val="F0A22E">
                    <a:shade val="75000"/>
                  </a:srgbClr>
                </a:solidFill>
              </a:rPr>
              <a:pPr>
                <a:defRPr/>
              </a:pPr>
              <a:t>5/18/2013</a:t>
            </a:fld>
            <a:endParaRPr lang="en-US">
              <a:solidFill>
                <a:srgbClr val="F0A22E">
                  <a:shade val="75000"/>
                </a:srgbClr>
              </a:solidFill>
            </a:endParaRPr>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solidFill>
                <a:srgbClr val="F0A22E">
                  <a:shade val="75000"/>
                </a:srgbClr>
              </a:solidFill>
            </a:endParaRPr>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EAFF75C3-695B-4F20-9EE3-EB716CE421DF}" type="slidenum">
              <a:rPr lang="ar-SA"/>
              <a:pPr>
                <a:defRPr/>
              </a:pPr>
              <a:t>‹#›</a:t>
            </a:fld>
            <a:endParaRPr lang="en-US"/>
          </a:p>
        </p:txBody>
      </p:sp>
    </p:spTree>
    <p:extLst>
      <p:ext uri="{BB962C8B-B14F-4D97-AF65-F5344CB8AC3E}">
        <p14:creationId xmlns:p14="http://schemas.microsoft.com/office/powerpoint/2010/main" val="40135712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4D2F9632-93D2-4789-BEDA-61D006EB4E73}" type="datetime1">
              <a:rPr lang="en-US">
                <a:solidFill>
                  <a:srgbClr val="F0A22E">
                    <a:shade val="75000"/>
                  </a:srgbClr>
                </a:solidFill>
              </a:rPr>
              <a:pPr>
                <a:defRPr/>
              </a:pPr>
              <a:t>5/18/2013</a:t>
            </a:fld>
            <a:endParaRPr lang="en-US">
              <a:solidFill>
                <a:srgbClr val="F0A22E">
                  <a:shade val="75000"/>
                </a:srgbClr>
              </a:solidFill>
            </a:endParaRPr>
          </a:p>
        </p:txBody>
      </p:sp>
      <p:sp>
        <p:nvSpPr>
          <p:cNvPr id="7" name="Footer Placeholder 10"/>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9" name="Slide Number Placeholder 15"/>
          <p:cNvSpPr>
            <a:spLocks noGrp="1"/>
          </p:cNvSpPr>
          <p:nvPr>
            <p:ph type="sldNum" sz="quarter" idx="12"/>
          </p:nvPr>
        </p:nvSpPr>
        <p:spPr/>
        <p:txBody>
          <a:bodyPr/>
          <a:lstStyle>
            <a:lvl1pPr>
              <a:defRPr/>
            </a:lvl1pPr>
          </a:lstStyle>
          <a:p>
            <a:pPr>
              <a:defRPr/>
            </a:pPr>
            <a:fld id="{2F7879D2-A58A-493C-9E40-0F120EB3CBF4}" type="slidenum">
              <a:rPr lang="ar-SA"/>
              <a:pPr>
                <a:defRPr/>
              </a:pPr>
              <a:t>‹#›</a:t>
            </a:fld>
            <a:endParaRPr lang="en-US"/>
          </a:p>
        </p:txBody>
      </p:sp>
    </p:spTree>
    <p:extLst>
      <p:ext uri="{BB962C8B-B14F-4D97-AF65-F5344CB8AC3E}">
        <p14:creationId xmlns:p14="http://schemas.microsoft.com/office/powerpoint/2010/main" val="27946303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DCB20BC3-D66E-46F4-9D20-CB806F4B22F7}" type="datetime1">
              <a:rPr lang="en-US">
                <a:solidFill>
                  <a:srgbClr val="F0A22E">
                    <a:shade val="75000"/>
                  </a:srgbClr>
                </a:solidFill>
              </a:rPr>
              <a:pPr>
                <a:defRPr/>
              </a:pPr>
              <a:t>5/18/2013</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7" name="Slide Number Placeholder 4"/>
          <p:cNvSpPr>
            <a:spLocks noGrp="1"/>
          </p:cNvSpPr>
          <p:nvPr>
            <p:ph type="sldNum" sz="quarter" idx="12"/>
          </p:nvPr>
        </p:nvSpPr>
        <p:spPr/>
        <p:txBody>
          <a:bodyPr/>
          <a:lstStyle>
            <a:lvl1pPr>
              <a:defRPr/>
            </a:lvl1pPr>
          </a:lstStyle>
          <a:p>
            <a:pPr>
              <a:defRPr/>
            </a:pPr>
            <a:fld id="{7BE3625B-5B72-41C4-9F8E-6F08B442A0A9}" type="slidenum">
              <a:rPr lang="ar-SA"/>
              <a:pPr>
                <a:defRPr/>
              </a:pPr>
              <a:t>‹#›</a:t>
            </a:fld>
            <a:endParaRPr lang="en-US"/>
          </a:p>
        </p:txBody>
      </p:sp>
    </p:spTree>
    <p:extLst>
      <p:ext uri="{BB962C8B-B14F-4D97-AF65-F5344CB8AC3E}">
        <p14:creationId xmlns:p14="http://schemas.microsoft.com/office/powerpoint/2010/main" val="1910964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54634FC3-3A87-4260-AD8D-50377D36DC10}" type="datetime1">
              <a:rPr lang="en-US">
                <a:solidFill>
                  <a:srgbClr val="F0A22E">
                    <a:shade val="75000"/>
                  </a:srgbClr>
                </a:solidFill>
              </a:rPr>
              <a:pPr>
                <a:defRPr/>
              </a:pPr>
              <a:t>5/18/2013</a:t>
            </a:fld>
            <a:endParaRPr lang="en-US">
              <a:solidFill>
                <a:srgbClr val="F0A22E">
                  <a:shade val="75000"/>
                </a:srgbClr>
              </a:solidFill>
            </a:endParaRPr>
          </a:p>
        </p:txBody>
      </p:sp>
      <p:sp>
        <p:nvSpPr>
          <p:cNvPr id="9" name="Footer Placeholder 5"/>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C8E780D7-182A-4273-B5E8-067063351FB9}" type="slidenum">
              <a:rPr lang="ar-SA"/>
              <a:pPr>
                <a:defRPr/>
              </a:pPr>
              <a:t>‹#›</a:t>
            </a:fld>
            <a:endParaRPr lang="en-US"/>
          </a:p>
        </p:txBody>
      </p:sp>
    </p:spTree>
    <p:extLst>
      <p:ext uri="{BB962C8B-B14F-4D97-AF65-F5344CB8AC3E}">
        <p14:creationId xmlns:p14="http://schemas.microsoft.com/office/powerpoint/2010/main" val="25118885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D43AF14B-8F05-4CDB-A9F3-EC08CF615C70}" type="datetime1">
              <a:rPr lang="en-US">
                <a:solidFill>
                  <a:srgbClr val="F0A22E">
                    <a:shade val="75000"/>
                  </a:srgbClr>
                </a:solidFill>
              </a:rPr>
              <a:pPr>
                <a:defRPr/>
              </a:pPr>
              <a:t>5/18/2013</a:t>
            </a:fld>
            <a:endParaRPr lang="en-US">
              <a:solidFill>
                <a:srgbClr val="F0A22E">
                  <a:shade val="75000"/>
                </a:srgbClr>
              </a:solidFill>
            </a:endParaRPr>
          </a:p>
        </p:txBody>
      </p:sp>
      <p:sp>
        <p:nvSpPr>
          <p:cNvPr id="4"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5" name="Slide Number Placeholder 4"/>
          <p:cNvSpPr>
            <a:spLocks noGrp="1"/>
          </p:cNvSpPr>
          <p:nvPr>
            <p:ph type="sldNum" sz="quarter" idx="12"/>
          </p:nvPr>
        </p:nvSpPr>
        <p:spPr/>
        <p:txBody>
          <a:bodyPr/>
          <a:lstStyle>
            <a:lvl1pPr>
              <a:defRPr/>
            </a:lvl1pPr>
          </a:lstStyle>
          <a:p>
            <a:pPr>
              <a:defRPr/>
            </a:pPr>
            <a:fld id="{1CC0DF6E-26D3-4745-A8CC-DC35DCFAD067}" type="slidenum">
              <a:rPr lang="ar-SA"/>
              <a:pPr>
                <a:defRPr/>
              </a:pPr>
              <a:t>‹#›</a:t>
            </a:fld>
            <a:endParaRPr lang="en-US"/>
          </a:p>
        </p:txBody>
      </p:sp>
    </p:spTree>
    <p:extLst>
      <p:ext uri="{BB962C8B-B14F-4D97-AF65-F5344CB8AC3E}">
        <p14:creationId xmlns:p14="http://schemas.microsoft.com/office/powerpoint/2010/main" val="2404009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DA1E350B-112A-4A72-B287-7004B69E7CA0}" type="datetime1">
              <a:rPr lang="en-US"/>
              <a:pPr>
                <a:defRPr/>
              </a:pPr>
              <a:t>5/18/2013</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D5A6D8AC-B172-48A5-985F-0479FE17AC21}" type="slidenum">
              <a:rPr lang="ar-SA"/>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0D47D487-8E5D-40B8-8B39-4E6B498308B0}" type="datetime1">
              <a:rPr lang="en-US">
                <a:solidFill>
                  <a:srgbClr val="F0A22E">
                    <a:shade val="75000"/>
                  </a:srgbClr>
                </a:solidFill>
              </a:rPr>
              <a:pPr>
                <a:defRPr/>
              </a:pPr>
              <a:t>5/18/2013</a:t>
            </a:fld>
            <a:endParaRPr lang="en-US">
              <a:solidFill>
                <a:srgbClr val="F0A22E">
                  <a:shade val="75000"/>
                </a:srgbClr>
              </a:solidFill>
            </a:endParaRPr>
          </a:p>
        </p:txBody>
      </p:sp>
      <p:sp>
        <p:nvSpPr>
          <p:cNvPr id="3"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4" name="Slide Number Placeholder 4"/>
          <p:cNvSpPr>
            <a:spLocks noGrp="1"/>
          </p:cNvSpPr>
          <p:nvPr>
            <p:ph type="sldNum" sz="quarter" idx="12"/>
          </p:nvPr>
        </p:nvSpPr>
        <p:spPr/>
        <p:txBody>
          <a:bodyPr/>
          <a:lstStyle>
            <a:lvl1pPr>
              <a:defRPr/>
            </a:lvl1pPr>
          </a:lstStyle>
          <a:p>
            <a:pPr>
              <a:defRPr/>
            </a:pPr>
            <a:fld id="{98B67E7F-85E1-4AA6-A92F-507BBD16B83B}" type="slidenum">
              <a:rPr lang="ar-SA"/>
              <a:pPr>
                <a:defRPr/>
              </a:pPr>
              <a:t>‹#›</a:t>
            </a:fld>
            <a:endParaRPr lang="en-US"/>
          </a:p>
        </p:txBody>
      </p:sp>
    </p:spTree>
    <p:extLst>
      <p:ext uri="{BB962C8B-B14F-4D97-AF65-F5344CB8AC3E}">
        <p14:creationId xmlns:p14="http://schemas.microsoft.com/office/powerpoint/2010/main" val="223504895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2B417519-FD8F-4D76-AB9F-2B3561A41061}" type="datetime1">
              <a:rPr lang="en-US">
                <a:solidFill>
                  <a:srgbClr val="F0A22E">
                    <a:shade val="75000"/>
                  </a:srgbClr>
                </a:solidFill>
              </a:rPr>
              <a:pPr>
                <a:defRPr/>
              </a:pPr>
              <a:t>5/18/2013</a:t>
            </a:fld>
            <a:endParaRPr lang="en-US">
              <a:solidFill>
                <a:srgbClr val="F0A22E">
                  <a:shade val="75000"/>
                </a:srgbClr>
              </a:solidFill>
            </a:endParaRPr>
          </a:p>
        </p:txBody>
      </p:sp>
      <p:sp>
        <p:nvSpPr>
          <p:cNvPr id="7" name="Footer Placeholder 28"/>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1ACA4A03-E811-46B9-AE68-40410EE993DD}" type="slidenum">
              <a:rPr lang="ar-SA"/>
              <a:pPr>
                <a:defRPr/>
              </a:pPr>
              <a:t>‹#›</a:t>
            </a:fld>
            <a:endParaRPr lang="en-US"/>
          </a:p>
        </p:txBody>
      </p:sp>
    </p:spTree>
    <p:extLst>
      <p:ext uri="{BB962C8B-B14F-4D97-AF65-F5344CB8AC3E}">
        <p14:creationId xmlns:p14="http://schemas.microsoft.com/office/powerpoint/2010/main" val="13562704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FD857888-15C2-4FF0-9C6C-DF1A11C99918}" type="datetime1">
              <a:rPr lang="en-US">
                <a:solidFill>
                  <a:srgbClr val="F0A22E">
                    <a:shade val="75000"/>
                  </a:srgbClr>
                </a:solidFill>
              </a:rPr>
              <a:pPr>
                <a:defRPr/>
              </a:pPr>
              <a:t>5/18/2013</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7" name="Slide Number Placeholder 4"/>
          <p:cNvSpPr>
            <a:spLocks noGrp="1"/>
          </p:cNvSpPr>
          <p:nvPr>
            <p:ph type="sldNum" sz="quarter" idx="12"/>
          </p:nvPr>
        </p:nvSpPr>
        <p:spPr/>
        <p:txBody>
          <a:bodyPr/>
          <a:lstStyle>
            <a:lvl1pPr>
              <a:defRPr/>
            </a:lvl1pPr>
          </a:lstStyle>
          <a:p>
            <a:pPr>
              <a:defRPr/>
            </a:pPr>
            <a:fld id="{59B7BA0B-F92A-4F1F-8CFA-96A3EF8BF920}" type="slidenum">
              <a:rPr lang="ar-SA"/>
              <a:pPr>
                <a:defRPr/>
              </a:pPr>
              <a:t>‹#›</a:t>
            </a:fld>
            <a:endParaRPr lang="en-US"/>
          </a:p>
        </p:txBody>
      </p:sp>
    </p:spTree>
    <p:extLst>
      <p:ext uri="{BB962C8B-B14F-4D97-AF65-F5344CB8AC3E}">
        <p14:creationId xmlns:p14="http://schemas.microsoft.com/office/powerpoint/2010/main" val="293135856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C6471EF7-35FC-4631-9F5A-3DF0F4835138}" type="datetime1">
              <a:rPr lang="en-US">
                <a:solidFill>
                  <a:srgbClr val="F0A22E">
                    <a:shade val="75000"/>
                  </a:srgbClr>
                </a:solidFill>
              </a:rPr>
              <a:pPr>
                <a:defRPr/>
              </a:pPr>
              <a:t>5/18/2013</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6" name="Slide Number Placeholder 4"/>
          <p:cNvSpPr>
            <a:spLocks noGrp="1"/>
          </p:cNvSpPr>
          <p:nvPr>
            <p:ph type="sldNum" sz="quarter" idx="12"/>
          </p:nvPr>
        </p:nvSpPr>
        <p:spPr/>
        <p:txBody>
          <a:bodyPr/>
          <a:lstStyle>
            <a:lvl1pPr>
              <a:defRPr/>
            </a:lvl1pPr>
          </a:lstStyle>
          <a:p>
            <a:pPr>
              <a:defRPr/>
            </a:pPr>
            <a:fld id="{136121E2-8D15-43B8-AECE-370AF94D2FD4}" type="slidenum">
              <a:rPr lang="ar-SA"/>
              <a:pPr>
                <a:defRPr/>
              </a:pPr>
              <a:t>‹#›</a:t>
            </a:fld>
            <a:endParaRPr lang="en-US"/>
          </a:p>
        </p:txBody>
      </p:sp>
    </p:spTree>
    <p:extLst>
      <p:ext uri="{BB962C8B-B14F-4D97-AF65-F5344CB8AC3E}">
        <p14:creationId xmlns:p14="http://schemas.microsoft.com/office/powerpoint/2010/main" val="354432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8CE2082C-7A99-461E-A80D-E0BFCE503E5F}" type="datetime1">
              <a:rPr lang="en-US">
                <a:solidFill>
                  <a:srgbClr val="F0A22E">
                    <a:shade val="75000"/>
                  </a:srgbClr>
                </a:solidFill>
              </a:rPr>
              <a:pPr>
                <a:defRPr/>
              </a:pPr>
              <a:t>5/18/2013</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6" name="Slide Number Placeholder 4"/>
          <p:cNvSpPr>
            <a:spLocks noGrp="1"/>
          </p:cNvSpPr>
          <p:nvPr>
            <p:ph type="sldNum" sz="quarter" idx="12"/>
          </p:nvPr>
        </p:nvSpPr>
        <p:spPr/>
        <p:txBody>
          <a:bodyPr/>
          <a:lstStyle>
            <a:lvl1pPr>
              <a:defRPr/>
            </a:lvl1pPr>
          </a:lstStyle>
          <a:p>
            <a:pPr>
              <a:defRPr/>
            </a:pPr>
            <a:fld id="{2F35C484-E598-4987-A6DC-9CA10DC668EA}" type="slidenum">
              <a:rPr lang="ar-SA"/>
              <a:pPr>
                <a:defRPr/>
              </a:pPr>
              <a:t>‹#›</a:t>
            </a:fld>
            <a:endParaRPr lang="en-US"/>
          </a:p>
        </p:txBody>
      </p:sp>
    </p:spTree>
    <p:extLst>
      <p:ext uri="{BB962C8B-B14F-4D97-AF65-F5344CB8AC3E}">
        <p14:creationId xmlns:p14="http://schemas.microsoft.com/office/powerpoint/2010/main" val="36164938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B9878DC0-72B6-4CE5-9877-D3260F3A65BC}" type="datetime1">
              <a:rPr lang="en-US">
                <a:solidFill>
                  <a:srgbClr val="F0A22E">
                    <a:shade val="75000"/>
                  </a:srgbClr>
                </a:solidFill>
              </a:rPr>
              <a:pPr>
                <a:defRPr/>
              </a:pPr>
              <a:t>5/18/2013</a:t>
            </a:fld>
            <a:endParaRPr lang="en-US">
              <a:solidFill>
                <a:srgbClr val="F0A22E">
                  <a:shade val="75000"/>
                </a:srgbClr>
              </a:solidFill>
            </a:endParaRPr>
          </a:p>
        </p:txBody>
      </p:sp>
      <p:sp>
        <p:nvSpPr>
          <p:cNvPr id="6" name="Footer Placeholder 1"/>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A709B246-A9DB-4572-A53C-68AABB670335}"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36057805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C8370B2D-920B-4F2E-951F-F25525FFAF1B}" type="datetime1">
              <a:rPr lang="en-US">
                <a:solidFill>
                  <a:srgbClr val="F0A22E">
                    <a:shade val="75000"/>
                  </a:srgbClr>
                </a:solidFill>
              </a:rPr>
              <a:pPr>
                <a:defRPr/>
              </a:pPr>
              <a:t>5/18/2013</a:t>
            </a:fld>
            <a:endParaRPr lang="en-US">
              <a:solidFill>
                <a:srgbClr val="F0A22E">
                  <a:shade val="75000"/>
                </a:srgbClr>
              </a:solidFill>
            </a:endParaRPr>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r>
              <a:rPr lang="en-US">
                <a:solidFill>
                  <a:srgbClr val="F0A22E">
                    <a:shade val="75000"/>
                  </a:srgbClr>
                </a:solidFill>
              </a:rPr>
              <a:t>Ali janajera</a:t>
            </a:r>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DCF9BCEC-8658-4434-B5E7-4A77CFA22AE2}"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17390146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0D1780D9-0340-45F4-87D7-5624094E729B}" type="datetime1">
              <a:rPr lang="en-US">
                <a:solidFill>
                  <a:srgbClr val="F0A22E">
                    <a:shade val="75000"/>
                  </a:srgbClr>
                </a:solidFill>
              </a:rPr>
              <a:pPr>
                <a:defRPr/>
              </a:pPr>
              <a:t>5/18/2013</a:t>
            </a:fld>
            <a:endParaRPr lang="en-US">
              <a:solidFill>
                <a:srgbClr val="F0A22E">
                  <a:shade val="75000"/>
                </a:srgbClr>
              </a:solidFill>
            </a:endParaRPr>
          </a:p>
        </p:txBody>
      </p:sp>
      <p:sp>
        <p:nvSpPr>
          <p:cNvPr id="7" name="Footer Placeholder 10"/>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9" name="Slide Number Placeholder 15"/>
          <p:cNvSpPr>
            <a:spLocks noGrp="1"/>
          </p:cNvSpPr>
          <p:nvPr>
            <p:ph type="sldNum" sz="quarter" idx="12"/>
          </p:nvPr>
        </p:nvSpPr>
        <p:spPr/>
        <p:txBody>
          <a:bodyPr/>
          <a:lstStyle>
            <a:lvl1pPr>
              <a:defRPr/>
            </a:lvl1pPr>
          </a:lstStyle>
          <a:p>
            <a:pPr>
              <a:defRPr/>
            </a:pPr>
            <a:fld id="{C268805E-820D-46FF-8FA0-2EF421F3AB69}"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36351480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8693D95A-629F-44E5-B2C7-44ACE5222AEF}" type="datetime1">
              <a:rPr lang="en-US">
                <a:solidFill>
                  <a:srgbClr val="F0A22E">
                    <a:shade val="75000"/>
                  </a:srgbClr>
                </a:solidFill>
              </a:rPr>
              <a:pPr>
                <a:defRPr/>
              </a:pPr>
              <a:t>5/18/2013</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7" name="Slide Number Placeholder 4"/>
          <p:cNvSpPr>
            <a:spLocks noGrp="1"/>
          </p:cNvSpPr>
          <p:nvPr>
            <p:ph type="sldNum" sz="quarter" idx="12"/>
          </p:nvPr>
        </p:nvSpPr>
        <p:spPr/>
        <p:txBody>
          <a:bodyPr/>
          <a:lstStyle>
            <a:lvl1pPr>
              <a:defRPr/>
            </a:lvl1pPr>
          </a:lstStyle>
          <a:p>
            <a:pPr>
              <a:defRPr/>
            </a:pPr>
            <a:fld id="{A81CE597-1364-4442-AB6B-91BD229B124D}"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1895653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2E92A65A-4265-4423-8B20-505DD9547992}" type="datetime1">
              <a:rPr lang="en-US">
                <a:solidFill>
                  <a:srgbClr val="F0A22E">
                    <a:shade val="75000"/>
                  </a:srgbClr>
                </a:solidFill>
              </a:rPr>
              <a:pPr>
                <a:defRPr/>
              </a:pPr>
              <a:t>5/18/2013</a:t>
            </a:fld>
            <a:endParaRPr lang="en-US">
              <a:solidFill>
                <a:srgbClr val="F0A22E">
                  <a:shade val="75000"/>
                </a:srgbClr>
              </a:solidFill>
            </a:endParaRPr>
          </a:p>
        </p:txBody>
      </p:sp>
      <p:sp>
        <p:nvSpPr>
          <p:cNvPr id="9" name="Footer Placeholder 5"/>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6D9564AD-FB1A-4AC5-8746-D32C1E865A9A}"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119444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12"/>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CDFF1246-6A40-493C-9088-770B7D80D961}" type="datetime1">
              <a:rPr lang="en-US"/>
              <a:pPr>
                <a:defRPr/>
              </a:pPr>
              <a:t>5/18/2013</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88363404-716E-4C44-94CA-AF428C24A0A5}" type="slidenum">
              <a:rPr lang="ar-SA"/>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274C1D77-8466-42E1-8A63-999E0F40493D}" type="datetime1">
              <a:rPr lang="en-US">
                <a:solidFill>
                  <a:srgbClr val="F0A22E">
                    <a:shade val="75000"/>
                  </a:srgbClr>
                </a:solidFill>
              </a:rPr>
              <a:pPr>
                <a:defRPr/>
              </a:pPr>
              <a:t>5/18/2013</a:t>
            </a:fld>
            <a:endParaRPr lang="en-US">
              <a:solidFill>
                <a:srgbClr val="F0A22E">
                  <a:shade val="75000"/>
                </a:srgbClr>
              </a:solidFill>
            </a:endParaRPr>
          </a:p>
        </p:txBody>
      </p:sp>
      <p:sp>
        <p:nvSpPr>
          <p:cNvPr id="4"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5" name="Slide Number Placeholder 4"/>
          <p:cNvSpPr>
            <a:spLocks noGrp="1"/>
          </p:cNvSpPr>
          <p:nvPr>
            <p:ph type="sldNum" sz="quarter" idx="12"/>
          </p:nvPr>
        </p:nvSpPr>
        <p:spPr/>
        <p:txBody>
          <a:bodyPr/>
          <a:lstStyle>
            <a:lvl1pPr>
              <a:defRPr/>
            </a:lvl1pPr>
          </a:lstStyle>
          <a:p>
            <a:pPr>
              <a:defRPr/>
            </a:pPr>
            <a:fld id="{31AFA5D3-1132-472C-8CAD-2F1B9DB19EB3}"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17309846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36A9F563-63C2-42F3-B2F0-359035EC4E3A}" type="datetime1">
              <a:rPr lang="en-US">
                <a:solidFill>
                  <a:srgbClr val="F0A22E">
                    <a:shade val="75000"/>
                  </a:srgbClr>
                </a:solidFill>
              </a:rPr>
              <a:pPr>
                <a:defRPr/>
              </a:pPr>
              <a:t>5/18/2013</a:t>
            </a:fld>
            <a:endParaRPr lang="en-US">
              <a:solidFill>
                <a:srgbClr val="F0A22E">
                  <a:shade val="75000"/>
                </a:srgbClr>
              </a:solidFill>
            </a:endParaRPr>
          </a:p>
        </p:txBody>
      </p:sp>
      <p:sp>
        <p:nvSpPr>
          <p:cNvPr id="3"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4" name="Slide Number Placeholder 4"/>
          <p:cNvSpPr>
            <a:spLocks noGrp="1"/>
          </p:cNvSpPr>
          <p:nvPr>
            <p:ph type="sldNum" sz="quarter" idx="12"/>
          </p:nvPr>
        </p:nvSpPr>
        <p:spPr/>
        <p:txBody>
          <a:bodyPr/>
          <a:lstStyle>
            <a:lvl1pPr>
              <a:defRPr/>
            </a:lvl1pPr>
          </a:lstStyle>
          <a:p>
            <a:pPr>
              <a:defRPr/>
            </a:pPr>
            <a:fld id="{5C6B9929-7AB1-4EAC-95CC-97A8F2C2E8AE}"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99793184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E157E137-1F92-41E8-81C3-BA716DF495FA}" type="datetime1">
              <a:rPr lang="en-US">
                <a:solidFill>
                  <a:srgbClr val="F0A22E">
                    <a:shade val="75000"/>
                  </a:srgbClr>
                </a:solidFill>
              </a:rPr>
              <a:pPr>
                <a:defRPr/>
              </a:pPr>
              <a:t>5/18/2013</a:t>
            </a:fld>
            <a:endParaRPr lang="en-US">
              <a:solidFill>
                <a:srgbClr val="F0A22E">
                  <a:shade val="75000"/>
                </a:srgbClr>
              </a:solidFill>
            </a:endParaRPr>
          </a:p>
        </p:txBody>
      </p:sp>
      <p:sp>
        <p:nvSpPr>
          <p:cNvPr id="7" name="Footer Placeholder 28"/>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8" name="Slide Number Placeholder 6"/>
          <p:cNvSpPr>
            <a:spLocks noGrp="1"/>
          </p:cNvSpPr>
          <p:nvPr>
            <p:ph type="sldNum" sz="quarter" idx="12"/>
          </p:nvPr>
        </p:nvSpPr>
        <p:spPr/>
        <p:txBody>
          <a:bodyPr/>
          <a:lstStyle>
            <a:lvl1pPr>
              <a:defRPr/>
            </a:lvl1pPr>
          </a:lstStyle>
          <a:p>
            <a:pPr>
              <a:defRPr/>
            </a:pPr>
            <a:fld id="{A6B654C5-33B9-4679-A3F3-22AD38454DE9}"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1764656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AA19528E-6572-4D92-9E85-8F9F5DAE24B1}" type="datetime1">
              <a:rPr lang="en-US">
                <a:solidFill>
                  <a:srgbClr val="F0A22E">
                    <a:shade val="75000"/>
                  </a:srgbClr>
                </a:solidFill>
              </a:rPr>
              <a:pPr>
                <a:defRPr/>
              </a:pPr>
              <a:t>5/18/2013</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7" name="Slide Number Placeholder 4"/>
          <p:cNvSpPr>
            <a:spLocks noGrp="1"/>
          </p:cNvSpPr>
          <p:nvPr>
            <p:ph type="sldNum" sz="quarter" idx="12"/>
          </p:nvPr>
        </p:nvSpPr>
        <p:spPr/>
        <p:txBody>
          <a:bodyPr/>
          <a:lstStyle>
            <a:lvl1pPr>
              <a:defRPr/>
            </a:lvl1pPr>
          </a:lstStyle>
          <a:p>
            <a:pPr>
              <a:defRPr/>
            </a:pPr>
            <a:fld id="{54E4C30A-AF46-4067-AB18-D189FC8C90EA}"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83513292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7AB2A8E1-30C2-4CAC-B27C-F1A0F39EC546}" type="datetime1">
              <a:rPr lang="en-US">
                <a:solidFill>
                  <a:srgbClr val="F0A22E">
                    <a:shade val="75000"/>
                  </a:srgbClr>
                </a:solidFill>
              </a:rPr>
              <a:pPr>
                <a:defRPr/>
              </a:pPr>
              <a:t>5/18/2013</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6" name="Slide Number Placeholder 4"/>
          <p:cNvSpPr>
            <a:spLocks noGrp="1"/>
          </p:cNvSpPr>
          <p:nvPr>
            <p:ph type="sldNum" sz="quarter" idx="12"/>
          </p:nvPr>
        </p:nvSpPr>
        <p:spPr/>
        <p:txBody>
          <a:bodyPr/>
          <a:lstStyle>
            <a:lvl1pPr>
              <a:defRPr/>
            </a:lvl1pPr>
          </a:lstStyle>
          <a:p>
            <a:pPr>
              <a:defRPr/>
            </a:pPr>
            <a:fld id="{AF91BFCB-E7FE-448B-91F8-C51C37120D77}"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41042163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1D2D342A-5569-4B04-98F5-8F572FD12F8E}" type="datetime1">
              <a:rPr lang="en-US">
                <a:solidFill>
                  <a:srgbClr val="F0A22E">
                    <a:shade val="75000"/>
                  </a:srgbClr>
                </a:solidFill>
              </a:rPr>
              <a:pPr>
                <a:defRPr/>
              </a:pPr>
              <a:t>5/18/2013</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6" name="Slide Number Placeholder 4"/>
          <p:cNvSpPr>
            <a:spLocks noGrp="1"/>
          </p:cNvSpPr>
          <p:nvPr>
            <p:ph type="sldNum" sz="quarter" idx="12"/>
          </p:nvPr>
        </p:nvSpPr>
        <p:spPr/>
        <p:txBody>
          <a:bodyPr/>
          <a:lstStyle>
            <a:lvl1pPr>
              <a:defRPr/>
            </a:lvl1pPr>
          </a:lstStyle>
          <a:p>
            <a:pPr>
              <a:defRPr/>
            </a:pPr>
            <a:fld id="{90354357-A098-4B3F-928A-EB650EE73E27}"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6945276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029B4232-65FC-4EEA-99FC-64CFDE73FED9}" type="datetime1">
              <a:rPr lang="en-US">
                <a:solidFill>
                  <a:srgbClr val="F0A22E">
                    <a:shade val="75000"/>
                  </a:srgbClr>
                </a:solidFill>
              </a:rPr>
              <a:pPr>
                <a:defRPr/>
              </a:pPr>
              <a:t>5/18/2013</a:t>
            </a:fld>
            <a:endParaRPr lang="en-US">
              <a:solidFill>
                <a:srgbClr val="F0A22E">
                  <a:shade val="75000"/>
                </a:srgbClr>
              </a:solidFill>
            </a:endParaRPr>
          </a:p>
        </p:txBody>
      </p:sp>
      <p:sp>
        <p:nvSpPr>
          <p:cNvPr id="6" name="Footer Placeholder 1"/>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4E052FC7-E6A7-4B21-8FD8-CBE4DAEA8EBE}" type="slidenum">
              <a:rPr lang="ar-SA"/>
              <a:pPr>
                <a:defRPr/>
              </a:pPr>
              <a:t>‹#›</a:t>
            </a:fld>
            <a:endParaRPr lang="en-US"/>
          </a:p>
        </p:txBody>
      </p:sp>
    </p:spTree>
    <p:extLst>
      <p:ext uri="{BB962C8B-B14F-4D97-AF65-F5344CB8AC3E}">
        <p14:creationId xmlns:p14="http://schemas.microsoft.com/office/powerpoint/2010/main" val="140478885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B819CF9C-1467-476E-B253-E711260F3B8C}" type="datetime1">
              <a:rPr lang="en-US">
                <a:solidFill>
                  <a:srgbClr val="F0A22E">
                    <a:shade val="75000"/>
                  </a:srgbClr>
                </a:solidFill>
              </a:rPr>
              <a:pPr>
                <a:defRPr/>
              </a:pPr>
              <a:t>5/18/2013</a:t>
            </a:fld>
            <a:endParaRPr lang="en-US">
              <a:solidFill>
                <a:srgbClr val="F0A22E">
                  <a:shade val="75000"/>
                </a:srgbClr>
              </a:solidFill>
            </a:endParaRPr>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solidFill>
                <a:srgbClr val="F0A22E">
                  <a:shade val="75000"/>
                </a:srgbClr>
              </a:solidFill>
            </a:endParaRPr>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EAFF75C3-695B-4F20-9EE3-EB716CE421DF}" type="slidenum">
              <a:rPr lang="ar-SA"/>
              <a:pPr>
                <a:defRPr/>
              </a:pPr>
              <a:t>‹#›</a:t>
            </a:fld>
            <a:endParaRPr lang="en-US"/>
          </a:p>
        </p:txBody>
      </p:sp>
    </p:spTree>
    <p:extLst>
      <p:ext uri="{BB962C8B-B14F-4D97-AF65-F5344CB8AC3E}">
        <p14:creationId xmlns:p14="http://schemas.microsoft.com/office/powerpoint/2010/main" val="27324251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4D2F9632-93D2-4789-BEDA-61D006EB4E73}" type="datetime1">
              <a:rPr lang="en-US">
                <a:solidFill>
                  <a:srgbClr val="F0A22E">
                    <a:shade val="75000"/>
                  </a:srgbClr>
                </a:solidFill>
              </a:rPr>
              <a:pPr>
                <a:defRPr/>
              </a:pPr>
              <a:t>5/18/2013</a:t>
            </a:fld>
            <a:endParaRPr lang="en-US">
              <a:solidFill>
                <a:srgbClr val="F0A22E">
                  <a:shade val="75000"/>
                </a:srgbClr>
              </a:solidFill>
            </a:endParaRPr>
          </a:p>
        </p:txBody>
      </p:sp>
      <p:sp>
        <p:nvSpPr>
          <p:cNvPr id="7" name="Footer Placeholder 10"/>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9" name="Slide Number Placeholder 15"/>
          <p:cNvSpPr>
            <a:spLocks noGrp="1"/>
          </p:cNvSpPr>
          <p:nvPr>
            <p:ph type="sldNum" sz="quarter" idx="12"/>
          </p:nvPr>
        </p:nvSpPr>
        <p:spPr/>
        <p:txBody>
          <a:bodyPr/>
          <a:lstStyle>
            <a:lvl1pPr>
              <a:defRPr/>
            </a:lvl1pPr>
          </a:lstStyle>
          <a:p>
            <a:pPr>
              <a:defRPr/>
            </a:pPr>
            <a:fld id="{2F7879D2-A58A-493C-9E40-0F120EB3CBF4}" type="slidenum">
              <a:rPr lang="ar-SA"/>
              <a:pPr>
                <a:defRPr/>
              </a:pPr>
              <a:t>‹#›</a:t>
            </a:fld>
            <a:endParaRPr lang="en-US"/>
          </a:p>
        </p:txBody>
      </p:sp>
    </p:spTree>
    <p:extLst>
      <p:ext uri="{BB962C8B-B14F-4D97-AF65-F5344CB8AC3E}">
        <p14:creationId xmlns:p14="http://schemas.microsoft.com/office/powerpoint/2010/main" val="15809549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DCB20BC3-D66E-46F4-9D20-CB806F4B22F7}" type="datetime1">
              <a:rPr lang="en-US">
                <a:solidFill>
                  <a:srgbClr val="F0A22E">
                    <a:shade val="75000"/>
                  </a:srgbClr>
                </a:solidFill>
              </a:rPr>
              <a:pPr>
                <a:defRPr/>
              </a:pPr>
              <a:t>5/18/2013</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7" name="Slide Number Placeholder 4"/>
          <p:cNvSpPr>
            <a:spLocks noGrp="1"/>
          </p:cNvSpPr>
          <p:nvPr>
            <p:ph type="sldNum" sz="quarter" idx="12"/>
          </p:nvPr>
        </p:nvSpPr>
        <p:spPr/>
        <p:txBody>
          <a:bodyPr/>
          <a:lstStyle>
            <a:lvl1pPr>
              <a:defRPr/>
            </a:lvl1pPr>
          </a:lstStyle>
          <a:p>
            <a:pPr>
              <a:defRPr/>
            </a:pPr>
            <a:fld id="{7BE3625B-5B72-41C4-9F8E-6F08B442A0A9}" type="slidenum">
              <a:rPr lang="ar-SA"/>
              <a:pPr>
                <a:defRPr/>
              </a:pPr>
              <a:t>‹#›</a:t>
            </a:fld>
            <a:endParaRPr lang="en-US"/>
          </a:p>
        </p:txBody>
      </p:sp>
    </p:spTree>
    <p:extLst>
      <p:ext uri="{BB962C8B-B14F-4D97-AF65-F5344CB8AC3E}">
        <p14:creationId xmlns:p14="http://schemas.microsoft.com/office/powerpoint/2010/main" val="1243343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5436DEA2-6ECD-401B-8815-12D89B231D5B}" type="datetime1">
              <a:rPr lang="en-US"/>
              <a:pPr>
                <a:defRPr/>
              </a:pPr>
              <a:t>5/18/2013</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BD8AAF69-D0FE-4901-B188-6D3F2E7D936F}" type="slidenum">
              <a:rPr lang="ar-SA"/>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54634FC3-3A87-4260-AD8D-50377D36DC10}" type="datetime1">
              <a:rPr lang="en-US">
                <a:solidFill>
                  <a:srgbClr val="F0A22E">
                    <a:shade val="75000"/>
                  </a:srgbClr>
                </a:solidFill>
              </a:rPr>
              <a:pPr>
                <a:defRPr/>
              </a:pPr>
              <a:t>5/18/2013</a:t>
            </a:fld>
            <a:endParaRPr lang="en-US">
              <a:solidFill>
                <a:srgbClr val="F0A22E">
                  <a:shade val="75000"/>
                </a:srgbClr>
              </a:solidFill>
            </a:endParaRPr>
          </a:p>
        </p:txBody>
      </p:sp>
      <p:sp>
        <p:nvSpPr>
          <p:cNvPr id="9" name="Footer Placeholder 5"/>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C8E780D7-182A-4273-B5E8-067063351FB9}" type="slidenum">
              <a:rPr lang="ar-SA"/>
              <a:pPr>
                <a:defRPr/>
              </a:pPr>
              <a:t>‹#›</a:t>
            </a:fld>
            <a:endParaRPr lang="en-US"/>
          </a:p>
        </p:txBody>
      </p:sp>
    </p:spTree>
    <p:extLst>
      <p:ext uri="{BB962C8B-B14F-4D97-AF65-F5344CB8AC3E}">
        <p14:creationId xmlns:p14="http://schemas.microsoft.com/office/powerpoint/2010/main" val="72607445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D43AF14B-8F05-4CDB-A9F3-EC08CF615C70}" type="datetime1">
              <a:rPr lang="en-US">
                <a:solidFill>
                  <a:srgbClr val="F0A22E">
                    <a:shade val="75000"/>
                  </a:srgbClr>
                </a:solidFill>
              </a:rPr>
              <a:pPr>
                <a:defRPr/>
              </a:pPr>
              <a:t>5/18/2013</a:t>
            </a:fld>
            <a:endParaRPr lang="en-US">
              <a:solidFill>
                <a:srgbClr val="F0A22E">
                  <a:shade val="75000"/>
                </a:srgbClr>
              </a:solidFill>
            </a:endParaRPr>
          </a:p>
        </p:txBody>
      </p:sp>
      <p:sp>
        <p:nvSpPr>
          <p:cNvPr id="4"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5" name="Slide Number Placeholder 4"/>
          <p:cNvSpPr>
            <a:spLocks noGrp="1"/>
          </p:cNvSpPr>
          <p:nvPr>
            <p:ph type="sldNum" sz="quarter" idx="12"/>
          </p:nvPr>
        </p:nvSpPr>
        <p:spPr/>
        <p:txBody>
          <a:bodyPr/>
          <a:lstStyle>
            <a:lvl1pPr>
              <a:defRPr/>
            </a:lvl1pPr>
          </a:lstStyle>
          <a:p>
            <a:pPr>
              <a:defRPr/>
            </a:pPr>
            <a:fld id="{1CC0DF6E-26D3-4745-A8CC-DC35DCFAD067}" type="slidenum">
              <a:rPr lang="ar-SA"/>
              <a:pPr>
                <a:defRPr/>
              </a:pPr>
              <a:t>‹#›</a:t>
            </a:fld>
            <a:endParaRPr lang="en-US"/>
          </a:p>
        </p:txBody>
      </p:sp>
    </p:spTree>
    <p:extLst>
      <p:ext uri="{BB962C8B-B14F-4D97-AF65-F5344CB8AC3E}">
        <p14:creationId xmlns:p14="http://schemas.microsoft.com/office/powerpoint/2010/main" val="219233145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0D47D487-8E5D-40B8-8B39-4E6B498308B0}" type="datetime1">
              <a:rPr lang="en-US">
                <a:solidFill>
                  <a:srgbClr val="F0A22E">
                    <a:shade val="75000"/>
                  </a:srgbClr>
                </a:solidFill>
              </a:rPr>
              <a:pPr>
                <a:defRPr/>
              </a:pPr>
              <a:t>5/18/2013</a:t>
            </a:fld>
            <a:endParaRPr lang="en-US">
              <a:solidFill>
                <a:srgbClr val="F0A22E">
                  <a:shade val="75000"/>
                </a:srgbClr>
              </a:solidFill>
            </a:endParaRPr>
          </a:p>
        </p:txBody>
      </p:sp>
      <p:sp>
        <p:nvSpPr>
          <p:cNvPr id="3"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4" name="Slide Number Placeholder 4"/>
          <p:cNvSpPr>
            <a:spLocks noGrp="1"/>
          </p:cNvSpPr>
          <p:nvPr>
            <p:ph type="sldNum" sz="quarter" idx="12"/>
          </p:nvPr>
        </p:nvSpPr>
        <p:spPr/>
        <p:txBody>
          <a:bodyPr/>
          <a:lstStyle>
            <a:lvl1pPr>
              <a:defRPr/>
            </a:lvl1pPr>
          </a:lstStyle>
          <a:p>
            <a:pPr>
              <a:defRPr/>
            </a:pPr>
            <a:fld id="{98B67E7F-85E1-4AA6-A92F-507BBD16B83B}" type="slidenum">
              <a:rPr lang="ar-SA"/>
              <a:pPr>
                <a:defRPr/>
              </a:pPr>
              <a:t>‹#›</a:t>
            </a:fld>
            <a:endParaRPr lang="en-US"/>
          </a:p>
        </p:txBody>
      </p:sp>
    </p:spTree>
    <p:extLst>
      <p:ext uri="{BB962C8B-B14F-4D97-AF65-F5344CB8AC3E}">
        <p14:creationId xmlns:p14="http://schemas.microsoft.com/office/powerpoint/2010/main" val="9558502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2B417519-FD8F-4D76-AB9F-2B3561A41061}" type="datetime1">
              <a:rPr lang="en-US">
                <a:solidFill>
                  <a:srgbClr val="F0A22E">
                    <a:shade val="75000"/>
                  </a:srgbClr>
                </a:solidFill>
              </a:rPr>
              <a:pPr>
                <a:defRPr/>
              </a:pPr>
              <a:t>5/18/2013</a:t>
            </a:fld>
            <a:endParaRPr lang="en-US">
              <a:solidFill>
                <a:srgbClr val="F0A22E">
                  <a:shade val="75000"/>
                </a:srgbClr>
              </a:solidFill>
            </a:endParaRPr>
          </a:p>
        </p:txBody>
      </p:sp>
      <p:sp>
        <p:nvSpPr>
          <p:cNvPr id="7" name="Footer Placeholder 28"/>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1ACA4A03-E811-46B9-AE68-40410EE993DD}" type="slidenum">
              <a:rPr lang="ar-SA"/>
              <a:pPr>
                <a:defRPr/>
              </a:pPr>
              <a:t>‹#›</a:t>
            </a:fld>
            <a:endParaRPr lang="en-US"/>
          </a:p>
        </p:txBody>
      </p:sp>
    </p:spTree>
    <p:extLst>
      <p:ext uri="{BB962C8B-B14F-4D97-AF65-F5344CB8AC3E}">
        <p14:creationId xmlns:p14="http://schemas.microsoft.com/office/powerpoint/2010/main" val="374193793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FD857888-15C2-4FF0-9C6C-DF1A11C99918}" type="datetime1">
              <a:rPr lang="en-US">
                <a:solidFill>
                  <a:srgbClr val="F0A22E">
                    <a:shade val="75000"/>
                  </a:srgbClr>
                </a:solidFill>
              </a:rPr>
              <a:pPr>
                <a:defRPr/>
              </a:pPr>
              <a:t>5/18/2013</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7" name="Slide Number Placeholder 4"/>
          <p:cNvSpPr>
            <a:spLocks noGrp="1"/>
          </p:cNvSpPr>
          <p:nvPr>
            <p:ph type="sldNum" sz="quarter" idx="12"/>
          </p:nvPr>
        </p:nvSpPr>
        <p:spPr/>
        <p:txBody>
          <a:bodyPr/>
          <a:lstStyle>
            <a:lvl1pPr>
              <a:defRPr/>
            </a:lvl1pPr>
          </a:lstStyle>
          <a:p>
            <a:pPr>
              <a:defRPr/>
            </a:pPr>
            <a:fld id="{59B7BA0B-F92A-4F1F-8CFA-96A3EF8BF920}" type="slidenum">
              <a:rPr lang="ar-SA"/>
              <a:pPr>
                <a:defRPr/>
              </a:pPr>
              <a:t>‹#›</a:t>
            </a:fld>
            <a:endParaRPr lang="en-US"/>
          </a:p>
        </p:txBody>
      </p:sp>
    </p:spTree>
    <p:extLst>
      <p:ext uri="{BB962C8B-B14F-4D97-AF65-F5344CB8AC3E}">
        <p14:creationId xmlns:p14="http://schemas.microsoft.com/office/powerpoint/2010/main" val="6309801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C6471EF7-35FC-4631-9F5A-3DF0F4835138}" type="datetime1">
              <a:rPr lang="en-US">
                <a:solidFill>
                  <a:srgbClr val="F0A22E">
                    <a:shade val="75000"/>
                  </a:srgbClr>
                </a:solidFill>
              </a:rPr>
              <a:pPr>
                <a:defRPr/>
              </a:pPr>
              <a:t>5/18/2013</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6" name="Slide Number Placeholder 4"/>
          <p:cNvSpPr>
            <a:spLocks noGrp="1"/>
          </p:cNvSpPr>
          <p:nvPr>
            <p:ph type="sldNum" sz="quarter" idx="12"/>
          </p:nvPr>
        </p:nvSpPr>
        <p:spPr/>
        <p:txBody>
          <a:bodyPr/>
          <a:lstStyle>
            <a:lvl1pPr>
              <a:defRPr/>
            </a:lvl1pPr>
          </a:lstStyle>
          <a:p>
            <a:pPr>
              <a:defRPr/>
            </a:pPr>
            <a:fld id="{136121E2-8D15-43B8-AECE-370AF94D2FD4}" type="slidenum">
              <a:rPr lang="ar-SA"/>
              <a:pPr>
                <a:defRPr/>
              </a:pPr>
              <a:t>‹#›</a:t>
            </a:fld>
            <a:endParaRPr lang="en-US"/>
          </a:p>
        </p:txBody>
      </p:sp>
    </p:spTree>
    <p:extLst>
      <p:ext uri="{BB962C8B-B14F-4D97-AF65-F5344CB8AC3E}">
        <p14:creationId xmlns:p14="http://schemas.microsoft.com/office/powerpoint/2010/main" val="1978828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8CE2082C-7A99-461E-A80D-E0BFCE503E5F}" type="datetime1">
              <a:rPr lang="en-US">
                <a:solidFill>
                  <a:srgbClr val="F0A22E">
                    <a:shade val="75000"/>
                  </a:srgbClr>
                </a:solidFill>
              </a:rPr>
              <a:pPr>
                <a:defRPr/>
              </a:pPr>
              <a:t>5/18/2013</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endParaRPr lang="en-US">
              <a:solidFill>
                <a:srgbClr val="F0A22E">
                  <a:shade val="75000"/>
                </a:srgbClr>
              </a:solidFill>
            </a:endParaRPr>
          </a:p>
        </p:txBody>
      </p:sp>
      <p:sp>
        <p:nvSpPr>
          <p:cNvPr id="6" name="Slide Number Placeholder 4"/>
          <p:cNvSpPr>
            <a:spLocks noGrp="1"/>
          </p:cNvSpPr>
          <p:nvPr>
            <p:ph type="sldNum" sz="quarter" idx="12"/>
          </p:nvPr>
        </p:nvSpPr>
        <p:spPr/>
        <p:txBody>
          <a:bodyPr/>
          <a:lstStyle>
            <a:lvl1pPr>
              <a:defRPr/>
            </a:lvl1pPr>
          </a:lstStyle>
          <a:p>
            <a:pPr>
              <a:defRPr/>
            </a:pPr>
            <a:fld id="{2F35C484-E598-4987-A6DC-9CA10DC668EA}" type="slidenum">
              <a:rPr lang="ar-SA"/>
              <a:pPr>
                <a:defRPr/>
              </a:pPr>
              <a:t>‹#›</a:t>
            </a:fld>
            <a:endParaRPr lang="en-US"/>
          </a:p>
        </p:txBody>
      </p:sp>
    </p:spTree>
    <p:extLst>
      <p:ext uri="{BB962C8B-B14F-4D97-AF65-F5344CB8AC3E}">
        <p14:creationId xmlns:p14="http://schemas.microsoft.com/office/powerpoint/2010/main" val="289202682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5E16CBCB-62BD-4FD1-A5A1-386468DB09A9}" type="datetime1">
              <a:rPr lang="en-US">
                <a:solidFill>
                  <a:srgbClr val="F0A22E">
                    <a:shade val="75000"/>
                  </a:srgbClr>
                </a:solidFill>
              </a:rPr>
              <a:pPr>
                <a:defRPr/>
              </a:pPr>
              <a:t>5/18/2013</a:t>
            </a:fld>
            <a:endParaRPr lang="en-US">
              <a:solidFill>
                <a:srgbClr val="F0A22E">
                  <a:shade val="75000"/>
                </a:srgbClr>
              </a:solidFill>
            </a:endParaRPr>
          </a:p>
        </p:txBody>
      </p:sp>
      <p:sp>
        <p:nvSpPr>
          <p:cNvPr id="6" name="Footer Placeholder 1"/>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62283453-70B2-41F2-8780-8FA720D3C1C0}"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06032513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D9BB2A6B-4ED8-4788-BF1E-802C718F7724}" type="datetime1">
              <a:rPr lang="en-US">
                <a:solidFill>
                  <a:srgbClr val="F0A22E">
                    <a:shade val="75000"/>
                  </a:srgbClr>
                </a:solidFill>
              </a:rPr>
              <a:pPr>
                <a:defRPr/>
              </a:pPr>
              <a:t>5/18/2013</a:t>
            </a:fld>
            <a:endParaRPr lang="en-US">
              <a:solidFill>
                <a:srgbClr val="F0A22E">
                  <a:shade val="75000"/>
                </a:srgbClr>
              </a:solidFill>
            </a:endParaRPr>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r>
              <a:rPr lang="en-US">
                <a:solidFill>
                  <a:srgbClr val="F0A22E">
                    <a:shade val="75000"/>
                  </a:srgbClr>
                </a:solidFill>
              </a:rPr>
              <a:t>Ali janajera</a:t>
            </a:r>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2AF17A73-986D-4F6A-B729-56AD58B5572E}"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47039019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A91397AB-F3F5-4FDA-955E-BBA1AC3E2D4D}" type="datetime1">
              <a:rPr lang="en-US">
                <a:solidFill>
                  <a:srgbClr val="F0A22E">
                    <a:shade val="75000"/>
                  </a:srgbClr>
                </a:solidFill>
              </a:rPr>
              <a:pPr>
                <a:defRPr/>
              </a:pPr>
              <a:t>5/18/2013</a:t>
            </a:fld>
            <a:endParaRPr lang="en-US">
              <a:solidFill>
                <a:srgbClr val="F0A22E">
                  <a:shade val="75000"/>
                </a:srgbClr>
              </a:solidFill>
            </a:endParaRPr>
          </a:p>
        </p:txBody>
      </p:sp>
      <p:sp>
        <p:nvSpPr>
          <p:cNvPr id="7" name="Footer Placeholder 10"/>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9" name="Slide Number Placeholder 15"/>
          <p:cNvSpPr>
            <a:spLocks noGrp="1"/>
          </p:cNvSpPr>
          <p:nvPr>
            <p:ph type="sldNum" sz="quarter" idx="12"/>
          </p:nvPr>
        </p:nvSpPr>
        <p:spPr/>
        <p:txBody>
          <a:bodyPr/>
          <a:lstStyle>
            <a:lvl1pPr>
              <a:defRPr/>
            </a:lvl1pPr>
          </a:lstStyle>
          <a:p>
            <a:pPr>
              <a:defRPr/>
            </a:pPr>
            <a:fld id="{0C08ADAC-76D4-4FF8-9587-145524D37613}"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1927795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61D94770-3717-42A7-A720-2F7DE924EE50}" type="datetime1">
              <a:rPr lang="en-US"/>
              <a:pPr>
                <a:defRPr/>
              </a:pPr>
              <a:t>5/18/2013</a:t>
            </a:fld>
            <a:endParaRPr lang="en-US"/>
          </a:p>
        </p:txBody>
      </p:sp>
      <p:sp>
        <p:nvSpPr>
          <p:cNvPr id="3" name="Footer Placeholder 27"/>
          <p:cNvSpPr>
            <a:spLocks noGrp="1"/>
          </p:cNvSpPr>
          <p:nvPr>
            <p:ph type="ftr" sz="quarter" idx="11"/>
          </p:nvPr>
        </p:nvSpPr>
        <p:spPr/>
        <p:txBody>
          <a:bodyPr/>
          <a:lstStyle>
            <a:lvl1pPr>
              <a:defRPr/>
            </a:lvl1pPr>
          </a:lstStyle>
          <a:p>
            <a:pPr>
              <a:defRPr/>
            </a:pPr>
            <a:endParaRPr lang="en-US"/>
          </a:p>
        </p:txBody>
      </p:sp>
      <p:sp>
        <p:nvSpPr>
          <p:cNvPr id="4" name="Slide Number Placeholder 4"/>
          <p:cNvSpPr>
            <a:spLocks noGrp="1"/>
          </p:cNvSpPr>
          <p:nvPr>
            <p:ph type="sldNum" sz="quarter" idx="12"/>
          </p:nvPr>
        </p:nvSpPr>
        <p:spPr/>
        <p:txBody>
          <a:bodyPr/>
          <a:lstStyle>
            <a:lvl1pPr>
              <a:defRPr/>
            </a:lvl1pPr>
          </a:lstStyle>
          <a:p>
            <a:pPr>
              <a:defRPr/>
            </a:pPr>
            <a:fld id="{B6048DFB-D6CF-4BDE-BBC0-7143CFCAC8DC}" type="slidenum">
              <a:rPr lang="ar-SA"/>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81503F88-E815-4BA3-9939-EBBD4C2D90E7}" type="datetime1">
              <a:rPr lang="en-US">
                <a:solidFill>
                  <a:srgbClr val="F0A22E">
                    <a:shade val="75000"/>
                  </a:srgbClr>
                </a:solidFill>
              </a:rPr>
              <a:pPr>
                <a:defRPr/>
              </a:pPr>
              <a:t>5/18/2013</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7" name="Slide Number Placeholder 4"/>
          <p:cNvSpPr>
            <a:spLocks noGrp="1"/>
          </p:cNvSpPr>
          <p:nvPr>
            <p:ph type="sldNum" sz="quarter" idx="12"/>
          </p:nvPr>
        </p:nvSpPr>
        <p:spPr/>
        <p:txBody>
          <a:bodyPr/>
          <a:lstStyle>
            <a:lvl1pPr>
              <a:defRPr/>
            </a:lvl1pPr>
          </a:lstStyle>
          <a:p>
            <a:pPr>
              <a:defRPr/>
            </a:pPr>
            <a:fld id="{FB053571-9F24-42F6-A9E0-025AE9571BB8}"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188862943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15D74187-E195-4F43-8BE3-7FA524BE6ABF}" type="datetime1">
              <a:rPr lang="en-US">
                <a:solidFill>
                  <a:srgbClr val="F0A22E">
                    <a:shade val="75000"/>
                  </a:srgbClr>
                </a:solidFill>
              </a:rPr>
              <a:pPr>
                <a:defRPr/>
              </a:pPr>
              <a:t>5/18/2013</a:t>
            </a:fld>
            <a:endParaRPr lang="en-US">
              <a:solidFill>
                <a:srgbClr val="F0A22E">
                  <a:shade val="75000"/>
                </a:srgbClr>
              </a:solidFill>
            </a:endParaRPr>
          </a:p>
        </p:txBody>
      </p:sp>
      <p:sp>
        <p:nvSpPr>
          <p:cNvPr id="9" name="Footer Placeholder 5"/>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2AAEA398-B21B-44F8-B5D3-AFC453C47AD3}"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8503206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3F7D9FD7-1D95-436D-B1BD-A02310BA2B3E}" type="datetime1">
              <a:rPr lang="en-US">
                <a:solidFill>
                  <a:srgbClr val="F0A22E">
                    <a:shade val="75000"/>
                  </a:srgbClr>
                </a:solidFill>
              </a:rPr>
              <a:pPr>
                <a:defRPr/>
              </a:pPr>
              <a:t>5/18/2013</a:t>
            </a:fld>
            <a:endParaRPr lang="en-US">
              <a:solidFill>
                <a:srgbClr val="F0A22E">
                  <a:shade val="75000"/>
                </a:srgbClr>
              </a:solidFill>
            </a:endParaRPr>
          </a:p>
        </p:txBody>
      </p:sp>
      <p:sp>
        <p:nvSpPr>
          <p:cNvPr id="4"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5" name="Slide Number Placeholder 4"/>
          <p:cNvSpPr>
            <a:spLocks noGrp="1"/>
          </p:cNvSpPr>
          <p:nvPr>
            <p:ph type="sldNum" sz="quarter" idx="12"/>
          </p:nvPr>
        </p:nvSpPr>
        <p:spPr/>
        <p:txBody>
          <a:bodyPr/>
          <a:lstStyle>
            <a:lvl1pPr>
              <a:defRPr/>
            </a:lvl1pPr>
          </a:lstStyle>
          <a:p>
            <a:pPr>
              <a:defRPr/>
            </a:pPr>
            <a:fld id="{EADBDFE9-909D-4B9F-A436-DF0D2B9AD511}"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31326970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49C11A2F-ABA4-4F84-BDD0-EEEAB58440AC}" type="datetime1">
              <a:rPr lang="en-US">
                <a:solidFill>
                  <a:srgbClr val="F0A22E">
                    <a:shade val="75000"/>
                  </a:srgbClr>
                </a:solidFill>
              </a:rPr>
              <a:pPr>
                <a:defRPr/>
              </a:pPr>
              <a:t>5/18/2013</a:t>
            </a:fld>
            <a:endParaRPr lang="en-US">
              <a:solidFill>
                <a:srgbClr val="F0A22E">
                  <a:shade val="75000"/>
                </a:srgbClr>
              </a:solidFill>
            </a:endParaRPr>
          </a:p>
        </p:txBody>
      </p:sp>
      <p:sp>
        <p:nvSpPr>
          <p:cNvPr id="3"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4" name="Slide Number Placeholder 4"/>
          <p:cNvSpPr>
            <a:spLocks noGrp="1"/>
          </p:cNvSpPr>
          <p:nvPr>
            <p:ph type="sldNum" sz="quarter" idx="12"/>
          </p:nvPr>
        </p:nvSpPr>
        <p:spPr/>
        <p:txBody>
          <a:bodyPr/>
          <a:lstStyle>
            <a:lvl1pPr>
              <a:defRPr/>
            </a:lvl1pPr>
          </a:lstStyle>
          <a:p>
            <a:pPr>
              <a:defRPr/>
            </a:pPr>
            <a:fld id="{6F57B453-3128-459F-9364-989F7F49A137}"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409609127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5C66A4C3-85AF-4F7A-B1BA-6FDB5DB077EA}" type="datetime1">
              <a:rPr lang="en-US">
                <a:solidFill>
                  <a:srgbClr val="F0A22E">
                    <a:shade val="75000"/>
                  </a:srgbClr>
                </a:solidFill>
              </a:rPr>
              <a:pPr>
                <a:defRPr/>
              </a:pPr>
              <a:t>5/18/2013</a:t>
            </a:fld>
            <a:endParaRPr lang="en-US">
              <a:solidFill>
                <a:srgbClr val="F0A22E">
                  <a:shade val="75000"/>
                </a:srgbClr>
              </a:solidFill>
            </a:endParaRPr>
          </a:p>
        </p:txBody>
      </p:sp>
      <p:sp>
        <p:nvSpPr>
          <p:cNvPr id="7" name="Footer Placeholder 28"/>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8" name="Slide Number Placeholder 6"/>
          <p:cNvSpPr>
            <a:spLocks noGrp="1"/>
          </p:cNvSpPr>
          <p:nvPr>
            <p:ph type="sldNum" sz="quarter" idx="12"/>
          </p:nvPr>
        </p:nvSpPr>
        <p:spPr/>
        <p:txBody>
          <a:bodyPr/>
          <a:lstStyle>
            <a:lvl1pPr>
              <a:defRPr/>
            </a:lvl1pPr>
          </a:lstStyle>
          <a:p>
            <a:pPr>
              <a:defRPr/>
            </a:pPr>
            <a:fld id="{749DD1F4-8584-4E46-8522-71A426211A32}"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55282287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9522822A-C4BC-46F2-A7F0-8BF362554D22}" type="datetime1">
              <a:rPr lang="en-US">
                <a:solidFill>
                  <a:srgbClr val="F0A22E">
                    <a:shade val="75000"/>
                  </a:srgbClr>
                </a:solidFill>
              </a:rPr>
              <a:pPr>
                <a:defRPr/>
              </a:pPr>
              <a:t>5/18/2013</a:t>
            </a:fld>
            <a:endParaRPr lang="en-US">
              <a:solidFill>
                <a:srgbClr val="F0A22E">
                  <a:shade val="75000"/>
                </a:srgbClr>
              </a:solidFill>
            </a:endParaRPr>
          </a:p>
        </p:txBody>
      </p:sp>
      <p:sp>
        <p:nvSpPr>
          <p:cNvPr id="6"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7" name="Slide Number Placeholder 4"/>
          <p:cNvSpPr>
            <a:spLocks noGrp="1"/>
          </p:cNvSpPr>
          <p:nvPr>
            <p:ph type="sldNum" sz="quarter" idx="12"/>
          </p:nvPr>
        </p:nvSpPr>
        <p:spPr/>
        <p:txBody>
          <a:bodyPr/>
          <a:lstStyle>
            <a:lvl1pPr>
              <a:defRPr/>
            </a:lvl1pPr>
          </a:lstStyle>
          <a:p>
            <a:pPr>
              <a:defRPr/>
            </a:pPr>
            <a:fld id="{D5AAEED4-3BBD-45E0-8EE7-F1599A3B34B0}"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296946529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C9928866-ECA1-495A-BC3A-24D291A4CB46}" type="datetime1">
              <a:rPr lang="en-US">
                <a:solidFill>
                  <a:srgbClr val="F0A22E">
                    <a:shade val="75000"/>
                  </a:srgbClr>
                </a:solidFill>
              </a:rPr>
              <a:pPr>
                <a:defRPr/>
              </a:pPr>
              <a:t>5/18/2013</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6" name="Slide Number Placeholder 4"/>
          <p:cNvSpPr>
            <a:spLocks noGrp="1"/>
          </p:cNvSpPr>
          <p:nvPr>
            <p:ph type="sldNum" sz="quarter" idx="12"/>
          </p:nvPr>
        </p:nvSpPr>
        <p:spPr/>
        <p:txBody>
          <a:bodyPr/>
          <a:lstStyle>
            <a:lvl1pPr>
              <a:defRPr/>
            </a:lvl1pPr>
          </a:lstStyle>
          <a:p>
            <a:pPr>
              <a:defRPr/>
            </a:pPr>
            <a:fld id="{8B89AAFE-5E7F-426B-9FA0-9AC81D48FCE3}"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79992417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05472040-BC7B-46D9-B43D-631F049A9FEA}" type="datetime1">
              <a:rPr lang="en-US">
                <a:solidFill>
                  <a:srgbClr val="F0A22E">
                    <a:shade val="75000"/>
                  </a:srgbClr>
                </a:solidFill>
              </a:rPr>
              <a:pPr>
                <a:defRPr/>
              </a:pPr>
              <a:t>5/18/2013</a:t>
            </a:fld>
            <a:endParaRPr lang="en-US">
              <a:solidFill>
                <a:srgbClr val="F0A22E">
                  <a:shade val="75000"/>
                </a:srgbClr>
              </a:solidFill>
            </a:endParaRPr>
          </a:p>
        </p:txBody>
      </p:sp>
      <p:sp>
        <p:nvSpPr>
          <p:cNvPr id="5" name="Footer Placeholder 27"/>
          <p:cNvSpPr>
            <a:spLocks noGrp="1"/>
          </p:cNvSpPr>
          <p:nvPr>
            <p:ph type="ftr" sz="quarter" idx="11"/>
          </p:nvPr>
        </p:nvSpPr>
        <p:spPr/>
        <p:txBody>
          <a:bodyPr/>
          <a:lstStyle>
            <a:lvl1pPr>
              <a:defRPr/>
            </a:lvl1pPr>
          </a:lstStyle>
          <a:p>
            <a:pPr>
              <a:defRPr/>
            </a:pPr>
            <a:r>
              <a:rPr lang="en-US">
                <a:solidFill>
                  <a:srgbClr val="F0A22E">
                    <a:shade val="75000"/>
                  </a:srgbClr>
                </a:solidFill>
              </a:rPr>
              <a:t>Ali janajera</a:t>
            </a:r>
          </a:p>
        </p:txBody>
      </p:sp>
      <p:sp>
        <p:nvSpPr>
          <p:cNvPr id="6" name="Slide Number Placeholder 4"/>
          <p:cNvSpPr>
            <a:spLocks noGrp="1"/>
          </p:cNvSpPr>
          <p:nvPr>
            <p:ph type="sldNum" sz="quarter" idx="12"/>
          </p:nvPr>
        </p:nvSpPr>
        <p:spPr/>
        <p:txBody>
          <a:bodyPr/>
          <a:lstStyle>
            <a:lvl1pPr>
              <a:defRPr/>
            </a:lvl1pPr>
          </a:lstStyle>
          <a:p>
            <a:pPr>
              <a:defRPr/>
            </a:pPr>
            <a:fld id="{6DD9C102-3747-46D0-BC1B-C769D7F5433C}" type="slidenum">
              <a:rPr lang="en-US">
                <a:solidFill>
                  <a:srgbClr val="F0A22E">
                    <a:shade val="75000"/>
                  </a:srgbClr>
                </a:solidFill>
              </a:rPr>
              <a:pPr>
                <a:defRPr/>
              </a:pPr>
              <a:t>‹#›</a:t>
            </a:fld>
            <a:endParaRPr lang="en-US">
              <a:solidFill>
                <a:srgbClr val="F0A22E">
                  <a:shade val="75000"/>
                </a:srgbClr>
              </a:solidFill>
            </a:endParaRPr>
          </a:p>
        </p:txBody>
      </p:sp>
    </p:spTree>
    <p:extLst>
      <p:ext uri="{BB962C8B-B14F-4D97-AF65-F5344CB8AC3E}">
        <p14:creationId xmlns:p14="http://schemas.microsoft.com/office/powerpoint/2010/main" val="1687162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12"/>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B10F7C19-8D45-4A4D-B300-A9821CAE6F3D}" type="datetime1">
              <a:rPr lang="en-US"/>
              <a:pPr>
                <a:defRPr/>
              </a:pPr>
              <a:t>5/18/2013</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4D395FA2-1635-4AF8-B3D7-21600CB3FACD}"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D13D7687-05C3-48A7-8E71-47A2C58E2FF3}" type="datetime1">
              <a:rPr lang="en-US"/>
              <a:pPr>
                <a:defRPr/>
              </a:pPr>
              <a:t>5/18/2013</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33E6CF9E-058E-45F3-85E4-83A3FFC01847}"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3.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3.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3.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rtl="0" eaLnBrk="1" latinLnBrk="0" hangingPunct="1">
              <a:defRPr kumimoji="0" sz="1200">
                <a:solidFill>
                  <a:schemeClr val="accent1">
                    <a:shade val="75000"/>
                  </a:schemeClr>
                </a:solidFill>
                <a:latin typeface="Arial" charset="0"/>
                <a:cs typeface="Arial" charset="0"/>
              </a:defRPr>
            </a:lvl1pPr>
          </a:lstStyle>
          <a:p>
            <a:pPr>
              <a:defRPr/>
            </a:pPr>
            <a:fld id="{42816F91-0386-4F36-AA94-CCFE69F513C8}" type="datetime1">
              <a:rPr lang="en-US"/>
              <a:pPr>
                <a:defRPr/>
              </a:pPr>
              <a:t>5/18/2013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rtl="0" eaLnBrk="1" latinLnBrk="0" hangingPunct="1">
              <a:defRPr kumimoji="0" sz="1200">
                <a:solidFill>
                  <a:schemeClr val="accent1">
                    <a:shade val="75000"/>
                  </a:schemeClr>
                </a:solidFill>
                <a:latin typeface="Arial" charset="0"/>
                <a:cs typeface="Arial" charset="0"/>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wrap="square" lIns="91440" tIns="45720" rIns="91440" bIns="45720" numCol="1" anchor="t" anchorCtr="0" compatLnSpc="1">
            <a:prstTxWarp prst="textNoShape">
              <a:avLst/>
            </a:prstTxWarp>
          </a:bodyPr>
          <a:lstStyle>
            <a:lvl1pPr algn="r" rtl="0">
              <a:defRPr sz="1200">
                <a:solidFill>
                  <a:srgbClr val="D38E27"/>
                </a:solidFill>
                <a:latin typeface="Arial" pitchFamily="34" charset="0"/>
                <a:cs typeface="Arial" pitchFamily="34" charset="0"/>
              </a:defRPr>
            </a:lvl1pPr>
          </a:lstStyle>
          <a:p>
            <a:pPr>
              <a:defRPr/>
            </a:pPr>
            <a:fld id="{40B46CE4-5024-4E97-8649-BEB3F6828A76}" type="slidenum">
              <a:rPr lang="ar-SA"/>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4990" r:id="rId1"/>
    <p:sldLayoutId id="2147484991" r:id="rId2"/>
    <p:sldLayoutId id="2147484992" r:id="rId3"/>
    <p:sldLayoutId id="2147484978" r:id="rId4"/>
    <p:sldLayoutId id="2147484993" r:id="rId5"/>
    <p:sldLayoutId id="2147484979" r:id="rId6"/>
    <p:sldLayoutId id="2147484980" r:id="rId7"/>
    <p:sldLayoutId id="2147484994" r:id="rId8"/>
    <p:sldLayoutId id="2147484981" r:id="rId9"/>
    <p:sldLayoutId id="2147484982" r:id="rId10"/>
    <p:sldLayoutId id="2147484983" r:id="rId11"/>
  </p:sldLayoutIdLst>
  <p:hf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Constantia" pitchFamily="18" charset="0"/>
        </a:defRPr>
      </a:lvl2pPr>
      <a:lvl3pPr algn="l" rtl="0" eaLnBrk="0" fontAlgn="base" hangingPunct="0">
        <a:spcBef>
          <a:spcPct val="0"/>
        </a:spcBef>
        <a:spcAft>
          <a:spcPct val="0"/>
        </a:spcAft>
        <a:defRPr sz="3600">
          <a:solidFill>
            <a:schemeClr val="tx2"/>
          </a:solidFill>
          <a:latin typeface="Constantia" pitchFamily="18" charset="0"/>
        </a:defRPr>
      </a:lvl3pPr>
      <a:lvl4pPr algn="l" rtl="0" eaLnBrk="0" fontAlgn="base" hangingPunct="0">
        <a:spcBef>
          <a:spcPct val="0"/>
        </a:spcBef>
        <a:spcAft>
          <a:spcPct val="0"/>
        </a:spcAft>
        <a:defRPr sz="3600">
          <a:solidFill>
            <a:schemeClr val="tx2"/>
          </a:solidFill>
          <a:latin typeface="Constantia" pitchFamily="18" charset="0"/>
        </a:defRPr>
      </a:lvl4pPr>
      <a:lvl5pPr algn="l" rtl="0" eaLnBrk="0" fontAlgn="base" hangingPunct="0">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200">
                <a:solidFill>
                  <a:srgbClr val="000000"/>
                </a:solidFill>
                <a:latin typeface="+mn-lt"/>
                <a:cs typeface="+mn-cs"/>
              </a:defRPr>
            </a:lvl1pPr>
          </a:lstStyle>
          <a:p>
            <a:pPr>
              <a:defRPr/>
            </a:pPr>
            <a:fld id="{E36AE6F6-6515-48A7-80EE-ABE07CB547AC}" type="datetime1">
              <a:rPr lang="en-US"/>
              <a:pPr>
                <a:defRPr/>
              </a:pPr>
              <a:t>5/18/2013</a:t>
            </a:fld>
            <a:endParaRPr lang="en-US"/>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200">
                <a:solidFill>
                  <a:srgbClr val="000000"/>
                </a:solidFill>
                <a:latin typeface="+mn-lt"/>
                <a:cs typeface="+mn-cs"/>
              </a:defRPr>
            </a:lvl1pPr>
          </a:lstStyle>
          <a:p>
            <a:pPr>
              <a:defRPr/>
            </a:pPr>
            <a:endParaRPr lang="en-US"/>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defRPr sz="1200">
                <a:solidFill>
                  <a:srgbClr val="000000"/>
                </a:solidFill>
                <a:latin typeface="Century Gothic" pitchFamily="34" charset="0"/>
                <a:cs typeface="Arial" pitchFamily="34" charset="0"/>
              </a:defRPr>
            </a:lvl1pPr>
          </a:lstStyle>
          <a:p>
            <a:pPr>
              <a:defRPr/>
            </a:pPr>
            <a:fld id="{4DF0134C-61BC-45C2-AFA4-7636C0E8A685}"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4995" r:id="rId1"/>
    <p:sldLayoutId id="2147484996" r:id="rId2"/>
    <p:sldLayoutId id="2147484997" r:id="rId3"/>
    <p:sldLayoutId id="2147484998" r:id="rId4"/>
    <p:sldLayoutId id="2147484999" r:id="rId5"/>
    <p:sldLayoutId id="2147485000" r:id="rId6"/>
    <p:sldLayoutId id="2147485001" r:id="rId7"/>
    <p:sldLayoutId id="2147485002" r:id="rId8"/>
    <p:sldLayoutId id="2147485003" r:id="rId9"/>
    <p:sldLayoutId id="2147485004" r:id="rId10"/>
    <p:sldLayoutId id="2147485005" r:id="rId11"/>
  </p:sldLayoutIdLst>
  <p:hf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Century Gothic" pitchFamily="34" charset="0"/>
        </a:defRPr>
      </a:lvl2pPr>
      <a:lvl3pPr algn="l" rtl="0" eaLnBrk="0" fontAlgn="base" hangingPunct="0">
        <a:spcBef>
          <a:spcPct val="0"/>
        </a:spcBef>
        <a:spcAft>
          <a:spcPct val="0"/>
        </a:spcAft>
        <a:defRPr sz="3600">
          <a:solidFill>
            <a:schemeClr val="tx2"/>
          </a:solidFill>
          <a:latin typeface="Century Gothic" pitchFamily="34" charset="0"/>
        </a:defRPr>
      </a:lvl3pPr>
      <a:lvl4pPr algn="l" rtl="0" eaLnBrk="0" fontAlgn="base" hangingPunct="0">
        <a:spcBef>
          <a:spcPct val="0"/>
        </a:spcBef>
        <a:spcAft>
          <a:spcPct val="0"/>
        </a:spcAft>
        <a:defRPr sz="3600">
          <a:solidFill>
            <a:schemeClr val="tx2"/>
          </a:solidFill>
          <a:latin typeface="Century Gothic" pitchFamily="34" charset="0"/>
        </a:defRPr>
      </a:lvl4pPr>
      <a:lvl5pPr algn="l" rtl="0" eaLnBrk="0" fontAlgn="base" hangingPunct="0">
        <a:spcBef>
          <a:spcPct val="0"/>
        </a:spcBef>
        <a:spcAft>
          <a:spcPct val="0"/>
        </a:spcAft>
        <a:defRPr sz="3600">
          <a:solidFill>
            <a:schemeClr val="tx2"/>
          </a:solidFill>
          <a:latin typeface="Century Gothic" pitchFamily="34" charset="0"/>
        </a:defRPr>
      </a:lvl5pPr>
      <a:lvl6pPr marL="457200" algn="l" rtl="0" fontAlgn="base">
        <a:spcBef>
          <a:spcPct val="0"/>
        </a:spcBef>
        <a:spcAft>
          <a:spcPct val="0"/>
        </a:spcAft>
        <a:defRPr sz="3600">
          <a:solidFill>
            <a:schemeClr val="tx2"/>
          </a:solidFill>
          <a:latin typeface="Century Gothic" pitchFamily="34" charset="0"/>
        </a:defRPr>
      </a:lvl6pPr>
      <a:lvl7pPr marL="914400" algn="l" rtl="0" fontAlgn="base">
        <a:spcBef>
          <a:spcPct val="0"/>
        </a:spcBef>
        <a:spcAft>
          <a:spcPct val="0"/>
        </a:spcAft>
        <a:defRPr sz="3600">
          <a:solidFill>
            <a:schemeClr val="tx2"/>
          </a:solidFill>
          <a:latin typeface="Century Gothic" pitchFamily="34" charset="0"/>
        </a:defRPr>
      </a:lvl7pPr>
      <a:lvl8pPr marL="1371600" algn="l" rtl="0" fontAlgn="base">
        <a:spcBef>
          <a:spcPct val="0"/>
        </a:spcBef>
        <a:spcAft>
          <a:spcPct val="0"/>
        </a:spcAft>
        <a:defRPr sz="3600">
          <a:solidFill>
            <a:schemeClr val="tx2"/>
          </a:solidFill>
          <a:latin typeface="Century Gothic" pitchFamily="34" charset="0"/>
        </a:defRPr>
      </a:lvl8pPr>
      <a:lvl9pPr marL="1828800" algn="l" rtl="0" fontAlgn="base">
        <a:spcBef>
          <a:spcPct val="0"/>
        </a:spcBef>
        <a:spcAft>
          <a:spcPct val="0"/>
        </a:spcAft>
        <a:defRPr sz="3600">
          <a:solidFill>
            <a:schemeClr val="tx2"/>
          </a:solidFill>
          <a:latin typeface="Century Gothic"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3077"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rtl="0" eaLnBrk="1" latinLnBrk="0" hangingPunct="1">
              <a:defRPr kumimoji="0" sz="1200">
                <a:solidFill>
                  <a:srgbClr val="F0A22E">
                    <a:shade val="75000"/>
                  </a:srgbClr>
                </a:solidFill>
                <a:latin typeface="Arial" charset="0"/>
                <a:cs typeface="Arial" charset="0"/>
              </a:defRPr>
            </a:lvl1pPr>
          </a:lstStyle>
          <a:p>
            <a:pPr>
              <a:defRPr/>
            </a:pPr>
            <a:fld id="{59F72E89-12A8-49EC-860E-65A0B63E1062}" type="datetime1">
              <a:rPr lang="en-US"/>
              <a:pPr>
                <a:defRPr/>
              </a:pPr>
              <a:t>5/18/2013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rtl="0" eaLnBrk="1" latinLnBrk="0" hangingPunct="1">
              <a:defRPr kumimoji="0" sz="1200">
                <a:solidFill>
                  <a:srgbClr val="F0A22E">
                    <a:shade val="75000"/>
                  </a:srgbClr>
                </a:solidFill>
                <a:latin typeface="Arial" charset="0"/>
                <a:cs typeface="Arial" charset="0"/>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wrap="square" lIns="91440" tIns="45720" rIns="91440" bIns="45720" numCol="1" anchor="t" anchorCtr="0" compatLnSpc="1">
            <a:prstTxWarp prst="textNoShape">
              <a:avLst/>
            </a:prstTxWarp>
          </a:bodyPr>
          <a:lstStyle>
            <a:lvl1pPr algn="r" rtl="0">
              <a:defRPr sz="1200">
                <a:solidFill>
                  <a:srgbClr val="D38E27"/>
                </a:solidFill>
                <a:latin typeface="Arial" pitchFamily="34" charset="0"/>
                <a:cs typeface="Arial" pitchFamily="34" charset="0"/>
              </a:defRPr>
            </a:lvl1pPr>
          </a:lstStyle>
          <a:p>
            <a:pPr>
              <a:defRPr/>
            </a:pPr>
            <a:fld id="{8C6A7257-2EAC-400D-BB90-DA043BA0ED0E}" type="slidenum">
              <a:rPr lang="ar-SA"/>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5006" r:id="rId1"/>
    <p:sldLayoutId id="2147485007" r:id="rId2"/>
    <p:sldLayoutId id="2147485008" r:id="rId3"/>
    <p:sldLayoutId id="2147484984" r:id="rId4"/>
    <p:sldLayoutId id="2147485009" r:id="rId5"/>
    <p:sldLayoutId id="2147484985" r:id="rId6"/>
    <p:sldLayoutId id="2147484986" r:id="rId7"/>
    <p:sldLayoutId id="2147485010" r:id="rId8"/>
    <p:sldLayoutId id="2147484987" r:id="rId9"/>
    <p:sldLayoutId id="2147484988" r:id="rId10"/>
    <p:sldLayoutId id="2147484989" r:id="rId11"/>
  </p:sldLayoutIdLst>
  <p:hf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Constantia" pitchFamily="18" charset="0"/>
        </a:defRPr>
      </a:lvl2pPr>
      <a:lvl3pPr algn="l" rtl="0" eaLnBrk="0" fontAlgn="base" hangingPunct="0">
        <a:spcBef>
          <a:spcPct val="0"/>
        </a:spcBef>
        <a:spcAft>
          <a:spcPct val="0"/>
        </a:spcAft>
        <a:defRPr sz="3600">
          <a:solidFill>
            <a:schemeClr val="tx2"/>
          </a:solidFill>
          <a:latin typeface="Constantia" pitchFamily="18" charset="0"/>
        </a:defRPr>
      </a:lvl3pPr>
      <a:lvl4pPr algn="l" rtl="0" eaLnBrk="0" fontAlgn="base" hangingPunct="0">
        <a:spcBef>
          <a:spcPct val="0"/>
        </a:spcBef>
        <a:spcAft>
          <a:spcPct val="0"/>
        </a:spcAft>
        <a:defRPr sz="3600">
          <a:solidFill>
            <a:schemeClr val="tx2"/>
          </a:solidFill>
          <a:latin typeface="Constantia" pitchFamily="18" charset="0"/>
        </a:defRPr>
      </a:lvl4pPr>
      <a:lvl5pPr algn="l" rtl="0" eaLnBrk="0" fontAlgn="base" hangingPunct="0">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029" name="Text Placeholder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rtl="0" eaLnBrk="1" latinLnBrk="0" hangingPunct="1">
              <a:defRPr kumimoji="0" sz="1200">
                <a:solidFill>
                  <a:schemeClr val="accent1">
                    <a:shade val="75000"/>
                  </a:schemeClr>
                </a:solidFill>
                <a:latin typeface="Arial" charset="0"/>
                <a:cs typeface="Arial" charset="0"/>
              </a:defRPr>
            </a:lvl1pPr>
          </a:lstStyle>
          <a:p>
            <a:pPr>
              <a:defRPr/>
            </a:pPr>
            <a:fld id="{FC59CBFC-B27C-40AC-B90A-AA7FF00B67DA}" type="datetime1">
              <a:rPr lang="en-US">
                <a:solidFill>
                  <a:srgbClr val="F0A22E">
                    <a:shade val="75000"/>
                  </a:srgbClr>
                </a:solidFill>
              </a:rPr>
              <a:pPr>
                <a:defRPr/>
              </a:pPr>
              <a:t>5/18/2013</a:t>
            </a:fld>
            <a:endParaRPr lang="en-US">
              <a:solidFill>
                <a:srgbClr val="F0A22E">
                  <a:shade val="75000"/>
                </a:srgb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rtl="0" eaLnBrk="1" latinLnBrk="0" hangingPunct="1">
              <a:defRPr kumimoji="0" sz="1200">
                <a:solidFill>
                  <a:schemeClr val="accent1">
                    <a:shade val="75000"/>
                  </a:schemeClr>
                </a:solidFill>
                <a:latin typeface="Arial" charset="0"/>
                <a:cs typeface="Arial" charset="0"/>
              </a:defRPr>
            </a:lvl1pPr>
          </a:lstStyle>
          <a:p>
            <a:pPr>
              <a:defRPr/>
            </a:pPr>
            <a:endParaRPr lang="en-US">
              <a:solidFill>
                <a:srgbClr val="F0A22E">
                  <a:shade val="75000"/>
                </a:srgbClr>
              </a:solidFill>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wrap="square" lIns="91440" tIns="45720" rIns="91440" bIns="45720" numCol="1" anchor="t" anchorCtr="0" compatLnSpc="1">
            <a:prstTxWarp prst="textNoShape">
              <a:avLst/>
            </a:prstTxWarp>
          </a:bodyPr>
          <a:lstStyle>
            <a:lvl1pPr algn="r" rtl="0">
              <a:defRPr sz="1200">
                <a:solidFill>
                  <a:srgbClr val="D38E27"/>
                </a:solidFill>
                <a:latin typeface="Arial" pitchFamily="34" charset="0"/>
                <a:cs typeface="Arial" pitchFamily="34" charset="0"/>
              </a:defRPr>
            </a:lvl1pPr>
          </a:lstStyle>
          <a:p>
            <a:pPr>
              <a:defRPr/>
            </a:pPr>
            <a:fld id="{31F864E3-E0A8-4653-9FF3-B8788C2FCDCC}" type="slidenum">
              <a:rPr lang="ar-SA"/>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Tree>
    <p:extLst>
      <p:ext uri="{BB962C8B-B14F-4D97-AF65-F5344CB8AC3E}">
        <p14:creationId xmlns:p14="http://schemas.microsoft.com/office/powerpoint/2010/main" val="2542507801"/>
      </p:ext>
    </p:extLst>
  </p:cSld>
  <p:clrMap bg1="lt1" tx1="dk1" bg2="lt2" tx2="dk2" accent1="accent1" accent2="accent2" accent3="accent3" accent4="accent4" accent5="accent5" accent6="accent6" hlink="hlink" folHlink="folHlink"/>
  <p:sldLayoutIdLst>
    <p:sldLayoutId id="2147485012" r:id="rId1"/>
    <p:sldLayoutId id="2147485013" r:id="rId2"/>
    <p:sldLayoutId id="2147485014" r:id="rId3"/>
    <p:sldLayoutId id="2147485015" r:id="rId4"/>
    <p:sldLayoutId id="2147485016" r:id="rId5"/>
    <p:sldLayoutId id="2147485017" r:id="rId6"/>
    <p:sldLayoutId id="2147485018" r:id="rId7"/>
    <p:sldLayoutId id="2147485019" r:id="rId8"/>
    <p:sldLayoutId id="2147485020" r:id="rId9"/>
    <p:sldLayoutId id="2147485021" r:id="rId10"/>
    <p:sldLayoutId id="2147485022" r:id="rId11"/>
  </p:sldLayoutIdLst>
  <p:hf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Constantia" pitchFamily="18" charset="0"/>
        </a:defRPr>
      </a:lvl2pPr>
      <a:lvl3pPr algn="l" rtl="0" eaLnBrk="0" fontAlgn="base" hangingPunct="0">
        <a:spcBef>
          <a:spcPct val="0"/>
        </a:spcBef>
        <a:spcAft>
          <a:spcPct val="0"/>
        </a:spcAft>
        <a:defRPr sz="3600">
          <a:solidFill>
            <a:schemeClr val="tx2"/>
          </a:solidFill>
          <a:latin typeface="Constantia" pitchFamily="18" charset="0"/>
        </a:defRPr>
      </a:lvl3pPr>
      <a:lvl4pPr algn="l" rtl="0" eaLnBrk="0" fontAlgn="base" hangingPunct="0">
        <a:spcBef>
          <a:spcPct val="0"/>
        </a:spcBef>
        <a:spcAft>
          <a:spcPct val="0"/>
        </a:spcAft>
        <a:defRPr sz="3600">
          <a:solidFill>
            <a:schemeClr val="tx2"/>
          </a:solidFill>
          <a:latin typeface="Constantia" pitchFamily="18" charset="0"/>
        </a:defRPr>
      </a:lvl4pPr>
      <a:lvl5pPr algn="l" rtl="0" eaLnBrk="0" fontAlgn="base" hangingPunct="0">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029" name="Text Placeholder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latin typeface="Arial" charset="0"/>
                <a:cs typeface="Arial" charset="0"/>
              </a:defRPr>
            </a:lvl1pPr>
          </a:lstStyle>
          <a:p>
            <a:pPr rtl="0">
              <a:defRPr/>
            </a:pPr>
            <a:fld id="{E09DE098-B920-4A7B-A57F-555A5BFED23D}" type="datetime1">
              <a:rPr lang="en-US">
                <a:solidFill>
                  <a:srgbClr val="F0A22E">
                    <a:shade val="75000"/>
                  </a:srgbClr>
                </a:solidFill>
              </a:rPr>
              <a:pPr rtl="0">
                <a:defRPr/>
              </a:pPr>
              <a:t>5/18/2013</a:t>
            </a:fld>
            <a:endParaRPr lang="en-US">
              <a:solidFill>
                <a:srgbClr val="F0A22E">
                  <a:shade val="75000"/>
                </a:srgb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rtl="0">
              <a:defRPr/>
            </a:pPr>
            <a:r>
              <a:rPr lang="en-US">
                <a:solidFill>
                  <a:srgbClr val="F0A22E">
                    <a:shade val="75000"/>
                  </a:srgbClr>
                </a:solidFill>
              </a:rPr>
              <a:t>Ali janajera</a:t>
            </a: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rtl="0">
              <a:defRPr/>
            </a:pPr>
            <a:fld id="{D7786EC8-8236-44AE-833A-582693B241CE}" type="slidenum">
              <a:rPr lang="en-US">
                <a:solidFill>
                  <a:srgbClr val="F0A22E">
                    <a:shade val="75000"/>
                  </a:srgbClr>
                </a:solidFill>
              </a:rPr>
              <a:pPr rtl="0">
                <a:defRPr/>
              </a:pPr>
              <a:t>‹#›</a:t>
            </a:fld>
            <a:endParaRPr lang="en-US">
              <a:solidFill>
                <a:srgbClr val="F0A22E">
                  <a:shade val="75000"/>
                </a:srgbClr>
              </a:solidFill>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Tree>
    <p:extLst>
      <p:ext uri="{BB962C8B-B14F-4D97-AF65-F5344CB8AC3E}">
        <p14:creationId xmlns:p14="http://schemas.microsoft.com/office/powerpoint/2010/main" val="545213380"/>
      </p:ext>
    </p:extLst>
  </p:cSld>
  <p:clrMap bg1="lt1" tx1="dk1" bg2="lt2" tx2="dk2" accent1="accent1" accent2="accent2" accent3="accent3" accent4="accent4" accent5="accent5" accent6="accent6" hlink="hlink" folHlink="folHlink"/>
  <p:sldLayoutIdLst>
    <p:sldLayoutId id="2147485024" r:id="rId1"/>
    <p:sldLayoutId id="2147485025" r:id="rId2"/>
    <p:sldLayoutId id="2147485026" r:id="rId3"/>
    <p:sldLayoutId id="2147485027" r:id="rId4"/>
    <p:sldLayoutId id="2147485028" r:id="rId5"/>
    <p:sldLayoutId id="2147485029" r:id="rId6"/>
    <p:sldLayoutId id="2147485030" r:id="rId7"/>
    <p:sldLayoutId id="2147485031" r:id="rId8"/>
    <p:sldLayoutId id="2147485032" r:id="rId9"/>
    <p:sldLayoutId id="2147485033" r:id="rId10"/>
    <p:sldLayoutId id="2147485034" r:id="rId11"/>
  </p:sldLayoutIdLst>
  <p:hf sldNum="0"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Constantia" pitchFamily="18" charset="0"/>
        </a:defRPr>
      </a:lvl2pPr>
      <a:lvl3pPr algn="l" rtl="0" eaLnBrk="0" fontAlgn="base" hangingPunct="0">
        <a:spcBef>
          <a:spcPct val="0"/>
        </a:spcBef>
        <a:spcAft>
          <a:spcPct val="0"/>
        </a:spcAft>
        <a:defRPr sz="3600">
          <a:solidFill>
            <a:schemeClr val="tx2"/>
          </a:solidFill>
          <a:latin typeface="Constantia" pitchFamily="18" charset="0"/>
        </a:defRPr>
      </a:lvl3pPr>
      <a:lvl4pPr algn="l" rtl="0" eaLnBrk="0" fontAlgn="base" hangingPunct="0">
        <a:spcBef>
          <a:spcPct val="0"/>
        </a:spcBef>
        <a:spcAft>
          <a:spcPct val="0"/>
        </a:spcAft>
        <a:defRPr sz="3600">
          <a:solidFill>
            <a:schemeClr val="tx2"/>
          </a:solidFill>
          <a:latin typeface="Constantia" pitchFamily="18" charset="0"/>
        </a:defRPr>
      </a:lvl4pPr>
      <a:lvl5pPr algn="l" rtl="0" eaLnBrk="0" fontAlgn="base" hangingPunct="0">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029" name="Text Placeholder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rtl="0" eaLnBrk="1" latinLnBrk="0" hangingPunct="1">
              <a:defRPr kumimoji="0" sz="1200">
                <a:solidFill>
                  <a:schemeClr val="accent1">
                    <a:shade val="75000"/>
                  </a:schemeClr>
                </a:solidFill>
                <a:latin typeface="Arial" charset="0"/>
                <a:cs typeface="Arial" charset="0"/>
              </a:defRPr>
            </a:lvl1pPr>
          </a:lstStyle>
          <a:p>
            <a:pPr>
              <a:defRPr/>
            </a:pPr>
            <a:fld id="{FC59CBFC-B27C-40AC-B90A-AA7FF00B67DA}" type="datetime1">
              <a:rPr lang="en-US">
                <a:solidFill>
                  <a:srgbClr val="F0A22E">
                    <a:shade val="75000"/>
                  </a:srgbClr>
                </a:solidFill>
              </a:rPr>
              <a:pPr>
                <a:defRPr/>
              </a:pPr>
              <a:t>5/18/2013</a:t>
            </a:fld>
            <a:endParaRPr lang="en-US">
              <a:solidFill>
                <a:srgbClr val="F0A22E">
                  <a:shade val="75000"/>
                </a:srgb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rtl="0" eaLnBrk="1" latinLnBrk="0" hangingPunct="1">
              <a:defRPr kumimoji="0" sz="1200">
                <a:solidFill>
                  <a:schemeClr val="accent1">
                    <a:shade val="75000"/>
                  </a:schemeClr>
                </a:solidFill>
                <a:latin typeface="Arial" charset="0"/>
                <a:cs typeface="Arial" charset="0"/>
              </a:defRPr>
            </a:lvl1pPr>
          </a:lstStyle>
          <a:p>
            <a:pPr>
              <a:defRPr/>
            </a:pPr>
            <a:endParaRPr lang="en-US">
              <a:solidFill>
                <a:srgbClr val="F0A22E">
                  <a:shade val="75000"/>
                </a:srgbClr>
              </a:solidFill>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wrap="square" lIns="91440" tIns="45720" rIns="91440" bIns="45720" numCol="1" anchor="t" anchorCtr="0" compatLnSpc="1">
            <a:prstTxWarp prst="textNoShape">
              <a:avLst/>
            </a:prstTxWarp>
          </a:bodyPr>
          <a:lstStyle>
            <a:lvl1pPr algn="r" rtl="0">
              <a:defRPr sz="1200">
                <a:solidFill>
                  <a:srgbClr val="D38E27"/>
                </a:solidFill>
                <a:latin typeface="Arial" pitchFamily="34" charset="0"/>
                <a:cs typeface="Arial" pitchFamily="34" charset="0"/>
              </a:defRPr>
            </a:lvl1pPr>
          </a:lstStyle>
          <a:p>
            <a:pPr>
              <a:defRPr/>
            </a:pPr>
            <a:fld id="{31F864E3-E0A8-4653-9FF3-B8788C2FCDCC}" type="slidenum">
              <a:rPr lang="ar-SA"/>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Tree>
    <p:extLst>
      <p:ext uri="{BB962C8B-B14F-4D97-AF65-F5344CB8AC3E}">
        <p14:creationId xmlns:p14="http://schemas.microsoft.com/office/powerpoint/2010/main" val="4016246658"/>
      </p:ext>
    </p:extLst>
  </p:cSld>
  <p:clrMap bg1="lt1" tx1="dk1" bg2="lt2" tx2="dk2" accent1="accent1" accent2="accent2" accent3="accent3" accent4="accent4" accent5="accent5" accent6="accent6" hlink="hlink" folHlink="folHlink"/>
  <p:sldLayoutIdLst>
    <p:sldLayoutId id="2147485036" r:id="rId1"/>
    <p:sldLayoutId id="2147485037" r:id="rId2"/>
    <p:sldLayoutId id="2147485038" r:id="rId3"/>
    <p:sldLayoutId id="2147485039" r:id="rId4"/>
    <p:sldLayoutId id="2147485040" r:id="rId5"/>
    <p:sldLayoutId id="2147485041" r:id="rId6"/>
    <p:sldLayoutId id="2147485042" r:id="rId7"/>
    <p:sldLayoutId id="2147485043" r:id="rId8"/>
    <p:sldLayoutId id="2147485044" r:id="rId9"/>
    <p:sldLayoutId id="2147485045" r:id="rId10"/>
    <p:sldLayoutId id="2147485046" r:id="rId11"/>
  </p:sldLayoutIdLst>
  <p:hf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Constantia" pitchFamily="18" charset="0"/>
        </a:defRPr>
      </a:lvl2pPr>
      <a:lvl3pPr algn="l" rtl="0" eaLnBrk="0" fontAlgn="base" hangingPunct="0">
        <a:spcBef>
          <a:spcPct val="0"/>
        </a:spcBef>
        <a:spcAft>
          <a:spcPct val="0"/>
        </a:spcAft>
        <a:defRPr sz="3600">
          <a:solidFill>
            <a:schemeClr val="tx2"/>
          </a:solidFill>
          <a:latin typeface="Constantia" pitchFamily="18" charset="0"/>
        </a:defRPr>
      </a:lvl3pPr>
      <a:lvl4pPr algn="l" rtl="0" eaLnBrk="0" fontAlgn="base" hangingPunct="0">
        <a:spcBef>
          <a:spcPct val="0"/>
        </a:spcBef>
        <a:spcAft>
          <a:spcPct val="0"/>
        </a:spcAft>
        <a:defRPr sz="3600">
          <a:solidFill>
            <a:schemeClr val="tx2"/>
          </a:solidFill>
          <a:latin typeface="Constantia" pitchFamily="18" charset="0"/>
        </a:defRPr>
      </a:lvl4pPr>
      <a:lvl5pPr algn="l" rtl="0" eaLnBrk="0" fontAlgn="base" hangingPunct="0">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029" name="Text Placeholder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latin typeface="Arial" charset="0"/>
                <a:cs typeface="Arial" charset="0"/>
              </a:defRPr>
            </a:lvl1pPr>
          </a:lstStyle>
          <a:p>
            <a:pPr rtl="0">
              <a:defRPr/>
            </a:pPr>
            <a:fld id="{7BDC61C0-D9E7-49EB-807B-EC8B3E6A8251}" type="datetime1">
              <a:rPr lang="en-US">
                <a:solidFill>
                  <a:srgbClr val="F0A22E">
                    <a:shade val="75000"/>
                  </a:srgbClr>
                </a:solidFill>
              </a:rPr>
              <a:pPr rtl="0">
                <a:defRPr/>
              </a:pPr>
              <a:t>5/18/2013</a:t>
            </a:fld>
            <a:endParaRPr lang="en-US">
              <a:solidFill>
                <a:srgbClr val="F0A22E">
                  <a:shade val="75000"/>
                </a:srgb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rtl="0">
              <a:defRPr/>
            </a:pPr>
            <a:r>
              <a:rPr lang="en-US">
                <a:solidFill>
                  <a:srgbClr val="F0A22E">
                    <a:shade val="75000"/>
                  </a:srgbClr>
                </a:solidFill>
              </a:rPr>
              <a:t>Ali janajera</a:t>
            </a: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rtl="0">
              <a:defRPr/>
            </a:pPr>
            <a:fld id="{C9C1A376-22C3-46F5-A7C5-2B6110EB027E}" type="slidenum">
              <a:rPr lang="en-US">
                <a:solidFill>
                  <a:srgbClr val="F0A22E">
                    <a:shade val="75000"/>
                  </a:srgbClr>
                </a:solidFill>
              </a:rPr>
              <a:pPr rtl="0">
                <a:defRPr/>
              </a:pPr>
              <a:t>‹#›</a:t>
            </a:fld>
            <a:endParaRPr lang="en-US">
              <a:solidFill>
                <a:srgbClr val="F0A22E">
                  <a:shade val="75000"/>
                </a:srgbClr>
              </a:solidFill>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defRPr/>
            </a:pPr>
            <a:endParaRPr lang="en-US">
              <a:solidFill>
                <a:prstClr val="black"/>
              </a:solidFill>
              <a:latin typeface="Arial" charset="0"/>
              <a:cs typeface="Arial" charset="0"/>
            </a:endParaRPr>
          </a:p>
        </p:txBody>
      </p:sp>
    </p:spTree>
    <p:extLst>
      <p:ext uri="{BB962C8B-B14F-4D97-AF65-F5344CB8AC3E}">
        <p14:creationId xmlns:p14="http://schemas.microsoft.com/office/powerpoint/2010/main" val="703548423"/>
      </p:ext>
    </p:extLst>
  </p:cSld>
  <p:clrMap bg1="lt1" tx1="dk1" bg2="lt2" tx2="dk2" accent1="accent1" accent2="accent2" accent3="accent3" accent4="accent4" accent5="accent5" accent6="accent6" hlink="hlink" folHlink="folHlink"/>
  <p:sldLayoutIdLst>
    <p:sldLayoutId id="2147485048" r:id="rId1"/>
    <p:sldLayoutId id="2147485049" r:id="rId2"/>
    <p:sldLayoutId id="2147485050" r:id="rId3"/>
    <p:sldLayoutId id="2147485051" r:id="rId4"/>
    <p:sldLayoutId id="2147485052" r:id="rId5"/>
    <p:sldLayoutId id="2147485053" r:id="rId6"/>
    <p:sldLayoutId id="2147485054" r:id="rId7"/>
    <p:sldLayoutId id="2147485055" r:id="rId8"/>
    <p:sldLayoutId id="2147485056" r:id="rId9"/>
    <p:sldLayoutId id="2147485057" r:id="rId10"/>
    <p:sldLayoutId id="2147485058" r:id="rId11"/>
  </p:sldLayoutIdLst>
  <p:hf sldNum="0"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Constantia" pitchFamily="18" charset="0"/>
        </a:defRPr>
      </a:lvl2pPr>
      <a:lvl3pPr algn="l" rtl="0" eaLnBrk="0" fontAlgn="base" hangingPunct="0">
        <a:spcBef>
          <a:spcPct val="0"/>
        </a:spcBef>
        <a:spcAft>
          <a:spcPct val="0"/>
        </a:spcAft>
        <a:defRPr sz="3600">
          <a:solidFill>
            <a:schemeClr val="tx2"/>
          </a:solidFill>
          <a:latin typeface="Constantia" pitchFamily="18" charset="0"/>
        </a:defRPr>
      </a:lvl3pPr>
      <a:lvl4pPr algn="l" rtl="0" eaLnBrk="0" fontAlgn="base" hangingPunct="0">
        <a:spcBef>
          <a:spcPct val="0"/>
        </a:spcBef>
        <a:spcAft>
          <a:spcPct val="0"/>
        </a:spcAft>
        <a:defRPr sz="3600">
          <a:solidFill>
            <a:schemeClr val="tx2"/>
          </a:solidFill>
          <a:latin typeface="Constantia" pitchFamily="18" charset="0"/>
        </a:defRPr>
      </a:lvl4pPr>
      <a:lvl5pPr algn="l" rtl="0" eaLnBrk="0" fontAlgn="base" hangingPunct="0">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Rockwell" pitchFamily="18" charset="0"/>
        </a:defRPr>
      </a:lvl6pPr>
      <a:lvl7pPr marL="914400" algn="l" rtl="0" fontAlgn="base">
        <a:spcBef>
          <a:spcPct val="0"/>
        </a:spcBef>
        <a:spcAft>
          <a:spcPct val="0"/>
        </a:spcAft>
        <a:defRPr sz="3600">
          <a:solidFill>
            <a:schemeClr val="tx2"/>
          </a:solidFill>
          <a:latin typeface="Rockwell" pitchFamily="18" charset="0"/>
        </a:defRPr>
      </a:lvl7pPr>
      <a:lvl8pPr marL="1371600" algn="l" rtl="0" fontAlgn="base">
        <a:spcBef>
          <a:spcPct val="0"/>
        </a:spcBef>
        <a:spcAft>
          <a:spcPct val="0"/>
        </a:spcAft>
        <a:defRPr sz="3600">
          <a:solidFill>
            <a:schemeClr val="tx2"/>
          </a:solidFill>
          <a:latin typeface="Rockwell" pitchFamily="18" charset="0"/>
        </a:defRPr>
      </a:lvl8pPr>
      <a:lvl9pPr marL="1828800" algn="l" rtl="0" fontAlgn="base">
        <a:spcBef>
          <a:spcPct val="0"/>
        </a:spcBef>
        <a:spcAft>
          <a:spcPct val="0"/>
        </a:spcAft>
        <a:defRPr sz="3600">
          <a:solidFill>
            <a:schemeClr val="tx2"/>
          </a:solidFill>
          <a:latin typeface="Rockwell" pitchFamily="18"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4.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package" Target="../embeddings/Microsoft_PowerPoint_Presentation1.pptx"/></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68.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8.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8.xml"/></Relationships>
</file>

<file path=ppt/slides/_rels/slide1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7.xml"/><Relationship Id="rId1" Type="http://schemas.openxmlformats.org/officeDocument/2006/relationships/themeOverride" Target="../theme/themeOverride1.xml"/><Relationship Id="rId4" Type="http://schemas.openxmlformats.org/officeDocument/2006/relationships/image" Target="../media/image14.emf"/></Relationships>
</file>

<file path=ppt/slides/_rels/slide1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57.xml"/></Relationships>
</file>

<file path=ppt/slides/_rels/slide2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7.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7.xml"/></Relationships>
</file>

<file path=ppt/slides/_rels/slide2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7.xml"/></Relationships>
</file>

<file path=ppt/slides/_rels/slide2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5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7.emf"/><Relationship Id="rId4" Type="http://schemas.openxmlformats.org/officeDocument/2006/relationships/package" Target="../embeddings/Microsoft_PowerPoint_Presentation2.pptx"/></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1">
            <a:schemeClr val="accent3"/>
          </a:lnRef>
          <a:fillRef idx="2">
            <a:schemeClr val="accent3"/>
          </a:fillRef>
          <a:effectRef idx="1">
            <a:schemeClr val="accent3"/>
          </a:effectRef>
          <a:fontRef idx="minor">
            <a:schemeClr val="dk1"/>
          </a:fontRef>
        </p:style>
        <p:txBody>
          <a:bodyPr/>
          <a:lstStyle/>
          <a:p>
            <a:pPr algn="ctr" eaLnBrk="1" fontAlgn="auto" hangingPunct="1">
              <a:spcAft>
                <a:spcPts val="0"/>
              </a:spcAft>
              <a:defRPr/>
            </a:pPr>
            <a:endParaRPr lang="en-US" sz="3200" b="1" dirty="0"/>
          </a:p>
        </p:txBody>
      </p:sp>
      <p:pic>
        <p:nvPicPr>
          <p:cNvPr id="25603" name="Content Placeholder 4" descr="NNU_Seal_logo.jpg"/>
          <p:cNvPicPr>
            <a:picLocks noGrp="1" noChangeAspect="1"/>
          </p:cNvPicPr>
          <p:nvPr>
            <p:ph idx="1"/>
          </p:nvPr>
        </p:nvPicPr>
        <p:blipFill>
          <a:blip r:embed="rId3"/>
          <a:srcRect/>
          <a:stretch>
            <a:fillRect/>
          </a:stretch>
        </p:blipFill>
        <p:spPr>
          <a:xfrm>
            <a:off x="3846513" y="3090863"/>
            <a:ext cx="1374775" cy="1362075"/>
          </a:xfrm>
        </p:spPr>
      </p:pic>
      <p:sp>
        <p:nvSpPr>
          <p:cNvPr id="4" name="Title 1"/>
          <p:cNvSpPr txBox="1">
            <a:spLocks/>
          </p:cNvSpPr>
          <p:nvPr/>
        </p:nvSpPr>
        <p:spPr>
          <a:xfrm>
            <a:off x="-145473" y="0"/>
            <a:ext cx="9525000"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3"/>
          </a:lnRef>
          <a:fillRef idx="2">
            <a:schemeClr val="accent3"/>
          </a:fillRef>
          <a:effectRef idx="1">
            <a:schemeClr val="accent3"/>
          </a:effectRef>
          <a:fontRef idx="minor">
            <a:schemeClr val="dk1"/>
          </a:fontRef>
        </p:style>
        <p:txBody>
          <a:bodyPr anchor="ctr">
            <a:normAutofit fontScale="97500" lnSpcReduction="10000"/>
          </a:bodyPr>
          <a:lstStyle/>
          <a:p>
            <a:pPr algn="ctr" rtl="0" eaLnBrk="0" hangingPunct="0">
              <a:defRPr/>
            </a:pPr>
            <a:r>
              <a:rPr lang="en-US" cap="all" dirty="0">
                <a:effectLst>
                  <a:outerShdw blurRad="38100" dist="38100" dir="2700000" algn="tl">
                    <a:srgbClr val="000000">
                      <a:alpha val="43137"/>
                    </a:srgbClr>
                  </a:outerShdw>
                </a:effectLst>
                <a:latin typeface="Bliss" pitchFamily="34" charset="0"/>
                <a:cs typeface="Andalus" pitchFamily="2" charset="-78"/>
              </a:rPr>
              <a:t/>
            </a:r>
            <a:br>
              <a:rPr lang="en-US" cap="all" dirty="0">
                <a:effectLst>
                  <a:outerShdw blurRad="38100" dist="38100" dir="2700000" algn="tl">
                    <a:srgbClr val="000000">
                      <a:alpha val="43137"/>
                    </a:srgbClr>
                  </a:outerShdw>
                </a:effectLst>
                <a:latin typeface="Bliss" pitchFamily="34" charset="0"/>
                <a:cs typeface="Andalus" pitchFamily="2" charset="-78"/>
              </a:rPr>
            </a:br>
            <a:r>
              <a:rPr lang="en-US" cap="all" dirty="0">
                <a:effectLst>
                  <a:outerShdw blurRad="38100" dist="38100" dir="2700000" algn="tl">
                    <a:srgbClr val="000000">
                      <a:alpha val="43137"/>
                    </a:srgbClr>
                  </a:outerShdw>
                </a:effectLst>
                <a:latin typeface="Bliss" pitchFamily="34" charset="0"/>
                <a:cs typeface="Andalus" pitchFamily="2" charset="-78"/>
              </a:rPr>
              <a:t/>
            </a:r>
            <a:br>
              <a:rPr lang="en-US" cap="all" dirty="0">
                <a:effectLst>
                  <a:outerShdw blurRad="38100" dist="38100" dir="2700000" algn="tl">
                    <a:srgbClr val="000000">
                      <a:alpha val="43137"/>
                    </a:srgbClr>
                  </a:outerShdw>
                </a:effectLst>
                <a:latin typeface="Bliss" pitchFamily="34" charset="0"/>
                <a:cs typeface="Andalus" pitchFamily="2" charset="-78"/>
              </a:rPr>
            </a:br>
            <a:endParaRPr lang="en-US" cap="all" dirty="0">
              <a:effectLst>
                <a:outerShdw blurRad="38100" dist="38100" dir="2700000" algn="tl">
                  <a:srgbClr val="000000">
                    <a:alpha val="43137"/>
                  </a:srgbClr>
                </a:outerShdw>
              </a:effectLst>
              <a:latin typeface="Bliss" pitchFamily="34" charset="0"/>
              <a:cs typeface="Andalus" pitchFamily="2" charset="-78"/>
            </a:endParaRPr>
          </a:p>
          <a:p>
            <a:pPr algn="ctr" rtl="0" eaLnBrk="0" hangingPunct="0">
              <a:defRPr/>
            </a:pPr>
            <a:endParaRPr lang="en-US" sz="1300" cap="all" dirty="0">
              <a:effectLst>
                <a:outerShdw blurRad="38100" dist="38100" dir="2700000" algn="tl">
                  <a:srgbClr val="000000">
                    <a:alpha val="43137"/>
                  </a:srgbClr>
                </a:outerShdw>
              </a:effectLst>
              <a:latin typeface="Bliss" pitchFamily="34" charset="0"/>
              <a:cs typeface="Andalus" pitchFamily="2" charset="-78"/>
            </a:endParaRPr>
          </a:p>
          <a:p>
            <a:pPr algn="ctr" rtl="0" eaLnBrk="0" hangingPunct="0">
              <a:defRPr/>
            </a:pPr>
            <a:endParaRPr lang="en-US" sz="1300" cap="all" dirty="0">
              <a:effectLst>
                <a:outerShdw blurRad="38100" dist="38100" dir="2700000" algn="tl">
                  <a:srgbClr val="000000">
                    <a:alpha val="43137"/>
                  </a:srgbClr>
                </a:outerShdw>
              </a:effectLst>
              <a:latin typeface="Bliss" pitchFamily="34" charset="0"/>
              <a:cs typeface="Andalus" pitchFamily="2" charset="-78"/>
            </a:endParaRPr>
          </a:p>
          <a:p>
            <a:pPr algn="ctr" rtl="0" eaLnBrk="0" hangingPunct="0">
              <a:defRPr/>
            </a:pPr>
            <a:endParaRPr lang="en-US" sz="1300" cap="all" dirty="0">
              <a:effectLst>
                <a:outerShdw blurRad="38100" dist="38100" dir="2700000" algn="tl">
                  <a:srgbClr val="000000">
                    <a:alpha val="43137"/>
                  </a:srgbClr>
                </a:outerShdw>
              </a:effectLst>
              <a:latin typeface="Bliss" pitchFamily="34" charset="0"/>
              <a:cs typeface="Andalus" pitchFamily="2" charset="-78"/>
            </a:endParaRPr>
          </a:p>
          <a:p>
            <a:pPr algn="ctr" rtl="0" eaLnBrk="0" hangingPunct="0">
              <a:lnSpc>
                <a:spcPct val="110000"/>
              </a:lnSpc>
              <a:defRPr/>
            </a:pPr>
            <a:endParaRPr lang="en-US" sz="1300" cap="all" dirty="0">
              <a:effectLst>
                <a:reflection blurRad="12700" stA="48000" endA="300" endPos="55000" dir="5400000" sy="-90000" algn="bl" rotWithShape="0"/>
              </a:effectLst>
              <a:latin typeface="Georgia" pitchFamily="18" charset="0"/>
              <a:cs typeface="Tahoma" pitchFamily="34" charset="0"/>
            </a:endParaRPr>
          </a:p>
          <a:p>
            <a:pPr algn="ctr" rtl="0" eaLnBrk="0" hangingPunct="0">
              <a:lnSpc>
                <a:spcPct val="110000"/>
              </a:lnSpc>
              <a:defRPr/>
            </a:pPr>
            <a:r>
              <a:rPr lang="en-US" sz="2700" cap="all" dirty="0">
                <a:effectLst>
                  <a:reflection blurRad="12700" stA="48000" endA="300" endPos="55000" dir="5400000" sy="-90000" algn="bl" rotWithShape="0"/>
                </a:effectLst>
                <a:latin typeface="Georgia" pitchFamily="18" charset="0"/>
                <a:cs typeface="Tahoma" pitchFamily="34" charset="0"/>
              </a:rPr>
              <a:t>An-</a:t>
            </a:r>
            <a:r>
              <a:rPr lang="en-US" sz="2700" cap="all" dirty="0" err="1">
                <a:effectLst>
                  <a:reflection blurRad="12700" stA="48000" endA="300" endPos="55000" dir="5400000" sy="-90000" algn="bl" rotWithShape="0"/>
                </a:effectLst>
                <a:latin typeface="Georgia" pitchFamily="18" charset="0"/>
                <a:cs typeface="Tahoma" pitchFamily="34" charset="0"/>
              </a:rPr>
              <a:t>Najah</a:t>
            </a:r>
            <a:r>
              <a:rPr lang="en-US" sz="2700" cap="all" dirty="0">
                <a:effectLst>
                  <a:reflection blurRad="12700" stA="48000" endA="300" endPos="55000" dir="5400000" sy="-90000" algn="bl" rotWithShape="0"/>
                </a:effectLst>
                <a:latin typeface="Georgia" pitchFamily="18" charset="0"/>
                <a:cs typeface="Tahoma" pitchFamily="34" charset="0"/>
              </a:rPr>
              <a:t> National University</a:t>
            </a:r>
          </a:p>
          <a:p>
            <a:pPr algn="ctr" rtl="0" eaLnBrk="0" hangingPunct="0">
              <a:lnSpc>
                <a:spcPct val="110000"/>
              </a:lnSpc>
              <a:defRPr/>
            </a:pPr>
            <a:r>
              <a:rPr lang="en-US" sz="2700" cap="all" dirty="0">
                <a:solidFill>
                  <a:schemeClr val="tx1"/>
                </a:solidFill>
                <a:effectLst>
                  <a:reflection blurRad="12700" stA="48000" endA="300" endPos="55000" dir="5400000" sy="-90000" algn="bl" rotWithShape="0"/>
                </a:effectLst>
                <a:latin typeface="Georgia" pitchFamily="18" charset="0"/>
                <a:cs typeface="Tahoma" pitchFamily="34" charset="0"/>
              </a:rPr>
              <a:t/>
            </a:r>
            <a:br>
              <a:rPr lang="en-US" sz="2700" cap="all" dirty="0">
                <a:solidFill>
                  <a:schemeClr val="tx1"/>
                </a:solidFill>
                <a:effectLst>
                  <a:reflection blurRad="12700" stA="48000" endA="300" endPos="55000" dir="5400000" sy="-90000" algn="bl" rotWithShape="0"/>
                </a:effectLst>
                <a:latin typeface="Georgia" pitchFamily="18" charset="0"/>
                <a:cs typeface="Tahoma" pitchFamily="34" charset="0"/>
              </a:rPr>
            </a:br>
            <a:r>
              <a:rPr lang="en-US" sz="2700" cap="all" dirty="0">
                <a:solidFill>
                  <a:schemeClr val="tx1"/>
                </a:solidFill>
                <a:effectLst>
                  <a:reflection blurRad="12700" stA="48000" endA="300" endPos="55000" dir="5400000" sy="-90000" algn="bl" rotWithShape="0"/>
                </a:effectLst>
                <a:latin typeface="Georgia" pitchFamily="18" charset="0"/>
                <a:cs typeface="Tahoma" pitchFamily="34" charset="0"/>
              </a:rPr>
              <a:t>Faculty of Engineering</a:t>
            </a:r>
          </a:p>
          <a:p>
            <a:pPr algn="ctr" rtl="0" eaLnBrk="0" hangingPunct="0">
              <a:lnSpc>
                <a:spcPct val="110000"/>
              </a:lnSpc>
              <a:defRPr/>
            </a:pPr>
            <a:r>
              <a:rPr lang="en-US" sz="2700" cap="all" dirty="0">
                <a:effectLst>
                  <a:reflection blurRad="12700" stA="48000" endA="300" endPos="55000" dir="5400000" sy="-90000" algn="bl" rotWithShape="0"/>
                </a:effectLst>
                <a:latin typeface="Georgia" pitchFamily="18" charset="0"/>
                <a:cs typeface="Tahoma" pitchFamily="34" charset="0"/>
              </a:rPr>
              <a:t/>
            </a:r>
            <a:br>
              <a:rPr lang="en-US" sz="2700" cap="all" dirty="0">
                <a:effectLst>
                  <a:reflection blurRad="12700" stA="48000" endA="300" endPos="55000" dir="5400000" sy="-90000" algn="bl" rotWithShape="0"/>
                </a:effectLst>
                <a:latin typeface="Georgia" pitchFamily="18" charset="0"/>
                <a:cs typeface="Tahoma" pitchFamily="34" charset="0"/>
              </a:rPr>
            </a:br>
            <a:r>
              <a:rPr lang="en-US" sz="2700" cap="all" dirty="0">
                <a:effectLst>
                  <a:reflection blurRad="12700" stA="48000" endA="300" endPos="55000" dir="5400000" sy="-90000" algn="bl" rotWithShape="0"/>
                </a:effectLst>
                <a:latin typeface="Georgia" pitchFamily="18" charset="0"/>
                <a:cs typeface="Tahoma" pitchFamily="34" charset="0"/>
              </a:rPr>
              <a:t>Civil Engineering Department</a:t>
            </a:r>
          </a:p>
          <a:p>
            <a:pPr algn="ctr" rtl="0" eaLnBrk="0" hangingPunct="0">
              <a:lnSpc>
                <a:spcPct val="110000"/>
              </a:lnSpc>
              <a:defRPr/>
            </a:pPr>
            <a:r>
              <a:rPr lang="en-US" cap="all" dirty="0">
                <a:effectLst>
                  <a:reflection blurRad="12700" stA="48000" endA="300" endPos="55000" dir="5400000" sy="-90000" algn="bl" rotWithShape="0"/>
                </a:effectLst>
                <a:latin typeface="Times New Roman" pitchFamily="18" charset="0"/>
                <a:cs typeface="Times New Roman" pitchFamily="18" charset="0"/>
              </a:rPr>
              <a:t/>
            </a:r>
            <a:br>
              <a:rPr lang="en-US" cap="all" dirty="0">
                <a:effectLst>
                  <a:reflection blurRad="12700" stA="48000" endA="300" endPos="55000" dir="5400000" sy="-90000" algn="bl" rotWithShape="0"/>
                </a:effectLst>
                <a:latin typeface="Times New Roman" pitchFamily="18" charset="0"/>
                <a:cs typeface="Times New Roman" pitchFamily="18" charset="0"/>
              </a:rPr>
            </a:br>
            <a:r>
              <a:rPr lang="en-US" sz="3700" b="1" cap="all" dirty="0">
                <a:solidFill>
                  <a:srgbClr val="FFFF00"/>
                </a:solidFill>
                <a:effectLst>
                  <a:reflection blurRad="12700" stA="48000" endA="300" endPos="55000" dir="5400000" sy="-90000" algn="bl" rotWithShape="0"/>
                </a:effectLst>
                <a:latin typeface="Calibri" pitchFamily="34" charset="0"/>
                <a:cs typeface="Times New Roman" pitchFamily="18" charset="0"/>
              </a:rPr>
              <a:t>HARRIS WATER DISTRIBUTION NETWORK</a:t>
            </a:r>
            <a:br>
              <a:rPr lang="en-US" sz="3700" b="1" cap="all" dirty="0">
                <a:solidFill>
                  <a:srgbClr val="FFFF00"/>
                </a:solidFill>
                <a:effectLst>
                  <a:reflection blurRad="12700" stA="48000" endA="300" endPos="55000" dir="5400000" sy="-90000" algn="bl" rotWithShape="0"/>
                </a:effectLst>
                <a:latin typeface="Calibri" pitchFamily="34" charset="0"/>
                <a:cs typeface="Times New Roman" pitchFamily="18" charset="0"/>
              </a:rPr>
            </a:br>
            <a:r>
              <a:rPr lang="en-US" sz="2700" b="1" cap="all" dirty="0">
                <a:solidFill>
                  <a:srgbClr val="FFFF00"/>
                </a:solidFill>
                <a:effectLst>
                  <a:reflection blurRad="12700" stA="48000" endA="300" endPos="55000" dir="5400000" sy="-90000" algn="bl" rotWithShape="0"/>
                </a:effectLst>
                <a:latin typeface="Calibri" pitchFamily="34" charset="0"/>
                <a:cs typeface="Times New Roman" pitchFamily="18" charset="0"/>
              </a:rPr>
              <a:t/>
            </a:r>
            <a:br>
              <a:rPr lang="en-US" sz="2700" b="1" cap="all" dirty="0">
                <a:solidFill>
                  <a:srgbClr val="FFFF00"/>
                </a:solidFill>
                <a:effectLst>
                  <a:reflection blurRad="12700" stA="48000" endA="300" endPos="55000" dir="5400000" sy="-90000" algn="bl" rotWithShape="0"/>
                </a:effectLst>
                <a:latin typeface="Calibri" pitchFamily="34" charset="0"/>
                <a:cs typeface="Times New Roman" pitchFamily="18" charset="0"/>
              </a:rPr>
            </a:br>
            <a:r>
              <a:rPr lang="en-US" cap="all" dirty="0">
                <a:effectLst>
                  <a:reflection blurRad="12700" stA="48000" endA="300" endPos="55000" dir="5400000" sy="-90000" algn="bl" rotWithShape="0"/>
                </a:effectLst>
                <a:latin typeface="Times New Roman" pitchFamily="18" charset="0"/>
                <a:cs typeface="Times New Roman" pitchFamily="18" charset="0"/>
              </a:rPr>
              <a:t/>
            </a:r>
            <a:br>
              <a:rPr lang="en-US" cap="all" dirty="0">
                <a:effectLst>
                  <a:reflection blurRad="12700" stA="48000" endA="300" endPos="55000" dir="5400000" sy="-90000" algn="bl" rotWithShape="0"/>
                </a:effectLst>
                <a:latin typeface="Times New Roman" pitchFamily="18" charset="0"/>
                <a:cs typeface="Times New Roman" pitchFamily="18" charset="0"/>
              </a:rPr>
            </a:br>
            <a:r>
              <a:rPr lang="en-US" sz="2900" b="1" dirty="0">
                <a:solidFill>
                  <a:srgbClr val="0070C0"/>
                </a:solidFill>
                <a:latin typeface="Times New Roman" pitchFamily="18" charset="0"/>
                <a:ea typeface="Times New Roman"/>
                <a:cs typeface="Times New Roman" pitchFamily="18" charset="0"/>
              </a:rPr>
              <a:t>Prepared by: </a:t>
            </a:r>
          </a:p>
          <a:p>
            <a:pPr algn="ctr" defTabSz="979488" rtl="0" eaLnBrk="0" hangingPunct="0">
              <a:lnSpc>
                <a:spcPct val="110000"/>
              </a:lnSpc>
              <a:tabLst>
                <a:tab pos="1257300" algn="l"/>
              </a:tabLst>
              <a:defRPr/>
            </a:pPr>
            <a:r>
              <a:rPr lang="en-US" sz="3600" b="1" dirty="0" smtClean="0">
                <a:ln w="1905"/>
                <a:solidFill>
                  <a:srgbClr val="FF0000"/>
                </a:solidFill>
                <a:effectLst>
                  <a:innerShdw blurRad="69850" dist="43180" dir="5400000">
                    <a:srgbClr val="000000">
                      <a:alpha val="65000"/>
                    </a:srgbClr>
                  </a:innerShdw>
                </a:effectLst>
                <a:latin typeface="Times New Roman" pitchFamily="18" charset="0"/>
                <a:ea typeface="Times New Roman"/>
                <a:cs typeface="Times New Roman" pitchFamily="18" charset="0"/>
              </a:rPr>
              <a:t>Tamer Sultan                       Mousa Ziadeh    </a:t>
            </a:r>
            <a:endParaRPr lang="en-US" b="1" dirty="0">
              <a:ln w="1905"/>
              <a:solidFill>
                <a:srgbClr val="FF0000"/>
              </a:solidFill>
              <a:effectLst>
                <a:innerShdw blurRad="69850" dist="43180" dir="5400000">
                  <a:srgbClr val="000000">
                    <a:alpha val="65000"/>
                  </a:srgbClr>
                </a:innerShdw>
              </a:effectLst>
              <a:latin typeface="Times New Roman" pitchFamily="18" charset="0"/>
              <a:ea typeface="Times New Roman"/>
              <a:cs typeface="Times New Roman" pitchFamily="18" charset="0"/>
            </a:endParaRPr>
          </a:p>
          <a:p>
            <a:pPr algn="ctr" rtl="0" eaLnBrk="0" hangingPunct="0">
              <a:lnSpc>
                <a:spcPct val="110000"/>
              </a:lnSpc>
              <a:defRPr/>
            </a:pPr>
            <a:r>
              <a:rPr lang="en-US" sz="2700" b="1" dirty="0">
                <a:solidFill>
                  <a:srgbClr val="0070C0"/>
                </a:solidFill>
                <a:latin typeface="Times New Roman" pitchFamily="18" charset="0"/>
                <a:ea typeface="Times New Roman"/>
                <a:cs typeface="Times New Roman" pitchFamily="18" charset="0"/>
              </a:rPr>
              <a:t>Supervisor: </a:t>
            </a:r>
          </a:p>
          <a:p>
            <a:pPr algn="ctr" rtl="0" eaLnBrk="0" hangingPunct="0">
              <a:lnSpc>
                <a:spcPct val="110000"/>
              </a:lnSpc>
              <a:defRPr/>
            </a:pPr>
            <a:r>
              <a:rPr lang="en-US" sz="2700" cap="all" dirty="0" smtClean="0">
                <a:solidFill>
                  <a:srgbClr val="00B050"/>
                </a:solidFill>
                <a:effectLst>
                  <a:reflection blurRad="12700" stA="48000" endA="300" endPos="55000" dir="5400000" sy="-90000" algn="bl" rotWithShape="0"/>
                </a:effectLst>
                <a:latin typeface="Georgia" panose="02040502050405020303" pitchFamily="18" charset="0"/>
                <a:cs typeface="Times New Roman" pitchFamily="18" charset="0"/>
              </a:rPr>
              <a:t>Dr. Hafez </a:t>
            </a:r>
            <a:r>
              <a:rPr lang="en-US" sz="2700" cap="all" dirty="0" err="1" smtClean="0">
                <a:solidFill>
                  <a:srgbClr val="00B050"/>
                </a:solidFill>
                <a:effectLst>
                  <a:reflection blurRad="12700" stA="48000" endA="300" endPos="55000" dir="5400000" sy="-90000" algn="bl" rotWithShape="0"/>
                </a:effectLst>
                <a:latin typeface="Georgia" panose="02040502050405020303" pitchFamily="18" charset="0"/>
                <a:cs typeface="Times New Roman" pitchFamily="18" charset="0"/>
              </a:rPr>
              <a:t>shaheen</a:t>
            </a:r>
            <a:endParaRPr lang="en-US" sz="2700" cap="all" dirty="0">
              <a:solidFill>
                <a:srgbClr val="00B050"/>
              </a:solidFill>
              <a:effectLst>
                <a:reflection blurRad="12700" stA="48000" endA="300" endPos="55000" dir="5400000" sy="-90000" algn="bl" rotWithShape="0"/>
              </a:effectLst>
              <a:latin typeface="Georgia" panose="02040502050405020303" pitchFamily="18" charset="0"/>
              <a:cs typeface="Times New Roman" pitchFamily="18" charset="0"/>
            </a:endParaRPr>
          </a:p>
          <a:p>
            <a:pPr algn="ctr" rtl="0" eaLnBrk="0" hangingPunct="0">
              <a:lnSpc>
                <a:spcPct val="110000"/>
              </a:lnSpc>
              <a:defRPr/>
            </a:pPr>
            <a:endParaRPr lang="en-US" cap="all" dirty="0">
              <a:effectLst>
                <a:reflection blurRad="12700" stA="48000" endA="300" endPos="55000" dir="5400000" sy="-90000" algn="bl" rotWithShape="0"/>
              </a:effectLst>
              <a:latin typeface="Times New Roman" pitchFamily="18" charset="0"/>
              <a:cs typeface="Times New Roman" pitchFamily="18" charset="0"/>
            </a:endParaRPr>
          </a:p>
        </p:txBody>
      </p:sp>
      <p:pic>
        <p:nvPicPr>
          <p:cNvPr id="6" name="Picture 5" descr="NNU_Seal_logo.jpg"/>
          <p:cNvPicPr>
            <a:picLocks noChangeAspect="1"/>
          </p:cNvPicPr>
          <p:nvPr/>
        </p:nvPicPr>
        <p:blipFill>
          <a:blip r:embed="rId4" cstate="print"/>
          <a:stretch>
            <a:fillRect/>
          </a:stretch>
        </p:blipFill>
        <p:spPr>
          <a:xfrm>
            <a:off x="7086600" y="533400"/>
            <a:ext cx="1447800" cy="1435247"/>
          </a:xfrm>
          <a:prstGeom prst="ellipse">
            <a:avLst/>
          </a:prstGeom>
          <a:ln>
            <a:noFill/>
          </a:ln>
          <a:effectLst>
            <a:softEdge rad="112500"/>
          </a:effectLst>
        </p:spPr>
      </p:pic>
      <p:pic>
        <p:nvPicPr>
          <p:cNvPr id="7" name="Picture 5" descr="NNU_Seal_logo.jpg"/>
          <p:cNvPicPr>
            <a:picLocks noChangeAspect="1"/>
          </p:cNvPicPr>
          <p:nvPr/>
        </p:nvPicPr>
        <p:blipFill>
          <a:blip r:embed="rId4" cstate="print"/>
          <a:stretch>
            <a:fillRect/>
          </a:stretch>
        </p:blipFill>
        <p:spPr>
          <a:xfrm>
            <a:off x="685800" y="609600"/>
            <a:ext cx="1447800" cy="1435247"/>
          </a:xfrm>
          <a:prstGeom prst="ellipse">
            <a:avLst/>
          </a:prstGeom>
          <a:ln>
            <a:noFill/>
          </a:ln>
          <a:effectLst>
            <a:softEdge rad="112500"/>
          </a:effectLst>
        </p:spPr>
      </p:pic>
      <p:sp>
        <p:nvSpPr>
          <p:cNvPr id="25607" name="عنصر نائب لرقم الشريحة 11"/>
          <p:cNvSpPr>
            <a:spLocks noGrp="1"/>
          </p:cNvSpPr>
          <p:nvPr>
            <p:ph type="sldNum" sz="quarter" idx="12"/>
          </p:nvPr>
        </p:nvSpPr>
        <p:spPr bwMode="auto">
          <a:noFill/>
          <a:ln>
            <a:miter lim="800000"/>
            <a:headEnd/>
            <a:tailEnd/>
          </a:ln>
        </p:spPr>
        <p:txBody>
          <a:bodyPr/>
          <a:lstStyle/>
          <a:p>
            <a:fld id="{8832A6BD-A0C3-4400-9689-8731B0CD69FD}" type="slidenum">
              <a:rPr lang="ar-SA" smtClean="0"/>
              <a:pPr/>
              <a:t>1</a:t>
            </a:fld>
            <a:endParaRPr lang="en-US"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pPr>
              <a:defRPr/>
            </a:pPr>
            <a:fld id="{EF64504C-830A-4DC9-B7B9-1BCEB3EEA227}" type="slidenum">
              <a:rPr lang="ar-SA" smtClean="0"/>
              <a:pPr>
                <a:defRPr/>
              </a:pPr>
              <a:t>10</a:t>
            </a:fld>
            <a:endParaRPr lang="en-US"/>
          </a:p>
        </p:txBody>
      </p:sp>
      <p:graphicFrame>
        <p:nvGraphicFramePr>
          <p:cNvPr id="4098"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4146" name="عرض تقديمي" r:id="rId4" imgW="4568900" imgH="3425883" progId="PowerPoint.Show.12">
                  <p:embed/>
                </p:oleObj>
              </mc:Choice>
              <mc:Fallback>
                <p:oleObj name="عرض تقديمي" r:id="rId4" imgW="4568900" imgH="3425883" progId="PowerPoint.Show.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2">
            <a:schemeClr val="dk1">
              <a:shade val="50000"/>
            </a:schemeClr>
          </a:lnRef>
          <a:fillRef idx="1">
            <a:schemeClr val="dk1"/>
          </a:fillRef>
          <a:effectRef idx="0">
            <a:schemeClr val="dk1"/>
          </a:effectRef>
          <a:fontRef idx="minor">
            <a:schemeClr val="lt1"/>
          </a:fontRef>
        </p:style>
        <p:txBody>
          <a:bodyPr/>
          <a:lstStyle/>
          <a:p>
            <a:pPr algn="ctr" eaLnBrk="1" fontAlgn="auto" hangingPunct="1">
              <a:spcAft>
                <a:spcPts val="0"/>
              </a:spcAft>
              <a:defRPr/>
            </a:pPr>
            <a:r>
              <a:rPr lang="en-US" sz="3200" b="1" dirty="0" smtClean="0">
                <a:solidFill>
                  <a:srgbClr val="FF0000"/>
                </a:solidFill>
              </a:rPr>
              <a:t>Methodology</a:t>
            </a:r>
            <a:endParaRPr lang="en-US" sz="3200" b="1" dirty="0">
              <a:solidFill>
                <a:srgbClr val="FF0000"/>
              </a:solidFill>
            </a:endParaRPr>
          </a:p>
        </p:txBody>
      </p:sp>
      <p:sp>
        <p:nvSpPr>
          <p:cNvPr id="34855" name="عنصر نائب لرقم الشريحة 45"/>
          <p:cNvSpPr>
            <a:spLocks noGrp="1"/>
          </p:cNvSpPr>
          <p:nvPr>
            <p:ph type="sldNum" sz="quarter" idx="12"/>
          </p:nvPr>
        </p:nvSpPr>
        <p:spPr bwMode="auto">
          <a:noFill/>
          <a:ln>
            <a:miter lim="800000"/>
            <a:headEnd/>
            <a:tailEnd/>
          </a:ln>
        </p:spPr>
        <p:txBody>
          <a:bodyPr/>
          <a:lstStyle/>
          <a:p>
            <a:fld id="{0640F37E-7631-4CE8-A282-108218C1B5F2}" type="slidenum">
              <a:rPr lang="ar-SA" smtClean="0"/>
              <a:pPr/>
              <a:t>11</a:t>
            </a:fld>
            <a:endParaRPr lang="en-US" smtClean="0"/>
          </a:p>
        </p:txBody>
      </p:sp>
      <p:pic>
        <p:nvPicPr>
          <p:cNvPr id="839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066800"/>
            <a:ext cx="9144000" cy="579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2">
            <a:schemeClr val="dk1">
              <a:shade val="50000"/>
            </a:schemeClr>
          </a:lnRef>
          <a:fillRef idx="1">
            <a:schemeClr val="dk1"/>
          </a:fillRef>
          <a:effectRef idx="0">
            <a:schemeClr val="dk1"/>
          </a:effectRef>
          <a:fontRef idx="minor">
            <a:schemeClr val="lt1"/>
          </a:fontRef>
        </p:style>
        <p:txBody>
          <a:bodyPr/>
          <a:lstStyle/>
          <a:p>
            <a:pPr algn="ctr" eaLnBrk="1" fontAlgn="auto" hangingPunct="1">
              <a:spcAft>
                <a:spcPts val="0"/>
              </a:spcAft>
              <a:defRPr/>
            </a:pPr>
            <a:r>
              <a:rPr lang="en-US" sz="3200" b="1" dirty="0" smtClean="0">
                <a:solidFill>
                  <a:srgbClr val="FF0000"/>
                </a:solidFill>
              </a:rPr>
              <a:t>WATER CAD Software</a:t>
            </a:r>
            <a:endParaRPr lang="en-US" sz="3200" b="1" dirty="0">
              <a:solidFill>
                <a:srgbClr val="FF0000"/>
              </a:solidFill>
            </a:endParaRPr>
          </a:p>
        </p:txBody>
      </p:sp>
      <p:sp>
        <p:nvSpPr>
          <p:cNvPr id="25603" name="Content Placeholder 3"/>
          <p:cNvSpPr>
            <a:spLocks noGrp="1"/>
          </p:cNvSpPr>
          <p:nvPr>
            <p:ph idx="1"/>
          </p:nvPr>
        </p:nvSpPr>
        <p:spPr>
          <a:xfrm>
            <a:off x="304800" y="1143000"/>
            <a:ext cx="8610600" cy="5257800"/>
          </a:xfrm>
        </p:spPr>
        <p:txBody>
          <a:bodyPr/>
          <a:lstStyle/>
          <a:p>
            <a:pPr eaLnBrk="1" hangingPunct="1">
              <a:buFont typeface="Wingdings" pitchFamily="2" charset="2"/>
              <a:buChar char="§"/>
              <a:defRPr/>
            </a:pPr>
            <a:r>
              <a:rPr lang="en-US" sz="1600" dirty="0" smtClean="0"/>
              <a:t>Water CAD </a:t>
            </a:r>
            <a:r>
              <a:rPr lang="en-US" sz="1600" dirty="0"/>
              <a:t>is a computer software used for analyze </a:t>
            </a:r>
            <a:r>
              <a:rPr lang="en-US" sz="1600" dirty="0" smtClean="0"/>
              <a:t> the </a:t>
            </a:r>
            <a:r>
              <a:rPr lang="en-US" sz="1600" dirty="0"/>
              <a:t>water distribution networks. It can be used for </a:t>
            </a:r>
            <a:r>
              <a:rPr lang="en-US" sz="1600" dirty="0" smtClean="0"/>
              <a:t> different </a:t>
            </a:r>
            <a:r>
              <a:rPr lang="en-US" sz="1600" dirty="0"/>
              <a:t>types of application in the distribution </a:t>
            </a:r>
            <a:r>
              <a:rPr lang="en-US" sz="1600" dirty="0" smtClean="0"/>
              <a:t>system </a:t>
            </a:r>
            <a:r>
              <a:rPr lang="en-US" sz="1600" dirty="0"/>
              <a:t>analysis such as a simple network design</a:t>
            </a:r>
            <a:r>
              <a:rPr lang="en-US" sz="1600" dirty="0" smtClean="0"/>
              <a:t>.</a:t>
            </a:r>
            <a:endParaRPr lang="en-US" sz="1600" dirty="0"/>
          </a:p>
          <a:p>
            <a:pPr eaLnBrk="1" hangingPunct="1">
              <a:buFont typeface="Wingdings" pitchFamily="2" charset="2"/>
              <a:buChar char="§"/>
              <a:defRPr/>
            </a:pPr>
            <a:r>
              <a:rPr lang="en-US" sz="1600" dirty="0">
                <a:solidFill>
                  <a:srgbClr val="4E3B30"/>
                </a:solidFill>
              </a:rPr>
              <a:t>Water CAD </a:t>
            </a:r>
            <a:r>
              <a:rPr lang="en-US" sz="1600" dirty="0" smtClean="0"/>
              <a:t>analysis </a:t>
            </a:r>
            <a:r>
              <a:rPr lang="en-US" sz="1600" dirty="0"/>
              <a:t>output are : the flow for each pipe </a:t>
            </a:r>
            <a:r>
              <a:rPr lang="en-US" sz="1600" dirty="0" smtClean="0"/>
              <a:t>in </a:t>
            </a:r>
            <a:r>
              <a:rPr lang="en-US" sz="1600" dirty="0"/>
              <a:t>the network and the velocities, the pressure for each </a:t>
            </a:r>
            <a:r>
              <a:rPr lang="en-US" sz="1600" dirty="0" smtClean="0"/>
              <a:t>node </a:t>
            </a:r>
            <a:r>
              <a:rPr lang="en-US" sz="1600" dirty="0"/>
              <a:t>and the total head, the head loss in each pipe </a:t>
            </a:r>
            <a:r>
              <a:rPr lang="en-US" sz="1600" dirty="0" smtClean="0"/>
              <a:t>and </a:t>
            </a:r>
            <a:r>
              <a:rPr lang="en-US" sz="1600" dirty="0"/>
              <a:t>more of hydraulic output analysis.</a:t>
            </a:r>
          </a:p>
          <a:p>
            <a:pPr eaLnBrk="1" hangingPunct="1">
              <a:buFont typeface="Wingdings 2" pitchFamily="18" charset="2"/>
              <a:buNone/>
              <a:defRPr/>
            </a:pPr>
            <a:endParaRPr lang="en-US" sz="1800" dirty="0" smtClean="0"/>
          </a:p>
          <a:p>
            <a:pPr eaLnBrk="1" hangingPunct="1">
              <a:buFont typeface="Wingdings 3" pitchFamily="18" charset="2"/>
              <a:buNone/>
              <a:defRPr/>
            </a:pPr>
            <a:endParaRPr lang="en-US" sz="1800" b="1" dirty="0" smtClean="0"/>
          </a:p>
        </p:txBody>
      </p:sp>
      <p:sp>
        <p:nvSpPr>
          <p:cNvPr id="27653" name="TextBox 4"/>
          <p:cNvSpPr txBox="1">
            <a:spLocks noChangeArrowheads="1"/>
          </p:cNvSpPr>
          <p:nvPr/>
        </p:nvSpPr>
        <p:spPr bwMode="auto">
          <a:xfrm>
            <a:off x="609600" y="685800"/>
            <a:ext cx="2362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r>
              <a:rPr lang="en-US" sz="2400" dirty="0">
                <a:solidFill>
                  <a:srgbClr val="FF0000"/>
                </a:solidFill>
                <a:latin typeface="Constantia"/>
              </a:rPr>
              <a:t>Water CAD</a:t>
            </a:r>
            <a:endParaRPr lang="en-US" sz="2000" b="1" dirty="0">
              <a:solidFill>
                <a:srgbClr val="FF0000"/>
              </a:solidFill>
            </a:endParaRPr>
          </a:p>
        </p:txBody>
      </p:sp>
      <p:pic>
        <p:nvPicPr>
          <p:cNvPr id="81922" name="Picture 2" descr="C:\Users\mohamad\Desktop\WaterCAD.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43200"/>
            <a:ext cx="9144000" cy="411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183031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2">
            <a:schemeClr val="dk1">
              <a:shade val="50000"/>
            </a:schemeClr>
          </a:lnRef>
          <a:fillRef idx="1">
            <a:schemeClr val="dk1"/>
          </a:fillRef>
          <a:effectRef idx="0">
            <a:schemeClr val="dk1"/>
          </a:effectRef>
          <a:fontRef idx="minor">
            <a:schemeClr val="lt1"/>
          </a:fontRef>
        </p:style>
        <p:txBody>
          <a:bodyPr/>
          <a:lstStyle/>
          <a:p>
            <a:pPr algn="ctr" eaLnBrk="1" fontAlgn="auto" hangingPunct="1">
              <a:spcAft>
                <a:spcPts val="0"/>
              </a:spcAft>
              <a:defRPr/>
            </a:pPr>
            <a:r>
              <a:rPr lang="en-US" sz="3200" b="1" dirty="0" smtClean="0">
                <a:solidFill>
                  <a:srgbClr val="FF0000"/>
                </a:solidFill>
              </a:rPr>
              <a:t>wdn analysis</a:t>
            </a:r>
            <a:endParaRPr lang="en-US" sz="3200" b="1" dirty="0">
              <a:solidFill>
                <a:srgbClr val="FF0000"/>
              </a:solidFill>
            </a:endParaRPr>
          </a:p>
        </p:txBody>
      </p:sp>
      <p:sp>
        <p:nvSpPr>
          <p:cNvPr id="25603" name="Content Placeholder 3"/>
          <p:cNvSpPr>
            <a:spLocks noGrp="1"/>
          </p:cNvSpPr>
          <p:nvPr>
            <p:ph idx="1"/>
          </p:nvPr>
        </p:nvSpPr>
        <p:spPr>
          <a:xfrm>
            <a:off x="304800" y="1143000"/>
            <a:ext cx="8610600" cy="5486400"/>
          </a:xfrm>
        </p:spPr>
        <p:txBody>
          <a:bodyPr/>
          <a:lstStyle/>
          <a:p>
            <a:pPr eaLnBrk="1" hangingPunct="1">
              <a:buFont typeface="Wingdings 3" pitchFamily="18" charset="2"/>
              <a:buNone/>
              <a:defRPr/>
            </a:pPr>
            <a:r>
              <a:rPr lang="en-US" sz="1800" dirty="0" smtClean="0"/>
              <a:t>We take the </a:t>
            </a:r>
            <a:r>
              <a:rPr lang="en-US" dirty="0" smtClean="0"/>
              <a:t>2</a:t>
            </a:r>
            <a:r>
              <a:rPr lang="en-US" sz="1800" dirty="0" smtClean="0"/>
              <a:t>/L/C/D from the difference between the consumption in 2012 and 2011  </a:t>
            </a:r>
          </a:p>
          <a:p>
            <a:pPr eaLnBrk="1" hangingPunct="1">
              <a:buFont typeface="Wingdings 3" pitchFamily="18" charset="2"/>
              <a:buNone/>
              <a:defRPr/>
            </a:pPr>
            <a:r>
              <a:rPr lang="en-US" sz="1800" dirty="0" smtClean="0"/>
              <a:t>Divided by the current population  3454 .</a:t>
            </a:r>
          </a:p>
          <a:p>
            <a:pPr eaLnBrk="1" hangingPunct="1">
              <a:buFont typeface="Wingdings 3" pitchFamily="18" charset="2"/>
              <a:buNone/>
              <a:defRPr/>
            </a:pPr>
            <a:endParaRPr lang="en-US" sz="1800" dirty="0"/>
          </a:p>
          <a:p>
            <a:pPr eaLnBrk="1" hangingPunct="1">
              <a:buFont typeface="Wingdings 3" pitchFamily="18" charset="2"/>
              <a:buNone/>
              <a:defRPr/>
            </a:pPr>
            <a:endParaRPr lang="en-US" sz="1800" dirty="0" smtClean="0"/>
          </a:p>
          <a:p>
            <a:pPr eaLnBrk="1" hangingPunct="1">
              <a:buFont typeface="Wingdings 3" pitchFamily="18" charset="2"/>
              <a:buNone/>
              <a:defRPr/>
            </a:pPr>
            <a:endParaRPr lang="en-US" sz="1800" dirty="0"/>
          </a:p>
          <a:p>
            <a:pPr eaLnBrk="1" hangingPunct="1">
              <a:buFont typeface="Wingdings 3" pitchFamily="18" charset="2"/>
              <a:buNone/>
              <a:defRPr/>
            </a:pPr>
            <a:endParaRPr lang="en-US" sz="1800" dirty="0" smtClean="0"/>
          </a:p>
          <a:p>
            <a:pPr eaLnBrk="1" hangingPunct="1">
              <a:buFont typeface="Wingdings 3" pitchFamily="18" charset="2"/>
              <a:buNone/>
              <a:defRPr/>
            </a:pPr>
            <a:endParaRPr lang="en-US" sz="1800" dirty="0"/>
          </a:p>
          <a:p>
            <a:pPr eaLnBrk="1" hangingPunct="1">
              <a:buFont typeface="Wingdings 3" pitchFamily="18" charset="2"/>
              <a:buNone/>
              <a:defRPr/>
            </a:pPr>
            <a:endParaRPr lang="en-US" sz="1800" dirty="0" smtClean="0"/>
          </a:p>
          <a:p>
            <a:pPr eaLnBrk="1" hangingPunct="1">
              <a:buFont typeface="Wingdings 3" pitchFamily="18" charset="2"/>
              <a:buNone/>
              <a:defRPr/>
            </a:pPr>
            <a:endParaRPr lang="en-US" sz="1800" dirty="0"/>
          </a:p>
          <a:p>
            <a:pPr eaLnBrk="1" hangingPunct="1">
              <a:buFont typeface="Wingdings 3" pitchFamily="18" charset="2"/>
              <a:buNone/>
              <a:defRPr/>
            </a:pPr>
            <a:endParaRPr lang="en-US" sz="1800" dirty="0" smtClean="0"/>
          </a:p>
          <a:p>
            <a:pPr eaLnBrk="1" hangingPunct="1">
              <a:buFont typeface="Wingdings 3" pitchFamily="18" charset="2"/>
              <a:buNone/>
              <a:defRPr/>
            </a:pPr>
            <a:endParaRPr lang="en-US" sz="1800" dirty="0"/>
          </a:p>
          <a:p>
            <a:pPr eaLnBrk="1" hangingPunct="1">
              <a:buFont typeface="Wingdings 3" pitchFamily="18" charset="2"/>
              <a:buNone/>
              <a:defRPr/>
            </a:pPr>
            <a:endParaRPr lang="en-US" sz="1800" u="sng" dirty="0" smtClean="0"/>
          </a:p>
          <a:p>
            <a:pPr eaLnBrk="1" hangingPunct="1">
              <a:buFont typeface="Wingdings 3" pitchFamily="18" charset="2"/>
              <a:buNone/>
              <a:defRPr/>
            </a:pPr>
            <a:r>
              <a:rPr lang="en-US" sz="2000" b="1" dirty="0" smtClean="0"/>
              <a:t>Present per Capita Water Demand</a:t>
            </a:r>
          </a:p>
          <a:p>
            <a:pPr lvl="0">
              <a:buClr>
                <a:srgbClr val="F0A22E"/>
              </a:buClr>
              <a:buFont typeface="Wingdings" pitchFamily="2" charset="2"/>
              <a:buChar char="§"/>
            </a:pPr>
            <a:r>
              <a:rPr lang="en-US" sz="2000" dirty="0">
                <a:solidFill>
                  <a:srgbClr val="4E3B30"/>
                </a:solidFill>
              </a:rPr>
              <a:t>Present water based on questioner is </a:t>
            </a:r>
            <a:r>
              <a:rPr lang="en-US" sz="2000" dirty="0" smtClean="0">
                <a:solidFill>
                  <a:srgbClr val="FF0000"/>
                </a:solidFill>
              </a:rPr>
              <a:t>57</a:t>
            </a:r>
            <a:r>
              <a:rPr lang="en-US" sz="2000" dirty="0" smtClean="0">
                <a:solidFill>
                  <a:srgbClr val="4E3B30"/>
                </a:solidFill>
              </a:rPr>
              <a:t> </a:t>
            </a:r>
            <a:r>
              <a:rPr lang="en-US" sz="2000" dirty="0">
                <a:solidFill>
                  <a:srgbClr val="4E3B30"/>
                </a:solidFill>
              </a:rPr>
              <a:t>L/C/d.  The future water consumption will be </a:t>
            </a:r>
            <a:r>
              <a:rPr lang="en-US" sz="2000" dirty="0" smtClean="0">
                <a:solidFill>
                  <a:srgbClr val="4E3B30"/>
                </a:solidFill>
                <a:latin typeface="Microsoft Sans Serif" pitchFamily="34" charset="0"/>
              </a:rPr>
              <a:t>57</a:t>
            </a:r>
            <a:r>
              <a:rPr lang="en-US" sz="2000" dirty="0" smtClean="0">
                <a:solidFill>
                  <a:srgbClr val="4E3B30"/>
                </a:solidFill>
              </a:rPr>
              <a:t> </a:t>
            </a:r>
            <a:r>
              <a:rPr lang="en-US" sz="2000" dirty="0">
                <a:solidFill>
                  <a:srgbClr val="4E3B30"/>
                </a:solidFill>
              </a:rPr>
              <a:t>+ </a:t>
            </a:r>
            <a:r>
              <a:rPr lang="en-US" sz="2000" dirty="0" smtClean="0">
                <a:solidFill>
                  <a:srgbClr val="4E3B30"/>
                </a:solidFill>
                <a:latin typeface="Microsoft Sans Serif" pitchFamily="34" charset="0"/>
              </a:rPr>
              <a:t>(30*2) =</a:t>
            </a:r>
            <a:r>
              <a:rPr lang="en-US" sz="2000" dirty="0" smtClean="0">
                <a:solidFill>
                  <a:srgbClr val="FF0000"/>
                </a:solidFill>
                <a:latin typeface="Microsoft Sans Serif" pitchFamily="34" charset="0"/>
              </a:rPr>
              <a:t>117 </a:t>
            </a:r>
            <a:r>
              <a:rPr lang="en-US" sz="2000" dirty="0" smtClean="0">
                <a:solidFill>
                  <a:srgbClr val="4E3B30"/>
                </a:solidFill>
              </a:rPr>
              <a:t>L/C/d</a:t>
            </a:r>
            <a:r>
              <a:rPr lang="en-US" sz="2000" dirty="0">
                <a:solidFill>
                  <a:srgbClr val="4E3B30"/>
                </a:solidFill>
              </a:rPr>
              <a:t>.</a:t>
            </a:r>
          </a:p>
          <a:p>
            <a:pPr lvl="0">
              <a:buClr>
                <a:srgbClr val="F0A22E"/>
              </a:buClr>
              <a:buFont typeface="Wingdings" pitchFamily="2" charset="2"/>
              <a:buChar char="§"/>
            </a:pPr>
            <a:endParaRPr lang="en-US" sz="2000" dirty="0">
              <a:solidFill>
                <a:srgbClr val="4E3B30"/>
              </a:solidFill>
            </a:endParaRPr>
          </a:p>
          <a:p>
            <a:pPr lvl="0">
              <a:buClr>
                <a:srgbClr val="F0A22E"/>
              </a:buClr>
              <a:buFont typeface="Wingdings" pitchFamily="2" charset="2"/>
              <a:buChar char="§"/>
            </a:pPr>
            <a:endParaRPr lang="en-US" sz="2400" dirty="0" smtClean="0">
              <a:solidFill>
                <a:srgbClr val="4E3B30"/>
              </a:solidFill>
            </a:endParaRPr>
          </a:p>
          <a:p>
            <a:pPr lvl="0">
              <a:buClr>
                <a:srgbClr val="F0A22E"/>
              </a:buClr>
              <a:buFont typeface="Wingdings" pitchFamily="2" charset="2"/>
              <a:buChar char="§"/>
            </a:pPr>
            <a:endParaRPr lang="en-US" sz="2400" dirty="0">
              <a:solidFill>
                <a:srgbClr val="4E3B30"/>
              </a:solidFill>
            </a:endParaRPr>
          </a:p>
          <a:p>
            <a:pPr lvl="0">
              <a:buClr>
                <a:srgbClr val="F0A22E"/>
              </a:buClr>
              <a:buFont typeface="Wingdings" pitchFamily="2" charset="2"/>
              <a:buChar char="§"/>
            </a:pPr>
            <a:endParaRPr lang="en-US" sz="2400" dirty="0" smtClean="0">
              <a:solidFill>
                <a:srgbClr val="4E3B30"/>
              </a:solidFill>
            </a:endParaRPr>
          </a:p>
          <a:p>
            <a:pPr lvl="0">
              <a:buClr>
                <a:srgbClr val="F0A22E"/>
              </a:buClr>
              <a:buFont typeface="Wingdings" pitchFamily="2" charset="2"/>
              <a:buChar char="§"/>
            </a:pPr>
            <a:endParaRPr lang="en-US" sz="2400" dirty="0">
              <a:solidFill>
                <a:srgbClr val="4E3B30"/>
              </a:solidFill>
            </a:endParaRPr>
          </a:p>
          <a:p>
            <a:pPr lvl="0">
              <a:buClr>
                <a:srgbClr val="F0A22E"/>
              </a:buClr>
              <a:buFont typeface="Wingdings" pitchFamily="2" charset="2"/>
              <a:buChar char="§"/>
            </a:pPr>
            <a:endParaRPr lang="en-US" sz="2400" dirty="0" smtClean="0">
              <a:solidFill>
                <a:srgbClr val="4E3B30"/>
              </a:solidFill>
            </a:endParaRPr>
          </a:p>
          <a:p>
            <a:pPr lvl="0">
              <a:buClr>
                <a:srgbClr val="F0A22E"/>
              </a:buClr>
              <a:buFont typeface="Wingdings" pitchFamily="2" charset="2"/>
              <a:buChar char="§"/>
            </a:pPr>
            <a:endParaRPr lang="en-US" sz="2400" dirty="0">
              <a:solidFill>
                <a:srgbClr val="4E3B30"/>
              </a:solidFill>
            </a:endParaRPr>
          </a:p>
          <a:p>
            <a:pPr lvl="0">
              <a:buClr>
                <a:srgbClr val="F0A22E"/>
              </a:buClr>
              <a:buFont typeface="Wingdings" pitchFamily="2" charset="2"/>
              <a:buChar char="§"/>
            </a:pPr>
            <a:r>
              <a:rPr lang="en-US" sz="2400" dirty="0" smtClean="0">
                <a:solidFill>
                  <a:srgbClr val="4E3B30"/>
                </a:solidFill>
              </a:rPr>
              <a:t> </a:t>
            </a:r>
          </a:p>
          <a:p>
            <a:pPr eaLnBrk="1" hangingPunct="1">
              <a:buFont typeface="Wingdings" pitchFamily="2" charset="2"/>
              <a:buChar char="§"/>
              <a:defRPr/>
            </a:pPr>
            <a:endParaRPr lang="en-US" sz="1800" dirty="0" smtClean="0">
              <a:latin typeface="Times New Roman" pitchFamily="18" charset="0"/>
              <a:cs typeface="Times New Roman" pitchFamily="18" charset="0"/>
            </a:endParaRPr>
          </a:p>
          <a:p>
            <a:pPr marL="0" indent="0" eaLnBrk="1" hangingPunct="1">
              <a:buFont typeface="Wingdings 3" pitchFamily="18" charset="2"/>
              <a:buNone/>
              <a:defRPr/>
            </a:pPr>
            <a:r>
              <a:rPr lang="en-US" sz="1000" dirty="0" smtClean="0"/>
              <a:t> </a:t>
            </a:r>
          </a:p>
          <a:p>
            <a:pPr>
              <a:buFont typeface="Wingdings 2" pitchFamily="18" charset="2"/>
              <a:buNone/>
              <a:defRPr/>
            </a:pPr>
            <a:r>
              <a:rPr lang="en-US" sz="1800" dirty="0" smtClean="0"/>
              <a:t>                </a:t>
            </a:r>
          </a:p>
          <a:p>
            <a:pPr algn="ctr">
              <a:buFont typeface="Wingdings 2" pitchFamily="18" charset="2"/>
              <a:buNone/>
              <a:defRPr/>
            </a:pPr>
            <a:endParaRPr lang="en-US" sz="1800" dirty="0" smtClean="0"/>
          </a:p>
          <a:p>
            <a:pPr marL="346075" indent="-346075" eaLnBrk="1" hangingPunct="1">
              <a:buFont typeface="Wingdings 2" pitchFamily="18" charset="2"/>
              <a:buNone/>
              <a:defRPr/>
            </a:pPr>
            <a:endParaRPr lang="en-US" sz="1800" dirty="0" smtClean="0"/>
          </a:p>
          <a:p>
            <a:pPr marL="0" indent="0" eaLnBrk="1" hangingPunct="1">
              <a:buFont typeface="Wingdings 3" pitchFamily="18" charset="2"/>
              <a:buNone/>
              <a:defRPr/>
            </a:pPr>
            <a:endParaRPr lang="en-US" sz="1800" dirty="0" smtClean="0"/>
          </a:p>
        </p:txBody>
      </p:sp>
      <p:sp>
        <p:nvSpPr>
          <p:cNvPr id="32772" name="TextBox 3"/>
          <p:cNvSpPr txBox="1">
            <a:spLocks noChangeArrowheads="1"/>
          </p:cNvSpPr>
          <p:nvPr/>
        </p:nvSpPr>
        <p:spPr bwMode="auto">
          <a:xfrm>
            <a:off x="609600" y="685800"/>
            <a:ext cx="7696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r>
              <a:rPr lang="en-US" sz="2000" b="1" dirty="0" smtClean="0">
                <a:solidFill>
                  <a:srgbClr val="FF0000"/>
                </a:solidFill>
              </a:rPr>
              <a:t>Present Per Capita Water Demand &amp; estimate growth rate</a:t>
            </a:r>
          </a:p>
        </p:txBody>
      </p:sp>
      <p:pic>
        <p:nvPicPr>
          <p:cNvPr id="849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33600"/>
            <a:ext cx="91440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894985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3200" b="1" dirty="0" err="1">
                <a:solidFill>
                  <a:srgbClr val="FF0000"/>
                </a:solidFill>
                <a:ea typeface="+mn-ea"/>
                <a:cs typeface="+mn-cs"/>
              </a:rPr>
              <a:t>wdn</a:t>
            </a:r>
            <a:r>
              <a:rPr lang="en-US" sz="3200" b="1" dirty="0">
                <a:solidFill>
                  <a:srgbClr val="FF0000"/>
                </a:solidFill>
                <a:ea typeface="+mn-ea"/>
                <a:cs typeface="+mn-cs"/>
              </a:rPr>
              <a:t> analysis</a:t>
            </a:r>
            <a:endParaRPr lang="en-US" dirty="0">
              <a:solidFill>
                <a:srgbClr val="FF0000"/>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lvl="0">
                  <a:buClr>
                    <a:srgbClr val="F0A22E"/>
                  </a:buClr>
                  <a:buFont typeface="Wingdings" pitchFamily="2" charset="2"/>
                  <a:buChar char="§"/>
                </a:pPr>
                <a:r>
                  <a:rPr lang="en-US" sz="2000" dirty="0">
                    <a:solidFill>
                      <a:srgbClr val="4E3B30"/>
                    </a:solidFill>
                  </a:rPr>
                  <a:t>Design water supply is </a:t>
                </a:r>
                <a:r>
                  <a:rPr lang="en-US" sz="2000" dirty="0">
                    <a:solidFill>
                      <a:srgbClr val="FF0000"/>
                    </a:solidFill>
                    <a:latin typeface="Microsoft Sans Serif" pitchFamily="34" charset="0"/>
                  </a:rPr>
                  <a:t>120 </a:t>
                </a:r>
                <a:r>
                  <a:rPr lang="en-US" sz="2000" dirty="0">
                    <a:solidFill>
                      <a:prstClr val="black"/>
                    </a:solidFill>
                    <a:latin typeface="Microsoft Sans Serif" pitchFamily="34" charset="0"/>
                  </a:rPr>
                  <a:t>L/C/d</a:t>
                </a:r>
                <a:r>
                  <a:rPr lang="en-US" sz="2000" dirty="0">
                    <a:solidFill>
                      <a:prstClr val="black"/>
                    </a:solidFill>
                  </a:rPr>
                  <a:t>.</a:t>
                </a:r>
              </a:p>
              <a:p>
                <a:pPr lvl="0">
                  <a:buClr>
                    <a:srgbClr val="F0A22E"/>
                  </a:buClr>
                  <a:buFont typeface="Wingdings" pitchFamily="2" charset="2"/>
                  <a:buChar char="§"/>
                </a:pPr>
                <a:r>
                  <a:rPr lang="en-US" sz="2000" dirty="0">
                    <a:solidFill>
                      <a:srgbClr val="4E3B30"/>
                    </a:solidFill>
                  </a:rPr>
                  <a:t>the future water consumption is </a:t>
                </a:r>
                <a:r>
                  <a:rPr lang="en-US" sz="2000" dirty="0">
                    <a:solidFill>
                      <a:srgbClr val="00B0F0"/>
                    </a:solidFill>
                    <a:latin typeface="Microsoft Sans Serif" pitchFamily="34" charset="0"/>
                  </a:rPr>
                  <a:t>120</a:t>
                </a:r>
                <a:r>
                  <a:rPr lang="en-US" sz="2000" dirty="0">
                    <a:solidFill>
                      <a:srgbClr val="4E3B30"/>
                    </a:solidFill>
                  </a:rPr>
                  <a:t> </a:t>
                </a:r>
                <a:r>
                  <a:rPr lang="en-US" sz="2000" dirty="0" smtClean="0">
                    <a:solidFill>
                      <a:srgbClr val="4E3B30"/>
                    </a:solidFill>
                  </a:rPr>
                  <a:t>L/C/d</a:t>
                </a:r>
                <a:endParaRPr lang="en-US" sz="2000" b="1" dirty="0" smtClean="0">
                  <a:solidFill>
                    <a:srgbClr val="FF0000"/>
                  </a:solidFill>
                  <a:latin typeface="Times New Roman"/>
                </a:endParaRPr>
              </a:p>
              <a:p>
                <a:pPr lvl="0">
                  <a:buClr>
                    <a:srgbClr val="F0A22E"/>
                  </a:buClr>
                  <a:buFont typeface="Wingdings" pitchFamily="2" charset="2"/>
                  <a:buChar char="§"/>
                </a:pPr>
                <a:r>
                  <a:rPr lang="en-US" sz="2000" b="1" dirty="0" smtClean="0">
                    <a:solidFill>
                      <a:srgbClr val="FF0000"/>
                    </a:solidFill>
                    <a:latin typeface="Times New Roman"/>
                  </a:rPr>
                  <a:t>Geometric </a:t>
                </a:r>
                <a:r>
                  <a:rPr lang="en-US" sz="2000" b="1" dirty="0">
                    <a:solidFill>
                      <a:srgbClr val="FF0000"/>
                    </a:solidFill>
                    <a:latin typeface="Times New Roman"/>
                  </a:rPr>
                  <a:t>growth method</a:t>
                </a:r>
                <a:r>
                  <a:rPr lang="en-US" sz="2000" b="1" dirty="0" smtClean="0">
                    <a:solidFill>
                      <a:srgbClr val="FF0000"/>
                    </a:solidFill>
                    <a:latin typeface="Times New Roman"/>
                  </a:rPr>
                  <a:t>:</a:t>
                </a:r>
                <a:endParaRPr lang="en-US" sz="2000" b="1" dirty="0">
                  <a:solidFill>
                    <a:srgbClr val="FF0000"/>
                  </a:solidFill>
                  <a:latin typeface="Times New Roman"/>
                </a:endParaRPr>
              </a:p>
              <a:p>
                <a:pPr marL="0" lvl="0" indent="0">
                  <a:buClr>
                    <a:srgbClr val="F0A22E"/>
                  </a:buClr>
                  <a:buNone/>
                </a:pPr>
                <a:r>
                  <a:rPr lang="en-US" sz="2000" dirty="0">
                    <a:solidFill>
                      <a:srgbClr val="4E3B30"/>
                    </a:solidFill>
                    <a:latin typeface="Times New Roman"/>
                  </a:rPr>
                  <a:t>Population of the Harris is estimated to be 3454 capita according to PCBS (2012). The population growth rate can be calculated by taking the population between two period like 2007 and 2013 (3081 and 3534) respectively. And applying the geometric growth</a:t>
                </a:r>
                <a:r>
                  <a:rPr lang="en-US" sz="1800" dirty="0">
                    <a:solidFill>
                      <a:srgbClr val="4E3B30"/>
                    </a:solidFill>
                    <a:latin typeface="Times New Roman"/>
                  </a:rPr>
                  <a:t>.</a:t>
                </a:r>
              </a:p>
              <a:p>
                <a:pPr marL="0" lvl="0" indent="0">
                  <a:buClr>
                    <a:srgbClr val="F0A22E"/>
                  </a:buClr>
                  <a:buNone/>
                </a:pPr>
                <a:r>
                  <a:rPr lang="en-US" sz="1800" dirty="0">
                    <a:solidFill>
                      <a:srgbClr val="4E3B30"/>
                    </a:solidFill>
                    <a:latin typeface="Times New Roman"/>
                  </a:rPr>
                  <a:t>P</a:t>
                </a:r>
                <a:r>
                  <a:rPr lang="en-US" sz="1050" dirty="0">
                    <a:solidFill>
                      <a:srgbClr val="4E3B30"/>
                    </a:solidFill>
                    <a:latin typeface="Times New Roman"/>
                  </a:rPr>
                  <a:t>f </a:t>
                </a:r>
                <a:r>
                  <a:rPr lang="en-US" sz="1800" dirty="0">
                    <a:solidFill>
                      <a:srgbClr val="4E3B30"/>
                    </a:solidFill>
                    <a:latin typeface="Times New Roman"/>
                  </a:rPr>
                  <a:t>= </a:t>
                </a:r>
                <a:r>
                  <a:rPr lang="en-US" sz="1800" dirty="0" err="1">
                    <a:solidFill>
                      <a:srgbClr val="4E3B30"/>
                    </a:solidFill>
                    <a:latin typeface="Times New Roman"/>
                  </a:rPr>
                  <a:t>P</a:t>
                </a:r>
                <a:r>
                  <a:rPr lang="en-US" sz="1050" dirty="0" err="1">
                    <a:solidFill>
                      <a:srgbClr val="4E3B30"/>
                    </a:solidFill>
                    <a:latin typeface="Times New Roman"/>
                  </a:rPr>
                  <a:t>p</a:t>
                </a:r>
                <a:r>
                  <a:rPr lang="en-US" sz="1050" dirty="0">
                    <a:solidFill>
                      <a:srgbClr val="4E3B30"/>
                    </a:solidFill>
                    <a:latin typeface="Times New Roman"/>
                  </a:rPr>
                  <a:t> </a:t>
                </a:r>
                <a:r>
                  <a:rPr lang="en-US" sz="1800" dirty="0">
                    <a:solidFill>
                      <a:srgbClr val="4E3B30"/>
                    </a:solidFill>
                    <a:latin typeface="Times New Roman"/>
                  </a:rPr>
                  <a:t>(1+r) ⁿ</a:t>
                </a:r>
              </a:p>
              <a:p>
                <a:pPr lvl="0">
                  <a:lnSpc>
                    <a:spcPct val="115000"/>
                  </a:lnSpc>
                  <a:spcBef>
                    <a:spcPts val="0"/>
                  </a:spcBef>
                  <a:spcAft>
                    <a:spcPts val="1000"/>
                  </a:spcAft>
                  <a:buClr>
                    <a:srgbClr val="F0A22E"/>
                  </a:buClr>
                  <a:buFont typeface="Wingdings" pitchFamily="2" charset="2"/>
                  <a:buChar char="Ø"/>
                </a:pPr>
                <a14:m>
                  <m:oMath xmlns:m="http://schemas.openxmlformats.org/officeDocument/2006/math">
                    <m:r>
                      <a:rPr lang="en-US" sz="2400" b="1">
                        <a:solidFill>
                          <a:srgbClr val="000000"/>
                        </a:solidFill>
                        <a:latin typeface="Cambria Math"/>
                      </a:rPr>
                      <m:t>𝐫</m:t>
                    </m:r>
                    <m:r>
                      <a:rPr lang="en-US" sz="2400" b="1">
                        <a:solidFill>
                          <a:srgbClr val="000000"/>
                        </a:solidFill>
                        <a:latin typeface="Cambria Math"/>
                      </a:rPr>
                      <m:t>={</m:t>
                    </m:r>
                    <m:rad>
                      <m:radPr>
                        <m:ctrlPr>
                          <a:rPr lang="en-US" sz="2400" b="1" i="1">
                            <a:solidFill>
                              <a:srgbClr val="000000"/>
                            </a:solidFill>
                            <a:latin typeface="Cambria Math" panose="02040503050406030204" pitchFamily="18" charset="0"/>
                          </a:rPr>
                        </m:ctrlPr>
                      </m:radPr>
                      <m:deg>
                        <m:r>
                          <a:rPr lang="en-US" sz="2400" b="1">
                            <a:solidFill>
                              <a:srgbClr val="000000"/>
                            </a:solidFill>
                            <a:latin typeface="Cambria Math"/>
                          </a:rPr>
                          <m:t>𝒏</m:t>
                        </m:r>
                      </m:deg>
                      <m:e>
                        <m:d>
                          <m:dPr>
                            <m:ctrlPr>
                              <a:rPr lang="en-US" sz="2400" b="1" i="1">
                                <a:solidFill>
                                  <a:srgbClr val="000000"/>
                                </a:solidFill>
                                <a:latin typeface="Cambria Math" panose="02040503050406030204" pitchFamily="18" charset="0"/>
                              </a:rPr>
                            </m:ctrlPr>
                          </m:dPr>
                          <m:e>
                            <m:f>
                              <m:fPr>
                                <m:ctrlPr>
                                  <a:rPr lang="en-US" sz="2400" b="1" i="1">
                                    <a:solidFill>
                                      <a:srgbClr val="000000"/>
                                    </a:solidFill>
                                    <a:latin typeface="Cambria Math" panose="02040503050406030204" pitchFamily="18" charset="0"/>
                                  </a:rPr>
                                </m:ctrlPr>
                              </m:fPr>
                              <m:num>
                                <m:r>
                                  <a:rPr lang="en-US" sz="2400" b="1">
                                    <a:solidFill>
                                      <a:srgbClr val="000000"/>
                                    </a:solidFill>
                                    <a:latin typeface="Cambria Math"/>
                                  </a:rPr>
                                  <m:t>𝑷𝒇</m:t>
                                </m:r>
                              </m:num>
                              <m:den>
                                <m:r>
                                  <a:rPr lang="en-US" sz="2400" b="1">
                                    <a:solidFill>
                                      <a:srgbClr val="000000"/>
                                    </a:solidFill>
                                    <a:latin typeface="Cambria Math"/>
                                  </a:rPr>
                                  <m:t>𝑷𝒑</m:t>
                                </m:r>
                              </m:den>
                            </m:f>
                          </m:e>
                        </m:d>
                      </m:e>
                    </m:rad>
                  </m:oMath>
                </a14:m>
                <a:r>
                  <a:rPr lang="en-US" sz="2400" b="1" dirty="0">
                    <a:solidFill>
                      <a:srgbClr val="000000"/>
                    </a:solidFill>
                    <a:latin typeface="Times New Roman"/>
                  </a:rPr>
                  <a:t>-1}*100%</a:t>
                </a:r>
              </a:p>
              <a:p>
                <a:pPr marL="0" lvl="0">
                  <a:lnSpc>
                    <a:spcPct val="115000"/>
                  </a:lnSpc>
                  <a:spcBef>
                    <a:spcPts val="0"/>
                  </a:spcBef>
                  <a:spcAft>
                    <a:spcPts val="1000"/>
                  </a:spcAft>
                  <a:buClr>
                    <a:srgbClr val="F0A22E"/>
                  </a:buClr>
                  <a:buFont typeface="Wingdings" pitchFamily="2" charset="2"/>
                  <a:buChar char="Ø"/>
                </a:pPr>
                <a:r>
                  <a:rPr lang="en-US" sz="2400" dirty="0" smtClean="0">
                    <a:solidFill>
                      <a:srgbClr val="4E3B30"/>
                    </a:solidFill>
                    <a:latin typeface="Times New Roman"/>
                    <a:ea typeface="Calibri"/>
                    <a:cs typeface="Arial"/>
                  </a:rPr>
                  <a:t>3534 </a:t>
                </a:r>
                <a:r>
                  <a:rPr lang="en-US" sz="2400" dirty="0">
                    <a:solidFill>
                      <a:srgbClr val="4E3B30"/>
                    </a:solidFill>
                    <a:latin typeface="Times New Roman"/>
                    <a:ea typeface="Calibri"/>
                    <a:cs typeface="Arial"/>
                  </a:rPr>
                  <a:t>= </a:t>
                </a:r>
                <a:r>
                  <a:rPr lang="en-US" sz="2400" dirty="0" smtClean="0">
                    <a:solidFill>
                      <a:srgbClr val="4E3B30"/>
                    </a:solidFill>
                    <a:latin typeface="Times New Roman"/>
                    <a:ea typeface="Calibri"/>
                    <a:cs typeface="Arial"/>
                  </a:rPr>
                  <a:t>3081 </a:t>
                </a:r>
                <a:r>
                  <a:rPr lang="en-US" sz="2400" dirty="0">
                    <a:solidFill>
                      <a:srgbClr val="4E3B30"/>
                    </a:solidFill>
                    <a:latin typeface="Times New Roman"/>
                    <a:ea typeface="Calibri"/>
                    <a:cs typeface="Arial"/>
                  </a:rPr>
                  <a:t>(</a:t>
                </a:r>
                <a:r>
                  <a:rPr lang="en-US" sz="2400" dirty="0" smtClean="0">
                    <a:solidFill>
                      <a:srgbClr val="4E3B30"/>
                    </a:solidFill>
                    <a:latin typeface="Times New Roman"/>
                    <a:ea typeface="Calibri"/>
                    <a:cs typeface="Arial"/>
                  </a:rPr>
                  <a:t>1+r)</a:t>
                </a:r>
                <a:r>
                  <a:rPr lang="en-US" sz="2400" baseline="30000" dirty="0">
                    <a:solidFill>
                      <a:srgbClr val="4E3B30"/>
                    </a:solidFill>
                    <a:latin typeface="Times New Roman"/>
                    <a:ea typeface="Calibri"/>
                    <a:cs typeface="Arial"/>
                  </a:rPr>
                  <a:t>6</a:t>
                </a:r>
                <a:endParaRPr lang="en-US" sz="2000" dirty="0">
                  <a:solidFill>
                    <a:srgbClr val="4E3B30"/>
                  </a:solidFill>
                  <a:latin typeface="Calibri"/>
                  <a:ea typeface="Calibri"/>
                  <a:cs typeface="Arial"/>
                </a:endParaRPr>
              </a:p>
              <a:p>
                <a:pPr marL="0" lvl="0">
                  <a:lnSpc>
                    <a:spcPct val="115000"/>
                  </a:lnSpc>
                  <a:spcBef>
                    <a:spcPts val="0"/>
                  </a:spcBef>
                  <a:spcAft>
                    <a:spcPts val="1000"/>
                  </a:spcAft>
                  <a:buClr>
                    <a:srgbClr val="F0A22E"/>
                  </a:buClr>
                  <a:buFont typeface="Wingdings" pitchFamily="2" charset="2"/>
                  <a:buChar char="Ø"/>
                </a:pPr>
                <a:r>
                  <a:rPr lang="en-US" sz="2000" dirty="0">
                    <a:solidFill>
                      <a:srgbClr val="4E3B30"/>
                    </a:solidFill>
                    <a:ea typeface="Calibri"/>
                    <a:cs typeface="Arial"/>
                  </a:rPr>
                  <a:t> </a:t>
                </a:r>
                <a:r>
                  <a:rPr lang="en-US" sz="2000" dirty="0" smtClean="0">
                    <a:solidFill>
                      <a:srgbClr val="4E3B30"/>
                    </a:solidFill>
                    <a:ea typeface="Calibri"/>
                    <a:cs typeface="Arial"/>
                  </a:rPr>
                  <a:t>we use </a:t>
                </a:r>
                <a:r>
                  <a:rPr lang="en-US" sz="2000" dirty="0">
                    <a:solidFill>
                      <a:srgbClr val="4E3B30"/>
                    </a:solidFill>
                    <a:ea typeface="Calibri"/>
                    <a:cs typeface="Arial"/>
                  </a:rPr>
                  <a:t>r </a:t>
                </a:r>
                <a:r>
                  <a:rPr lang="en-US" sz="2000" dirty="0" smtClean="0">
                    <a:solidFill>
                      <a:srgbClr val="4E3B30"/>
                    </a:solidFill>
                    <a:ea typeface="Calibri"/>
                    <a:cs typeface="Arial"/>
                  </a:rPr>
                  <a:t>=2.3% in </a:t>
                </a:r>
                <a:r>
                  <a:rPr lang="en-US" sz="2000" dirty="0">
                    <a:solidFill>
                      <a:srgbClr val="4E3B30"/>
                    </a:solidFill>
                    <a:ea typeface="Calibri"/>
                    <a:cs typeface="Arial"/>
                  </a:rPr>
                  <a:t>this </a:t>
                </a:r>
                <a:r>
                  <a:rPr lang="en-US" sz="2000" dirty="0" smtClean="0">
                    <a:solidFill>
                      <a:srgbClr val="4E3B30"/>
                    </a:solidFill>
                    <a:ea typeface="Calibri"/>
                    <a:cs typeface="Arial"/>
                  </a:rPr>
                  <a:t>project</a:t>
                </a:r>
                <a:r>
                  <a:rPr lang="en-US" sz="2400" dirty="0" smtClean="0">
                    <a:solidFill>
                      <a:srgbClr val="4E3B30"/>
                    </a:solidFill>
                    <a:latin typeface="Times New Roman"/>
                    <a:ea typeface="Calibri"/>
                    <a:cs typeface="Arial"/>
                  </a:rPr>
                  <a:t>.</a:t>
                </a:r>
                <a:endParaRPr lang="en-US" sz="1800" dirty="0">
                  <a:solidFill>
                    <a:srgbClr val="4E3B3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702" t="-943" r="-982" b="-6199"/>
                </a:stretch>
              </a:blipFill>
            </p:spPr>
            <p:txBody>
              <a:bodyPr/>
              <a:lstStyle/>
              <a:p>
                <a:r>
                  <a:rPr lang="en-US">
                    <a:noFill/>
                  </a:rPr>
                  <a:t> </a:t>
                </a:r>
              </a:p>
            </p:txBody>
          </p:sp>
        </mc:Fallback>
      </mc:AlternateContent>
    </p:spTree>
    <p:extLst>
      <p:ext uri="{BB962C8B-B14F-4D97-AF65-F5344CB8AC3E}">
        <p14:creationId xmlns:p14="http://schemas.microsoft.com/office/powerpoint/2010/main" val="41564823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2">
            <a:schemeClr val="dk1">
              <a:shade val="50000"/>
            </a:schemeClr>
          </a:lnRef>
          <a:fillRef idx="1">
            <a:schemeClr val="dk1"/>
          </a:fillRef>
          <a:effectRef idx="0">
            <a:schemeClr val="dk1"/>
          </a:effectRef>
          <a:fontRef idx="minor">
            <a:schemeClr val="lt1"/>
          </a:fontRef>
        </p:style>
        <p:txBody>
          <a:bodyPr/>
          <a:lstStyle/>
          <a:p>
            <a:pPr algn="ctr" eaLnBrk="1" fontAlgn="auto" hangingPunct="1">
              <a:spcAft>
                <a:spcPts val="0"/>
              </a:spcAft>
              <a:defRPr/>
            </a:pPr>
            <a:r>
              <a:rPr lang="en-US" sz="3200" b="1" dirty="0" smtClean="0">
                <a:solidFill>
                  <a:srgbClr val="FF0000"/>
                </a:solidFill>
              </a:rPr>
              <a:t>wdn analysis</a:t>
            </a:r>
            <a:endParaRPr lang="en-US" sz="3200" b="1" dirty="0">
              <a:solidFill>
                <a:srgbClr val="FF0000"/>
              </a:solidFill>
            </a:endParaRPr>
          </a:p>
        </p:txBody>
      </p:sp>
      <mc:AlternateContent xmlns:mc="http://schemas.openxmlformats.org/markup-compatibility/2006" xmlns:a14="http://schemas.microsoft.com/office/drawing/2010/main">
        <mc:Choice Requires="a14">
          <p:sp>
            <p:nvSpPr>
              <p:cNvPr id="25603" name="Content Placeholder 3"/>
              <p:cNvSpPr>
                <a:spLocks noGrp="1"/>
              </p:cNvSpPr>
              <p:nvPr>
                <p:ph idx="1"/>
              </p:nvPr>
            </p:nvSpPr>
            <p:spPr>
              <a:xfrm>
                <a:off x="304800" y="1143000"/>
                <a:ext cx="8458200" cy="5257800"/>
              </a:xfrm>
            </p:spPr>
            <p:txBody>
              <a:bodyPr/>
              <a:lstStyle/>
              <a:p>
                <a:pPr marL="0" lvl="0" indent="0" eaLnBrk="1" hangingPunct="1">
                  <a:buClr>
                    <a:srgbClr val="F0A22E"/>
                  </a:buClr>
                  <a:buNone/>
                  <a:defRPr/>
                </a:pPr>
                <a:r>
                  <a:rPr lang="en-US" sz="1800" b="1" dirty="0">
                    <a:solidFill>
                      <a:srgbClr val="000000"/>
                    </a:solidFill>
                    <a:latin typeface="Times New Roman"/>
                  </a:rPr>
                  <a:t>Future per Capita Water </a:t>
                </a:r>
                <a:r>
                  <a:rPr lang="en-US" sz="1800" b="1" dirty="0" smtClean="0">
                    <a:solidFill>
                      <a:srgbClr val="000000"/>
                    </a:solidFill>
                    <a:latin typeface="Times New Roman"/>
                  </a:rPr>
                  <a:t>Demand</a:t>
                </a:r>
                <a:endParaRPr lang="en-US" sz="1800" b="1" dirty="0">
                  <a:solidFill>
                    <a:srgbClr val="000000"/>
                  </a:solidFill>
                  <a:latin typeface="Times New Roman"/>
                </a:endParaRPr>
              </a:p>
              <a:p>
                <a:pPr marL="346075" lvl="0" indent="-346075" eaLnBrk="1" hangingPunct="1">
                  <a:lnSpc>
                    <a:spcPct val="150000"/>
                  </a:lnSpc>
                  <a:buClr>
                    <a:srgbClr val="F0A22E"/>
                  </a:buClr>
                  <a:buFont typeface="Wingdings" pitchFamily="2" charset="2"/>
                  <a:buChar char="§"/>
                  <a:defRPr/>
                </a:pPr>
                <a:r>
                  <a:rPr lang="en-US" sz="1800" dirty="0">
                    <a:solidFill>
                      <a:srgbClr val="000000"/>
                    </a:solidFill>
                    <a:latin typeface="Times New Roman"/>
                  </a:rPr>
                  <a:t>To estimate future water demand for each node, the nodal water demand shall be multiplied by the future demand factor; this factor was found as following formula</a:t>
                </a:r>
              </a:p>
              <a:p>
                <a:pPr lvl="0">
                  <a:buClr>
                    <a:srgbClr val="F0A22E"/>
                  </a:buClr>
                  <a:buNone/>
                  <a:defRPr/>
                </a:pPr>
                <a:r>
                  <a:rPr lang="en-US" sz="1800" b="1" dirty="0">
                    <a:solidFill>
                      <a:srgbClr val="000000"/>
                    </a:solidFill>
                    <a:latin typeface="Times New Roman"/>
                  </a:rPr>
                  <a:t>Factor = (</a:t>
                </a:r>
                <a14:m>
                  <m:oMath xmlns:m="http://schemas.openxmlformats.org/officeDocument/2006/math">
                    <m:f>
                      <m:fPr>
                        <m:ctrlPr>
                          <a:rPr lang="en-US" sz="1800" b="1" i="1" dirty="0">
                            <a:solidFill>
                              <a:srgbClr val="000000"/>
                            </a:solidFill>
                            <a:latin typeface="Cambria Math" panose="02040503050406030204" pitchFamily="18" charset="0"/>
                          </a:rPr>
                        </m:ctrlPr>
                      </m:fPr>
                      <m:num>
                        <m:r>
                          <m:rPr>
                            <m:nor/>
                          </m:rPr>
                          <a:rPr lang="en-US" sz="1800" b="1" dirty="0">
                            <a:solidFill>
                              <a:srgbClr val="000000"/>
                            </a:solidFill>
                            <a:latin typeface="Times New Roman"/>
                          </a:rPr>
                          <m:t>Future</m:t>
                        </m:r>
                        <m:r>
                          <m:rPr>
                            <m:nor/>
                          </m:rPr>
                          <a:rPr lang="en-US" sz="1800" b="1" dirty="0">
                            <a:solidFill>
                              <a:srgbClr val="000000"/>
                            </a:solidFill>
                            <a:latin typeface="Times New Roman"/>
                          </a:rPr>
                          <m:t> </m:t>
                        </m:r>
                        <m:r>
                          <m:rPr>
                            <m:nor/>
                          </m:rPr>
                          <a:rPr lang="en-US" sz="1800" b="1" dirty="0">
                            <a:solidFill>
                              <a:srgbClr val="000000"/>
                            </a:solidFill>
                            <a:latin typeface="Times New Roman"/>
                          </a:rPr>
                          <m:t>demand</m:t>
                        </m:r>
                      </m:num>
                      <m:den>
                        <m:r>
                          <m:rPr>
                            <m:nor/>
                          </m:rPr>
                          <a:rPr lang="en-US" sz="1800" b="1" dirty="0">
                            <a:solidFill>
                              <a:srgbClr val="000000"/>
                            </a:solidFill>
                            <a:latin typeface="Times New Roman"/>
                          </a:rPr>
                          <m:t>Present</m:t>
                        </m:r>
                        <m:r>
                          <m:rPr>
                            <m:nor/>
                          </m:rPr>
                          <a:rPr lang="en-US" sz="1800" b="1" dirty="0">
                            <a:solidFill>
                              <a:srgbClr val="000000"/>
                            </a:solidFill>
                            <a:latin typeface="Times New Roman"/>
                          </a:rPr>
                          <m:t> </m:t>
                        </m:r>
                        <m:r>
                          <m:rPr>
                            <m:nor/>
                          </m:rPr>
                          <a:rPr lang="en-US" sz="1800" b="1" dirty="0">
                            <a:solidFill>
                              <a:srgbClr val="000000"/>
                            </a:solidFill>
                            <a:latin typeface="Times New Roman"/>
                          </a:rPr>
                          <m:t>demand</m:t>
                        </m:r>
                      </m:den>
                    </m:f>
                  </m:oMath>
                </a14:m>
                <a:r>
                  <a:rPr lang="en-US" sz="1800" b="1" dirty="0">
                    <a:solidFill>
                      <a:srgbClr val="000000"/>
                    </a:solidFill>
                    <a:latin typeface="Times New Roman"/>
                  </a:rPr>
                  <a:t>) *(</a:t>
                </a:r>
                <a14:m>
                  <m:oMath xmlns:m="http://schemas.openxmlformats.org/officeDocument/2006/math">
                    <m:f>
                      <m:fPr>
                        <m:ctrlPr>
                          <a:rPr lang="en-US" sz="1800" b="1" i="1" dirty="0">
                            <a:solidFill>
                              <a:srgbClr val="000000"/>
                            </a:solidFill>
                            <a:latin typeface="Cambria Math" panose="02040503050406030204" pitchFamily="18" charset="0"/>
                          </a:rPr>
                        </m:ctrlPr>
                      </m:fPr>
                      <m:num>
                        <m:r>
                          <m:rPr>
                            <m:nor/>
                          </m:rPr>
                          <a:rPr lang="en-US" sz="1800" b="1" dirty="0">
                            <a:solidFill>
                              <a:srgbClr val="000000"/>
                            </a:solidFill>
                            <a:latin typeface="Times New Roman"/>
                          </a:rPr>
                          <m:t>Future</m:t>
                        </m:r>
                        <m:r>
                          <m:rPr>
                            <m:nor/>
                          </m:rPr>
                          <a:rPr lang="en-US" sz="1800" b="1" dirty="0">
                            <a:solidFill>
                              <a:srgbClr val="000000"/>
                            </a:solidFill>
                            <a:latin typeface="Times New Roman"/>
                          </a:rPr>
                          <m:t> </m:t>
                        </m:r>
                        <m:r>
                          <m:rPr>
                            <m:nor/>
                          </m:rPr>
                          <a:rPr lang="en-US" sz="1800" b="1" dirty="0">
                            <a:solidFill>
                              <a:srgbClr val="000000"/>
                            </a:solidFill>
                            <a:latin typeface="Times New Roman"/>
                          </a:rPr>
                          <m:t>population</m:t>
                        </m:r>
                      </m:num>
                      <m:den>
                        <m:r>
                          <m:rPr>
                            <m:nor/>
                          </m:rPr>
                          <a:rPr lang="en-US" sz="1800" b="1" dirty="0">
                            <a:solidFill>
                              <a:srgbClr val="000000"/>
                            </a:solidFill>
                            <a:latin typeface="Times New Roman"/>
                          </a:rPr>
                          <m:t>Present</m:t>
                        </m:r>
                        <m:r>
                          <m:rPr>
                            <m:nor/>
                          </m:rPr>
                          <a:rPr lang="en-US" sz="1800" b="1" dirty="0">
                            <a:solidFill>
                              <a:srgbClr val="000000"/>
                            </a:solidFill>
                            <a:latin typeface="Times New Roman"/>
                          </a:rPr>
                          <m:t> </m:t>
                        </m:r>
                        <m:r>
                          <m:rPr>
                            <m:nor/>
                          </m:rPr>
                          <a:rPr lang="en-US" sz="1800" b="1" dirty="0">
                            <a:solidFill>
                              <a:srgbClr val="000000"/>
                            </a:solidFill>
                            <a:latin typeface="Times New Roman"/>
                          </a:rPr>
                          <m:t>population</m:t>
                        </m:r>
                      </m:den>
                    </m:f>
                  </m:oMath>
                </a14:m>
                <a:r>
                  <a:rPr lang="en-US" sz="1800" b="1" dirty="0">
                    <a:solidFill>
                      <a:srgbClr val="000000"/>
                    </a:solidFill>
                    <a:latin typeface="Times New Roman"/>
                  </a:rPr>
                  <a:t>) *average # of person </a:t>
                </a:r>
                <a:endParaRPr lang="en-US" sz="1800" b="1" dirty="0" smtClean="0">
                  <a:solidFill>
                    <a:srgbClr val="000000"/>
                  </a:solidFill>
                  <a:latin typeface="Times New Roman"/>
                </a:endParaRPr>
              </a:p>
              <a:p>
                <a:pPr lvl="0">
                  <a:buClr>
                    <a:srgbClr val="F0A22E"/>
                  </a:buClr>
                  <a:buNone/>
                  <a:defRPr/>
                </a:pPr>
                <a:endParaRPr lang="en-US" sz="1800" b="1" dirty="0">
                  <a:solidFill>
                    <a:srgbClr val="000000"/>
                  </a:solidFill>
                  <a:latin typeface="Times New Roman"/>
                </a:endParaRPr>
              </a:p>
              <a:p>
                <a:pPr lvl="0">
                  <a:buClr>
                    <a:srgbClr val="F0A22E"/>
                  </a:buClr>
                  <a:buFont typeface="Wingdings" pitchFamily="2" charset="2"/>
                  <a:buChar char="Ø"/>
                  <a:defRPr/>
                </a:pPr>
                <a:r>
                  <a:rPr lang="en-US" sz="1800" b="1" dirty="0">
                    <a:solidFill>
                      <a:srgbClr val="000000"/>
                    </a:solidFill>
                    <a:latin typeface="Times New Roman"/>
                  </a:rPr>
                  <a:t>Present demand = </a:t>
                </a:r>
                <a:r>
                  <a:rPr lang="en-US" sz="1800" b="1" dirty="0" smtClean="0">
                    <a:solidFill>
                      <a:srgbClr val="FF0000"/>
                    </a:solidFill>
                    <a:latin typeface="Times New Roman"/>
                  </a:rPr>
                  <a:t>57</a:t>
                </a:r>
                <a:r>
                  <a:rPr lang="en-US" sz="1800" b="1" dirty="0" smtClean="0">
                    <a:solidFill>
                      <a:srgbClr val="000000"/>
                    </a:solidFill>
                    <a:latin typeface="Times New Roman"/>
                  </a:rPr>
                  <a:t> </a:t>
                </a:r>
                <a:r>
                  <a:rPr lang="en-US" sz="1800" b="1" dirty="0">
                    <a:solidFill>
                      <a:srgbClr val="000000"/>
                    </a:solidFill>
                    <a:latin typeface="Times New Roman"/>
                  </a:rPr>
                  <a:t>liter/capita/day</a:t>
                </a:r>
              </a:p>
              <a:p>
                <a:pPr lvl="0">
                  <a:buClr>
                    <a:srgbClr val="F0A22E"/>
                  </a:buClr>
                  <a:buFont typeface="Wingdings" pitchFamily="2" charset="2"/>
                  <a:buChar char="Ø"/>
                  <a:defRPr/>
                </a:pPr>
                <a:r>
                  <a:rPr lang="en-US" sz="1800" b="1" dirty="0">
                    <a:solidFill>
                      <a:srgbClr val="000000"/>
                    </a:solidFill>
                    <a:latin typeface="Times New Roman"/>
                  </a:rPr>
                  <a:t>Future demand = </a:t>
                </a:r>
                <a:r>
                  <a:rPr lang="en-US" sz="1800" b="1" dirty="0">
                    <a:solidFill>
                      <a:srgbClr val="FF0000"/>
                    </a:solidFill>
                    <a:latin typeface="Times New Roman"/>
                  </a:rPr>
                  <a:t>120</a:t>
                </a:r>
                <a:r>
                  <a:rPr lang="en-US" sz="1800" b="1" dirty="0">
                    <a:solidFill>
                      <a:srgbClr val="000000"/>
                    </a:solidFill>
                    <a:latin typeface="Times New Roman"/>
                  </a:rPr>
                  <a:t> liter/capita/day</a:t>
                </a:r>
              </a:p>
              <a:p>
                <a:pPr lvl="0">
                  <a:buClr>
                    <a:srgbClr val="F0A22E"/>
                  </a:buClr>
                  <a:buFont typeface="Wingdings" pitchFamily="2" charset="2"/>
                  <a:buChar char="Ø"/>
                  <a:defRPr/>
                </a:pPr>
                <a:r>
                  <a:rPr lang="en-US" sz="1800" b="1" dirty="0">
                    <a:solidFill>
                      <a:srgbClr val="000000"/>
                    </a:solidFill>
                    <a:latin typeface="Times New Roman"/>
                  </a:rPr>
                  <a:t> Present population = </a:t>
                </a:r>
                <a:r>
                  <a:rPr lang="en-US" sz="1800" b="1" dirty="0" smtClean="0">
                    <a:solidFill>
                      <a:srgbClr val="FF0000"/>
                    </a:solidFill>
                    <a:latin typeface="Times New Roman"/>
                  </a:rPr>
                  <a:t>3534</a:t>
                </a:r>
                <a:r>
                  <a:rPr lang="en-US" sz="1800" b="1" dirty="0" smtClean="0">
                    <a:solidFill>
                      <a:srgbClr val="000000"/>
                    </a:solidFill>
                    <a:latin typeface="Times New Roman"/>
                  </a:rPr>
                  <a:t> </a:t>
                </a:r>
                <a:r>
                  <a:rPr lang="en-US" sz="1800" b="1" dirty="0">
                    <a:solidFill>
                      <a:srgbClr val="000000"/>
                    </a:solidFill>
                    <a:latin typeface="Times New Roman"/>
                  </a:rPr>
                  <a:t>persons (according to </a:t>
                </a:r>
                <a:r>
                  <a:rPr lang="en-US" sz="1800" b="1" dirty="0" smtClean="0">
                    <a:solidFill>
                      <a:srgbClr val="000000"/>
                    </a:solidFill>
                    <a:latin typeface="Times New Roman"/>
                  </a:rPr>
                  <a:t>2013 </a:t>
                </a:r>
                <a:r>
                  <a:rPr lang="en-US" sz="1800" b="1" dirty="0">
                    <a:solidFill>
                      <a:srgbClr val="000000"/>
                    </a:solidFill>
                    <a:latin typeface="Times New Roman"/>
                  </a:rPr>
                  <a:t>year)</a:t>
                </a:r>
              </a:p>
              <a:p>
                <a:pPr lvl="0">
                  <a:buClr>
                    <a:srgbClr val="F0A22E"/>
                  </a:buClr>
                  <a:buFont typeface="Wingdings" pitchFamily="2" charset="2"/>
                  <a:buChar char="Ø"/>
                  <a:defRPr/>
                </a:pPr>
                <a:r>
                  <a:rPr lang="en-US" sz="1800" b="1" dirty="0">
                    <a:solidFill>
                      <a:srgbClr val="000000"/>
                    </a:solidFill>
                    <a:latin typeface="Times New Roman"/>
                  </a:rPr>
                  <a:t> Future population </a:t>
                </a:r>
                <a:r>
                  <a:rPr lang="en-US" sz="1800" b="1" dirty="0" smtClean="0">
                    <a:solidFill>
                      <a:srgbClr val="000000"/>
                    </a:solidFill>
                    <a:latin typeface="Times New Roman"/>
                  </a:rPr>
                  <a:t>=</a:t>
                </a:r>
                <a:r>
                  <a:rPr lang="en-US" sz="1800" b="1" dirty="0" smtClean="0">
                    <a:solidFill>
                      <a:srgbClr val="FF0000"/>
                    </a:solidFill>
                    <a:latin typeface="Times New Roman"/>
                  </a:rPr>
                  <a:t>7011 </a:t>
                </a:r>
                <a:r>
                  <a:rPr lang="en-US" sz="1800" b="1" dirty="0" smtClean="0">
                    <a:solidFill>
                      <a:srgbClr val="000000"/>
                    </a:solidFill>
                    <a:latin typeface="Times New Roman"/>
                  </a:rPr>
                  <a:t>persons </a:t>
                </a:r>
                <a:r>
                  <a:rPr lang="en-US" sz="1800" b="1" dirty="0">
                    <a:solidFill>
                      <a:srgbClr val="000000"/>
                    </a:solidFill>
                    <a:latin typeface="Times New Roman"/>
                  </a:rPr>
                  <a:t>(for year </a:t>
                </a:r>
                <a:r>
                  <a:rPr lang="en-US" sz="1800" b="1" dirty="0" smtClean="0">
                    <a:solidFill>
                      <a:srgbClr val="000000"/>
                    </a:solidFill>
                    <a:latin typeface="Times New Roman"/>
                  </a:rPr>
                  <a:t>2043)</a:t>
                </a:r>
                <a:endParaRPr lang="en-US" sz="1800" b="1" dirty="0">
                  <a:solidFill>
                    <a:srgbClr val="000000"/>
                  </a:solidFill>
                  <a:latin typeface="Times New Roman"/>
                </a:endParaRPr>
              </a:p>
              <a:p>
                <a:pPr lvl="0">
                  <a:buClr>
                    <a:srgbClr val="F0A22E"/>
                  </a:buClr>
                  <a:buFont typeface="Wingdings" pitchFamily="2" charset="2"/>
                  <a:buChar char="Ø"/>
                </a:pPr>
                <a:r>
                  <a:rPr lang="en-US" sz="1800" b="1" dirty="0">
                    <a:solidFill>
                      <a:srgbClr val="000000"/>
                    </a:solidFill>
                    <a:latin typeface="Times New Roman"/>
                  </a:rPr>
                  <a:t>Average number of person from questionnaire = </a:t>
                </a:r>
                <a:r>
                  <a:rPr lang="en-US" sz="1800" b="1" dirty="0">
                    <a:solidFill>
                      <a:srgbClr val="FF0000"/>
                    </a:solidFill>
                    <a:latin typeface="Times New Roman"/>
                  </a:rPr>
                  <a:t>8</a:t>
                </a:r>
                <a:r>
                  <a:rPr lang="en-US" sz="1800" b="1" dirty="0" smtClean="0">
                    <a:solidFill>
                      <a:srgbClr val="FF0000"/>
                    </a:solidFill>
                    <a:latin typeface="Times New Roman"/>
                  </a:rPr>
                  <a:t>*2</a:t>
                </a:r>
                <a:r>
                  <a:rPr lang="en-US" sz="1800" b="1" dirty="0" smtClean="0">
                    <a:solidFill>
                      <a:srgbClr val="000000"/>
                    </a:solidFill>
                    <a:latin typeface="Times New Roman"/>
                  </a:rPr>
                  <a:t> </a:t>
                </a:r>
                <a:r>
                  <a:rPr lang="en-US" sz="1800" b="1" dirty="0">
                    <a:solidFill>
                      <a:srgbClr val="000000"/>
                    </a:solidFill>
                    <a:latin typeface="Times New Roman"/>
                  </a:rPr>
                  <a:t>(assume we have Two floors </a:t>
                </a:r>
                <a:r>
                  <a:rPr lang="en-US" sz="1800" b="1" dirty="0" smtClean="0">
                    <a:solidFill>
                      <a:srgbClr val="000000"/>
                    </a:solidFill>
                    <a:latin typeface="Times New Roman"/>
                  </a:rPr>
                  <a:t>in Harris </a:t>
                </a:r>
                <a:r>
                  <a:rPr lang="en-US" sz="1800" b="1" dirty="0">
                    <a:solidFill>
                      <a:srgbClr val="000000"/>
                    </a:solidFill>
                    <a:latin typeface="Times New Roman"/>
                  </a:rPr>
                  <a:t>town </a:t>
                </a:r>
                <a:r>
                  <a:rPr lang="en-US" sz="1800" b="1" dirty="0" smtClean="0">
                    <a:solidFill>
                      <a:srgbClr val="000000"/>
                    </a:solidFill>
                    <a:latin typeface="Times New Roman"/>
                  </a:rPr>
                  <a:t>).</a:t>
                </a:r>
                <a:endParaRPr lang="en-US" sz="1800" b="1" dirty="0">
                  <a:solidFill>
                    <a:srgbClr val="000000"/>
                  </a:solidFill>
                  <a:latin typeface="Times New Roman"/>
                </a:endParaRPr>
              </a:p>
              <a:p>
                <a:pPr>
                  <a:buFont typeface="Wingdings" pitchFamily="2" charset="2"/>
                  <a:buChar char="Ø"/>
                  <a:defRPr/>
                </a:pPr>
                <a:endParaRPr lang="en-US" sz="1800" b="1" dirty="0">
                  <a:solidFill>
                    <a:srgbClr val="000000"/>
                  </a:solidFill>
                  <a:latin typeface="Times New Roman"/>
                </a:endParaRPr>
              </a:p>
              <a:p>
                <a:pPr>
                  <a:lnSpc>
                    <a:spcPct val="115000"/>
                  </a:lnSpc>
                  <a:spcBef>
                    <a:spcPts val="0"/>
                  </a:spcBef>
                  <a:spcAft>
                    <a:spcPts val="1000"/>
                  </a:spcAft>
                  <a:buFont typeface="Wingdings" pitchFamily="2" charset="2"/>
                  <a:buChar char="Ø"/>
                </a:pPr>
                <a:r>
                  <a:rPr lang="en-US" sz="1800" b="1" dirty="0">
                    <a:solidFill>
                      <a:srgbClr val="000000"/>
                    </a:solidFill>
                    <a:latin typeface="Times New Roman"/>
                  </a:rPr>
                  <a:t>Then factor = </a:t>
                </a:r>
                <a:r>
                  <a:rPr lang="en-US" sz="1800" b="1" dirty="0" smtClean="0">
                    <a:solidFill>
                      <a:srgbClr val="0070C0"/>
                    </a:solidFill>
                    <a:latin typeface="Times New Roman"/>
                  </a:rPr>
                  <a:t>8</a:t>
                </a:r>
                <a:r>
                  <a:rPr lang="en-US" sz="1800" b="1" dirty="0" smtClean="0">
                    <a:solidFill>
                      <a:srgbClr val="000000"/>
                    </a:solidFill>
                    <a:latin typeface="Times New Roman"/>
                  </a:rPr>
                  <a:t>.</a:t>
                </a:r>
                <a:endParaRPr lang="en-US" sz="1800" b="1" dirty="0">
                  <a:solidFill>
                    <a:srgbClr val="000000"/>
                  </a:solidFill>
                  <a:latin typeface="Times New Roman"/>
                </a:endParaRPr>
              </a:p>
              <a:p>
                <a:pPr marL="0" indent="0" rtl="1">
                  <a:lnSpc>
                    <a:spcPct val="115000"/>
                  </a:lnSpc>
                  <a:spcBef>
                    <a:spcPts val="0"/>
                  </a:spcBef>
                  <a:spcAft>
                    <a:spcPts val="1000"/>
                  </a:spcAft>
                  <a:buNone/>
                </a:pPr>
                <a:r>
                  <a:rPr lang="en-US" sz="2400" b="1" dirty="0" smtClean="0">
                    <a:solidFill>
                      <a:srgbClr val="000000"/>
                    </a:solidFill>
                    <a:latin typeface="Times New Roman"/>
                  </a:rPr>
                  <a:t>     </a:t>
                </a:r>
                <a:endParaRPr lang="en-US" sz="2400" b="1" dirty="0">
                  <a:solidFill>
                    <a:srgbClr val="000000"/>
                  </a:solidFill>
                  <a:latin typeface="Times New Roman"/>
                </a:endParaRPr>
              </a:p>
              <a:p>
                <a:pPr marL="0" indent="0" eaLnBrk="1" hangingPunct="1">
                  <a:buNone/>
                  <a:defRPr/>
                </a:pPr>
                <a:endParaRPr lang="en-US" sz="1800" dirty="0" smtClean="0"/>
              </a:p>
            </p:txBody>
          </p:sp>
        </mc:Choice>
        <mc:Fallback xmlns="">
          <p:sp>
            <p:nvSpPr>
              <p:cNvPr id="25603" name="Content Placeholder 3"/>
              <p:cNvSpPr>
                <a:spLocks noGrp="1" noRot="1" noChangeAspect="1" noMove="1" noResize="1" noEditPoints="1" noAdjustHandles="1" noChangeArrowheads="1" noChangeShapeType="1" noTextEdit="1"/>
              </p:cNvSpPr>
              <p:nvPr>
                <p:ph idx="1"/>
              </p:nvPr>
            </p:nvSpPr>
            <p:spPr>
              <a:xfrm>
                <a:off x="304800" y="1143000"/>
                <a:ext cx="8458200" cy="5257800"/>
              </a:xfrm>
              <a:blipFill rotWithShape="1">
                <a:blip r:embed="rId2"/>
                <a:stretch>
                  <a:fillRect l="-2017" t="-580" r="-432" b="-10789"/>
                </a:stretch>
              </a:blipFill>
            </p:spPr>
            <p:txBody>
              <a:bodyPr/>
              <a:lstStyle/>
              <a:p>
                <a:r>
                  <a:rPr lang="en-US">
                    <a:noFill/>
                  </a:rPr>
                  <a:t> </a:t>
                </a:r>
              </a:p>
            </p:txBody>
          </p:sp>
        </mc:Fallback>
      </mc:AlternateContent>
      <p:sp>
        <p:nvSpPr>
          <p:cNvPr id="33796" name="TextBox 4"/>
          <p:cNvSpPr txBox="1">
            <a:spLocks noChangeArrowheads="1"/>
          </p:cNvSpPr>
          <p:nvPr/>
        </p:nvSpPr>
        <p:spPr bwMode="auto">
          <a:xfrm>
            <a:off x="609600" y="685800"/>
            <a:ext cx="5638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r>
              <a:rPr lang="en-US" sz="2000" b="1" smtClean="0">
                <a:solidFill>
                  <a:srgbClr val="FF0000"/>
                </a:solidFill>
              </a:rPr>
              <a:t>Present vs. Future Per Capita Water Demand</a:t>
            </a:r>
          </a:p>
        </p:txBody>
      </p:sp>
    </p:spTree>
    <p:extLst>
      <p:ext uri="{BB962C8B-B14F-4D97-AF65-F5344CB8AC3E}">
        <p14:creationId xmlns:p14="http://schemas.microsoft.com/office/powerpoint/2010/main" val="272183551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1143000"/>
            <a:ext cx="8860971" cy="5486400"/>
          </a:xfrm>
        </p:spPr>
        <p:txBody>
          <a:bodyPr/>
          <a:lstStyle/>
          <a:p>
            <a:pPr>
              <a:buFont typeface="Wingdings" pitchFamily="2" charset="2"/>
              <a:buChar char="§"/>
            </a:pPr>
            <a:r>
              <a:rPr lang="en-US" sz="2400" dirty="0" smtClean="0"/>
              <a:t>  </a:t>
            </a:r>
            <a:r>
              <a:rPr lang="en-US" sz="2400" b="1" dirty="0" smtClean="0"/>
              <a:t>Calculate the demand for each node:</a:t>
            </a:r>
          </a:p>
          <a:p>
            <a:pPr>
              <a:buFont typeface="Wingdings" pitchFamily="2" charset="2"/>
              <a:buChar char="§"/>
            </a:pPr>
            <a:endParaRPr lang="en-US" sz="2400" b="1" dirty="0" smtClean="0"/>
          </a:p>
          <a:p>
            <a:pPr algn="ctr">
              <a:buFont typeface="Wingdings" pitchFamily="2" charset="2"/>
              <a:buChar char="§"/>
            </a:pPr>
            <a:endParaRPr lang="en-US" sz="2400" b="1" dirty="0" smtClean="0"/>
          </a:p>
          <a:p>
            <a:pPr>
              <a:buFont typeface="Wingdings" pitchFamily="2" charset="2"/>
              <a:buChar char="§"/>
            </a:pPr>
            <a:endParaRPr lang="en-US" sz="2400" b="1" dirty="0" smtClean="0"/>
          </a:p>
          <a:p>
            <a:pPr>
              <a:buFont typeface="Wingdings" pitchFamily="2" charset="2"/>
              <a:buChar char="§"/>
            </a:pPr>
            <a:endParaRPr lang="en-US" sz="2400" b="1" dirty="0" smtClean="0"/>
          </a:p>
          <a:p>
            <a:pPr>
              <a:buFont typeface="Wingdings" pitchFamily="2" charset="2"/>
              <a:buChar char="§"/>
            </a:pPr>
            <a:endParaRPr lang="en-US" sz="2400" b="1" dirty="0" smtClean="0"/>
          </a:p>
          <a:p>
            <a:pPr>
              <a:buFont typeface="Wingdings" pitchFamily="2" charset="2"/>
              <a:buChar char="§"/>
            </a:pPr>
            <a:endParaRPr lang="en-US" sz="2400" b="1" dirty="0" smtClean="0"/>
          </a:p>
          <a:p>
            <a:pPr>
              <a:buFont typeface="Wingdings" pitchFamily="2" charset="2"/>
              <a:buChar char="§"/>
            </a:pPr>
            <a:endParaRPr lang="en-US" sz="2400" b="1" dirty="0" smtClean="0"/>
          </a:p>
          <a:p>
            <a:pPr>
              <a:buFont typeface="Wingdings" pitchFamily="2" charset="2"/>
              <a:buChar char="§"/>
            </a:pPr>
            <a:endParaRPr lang="en-US" sz="2400" b="1" dirty="0" smtClean="0"/>
          </a:p>
          <a:p>
            <a:pPr>
              <a:buFont typeface="Wingdings" pitchFamily="2" charset="2"/>
              <a:buChar char="§"/>
            </a:pPr>
            <a:endParaRPr lang="en-US" sz="2400" b="1" dirty="0" smtClean="0"/>
          </a:p>
          <a:p>
            <a:pPr algn="ctr">
              <a:buNone/>
            </a:pPr>
            <a:r>
              <a:rPr lang="en-US" sz="2400" dirty="0" smtClean="0">
                <a:solidFill>
                  <a:srgbClr val="FF0000"/>
                </a:solidFill>
                <a:latin typeface="ae_Kayrawan" pitchFamily="18" charset="-78"/>
                <a:cs typeface="ae_Kayrawan" pitchFamily="18" charset="-78"/>
              </a:rPr>
              <a:t>J-16: </a:t>
            </a:r>
            <a:r>
              <a:rPr lang="en-US" sz="2400" dirty="0" smtClean="0"/>
              <a:t>Number of houses=</a:t>
            </a:r>
            <a:r>
              <a:rPr lang="en-US" sz="2000" dirty="0">
                <a:solidFill>
                  <a:srgbClr val="FF0000"/>
                </a:solidFill>
                <a:cs typeface="ae_Kayrawan" pitchFamily="18" charset="-78"/>
              </a:rPr>
              <a:t>6</a:t>
            </a:r>
            <a:endParaRPr lang="en-US" sz="2000" dirty="0">
              <a:solidFill>
                <a:srgbClr val="FF0000"/>
              </a:solidFill>
              <a:latin typeface="ae_Kayrawan" pitchFamily="18" charset="-78"/>
              <a:cs typeface="ae_Kayrawan" pitchFamily="18" charset="-78"/>
            </a:endParaRPr>
          </a:p>
          <a:p>
            <a:pPr algn="ctr">
              <a:buNone/>
            </a:pPr>
            <a:r>
              <a:rPr lang="en-US" sz="2400" dirty="0" smtClean="0"/>
              <a:t>Demand=6*8</a:t>
            </a:r>
            <a:r>
              <a:rPr lang="en-US" sz="2400" dirty="0" smtClean="0">
                <a:cs typeface="ae_Kayrawan" pitchFamily="18" charset="-78"/>
              </a:rPr>
              <a:t> </a:t>
            </a:r>
            <a:r>
              <a:rPr lang="en-US" sz="2000" dirty="0" smtClean="0">
                <a:latin typeface="ae_Kayrawan" pitchFamily="18" charset="-78"/>
                <a:cs typeface="ae_Kayrawan" pitchFamily="18" charset="-78"/>
              </a:rPr>
              <a:t>=</a:t>
            </a:r>
            <a:r>
              <a:rPr lang="en-US" sz="2000" dirty="0" smtClean="0">
                <a:solidFill>
                  <a:srgbClr val="0070C0"/>
                </a:solidFill>
                <a:latin typeface="ae_Kayrawan" pitchFamily="18" charset="-78"/>
                <a:cs typeface="ae_Kayrawan" pitchFamily="18" charset="-78"/>
              </a:rPr>
              <a:t>48</a:t>
            </a:r>
            <a:r>
              <a:rPr lang="en-US" sz="2000" dirty="0" smtClean="0"/>
              <a:t> </a:t>
            </a:r>
            <a:r>
              <a:rPr lang="en-US" sz="2400" dirty="0" smtClean="0"/>
              <a:t>m</a:t>
            </a:r>
            <a:r>
              <a:rPr lang="en-US" sz="2400" baseline="30000" dirty="0" smtClean="0"/>
              <a:t>3</a:t>
            </a:r>
            <a:r>
              <a:rPr lang="en-US" sz="2400" dirty="0" smtClean="0"/>
              <a:t>/day</a:t>
            </a:r>
          </a:p>
          <a:p>
            <a:pPr algn="ctr">
              <a:buFont typeface="Wingdings" pitchFamily="2" charset="2"/>
              <a:buChar char="§"/>
            </a:pPr>
            <a:endParaRPr lang="en-US" sz="2400" dirty="0" smtClean="0"/>
          </a:p>
          <a:p>
            <a:pPr algn="ctr">
              <a:buNone/>
            </a:pPr>
            <a:endParaRPr lang="en-US" sz="2400" dirty="0" smtClean="0"/>
          </a:p>
          <a:p>
            <a:endParaRPr lang="ar-SA" sz="2400"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16</a:t>
            </a:fld>
            <a:endParaRPr lang="en-US"/>
          </a:p>
        </p:txBody>
      </p:sp>
      <p:sp>
        <p:nvSpPr>
          <p:cNvPr id="7" name="Title 1"/>
          <p:cNvSpPr>
            <a:spLocks noGrp="1"/>
          </p:cNvSpPr>
          <p:nvPr>
            <p:ph type="title"/>
          </p:nvPr>
        </p:nvSpPr>
        <p:spPr>
          <a:xfrm>
            <a:off x="0" y="0"/>
            <a:ext cx="9144000" cy="685800"/>
          </a:xfrm>
        </p:spPr>
        <p:style>
          <a:lnRef idx="2">
            <a:schemeClr val="dk1">
              <a:shade val="50000"/>
            </a:schemeClr>
          </a:lnRef>
          <a:fillRef idx="1">
            <a:schemeClr val="dk1"/>
          </a:fillRef>
          <a:effectRef idx="0">
            <a:schemeClr val="dk1"/>
          </a:effectRef>
          <a:fontRef idx="minor">
            <a:schemeClr val="lt1"/>
          </a:fontRef>
        </p:style>
        <p:txBody>
          <a:bodyPr>
            <a:normAutofit/>
          </a:bodyPr>
          <a:lstStyle/>
          <a:p>
            <a:pPr algn="ctr" fontAlgn="auto">
              <a:spcAft>
                <a:spcPts val="0"/>
              </a:spcAft>
              <a:defRPr/>
            </a:pPr>
            <a:r>
              <a:rPr lang="en-US" sz="3200" b="1" dirty="0" smtClean="0">
                <a:solidFill>
                  <a:srgbClr val="FF0000"/>
                </a:solidFill>
              </a:rPr>
              <a:t>WDN Analysis</a:t>
            </a:r>
            <a:endParaRPr lang="en-US" sz="3200" b="1" dirty="0">
              <a:solidFill>
                <a:srgbClr val="FF0000"/>
              </a:solidFill>
            </a:endParaRPr>
          </a:p>
        </p:txBody>
      </p:sp>
      <p:pic>
        <p:nvPicPr>
          <p:cNvPr id="860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52600"/>
            <a:ext cx="9144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
          </a:xfrm>
        </p:spPr>
        <p:style>
          <a:lnRef idx="2">
            <a:schemeClr val="dk1">
              <a:shade val="50000"/>
            </a:schemeClr>
          </a:lnRef>
          <a:fillRef idx="1">
            <a:schemeClr val="dk1"/>
          </a:fillRef>
          <a:effectRef idx="0">
            <a:schemeClr val="dk1"/>
          </a:effectRef>
          <a:fontRef idx="minor">
            <a:schemeClr val="lt1"/>
          </a:fontRef>
        </p:style>
        <p:txBody>
          <a:bodyPr/>
          <a:lstStyle/>
          <a:p>
            <a:pPr algn="ctr" eaLnBrk="1" fontAlgn="auto" hangingPunct="1">
              <a:spcAft>
                <a:spcPts val="0"/>
              </a:spcAft>
              <a:defRPr/>
            </a:pPr>
            <a:r>
              <a:rPr lang="en-US" sz="3200" b="1" dirty="0" smtClean="0">
                <a:solidFill>
                  <a:srgbClr val="FF0000"/>
                </a:solidFill>
              </a:rPr>
              <a:t>Design </a:t>
            </a:r>
            <a:r>
              <a:rPr lang="en-US" sz="3200" b="1" dirty="0" err="1" smtClean="0">
                <a:solidFill>
                  <a:srgbClr val="FF0000"/>
                </a:solidFill>
              </a:rPr>
              <a:t>wdn</a:t>
            </a:r>
            <a:endParaRPr lang="ar-SA" sz="3200" b="1" dirty="0" smtClean="0">
              <a:solidFill>
                <a:srgbClr val="FF0000"/>
              </a:solidFill>
            </a:endParaRPr>
          </a:p>
        </p:txBody>
      </p:sp>
      <p:sp>
        <p:nvSpPr>
          <p:cNvPr id="36868" name="عنصر نائب لرقم الشريحة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eaLnBrk="1" hangingPunct="1"/>
            <a:fld id="{DB64401E-D1A9-46A7-896E-A9F0B562A66D}" type="slidenum">
              <a:rPr lang="ar-SA" smtClean="0">
                <a:solidFill>
                  <a:srgbClr val="D38E27"/>
                </a:solidFill>
              </a:rPr>
              <a:pPr eaLnBrk="1" hangingPunct="1"/>
              <a:t>17</a:t>
            </a:fld>
            <a:endParaRPr lang="en-US" smtClean="0">
              <a:solidFill>
                <a:srgbClr val="D38E27"/>
              </a:solidFill>
            </a:endParaRPr>
          </a:p>
        </p:txBody>
      </p:sp>
      <p:sp>
        <p:nvSpPr>
          <p:cNvPr id="4" name="Rectangle 3"/>
          <p:cNvSpPr/>
          <p:nvPr/>
        </p:nvSpPr>
        <p:spPr>
          <a:xfrm>
            <a:off x="270456" y="1219200"/>
            <a:ext cx="3962400" cy="1200329"/>
          </a:xfrm>
          <a:prstGeom prst="rect">
            <a:avLst/>
          </a:prstGeom>
        </p:spPr>
        <p:txBody>
          <a:bodyPr wrap="square">
            <a:spAutoFit/>
          </a:bodyPr>
          <a:lstStyle/>
          <a:p>
            <a:pPr marL="285750" indent="-285750" algn="l" rtl="0">
              <a:buFont typeface="Wingdings" pitchFamily="2" charset="2"/>
              <a:buChar char="v"/>
            </a:pPr>
            <a:r>
              <a:rPr lang="en-US" dirty="0" smtClean="0">
                <a:solidFill>
                  <a:prstClr val="black"/>
                </a:solidFill>
                <a:latin typeface="Arial" charset="0"/>
                <a:cs typeface="Arial" charset="0"/>
              </a:rPr>
              <a:t>Harris  WDN</a:t>
            </a:r>
          </a:p>
          <a:p>
            <a:pPr marL="285750" indent="-285750" algn="l" rtl="0">
              <a:buFont typeface="Wingdings" pitchFamily="2" charset="2"/>
              <a:buChar char="v"/>
            </a:pPr>
            <a:r>
              <a:rPr lang="en-US" dirty="0" smtClean="0">
                <a:solidFill>
                  <a:prstClr val="black"/>
                </a:solidFill>
                <a:latin typeface="Arial" charset="0"/>
                <a:cs typeface="Arial" charset="0"/>
              </a:rPr>
              <a:t>33 nodes</a:t>
            </a:r>
          </a:p>
          <a:p>
            <a:pPr marL="285750" indent="-285750" algn="l" rtl="0">
              <a:buFont typeface="Wingdings" pitchFamily="2" charset="2"/>
              <a:buChar char="v"/>
            </a:pPr>
            <a:r>
              <a:rPr lang="en-US" dirty="0" smtClean="0">
                <a:solidFill>
                  <a:prstClr val="black"/>
                </a:solidFill>
                <a:latin typeface="Arial" charset="0"/>
                <a:cs typeface="Arial" charset="0"/>
              </a:rPr>
              <a:t>38 Pipes</a:t>
            </a:r>
            <a:endParaRPr lang="en-US" dirty="0">
              <a:solidFill>
                <a:prstClr val="black"/>
              </a:solidFill>
              <a:latin typeface="Arial" charset="0"/>
              <a:cs typeface="Arial" charset="0"/>
            </a:endParaRPr>
          </a:p>
          <a:p>
            <a:pPr marL="285750" indent="-285750" algn="l" rtl="0">
              <a:buFont typeface="Wingdings" pitchFamily="2" charset="2"/>
              <a:buChar char="v"/>
            </a:pPr>
            <a:r>
              <a:rPr lang="en-US" dirty="0" smtClean="0">
                <a:solidFill>
                  <a:prstClr val="black"/>
                </a:solidFill>
                <a:latin typeface="Arial" charset="0"/>
                <a:cs typeface="Arial" charset="0"/>
              </a:rPr>
              <a:t>4 Loops</a:t>
            </a:r>
          </a:p>
        </p:txBody>
      </p:sp>
      <p:sp>
        <p:nvSpPr>
          <p:cNvPr id="8" name="Up Arrow Callout 7"/>
          <p:cNvSpPr/>
          <p:nvPr/>
        </p:nvSpPr>
        <p:spPr>
          <a:xfrm>
            <a:off x="1219200" y="6172200"/>
            <a:ext cx="1676400" cy="457200"/>
          </a:xfrm>
          <a:prstGeom prst="upArrowCallout">
            <a:avLst>
              <a:gd name="adj1" fmla="val 25000"/>
              <a:gd name="adj2" fmla="val 53125"/>
              <a:gd name="adj3" fmla="val 25000"/>
              <a:gd name="adj4" fmla="val 70611"/>
            </a:avLst>
          </a:prstGeom>
          <a:solidFill>
            <a:schemeClr val="bg1"/>
          </a:solidFill>
          <a:ln w="15875">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b="1" dirty="0">
              <a:solidFill>
                <a:srgbClr val="C00000"/>
              </a:solidFill>
            </a:endParaRPr>
          </a:p>
          <a:p>
            <a:pPr algn="ctr">
              <a:defRPr/>
            </a:pPr>
            <a:endParaRPr lang="en-US" b="1" dirty="0">
              <a:solidFill>
                <a:srgbClr val="C00000"/>
              </a:solidFill>
            </a:endParaRPr>
          </a:p>
          <a:p>
            <a:pPr algn="ctr">
              <a:defRPr/>
            </a:pPr>
            <a:r>
              <a:rPr lang="en-US" sz="1500" b="1" dirty="0" smtClean="0">
                <a:solidFill>
                  <a:srgbClr val="C00000"/>
                </a:solidFill>
              </a:rPr>
              <a:t>Reservoir = </a:t>
            </a:r>
            <a:r>
              <a:rPr lang="en-US" sz="1500" b="1" dirty="0" smtClean="0">
                <a:solidFill>
                  <a:srgbClr val="C00000"/>
                </a:solidFill>
                <a:latin typeface="Microsoft Sans Serif" pitchFamily="34" charset="0"/>
                <a:cs typeface="Microsoft Sans Serif" pitchFamily="34" charset="0"/>
              </a:rPr>
              <a:t>406</a:t>
            </a:r>
            <a:r>
              <a:rPr lang="en-US" dirty="0">
                <a:solidFill>
                  <a:srgbClr val="C00000"/>
                </a:solidFill>
              </a:rPr>
              <a:t/>
            </a:r>
            <a:br>
              <a:rPr lang="en-US" dirty="0">
                <a:solidFill>
                  <a:srgbClr val="C00000"/>
                </a:solidFill>
              </a:rPr>
            </a:br>
            <a:endParaRPr lang="en-GB" sz="1300" dirty="0">
              <a:solidFill>
                <a:srgbClr val="C00000"/>
              </a:solidFill>
            </a:endParaRPr>
          </a:p>
          <a:p>
            <a:pPr algn="ctr">
              <a:defRPr/>
            </a:pPr>
            <a:endParaRPr lang="en-GB" dirty="0">
              <a:solidFill>
                <a:srgbClr val="C00000"/>
              </a:solidFill>
            </a:endParaRPr>
          </a:p>
        </p:txBody>
      </p:sp>
      <p:pic>
        <p:nvPicPr>
          <p:cNvPr id="87043" name="Picture 3"/>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0" y="2419529"/>
            <a:ext cx="9144000" cy="4438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5458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063"/>
            <a:ext cx="9144000" cy="672737"/>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3200" b="1" dirty="0">
                <a:solidFill>
                  <a:srgbClr val="FF0000"/>
                </a:solidFill>
                <a:ea typeface="+mn-ea"/>
                <a:cs typeface="+mn-cs"/>
              </a:rPr>
              <a:t>Output data description</a:t>
            </a:r>
            <a:endParaRPr lang="en-US" dirty="0"/>
          </a:p>
        </p:txBody>
      </p:sp>
      <p:sp>
        <p:nvSpPr>
          <p:cNvPr id="3" name="Content Placeholder 2"/>
          <p:cNvSpPr>
            <a:spLocks noGrp="1"/>
          </p:cNvSpPr>
          <p:nvPr>
            <p:ph idx="1"/>
          </p:nvPr>
        </p:nvSpPr>
        <p:spPr>
          <a:xfrm>
            <a:off x="266700" y="990600"/>
            <a:ext cx="8686800" cy="4525962"/>
          </a:xfrm>
        </p:spPr>
        <p:txBody>
          <a:bodyPr/>
          <a:lstStyle/>
          <a:p>
            <a:pPr marL="0" indent="0" algn="ctr">
              <a:buNone/>
            </a:pPr>
            <a:r>
              <a:rPr lang="en-US" sz="2000" b="1" dirty="0" smtClean="0"/>
              <a:t>Table </a:t>
            </a:r>
            <a:r>
              <a:rPr lang="en-US" sz="2000" b="1" dirty="0"/>
              <a:t>7.4b: The pressure head, demand, and elevation for nodes when the reservoir supply the network </a:t>
            </a:r>
            <a:r>
              <a:rPr lang="en-US" sz="2000" b="1" dirty="0" smtClean="0"/>
              <a:t>directly </a:t>
            </a:r>
            <a:r>
              <a:rPr lang="en-US" sz="2000" b="1" dirty="0"/>
              <a:t>(without tank</a:t>
            </a:r>
            <a:r>
              <a:rPr lang="en-US" sz="2000" b="1" dirty="0" smtClean="0"/>
              <a:t>).</a:t>
            </a:r>
          </a:p>
          <a:p>
            <a:pPr marL="0" indent="0">
              <a:buNone/>
            </a:pPr>
            <a:endParaRPr lang="en-US" sz="2000" dirty="0"/>
          </a:p>
        </p:txBody>
      </p:sp>
      <p:sp>
        <p:nvSpPr>
          <p:cNvPr id="4" name="Slide Number Placeholder 3"/>
          <p:cNvSpPr>
            <a:spLocks noGrp="1"/>
          </p:cNvSpPr>
          <p:nvPr>
            <p:ph type="sldNum" sz="quarter" idx="12"/>
          </p:nvPr>
        </p:nvSpPr>
        <p:spPr/>
        <p:txBody>
          <a:bodyPr/>
          <a:lstStyle/>
          <a:p>
            <a:pPr>
              <a:defRPr/>
            </a:pPr>
            <a:fld id="{EAFF75C3-695B-4F20-9EE3-EB716CE421DF}" type="slidenum">
              <a:rPr lang="ar-SA" smtClean="0"/>
              <a:pPr>
                <a:defRPr/>
              </a:pPr>
              <a:t>18</a:t>
            </a:fld>
            <a:endParaRPr lang="en-US"/>
          </a:p>
        </p:txBody>
      </p:sp>
      <p:pic>
        <p:nvPicPr>
          <p:cNvPr id="942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28800"/>
            <a:ext cx="9220200" cy="5055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298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style>
          <a:lnRef idx="2">
            <a:schemeClr val="dk1">
              <a:shade val="50000"/>
            </a:schemeClr>
          </a:lnRef>
          <a:fillRef idx="1">
            <a:schemeClr val="dk1"/>
          </a:fillRef>
          <a:effectRef idx="0">
            <a:schemeClr val="dk1"/>
          </a:effectRef>
          <a:fontRef idx="minor">
            <a:schemeClr val="lt1"/>
          </a:fontRef>
        </p:style>
        <p:txBody>
          <a:bodyPr>
            <a:normAutofit/>
          </a:bodyPr>
          <a:lstStyle/>
          <a:p>
            <a:pPr algn="ctr"/>
            <a:r>
              <a:rPr lang="en-US" sz="3200" b="1" dirty="0">
                <a:solidFill>
                  <a:srgbClr val="FF0000"/>
                </a:solidFill>
                <a:ea typeface="+mn-ea"/>
                <a:cs typeface="+mn-cs"/>
              </a:rPr>
              <a:t>Output data </a:t>
            </a:r>
            <a:r>
              <a:rPr lang="en-US" sz="3200" b="1" dirty="0" smtClean="0">
                <a:solidFill>
                  <a:srgbClr val="FF0000"/>
                </a:solidFill>
              </a:rPr>
              <a:t>description</a:t>
            </a:r>
            <a:endParaRPr lang="en-US" dirty="0">
              <a:solidFill>
                <a:srgbClr val="FF0000"/>
              </a:solidFill>
            </a:endParaRPr>
          </a:p>
        </p:txBody>
      </p:sp>
      <p:sp>
        <p:nvSpPr>
          <p:cNvPr id="4" name="Slide Number Placeholder 3"/>
          <p:cNvSpPr>
            <a:spLocks noGrp="1"/>
          </p:cNvSpPr>
          <p:nvPr>
            <p:ph type="sldNum" sz="quarter" idx="12"/>
          </p:nvPr>
        </p:nvSpPr>
        <p:spPr/>
        <p:txBody>
          <a:bodyPr/>
          <a:lstStyle/>
          <a:p>
            <a:pPr>
              <a:defRPr/>
            </a:pPr>
            <a:fld id="{EAFF75C3-695B-4F20-9EE3-EB716CE421DF}" type="slidenum">
              <a:rPr lang="ar-SA" smtClean="0"/>
              <a:pPr>
                <a:defRPr/>
              </a:pPr>
              <a:t>19</a:t>
            </a:fld>
            <a:endParaRPr lang="en-US"/>
          </a:p>
        </p:txBody>
      </p:sp>
      <p:sp>
        <p:nvSpPr>
          <p:cNvPr id="5" name="Content Placeholder 4"/>
          <p:cNvSpPr>
            <a:spLocks noGrp="1"/>
          </p:cNvSpPr>
          <p:nvPr>
            <p:ph idx="1"/>
          </p:nvPr>
        </p:nvSpPr>
        <p:spPr/>
        <p:txBody>
          <a:bodyPr/>
          <a:lstStyle/>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r>
              <a:rPr lang="en-US" sz="1800" b="1" dirty="0" smtClean="0">
                <a:solidFill>
                  <a:srgbClr val="4E3B30"/>
                </a:solidFill>
              </a:rPr>
              <a:t>Figure </a:t>
            </a:r>
            <a:r>
              <a:rPr lang="en-US" sz="1800" b="1" dirty="0">
                <a:solidFill>
                  <a:srgbClr val="4E3B30"/>
                </a:solidFill>
              </a:rPr>
              <a:t>: the pressure head at nodes </a:t>
            </a:r>
            <a:r>
              <a:rPr lang="en-US" sz="1800" b="1" dirty="0" smtClean="0">
                <a:solidFill>
                  <a:srgbClr val="4E3B30"/>
                </a:solidFill>
              </a:rPr>
              <a:t>when the reservoir supply the network directly (without tank).</a:t>
            </a:r>
          </a:p>
          <a:p>
            <a:pPr lvl="0" algn="ctr">
              <a:buClr>
                <a:srgbClr val="F0A22E"/>
              </a:buClr>
            </a:pPr>
            <a:endParaRPr lang="en-US" sz="1800" b="1" dirty="0" smtClean="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endParaRPr lang="en-US" dirty="0"/>
          </a:p>
        </p:txBody>
      </p:sp>
      <p:pic>
        <p:nvPicPr>
          <p:cNvPr id="880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90600"/>
            <a:ext cx="9524999"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85895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a:ln/>
        </p:spPr>
        <p:style>
          <a:lnRef idx="1">
            <a:schemeClr val="dk1"/>
          </a:lnRef>
          <a:fillRef idx="3">
            <a:schemeClr val="dk1"/>
          </a:fillRef>
          <a:effectRef idx="2">
            <a:schemeClr val="dk1"/>
          </a:effectRef>
          <a:fontRef idx="minor">
            <a:schemeClr val="lt1"/>
          </a:fontRef>
        </p:style>
        <p:txBody>
          <a:bodyPr anchor="t"/>
          <a:lstStyle/>
          <a:p>
            <a:pPr algn="ctr" eaLnBrk="1" fontAlgn="auto" hangingPunct="1">
              <a:spcAft>
                <a:spcPts val="0"/>
              </a:spcAft>
              <a:defRPr/>
            </a:pPr>
            <a:r>
              <a:rPr lang="en-US" sz="3200" b="1" dirty="0" smtClean="0">
                <a:solidFill>
                  <a:srgbClr val="FF0000"/>
                </a:solidFill>
              </a:rPr>
              <a:t>Presentation Layout</a:t>
            </a:r>
            <a:endParaRPr lang="en-US" sz="3200" b="1" dirty="0">
              <a:solidFill>
                <a:srgbClr val="FF0000"/>
              </a:solidFill>
            </a:endParaRPr>
          </a:p>
        </p:txBody>
      </p:sp>
      <p:sp>
        <p:nvSpPr>
          <p:cNvPr id="20483" name="Content Placeholder 3"/>
          <p:cNvSpPr>
            <a:spLocks noGrp="1"/>
          </p:cNvSpPr>
          <p:nvPr>
            <p:ph idx="1"/>
          </p:nvPr>
        </p:nvSpPr>
        <p:spPr>
          <a:xfrm>
            <a:off x="228600" y="990600"/>
            <a:ext cx="8686800" cy="5867400"/>
          </a:xfrm>
        </p:spPr>
        <p:txBody>
          <a:bodyPr/>
          <a:lstStyle/>
          <a:p>
            <a:pPr eaLnBrk="1" hangingPunct="1">
              <a:lnSpc>
                <a:spcPct val="150000"/>
              </a:lnSpc>
              <a:buFont typeface="Wingdings 2" pitchFamily="18" charset="2"/>
              <a:buNone/>
              <a:defRPr/>
            </a:pPr>
            <a:endParaRPr lang="en-US" sz="1700" dirty="0" smtClean="0"/>
          </a:p>
          <a:p>
            <a:pPr eaLnBrk="1" hangingPunct="1">
              <a:lnSpc>
                <a:spcPct val="150000"/>
              </a:lnSpc>
              <a:buFont typeface="Wingdings" pitchFamily="2" charset="2"/>
              <a:buChar char="Ø"/>
              <a:defRPr/>
            </a:pPr>
            <a:r>
              <a:rPr lang="en-US" sz="2800" b="1" dirty="0" smtClean="0">
                <a:cs typeface="+mj-cs"/>
              </a:rPr>
              <a:t>Introduction.</a:t>
            </a:r>
          </a:p>
          <a:p>
            <a:pPr eaLnBrk="1" hangingPunct="1">
              <a:lnSpc>
                <a:spcPct val="150000"/>
              </a:lnSpc>
              <a:buFont typeface="Wingdings" pitchFamily="2" charset="2"/>
              <a:buChar char="Ø"/>
              <a:defRPr/>
            </a:pPr>
            <a:r>
              <a:rPr lang="en-US" sz="2800" b="1" dirty="0" smtClean="0">
                <a:cs typeface="+mj-cs"/>
              </a:rPr>
              <a:t>Objectives.</a:t>
            </a:r>
          </a:p>
          <a:p>
            <a:pPr eaLnBrk="1" hangingPunct="1">
              <a:lnSpc>
                <a:spcPct val="150000"/>
              </a:lnSpc>
              <a:buFont typeface="Wingdings" pitchFamily="2" charset="2"/>
              <a:buChar char="Ø"/>
              <a:defRPr/>
            </a:pPr>
            <a:r>
              <a:rPr lang="en-US" sz="2800" b="1" dirty="0" smtClean="0">
                <a:cs typeface="+mj-cs"/>
              </a:rPr>
              <a:t>Description of the Study area.</a:t>
            </a:r>
          </a:p>
          <a:p>
            <a:pPr eaLnBrk="1" hangingPunct="1">
              <a:lnSpc>
                <a:spcPct val="150000"/>
              </a:lnSpc>
              <a:buFont typeface="Wingdings" pitchFamily="2" charset="2"/>
              <a:buChar char="Ø"/>
              <a:defRPr/>
            </a:pPr>
            <a:r>
              <a:rPr lang="en-US" sz="2800" b="1" dirty="0" smtClean="0">
                <a:cs typeface="+mj-cs"/>
              </a:rPr>
              <a:t>Design WDN.</a:t>
            </a:r>
          </a:p>
          <a:p>
            <a:pPr eaLnBrk="1" hangingPunct="1">
              <a:lnSpc>
                <a:spcPct val="150000"/>
              </a:lnSpc>
              <a:buFont typeface="Wingdings" pitchFamily="2" charset="2"/>
              <a:buChar char="Ø"/>
              <a:defRPr/>
            </a:pPr>
            <a:r>
              <a:rPr lang="en-US" sz="2800" b="1" dirty="0">
                <a:solidFill>
                  <a:schemeClr val="tx1"/>
                </a:solidFill>
                <a:cs typeface="+mj-cs"/>
              </a:rPr>
              <a:t> </a:t>
            </a:r>
            <a:r>
              <a:rPr lang="en-US" sz="2800" b="1" dirty="0" smtClean="0">
                <a:cs typeface="+mj-cs"/>
              </a:rPr>
              <a:t>Results.</a:t>
            </a:r>
          </a:p>
          <a:p>
            <a:pPr eaLnBrk="1" hangingPunct="1">
              <a:lnSpc>
                <a:spcPct val="150000"/>
              </a:lnSpc>
              <a:buFont typeface="Wingdings" pitchFamily="2" charset="2"/>
              <a:buChar char="Ø"/>
              <a:defRPr/>
            </a:pPr>
            <a:r>
              <a:rPr lang="en-US" sz="2800" b="1" dirty="0" smtClean="0">
                <a:cs typeface="+mj-cs"/>
              </a:rPr>
              <a:t>Recommendations.</a:t>
            </a:r>
          </a:p>
          <a:p>
            <a:pPr eaLnBrk="1" hangingPunct="1">
              <a:buFont typeface="Wingdings" pitchFamily="2" charset="2"/>
              <a:buChar char="Ø"/>
              <a:defRPr/>
            </a:pPr>
            <a:endParaRPr lang="en-US" sz="2400" b="1" dirty="0" smtClean="0">
              <a:cs typeface="+mj-cs"/>
            </a:endParaRPr>
          </a:p>
          <a:p>
            <a:pPr eaLnBrk="1" hangingPunct="1">
              <a:buFont typeface="Wingdings" pitchFamily="2" charset="2"/>
              <a:buChar char="Ø"/>
              <a:defRPr/>
            </a:pPr>
            <a:endParaRPr lang="en-US" sz="2400" b="1" dirty="0" smtClean="0">
              <a:cs typeface="+mj-cs"/>
            </a:endParaRPr>
          </a:p>
          <a:p>
            <a:pPr eaLnBrk="1" hangingPunct="1">
              <a:buFont typeface="Wingdings" pitchFamily="2" charset="2"/>
              <a:buChar char="Ø"/>
              <a:defRPr/>
            </a:pPr>
            <a:endParaRPr lang="en-US" sz="1700" dirty="0" smtClean="0"/>
          </a:p>
          <a:p>
            <a:pPr eaLnBrk="1" hangingPunct="1">
              <a:buFont typeface="Wingdings" pitchFamily="2" charset="2"/>
              <a:buChar char="§"/>
              <a:defRPr/>
            </a:pPr>
            <a:endParaRPr lang="en-US" sz="1700" dirty="0" smtClean="0"/>
          </a:p>
          <a:p>
            <a:pPr eaLnBrk="1" hangingPunct="1">
              <a:buFont typeface="Wingdings 3" pitchFamily="18" charset="2"/>
              <a:buNone/>
              <a:defRPr/>
            </a:pPr>
            <a:endParaRPr lang="en-US" sz="1700" dirty="0" smtClean="0"/>
          </a:p>
          <a:p>
            <a:pPr eaLnBrk="1" hangingPunct="1">
              <a:buFont typeface="Wingdings" pitchFamily="2" charset="2"/>
              <a:buChar char="§"/>
              <a:defRPr/>
            </a:pPr>
            <a:endParaRPr lang="en-US" sz="1700" dirty="0" smtClean="0"/>
          </a:p>
        </p:txBody>
      </p:sp>
      <p:sp>
        <p:nvSpPr>
          <p:cNvPr id="26628" name="عنصر نائب لرقم الشريحة 11"/>
          <p:cNvSpPr>
            <a:spLocks noGrp="1"/>
          </p:cNvSpPr>
          <p:nvPr>
            <p:ph type="sldNum" sz="quarter" idx="12"/>
          </p:nvPr>
        </p:nvSpPr>
        <p:spPr bwMode="auto">
          <a:noFill/>
          <a:ln>
            <a:miter lim="800000"/>
            <a:headEnd/>
            <a:tailEnd/>
          </a:ln>
        </p:spPr>
        <p:txBody>
          <a:bodyPr/>
          <a:lstStyle/>
          <a:p>
            <a:fld id="{6A206656-A8C7-493F-9E31-8FF13E7FAA86}" type="slidenum">
              <a:rPr lang="ar-SA" smtClean="0"/>
              <a:pPr/>
              <a:t>2</a:t>
            </a:fld>
            <a:endParaRPr lang="en-US"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3200" b="1" dirty="0">
                <a:solidFill>
                  <a:srgbClr val="FF0000"/>
                </a:solidFill>
                <a:ea typeface="+mn-ea"/>
                <a:cs typeface="+mn-cs"/>
              </a:rPr>
              <a:t>Output data description</a:t>
            </a:r>
            <a:endParaRPr lang="en-US" dirty="0"/>
          </a:p>
        </p:txBody>
      </p:sp>
      <p:sp>
        <p:nvSpPr>
          <p:cNvPr id="3" name="Content Placeholder 2"/>
          <p:cNvSpPr>
            <a:spLocks noGrp="1"/>
          </p:cNvSpPr>
          <p:nvPr>
            <p:ph idx="1"/>
          </p:nvPr>
        </p:nvSpPr>
        <p:spPr>
          <a:xfrm>
            <a:off x="228600" y="1066800"/>
            <a:ext cx="8686800" cy="4525962"/>
          </a:xfrm>
        </p:spPr>
        <p:txBody>
          <a:bodyPr/>
          <a:lstStyle/>
          <a:p>
            <a:pPr algn="ctr"/>
            <a:r>
              <a:rPr lang="en-US" sz="2000" b="1" dirty="0"/>
              <a:t>Table 7.4c: The velocity and diameter for each </a:t>
            </a:r>
            <a:r>
              <a:rPr lang="en-US" sz="2000" b="1" dirty="0" smtClean="0"/>
              <a:t>pipe</a:t>
            </a:r>
          </a:p>
          <a:p>
            <a:endParaRPr lang="en-US" sz="2000" b="1" dirty="0"/>
          </a:p>
        </p:txBody>
      </p:sp>
      <p:sp>
        <p:nvSpPr>
          <p:cNvPr id="4" name="Slide Number Placeholder 3"/>
          <p:cNvSpPr>
            <a:spLocks noGrp="1"/>
          </p:cNvSpPr>
          <p:nvPr>
            <p:ph type="sldNum" sz="quarter" idx="12"/>
          </p:nvPr>
        </p:nvSpPr>
        <p:spPr/>
        <p:txBody>
          <a:bodyPr/>
          <a:lstStyle/>
          <a:p>
            <a:pPr>
              <a:defRPr/>
            </a:pPr>
            <a:fld id="{EAFF75C3-695B-4F20-9EE3-EB716CE421DF}" type="slidenum">
              <a:rPr lang="ar-SA" smtClean="0"/>
              <a:pPr>
                <a:defRPr/>
              </a:pPr>
              <a:t>20</a:t>
            </a:fld>
            <a:endParaRPr lang="en-US"/>
          </a:p>
        </p:txBody>
      </p:sp>
      <p:pic>
        <p:nvPicPr>
          <p:cNvPr id="952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0"/>
            <a:ext cx="92202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39590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3200" b="1" dirty="0">
                <a:solidFill>
                  <a:srgbClr val="FF0000"/>
                </a:solidFill>
                <a:ea typeface="+mn-ea"/>
                <a:cs typeface="+mn-cs"/>
              </a:rPr>
              <a:t>Output data </a:t>
            </a:r>
            <a:r>
              <a:rPr lang="en-US" sz="3200" b="1" dirty="0" smtClean="0">
                <a:solidFill>
                  <a:srgbClr val="FF0000"/>
                </a:solidFill>
                <a:ea typeface="+mn-ea"/>
                <a:cs typeface="+mn-cs"/>
              </a:rPr>
              <a:t>description</a:t>
            </a:r>
            <a:endParaRPr lang="en-US" dirty="0">
              <a:solidFill>
                <a:srgbClr val="FF0000"/>
              </a:solidFill>
            </a:endParaRPr>
          </a:p>
        </p:txBody>
      </p:sp>
      <p:sp>
        <p:nvSpPr>
          <p:cNvPr id="3" name="Content Placeholder 2"/>
          <p:cNvSpPr>
            <a:spLocks noGrp="1"/>
          </p:cNvSpPr>
          <p:nvPr>
            <p:ph idx="1"/>
          </p:nvPr>
        </p:nvSpPr>
        <p:spPr/>
        <p:txBody>
          <a:bodyPr/>
          <a:lstStyle/>
          <a:p>
            <a:pPr lvl="0" algn="ctr">
              <a:buClr>
                <a:srgbClr val="F0A22E"/>
              </a:buClr>
            </a:pPr>
            <a:endParaRPr lang="en-US" sz="2000" b="1" dirty="0" smtClean="0">
              <a:solidFill>
                <a:srgbClr val="4E3B30"/>
              </a:solidFill>
            </a:endParaRPr>
          </a:p>
          <a:p>
            <a:pPr lvl="0" algn="ctr">
              <a:buClr>
                <a:srgbClr val="F0A22E"/>
              </a:buClr>
            </a:pPr>
            <a:endParaRPr lang="en-US" sz="2000" b="1" dirty="0">
              <a:solidFill>
                <a:srgbClr val="4E3B30"/>
              </a:solidFill>
            </a:endParaRPr>
          </a:p>
          <a:p>
            <a:pPr lvl="0" algn="ctr">
              <a:buClr>
                <a:srgbClr val="F0A22E"/>
              </a:buClr>
            </a:pPr>
            <a:endParaRPr lang="en-US" sz="2000" b="1" dirty="0" smtClean="0">
              <a:solidFill>
                <a:srgbClr val="4E3B30"/>
              </a:solidFill>
            </a:endParaRPr>
          </a:p>
          <a:p>
            <a:pPr lvl="0" algn="ctr">
              <a:buClr>
                <a:srgbClr val="F0A22E"/>
              </a:buClr>
            </a:pPr>
            <a:endParaRPr lang="en-US" sz="2000" b="1" dirty="0">
              <a:solidFill>
                <a:srgbClr val="4E3B30"/>
              </a:solidFill>
            </a:endParaRPr>
          </a:p>
          <a:p>
            <a:pPr lvl="0" algn="ctr">
              <a:buClr>
                <a:srgbClr val="F0A22E"/>
              </a:buClr>
            </a:pPr>
            <a:endParaRPr lang="en-US" sz="2000" b="1" dirty="0" smtClean="0">
              <a:solidFill>
                <a:srgbClr val="4E3B30"/>
              </a:solidFill>
            </a:endParaRPr>
          </a:p>
          <a:p>
            <a:pPr lvl="0" algn="ctr">
              <a:buClr>
                <a:srgbClr val="F0A22E"/>
              </a:buClr>
            </a:pPr>
            <a:endParaRPr lang="en-US" sz="2000" b="1" dirty="0">
              <a:solidFill>
                <a:srgbClr val="4E3B30"/>
              </a:solidFill>
            </a:endParaRPr>
          </a:p>
          <a:p>
            <a:pPr lvl="0" algn="ctr">
              <a:buClr>
                <a:srgbClr val="F0A22E"/>
              </a:buClr>
            </a:pPr>
            <a:endParaRPr lang="en-US" sz="2000" b="1" dirty="0" smtClean="0">
              <a:solidFill>
                <a:srgbClr val="4E3B30"/>
              </a:solidFill>
            </a:endParaRPr>
          </a:p>
          <a:p>
            <a:pPr lvl="0" algn="ctr">
              <a:buClr>
                <a:srgbClr val="F0A22E"/>
              </a:buClr>
            </a:pPr>
            <a:endParaRPr lang="en-US" sz="2000" b="1" dirty="0">
              <a:solidFill>
                <a:srgbClr val="4E3B30"/>
              </a:solidFill>
            </a:endParaRPr>
          </a:p>
          <a:p>
            <a:pPr lvl="0" algn="ctr">
              <a:buClr>
                <a:srgbClr val="F0A22E"/>
              </a:buClr>
            </a:pPr>
            <a:endParaRPr lang="en-US" sz="2000" b="1" dirty="0" smtClean="0">
              <a:solidFill>
                <a:srgbClr val="4E3B30"/>
              </a:solidFill>
            </a:endParaRPr>
          </a:p>
          <a:p>
            <a:pPr lvl="0" algn="ctr">
              <a:buClr>
                <a:srgbClr val="F0A22E"/>
              </a:buClr>
            </a:pPr>
            <a:endParaRPr lang="en-US" sz="2000" b="1" dirty="0">
              <a:solidFill>
                <a:srgbClr val="4E3B30"/>
              </a:solidFill>
            </a:endParaRPr>
          </a:p>
          <a:p>
            <a:pPr lvl="0" algn="ctr">
              <a:buClr>
                <a:srgbClr val="F0A22E"/>
              </a:buClr>
            </a:pPr>
            <a:endParaRPr lang="en-US" sz="2000" b="1" dirty="0" smtClean="0">
              <a:solidFill>
                <a:srgbClr val="4E3B30"/>
              </a:solidFill>
            </a:endParaRPr>
          </a:p>
          <a:p>
            <a:pPr lvl="0" algn="ctr">
              <a:buClr>
                <a:srgbClr val="F0A22E"/>
              </a:buClr>
            </a:pPr>
            <a:endParaRPr lang="en-US" sz="2000" b="1" dirty="0">
              <a:solidFill>
                <a:srgbClr val="4E3B30"/>
              </a:solidFill>
            </a:endParaRPr>
          </a:p>
          <a:p>
            <a:pPr lvl="0" algn="ctr">
              <a:buClr>
                <a:srgbClr val="F0A22E"/>
              </a:buClr>
            </a:pPr>
            <a:r>
              <a:rPr lang="en-US" sz="2000" b="1" dirty="0" smtClean="0">
                <a:solidFill>
                  <a:srgbClr val="4E3B30"/>
                </a:solidFill>
              </a:rPr>
              <a:t>Figure 7.3.c: velocity </a:t>
            </a:r>
            <a:r>
              <a:rPr lang="en-US" sz="2000" b="1" dirty="0">
                <a:solidFill>
                  <a:srgbClr val="4E3B30"/>
                </a:solidFill>
              </a:rPr>
              <a:t>for each pipe </a:t>
            </a:r>
            <a:r>
              <a:rPr lang="en-US" sz="1800" b="1" dirty="0">
                <a:solidFill>
                  <a:srgbClr val="4E3B30"/>
                </a:solidFill>
              </a:rPr>
              <a:t>when the reservoir supply the network directly (without tank</a:t>
            </a:r>
            <a:r>
              <a:rPr lang="en-US" sz="1800" b="1" dirty="0" smtClean="0">
                <a:solidFill>
                  <a:srgbClr val="4E3B30"/>
                </a:solidFill>
              </a:rPr>
              <a:t>).</a:t>
            </a: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p:txBody>
      </p:sp>
      <p:sp>
        <p:nvSpPr>
          <p:cNvPr id="4" name="Slide Number Placeholder 3"/>
          <p:cNvSpPr>
            <a:spLocks noGrp="1"/>
          </p:cNvSpPr>
          <p:nvPr>
            <p:ph type="sldNum" sz="quarter" idx="12"/>
          </p:nvPr>
        </p:nvSpPr>
        <p:spPr/>
        <p:txBody>
          <a:bodyPr/>
          <a:lstStyle/>
          <a:p>
            <a:pPr>
              <a:defRPr/>
            </a:pPr>
            <a:fld id="{EAFF75C3-695B-4F20-9EE3-EB716CE421DF}" type="slidenum">
              <a:rPr lang="ar-SA" smtClean="0"/>
              <a:pPr>
                <a:defRPr/>
              </a:pPr>
              <a:t>21</a:t>
            </a:fld>
            <a:endParaRPr lang="en-US"/>
          </a:p>
        </p:txBody>
      </p:sp>
      <p:pic>
        <p:nvPicPr>
          <p:cNvPr id="890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143000"/>
            <a:ext cx="9524999"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16658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886"/>
            <a:ext cx="9144000" cy="685800"/>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3200" b="1" dirty="0">
                <a:solidFill>
                  <a:srgbClr val="FF0000"/>
                </a:solidFill>
                <a:ea typeface="+mn-ea"/>
                <a:cs typeface="+mn-cs"/>
              </a:rPr>
              <a:t>Design </a:t>
            </a:r>
            <a:r>
              <a:rPr lang="en-US" sz="3200" b="1" dirty="0" err="1">
                <a:solidFill>
                  <a:srgbClr val="FF0000"/>
                </a:solidFill>
                <a:ea typeface="+mn-ea"/>
                <a:cs typeface="+mn-cs"/>
              </a:rPr>
              <a:t>wdn</a:t>
            </a:r>
            <a:endParaRPr lang="en-US" dirty="0">
              <a:solidFill>
                <a:srgbClr val="FF0000"/>
              </a:solidFill>
            </a:endParaRPr>
          </a:p>
        </p:txBody>
      </p:sp>
      <p:sp>
        <p:nvSpPr>
          <p:cNvPr id="4" name="Slide Number Placeholder 3"/>
          <p:cNvSpPr>
            <a:spLocks noGrp="1"/>
          </p:cNvSpPr>
          <p:nvPr>
            <p:ph type="sldNum" sz="quarter" idx="12"/>
          </p:nvPr>
        </p:nvSpPr>
        <p:spPr/>
        <p:txBody>
          <a:bodyPr/>
          <a:lstStyle/>
          <a:p>
            <a:pPr>
              <a:defRPr/>
            </a:pPr>
            <a:fld id="{EAFF75C3-695B-4F20-9EE3-EB716CE421DF}" type="slidenum">
              <a:rPr lang="ar-SA" smtClean="0"/>
              <a:pPr>
                <a:defRPr/>
              </a:pPr>
              <a:t>22</a:t>
            </a:fld>
            <a:endParaRPr lang="en-US"/>
          </a:p>
        </p:txBody>
      </p:sp>
      <p:pic>
        <p:nvPicPr>
          <p:cNvPr id="90117" name="Picture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 y="1219200"/>
            <a:ext cx="912876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011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4" y="4543879"/>
            <a:ext cx="2146300" cy="2314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344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063"/>
            <a:ext cx="9144000" cy="748937"/>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3200" b="1" dirty="0">
                <a:solidFill>
                  <a:srgbClr val="FF0000"/>
                </a:solidFill>
                <a:ea typeface="+mn-ea"/>
                <a:cs typeface="+mn-cs"/>
              </a:rPr>
              <a:t>Output data description</a:t>
            </a:r>
            <a:endParaRPr lang="en-US" dirty="0"/>
          </a:p>
        </p:txBody>
      </p:sp>
      <p:sp>
        <p:nvSpPr>
          <p:cNvPr id="3" name="Content Placeholder 2"/>
          <p:cNvSpPr>
            <a:spLocks noGrp="1"/>
          </p:cNvSpPr>
          <p:nvPr>
            <p:ph idx="1"/>
          </p:nvPr>
        </p:nvSpPr>
        <p:spPr>
          <a:xfrm>
            <a:off x="228600" y="1066800"/>
            <a:ext cx="8686800" cy="4221162"/>
          </a:xfrm>
        </p:spPr>
        <p:txBody>
          <a:bodyPr/>
          <a:lstStyle/>
          <a:p>
            <a:pPr algn="ctr"/>
            <a:r>
              <a:rPr lang="en-US" sz="2000" b="1" dirty="0"/>
              <a:t>Table 7.6a: The pressure head, demand, and elevation for nodes when the reservoir supply </a:t>
            </a:r>
            <a:r>
              <a:rPr lang="en-US" sz="2000" b="1" dirty="0" smtClean="0"/>
              <a:t>tank and </a:t>
            </a:r>
            <a:r>
              <a:rPr lang="en-US" sz="2000" b="1" dirty="0">
                <a:solidFill>
                  <a:srgbClr val="4E3B30"/>
                </a:solidFill>
              </a:rPr>
              <a:t>the </a:t>
            </a:r>
            <a:r>
              <a:rPr lang="en-US" sz="2000" b="1" dirty="0" smtClean="0"/>
              <a:t>tank supply the network</a:t>
            </a:r>
            <a:endParaRPr lang="en-US" sz="2000" b="1" dirty="0"/>
          </a:p>
          <a:p>
            <a:endParaRPr lang="en-US" sz="2000" b="1" dirty="0"/>
          </a:p>
          <a:p>
            <a:endParaRPr lang="en-US" sz="2000" b="1" dirty="0" smtClean="0"/>
          </a:p>
          <a:p>
            <a:endParaRPr lang="en-US" sz="2000" b="1" dirty="0"/>
          </a:p>
        </p:txBody>
      </p:sp>
      <p:sp>
        <p:nvSpPr>
          <p:cNvPr id="4" name="Slide Number Placeholder 3"/>
          <p:cNvSpPr>
            <a:spLocks noGrp="1"/>
          </p:cNvSpPr>
          <p:nvPr>
            <p:ph type="sldNum" sz="quarter" idx="12"/>
          </p:nvPr>
        </p:nvSpPr>
        <p:spPr/>
        <p:txBody>
          <a:bodyPr/>
          <a:lstStyle/>
          <a:p>
            <a:pPr>
              <a:defRPr/>
            </a:pPr>
            <a:fld id="{EAFF75C3-695B-4F20-9EE3-EB716CE421DF}" type="slidenum">
              <a:rPr lang="ar-SA" smtClean="0"/>
              <a:pPr>
                <a:defRPr/>
              </a:pPr>
              <a:t>23</a:t>
            </a:fld>
            <a:endParaRPr lang="en-US"/>
          </a:p>
        </p:txBody>
      </p:sp>
      <p:pic>
        <p:nvPicPr>
          <p:cNvPr id="962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28800"/>
            <a:ext cx="9144000"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77460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3200" b="1" dirty="0">
                <a:solidFill>
                  <a:srgbClr val="FF0000"/>
                </a:solidFill>
                <a:ea typeface="+mn-ea"/>
                <a:cs typeface="+mn-cs"/>
              </a:rPr>
              <a:t>Output data </a:t>
            </a:r>
            <a:r>
              <a:rPr lang="en-US" sz="3200" b="1" dirty="0" smtClean="0">
                <a:solidFill>
                  <a:srgbClr val="FF0000"/>
                </a:solidFill>
                <a:ea typeface="+mn-ea"/>
                <a:cs typeface="+mn-cs"/>
              </a:rPr>
              <a:t>description</a:t>
            </a:r>
            <a:endParaRPr lang="en-US" dirty="0">
              <a:solidFill>
                <a:srgbClr val="FF0000"/>
              </a:solidFill>
            </a:endParaRPr>
          </a:p>
        </p:txBody>
      </p:sp>
      <p:sp>
        <p:nvSpPr>
          <p:cNvPr id="4" name="Slide Number Placeholder 3"/>
          <p:cNvSpPr>
            <a:spLocks noGrp="1"/>
          </p:cNvSpPr>
          <p:nvPr>
            <p:ph type="sldNum" sz="quarter" idx="12"/>
          </p:nvPr>
        </p:nvSpPr>
        <p:spPr/>
        <p:txBody>
          <a:bodyPr/>
          <a:lstStyle/>
          <a:p>
            <a:pPr>
              <a:defRPr/>
            </a:pPr>
            <a:fld id="{EAFF75C3-695B-4F20-9EE3-EB716CE421DF}" type="slidenum">
              <a:rPr lang="ar-SA" smtClean="0"/>
              <a:pPr>
                <a:defRPr/>
              </a:pPr>
              <a:t>24</a:t>
            </a:fld>
            <a:endParaRPr lang="en-US"/>
          </a:p>
        </p:txBody>
      </p:sp>
      <p:sp>
        <p:nvSpPr>
          <p:cNvPr id="5" name="Content Placeholder 4"/>
          <p:cNvSpPr>
            <a:spLocks noGrp="1"/>
          </p:cNvSpPr>
          <p:nvPr>
            <p:ph idx="1"/>
          </p:nvPr>
        </p:nvSpPr>
        <p:spPr/>
        <p:txBody>
          <a:bodyPr/>
          <a:lstStyle/>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endParaRPr lang="en-US" sz="1800" b="1" dirty="0" smtClean="0">
              <a:solidFill>
                <a:srgbClr val="4E3B30"/>
              </a:solidFill>
            </a:endParaRPr>
          </a:p>
          <a:p>
            <a:pPr lvl="0" algn="ctr">
              <a:buClr>
                <a:srgbClr val="F0A22E"/>
              </a:buClr>
            </a:pPr>
            <a:endParaRPr lang="en-US" sz="1800" b="1" dirty="0">
              <a:solidFill>
                <a:srgbClr val="4E3B30"/>
              </a:solidFill>
            </a:endParaRPr>
          </a:p>
          <a:p>
            <a:pPr lvl="0" algn="ctr">
              <a:buClr>
                <a:srgbClr val="F0A22E"/>
              </a:buClr>
            </a:pPr>
            <a:r>
              <a:rPr lang="en-US" sz="1800" b="1" dirty="0" smtClean="0">
                <a:solidFill>
                  <a:srgbClr val="4E3B30"/>
                </a:solidFill>
              </a:rPr>
              <a:t>Figure</a:t>
            </a:r>
            <a:r>
              <a:rPr lang="en-US" sz="1800" b="1" dirty="0">
                <a:latin typeface="Cambria"/>
                <a:ea typeface="Calibri"/>
                <a:cs typeface="Times New Roman"/>
              </a:rPr>
              <a:t>7.5a</a:t>
            </a:r>
            <a:r>
              <a:rPr lang="en-US" sz="1800" b="1" dirty="0" smtClean="0">
                <a:solidFill>
                  <a:srgbClr val="4E3B30"/>
                </a:solidFill>
              </a:rPr>
              <a:t> </a:t>
            </a:r>
            <a:r>
              <a:rPr lang="en-US" sz="1800" b="1" dirty="0">
                <a:solidFill>
                  <a:srgbClr val="4E3B30"/>
                </a:solidFill>
              </a:rPr>
              <a:t>: the pressure head at nodes when the reservoir supply </a:t>
            </a:r>
            <a:r>
              <a:rPr lang="en-US" sz="1800" b="1" dirty="0" smtClean="0">
                <a:solidFill>
                  <a:srgbClr val="4E3B30"/>
                </a:solidFill>
              </a:rPr>
              <a:t>tank and the tank supply the network</a:t>
            </a:r>
            <a:endParaRPr lang="en-US" dirty="0"/>
          </a:p>
        </p:txBody>
      </p:sp>
      <p:pic>
        <p:nvPicPr>
          <p:cNvPr id="911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2" y="1219200"/>
            <a:ext cx="9448799"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46863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3200" b="1" dirty="0">
                <a:solidFill>
                  <a:srgbClr val="FF0000"/>
                </a:solidFill>
                <a:ea typeface="+mn-ea"/>
                <a:cs typeface="+mn-cs"/>
              </a:rPr>
              <a:t>Output data description</a:t>
            </a:r>
            <a:endParaRPr lang="en-US" dirty="0"/>
          </a:p>
        </p:txBody>
      </p:sp>
      <p:sp>
        <p:nvSpPr>
          <p:cNvPr id="3" name="Content Placeholder 2"/>
          <p:cNvSpPr>
            <a:spLocks noGrp="1"/>
          </p:cNvSpPr>
          <p:nvPr>
            <p:ph idx="1"/>
          </p:nvPr>
        </p:nvSpPr>
        <p:spPr>
          <a:xfrm>
            <a:off x="424070" y="1066800"/>
            <a:ext cx="8686800" cy="4525962"/>
          </a:xfrm>
        </p:spPr>
        <p:txBody>
          <a:bodyPr/>
          <a:lstStyle/>
          <a:p>
            <a:pPr algn="ctr"/>
            <a:r>
              <a:rPr lang="en-US" sz="2000" b="1" dirty="0"/>
              <a:t>Table 7.6b: The velocity and diameter for each pipe</a:t>
            </a:r>
          </a:p>
        </p:txBody>
      </p:sp>
      <p:sp>
        <p:nvSpPr>
          <p:cNvPr id="4" name="Slide Number Placeholder 3"/>
          <p:cNvSpPr>
            <a:spLocks noGrp="1"/>
          </p:cNvSpPr>
          <p:nvPr>
            <p:ph type="sldNum" sz="quarter" idx="12"/>
          </p:nvPr>
        </p:nvSpPr>
        <p:spPr/>
        <p:txBody>
          <a:bodyPr/>
          <a:lstStyle/>
          <a:p>
            <a:pPr>
              <a:defRPr/>
            </a:pPr>
            <a:fld id="{EAFF75C3-695B-4F20-9EE3-EB716CE421DF}" type="slidenum">
              <a:rPr lang="ar-SA" smtClean="0"/>
              <a:pPr>
                <a:defRPr/>
              </a:pPr>
              <a:t>25</a:t>
            </a:fld>
            <a:endParaRPr lang="en-US"/>
          </a:p>
        </p:txBody>
      </p:sp>
      <p:pic>
        <p:nvPicPr>
          <p:cNvPr id="972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0"/>
            <a:ext cx="91440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64847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2" y="0"/>
            <a:ext cx="9159241" cy="762000"/>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3200" b="1" dirty="0">
                <a:solidFill>
                  <a:srgbClr val="FF0000"/>
                </a:solidFill>
                <a:ea typeface="+mn-ea"/>
                <a:cs typeface="+mn-cs"/>
              </a:rPr>
              <a:t>Output data </a:t>
            </a:r>
            <a:r>
              <a:rPr lang="en-US" sz="3200" b="1" dirty="0" smtClean="0">
                <a:solidFill>
                  <a:srgbClr val="FF0000"/>
                </a:solidFill>
              </a:rPr>
              <a:t>description</a:t>
            </a:r>
            <a:endParaRPr lang="en-US" dirty="0">
              <a:solidFill>
                <a:srgbClr val="FF0000"/>
              </a:solidFill>
            </a:endParaRPr>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ctr"/>
            <a:r>
              <a:rPr lang="en-US" sz="1800" b="1" dirty="0" smtClean="0"/>
              <a:t>Figure </a:t>
            </a:r>
            <a:r>
              <a:rPr lang="en-US" sz="1800" b="1" dirty="0"/>
              <a:t>7.5b: Velocity for each </a:t>
            </a:r>
            <a:r>
              <a:rPr lang="en-US" sz="1800" b="1" dirty="0" smtClean="0"/>
              <a:t>pipe</a:t>
            </a:r>
          </a:p>
          <a:p>
            <a:endParaRPr lang="en-US" dirty="0"/>
          </a:p>
        </p:txBody>
      </p:sp>
      <p:sp>
        <p:nvSpPr>
          <p:cNvPr id="4" name="Slide Number Placeholder 3"/>
          <p:cNvSpPr>
            <a:spLocks noGrp="1"/>
          </p:cNvSpPr>
          <p:nvPr>
            <p:ph type="sldNum" sz="quarter" idx="12"/>
          </p:nvPr>
        </p:nvSpPr>
        <p:spPr/>
        <p:txBody>
          <a:bodyPr/>
          <a:lstStyle/>
          <a:p>
            <a:pPr>
              <a:defRPr/>
            </a:pPr>
            <a:fld id="{EAFF75C3-695B-4F20-9EE3-EB716CE421DF}" type="slidenum">
              <a:rPr lang="ar-SA" smtClean="0"/>
              <a:pPr>
                <a:defRPr/>
              </a:pPr>
              <a:t>26</a:t>
            </a:fld>
            <a:endParaRPr lang="en-US"/>
          </a:p>
        </p:txBody>
      </p:sp>
      <p:pic>
        <p:nvPicPr>
          <p:cNvPr id="921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304109"/>
            <a:ext cx="9144001"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44701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77"/>
            <a:ext cx="9144000" cy="687977"/>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3200" b="1" dirty="0">
                <a:solidFill>
                  <a:srgbClr val="FF0000"/>
                </a:solidFill>
                <a:ea typeface="+mn-ea"/>
                <a:cs typeface="+mn-cs"/>
              </a:rPr>
              <a:t>Design </a:t>
            </a:r>
            <a:r>
              <a:rPr lang="en-US" sz="3200" b="1" dirty="0" err="1">
                <a:solidFill>
                  <a:srgbClr val="FF0000"/>
                </a:solidFill>
              </a:rPr>
              <a:t>wdn</a:t>
            </a:r>
            <a:endParaRPr lang="en-US" dirty="0">
              <a:solidFill>
                <a:srgbClr val="FF0000"/>
              </a:solidFill>
            </a:endParaRPr>
          </a:p>
        </p:txBody>
      </p:sp>
      <p:sp>
        <p:nvSpPr>
          <p:cNvPr id="4" name="Slide Number Placeholder 3"/>
          <p:cNvSpPr>
            <a:spLocks noGrp="1"/>
          </p:cNvSpPr>
          <p:nvPr>
            <p:ph type="sldNum" sz="quarter" idx="12"/>
          </p:nvPr>
        </p:nvSpPr>
        <p:spPr/>
        <p:txBody>
          <a:bodyPr/>
          <a:lstStyle/>
          <a:p>
            <a:pPr>
              <a:defRPr/>
            </a:pPr>
            <a:fld id="{EAFF75C3-695B-4F20-9EE3-EB716CE421DF}" type="slidenum">
              <a:rPr lang="ar-SA" smtClean="0"/>
              <a:pPr>
                <a:defRPr/>
              </a:pPr>
              <a:t>27</a:t>
            </a:fld>
            <a:endParaRPr lang="en-US"/>
          </a:p>
        </p:txBody>
      </p:sp>
      <p:pic>
        <p:nvPicPr>
          <p:cNvPr id="9318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219200"/>
            <a:ext cx="91440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1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17" y="4267200"/>
            <a:ext cx="21336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3551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style>
          <a:lnRef idx="2">
            <a:schemeClr val="dk1">
              <a:shade val="50000"/>
            </a:schemeClr>
          </a:lnRef>
          <a:fillRef idx="1">
            <a:schemeClr val="dk1"/>
          </a:fillRef>
          <a:effectRef idx="0">
            <a:schemeClr val="dk1"/>
          </a:effectRef>
          <a:fontRef idx="minor">
            <a:schemeClr val="lt1"/>
          </a:fontRef>
        </p:style>
        <p:txBody>
          <a:bodyPr>
            <a:normAutofit/>
          </a:bodyPr>
          <a:lstStyle/>
          <a:p>
            <a:pPr algn="ctr"/>
            <a:r>
              <a:rPr lang="en-US" sz="3200" b="1" dirty="0" smtClean="0">
                <a:solidFill>
                  <a:srgbClr val="FF0000"/>
                </a:solidFill>
              </a:rPr>
              <a:t>Design of tank</a:t>
            </a:r>
            <a:endParaRPr lang="en-US" sz="3200" b="1" dirty="0">
              <a:solidFill>
                <a:srgbClr val="FF0000"/>
              </a:solidFill>
            </a:endParaRPr>
          </a:p>
        </p:txBody>
      </p:sp>
      <p:sp>
        <p:nvSpPr>
          <p:cNvPr id="3" name="Content Placeholder 2"/>
          <p:cNvSpPr>
            <a:spLocks noGrp="1"/>
          </p:cNvSpPr>
          <p:nvPr>
            <p:ph idx="1"/>
          </p:nvPr>
        </p:nvSpPr>
        <p:spPr/>
        <p:txBody>
          <a:bodyPr/>
          <a:lstStyle/>
          <a:p>
            <a:pPr>
              <a:buFont typeface="Wingdings" pitchFamily="2" charset="2"/>
              <a:buChar char="Ø"/>
            </a:pPr>
            <a:r>
              <a:rPr lang="en-US" dirty="0" smtClean="0"/>
              <a:t>The daily consumption is 800 cubic meter.</a:t>
            </a:r>
          </a:p>
          <a:p>
            <a:pPr>
              <a:buFont typeface="Wingdings" pitchFamily="2" charset="2"/>
              <a:buChar char="Ø"/>
            </a:pPr>
            <a:r>
              <a:rPr lang="en-US" dirty="0" smtClean="0"/>
              <a:t>We are design the elevated tank for storing 400 cubic meter.</a:t>
            </a:r>
          </a:p>
          <a:p>
            <a:pPr>
              <a:buFont typeface="Wingdings" pitchFamily="2" charset="2"/>
              <a:buChar char="Ø"/>
            </a:pPr>
            <a:r>
              <a:rPr lang="en-US" dirty="0" smtClean="0"/>
              <a:t>The dimension of tank is :</a:t>
            </a:r>
          </a:p>
          <a:p>
            <a:pPr>
              <a:buFont typeface="Wingdings" pitchFamily="2" charset="2"/>
              <a:buChar char="q"/>
            </a:pPr>
            <a:r>
              <a:rPr lang="en-US" dirty="0" smtClean="0"/>
              <a:t>Area equal 100 m</a:t>
            </a:r>
            <a:r>
              <a:rPr lang="en-US" baseline="30000" dirty="0" smtClean="0"/>
              <a:t>2 </a:t>
            </a:r>
            <a:r>
              <a:rPr lang="en-US" dirty="0" smtClean="0"/>
              <a:t>(</a:t>
            </a:r>
            <a:r>
              <a:rPr lang="en-US" baseline="30000" dirty="0" smtClean="0"/>
              <a:t> </a:t>
            </a:r>
            <a:r>
              <a:rPr lang="en-US" dirty="0" smtClean="0"/>
              <a:t>10*10).</a:t>
            </a:r>
          </a:p>
          <a:p>
            <a:pPr>
              <a:buFont typeface="Wingdings" pitchFamily="2" charset="2"/>
              <a:buChar char="q"/>
            </a:pPr>
            <a:r>
              <a:rPr lang="en-US" baseline="30000" dirty="0" smtClean="0"/>
              <a:t> </a:t>
            </a:r>
            <a:r>
              <a:rPr lang="en-US" dirty="0" smtClean="0"/>
              <a:t>height = 4 m.</a:t>
            </a:r>
          </a:p>
          <a:p>
            <a:pPr marL="0" indent="0">
              <a:buNone/>
            </a:pPr>
            <a:endParaRPr lang="en-US" baseline="30000" dirty="0" smtClean="0"/>
          </a:p>
        </p:txBody>
      </p:sp>
      <p:sp>
        <p:nvSpPr>
          <p:cNvPr id="4" name="Slide Number Placeholder 3"/>
          <p:cNvSpPr>
            <a:spLocks noGrp="1"/>
          </p:cNvSpPr>
          <p:nvPr>
            <p:ph type="sldNum" sz="quarter" idx="12"/>
          </p:nvPr>
        </p:nvSpPr>
        <p:spPr/>
        <p:txBody>
          <a:bodyPr/>
          <a:lstStyle/>
          <a:p>
            <a:pPr>
              <a:defRPr/>
            </a:pPr>
            <a:fld id="{EAFF75C3-695B-4F20-9EE3-EB716CE421DF}" type="slidenum">
              <a:rPr lang="ar-SA" smtClean="0"/>
              <a:pPr>
                <a:defRPr/>
              </a:pPr>
              <a:t>28</a:t>
            </a:fld>
            <a:endParaRPr lang="en-US"/>
          </a:p>
        </p:txBody>
      </p:sp>
    </p:spTree>
    <p:extLst>
      <p:ext uri="{BB962C8B-B14F-4D97-AF65-F5344CB8AC3E}">
        <p14:creationId xmlns:p14="http://schemas.microsoft.com/office/powerpoint/2010/main" val="21927033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pPr>
              <a:defRPr/>
            </a:pPr>
            <a:fld id="{48CE9FE9-75B0-4574-8762-33EC86BABC1B}" type="slidenum">
              <a:rPr lang="ar-SA" smtClean="0"/>
              <a:pPr>
                <a:defRPr/>
              </a:pPr>
              <a:t>29</a:t>
            </a:fld>
            <a:endParaRPr lang="en-US"/>
          </a:p>
        </p:txBody>
      </p:sp>
      <p:graphicFrame>
        <p:nvGraphicFramePr>
          <p:cNvPr id="71682"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80946" name="عرض تقديمي" r:id="rId4" imgW="4568900" imgH="3425883" progId="PowerPoint.Show.12">
                  <p:embed/>
                </p:oleObj>
              </mc:Choice>
              <mc:Fallback>
                <p:oleObj name="عرض تقديمي" r:id="rId4" imgW="4568900" imgH="3425883" progId="PowerPoint.Show.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a:ln/>
        </p:spPr>
        <p:style>
          <a:lnRef idx="1">
            <a:schemeClr val="dk1"/>
          </a:lnRef>
          <a:fillRef idx="3">
            <a:schemeClr val="dk1"/>
          </a:fillRef>
          <a:effectRef idx="2">
            <a:schemeClr val="dk1"/>
          </a:effectRef>
          <a:fontRef idx="minor">
            <a:schemeClr val="lt1"/>
          </a:fontRef>
        </p:style>
        <p:txBody>
          <a:bodyPr anchor="t"/>
          <a:lstStyle/>
          <a:p>
            <a:pPr algn="ctr" eaLnBrk="1" fontAlgn="auto" hangingPunct="1">
              <a:spcAft>
                <a:spcPts val="0"/>
              </a:spcAft>
              <a:defRPr/>
            </a:pPr>
            <a:r>
              <a:rPr lang="en-US" sz="3200" b="1" dirty="0" smtClean="0">
                <a:solidFill>
                  <a:srgbClr val="FF0000"/>
                </a:solidFill>
              </a:rPr>
              <a:t>INTRODUCTION</a:t>
            </a:r>
            <a:endParaRPr lang="en-US" sz="3200" b="1" dirty="0">
              <a:solidFill>
                <a:srgbClr val="FF0000"/>
              </a:solidFill>
            </a:endParaRPr>
          </a:p>
        </p:txBody>
      </p:sp>
      <p:sp>
        <p:nvSpPr>
          <p:cNvPr id="20483" name="Content Placeholder 3"/>
          <p:cNvSpPr>
            <a:spLocks noGrp="1"/>
          </p:cNvSpPr>
          <p:nvPr>
            <p:ph idx="1"/>
          </p:nvPr>
        </p:nvSpPr>
        <p:spPr>
          <a:xfrm>
            <a:off x="228600" y="990600"/>
            <a:ext cx="8686800" cy="5867400"/>
          </a:xfrm>
        </p:spPr>
        <p:txBody>
          <a:bodyPr/>
          <a:lstStyle/>
          <a:p>
            <a:pPr eaLnBrk="1" hangingPunct="1">
              <a:buFont typeface="Wingdings 2" pitchFamily="18" charset="2"/>
              <a:buNone/>
              <a:defRPr/>
            </a:pPr>
            <a:endParaRPr lang="en-US" sz="1700" dirty="0" smtClean="0"/>
          </a:p>
          <a:p>
            <a:pPr eaLnBrk="1" hangingPunct="1">
              <a:lnSpc>
                <a:spcPct val="150000"/>
              </a:lnSpc>
              <a:buFont typeface="Wingdings" pitchFamily="2" charset="2"/>
              <a:buChar char="Ø"/>
              <a:defRPr/>
            </a:pPr>
            <a:r>
              <a:rPr lang="en-US" sz="2400" b="1" dirty="0" smtClean="0">
                <a:cs typeface="+mj-cs"/>
              </a:rPr>
              <a:t>Importance of  water </a:t>
            </a:r>
          </a:p>
          <a:p>
            <a:pPr algn="ctr" eaLnBrk="1" hangingPunct="1">
              <a:lnSpc>
                <a:spcPct val="150000"/>
              </a:lnSpc>
              <a:buFont typeface="Wingdings 2" pitchFamily="18" charset="2"/>
              <a:buNone/>
              <a:defRPr/>
            </a:pPr>
            <a:r>
              <a:rPr lang="ar-SA" sz="2400" b="1" dirty="0" smtClean="0"/>
              <a:t>قال الله تعالى :{ وجعلنا من الماء كل شئ حي} </a:t>
            </a:r>
            <a:r>
              <a:rPr lang="ar-SA" sz="1800" dirty="0" smtClean="0"/>
              <a:t>صدق الله العظيم</a:t>
            </a:r>
            <a:r>
              <a:rPr lang="ar-SA" sz="1800" b="1" dirty="0" smtClean="0"/>
              <a:t>. </a:t>
            </a:r>
            <a:r>
              <a:rPr lang="ar-SA" sz="1800" dirty="0" smtClean="0"/>
              <a:t>سورة الأنبياء الآية 30</a:t>
            </a:r>
            <a:r>
              <a:rPr lang="en-US" sz="1800" dirty="0" smtClean="0"/>
              <a:t> </a:t>
            </a:r>
          </a:p>
          <a:p>
            <a:pPr algn="ctr" eaLnBrk="1" hangingPunct="1">
              <a:lnSpc>
                <a:spcPct val="150000"/>
              </a:lnSpc>
              <a:buFont typeface="Wingdings" pitchFamily="2" charset="2"/>
              <a:buChar char="§"/>
              <a:defRPr/>
            </a:pPr>
            <a:endParaRPr lang="en-US" sz="1700" dirty="0" smtClean="0">
              <a:cs typeface="+mj-cs"/>
            </a:endParaRPr>
          </a:p>
          <a:p>
            <a:pPr eaLnBrk="1" hangingPunct="1">
              <a:lnSpc>
                <a:spcPct val="150000"/>
              </a:lnSpc>
              <a:buFont typeface="Wingdings" pitchFamily="2" charset="2"/>
              <a:buChar char="Ø"/>
              <a:defRPr/>
            </a:pPr>
            <a:r>
              <a:rPr lang="en-US" sz="2400" b="1" dirty="0" smtClean="0"/>
              <a:t>Importance of Water Distribution Networks (WDNs)</a:t>
            </a:r>
          </a:p>
          <a:p>
            <a:pPr eaLnBrk="1" hangingPunct="1">
              <a:lnSpc>
                <a:spcPct val="150000"/>
              </a:lnSpc>
              <a:buFont typeface="Wingdings" pitchFamily="2" charset="2"/>
              <a:buChar char="§"/>
              <a:defRPr/>
            </a:pPr>
            <a:endParaRPr lang="en-US" sz="1700" dirty="0" smtClean="0">
              <a:cs typeface="+mj-cs"/>
            </a:endParaRPr>
          </a:p>
          <a:p>
            <a:pPr indent="3175" algn="just" eaLnBrk="1" hangingPunct="1">
              <a:lnSpc>
                <a:spcPct val="150000"/>
              </a:lnSpc>
              <a:buFont typeface="Wingdings 2" pitchFamily="18" charset="2"/>
              <a:buNone/>
              <a:defRPr/>
            </a:pPr>
            <a:r>
              <a:rPr lang="en-US" sz="2400" dirty="0" smtClean="0"/>
              <a:t>People who live in different locations, whom their homes are not located in the same area and there is considerable distance between them. they need to have water distribution networks (WDNs).</a:t>
            </a:r>
          </a:p>
          <a:p>
            <a:pPr eaLnBrk="1" hangingPunct="1">
              <a:buFont typeface="Wingdings 3" pitchFamily="18" charset="2"/>
              <a:buNone/>
              <a:defRPr/>
            </a:pPr>
            <a:endParaRPr lang="en-US" sz="1700" dirty="0" smtClean="0"/>
          </a:p>
          <a:p>
            <a:pPr eaLnBrk="1" hangingPunct="1">
              <a:buFont typeface="Wingdings" pitchFamily="2" charset="2"/>
              <a:buChar char="§"/>
              <a:defRPr/>
            </a:pPr>
            <a:endParaRPr lang="en-US" sz="1700" dirty="0" smtClean="0"/>
          </a:p>
          <a:p>
            <a:pPr eaLnBrk="1" hangingPunct="1">
              <a:buFont typeface="Wingdings 3" pitchFamily="18" charset="2"/>
              <a:buNone/>
              <a:defRPr/>
            </a:pPr>
            <a:endParaRPr lang="en-US" sz="1700" dirty="0" smtClean="0"/>
          </a:p>
          <a:p>
            <a:pPr eaLnBrk="1" hangingPunct="1">
              <a:buFont typeface="Wingdings" pitchFamily="2" charset="2"/>
              <a:buChar char="§"/>
              <a:defRPr/>
            </a:pPr>
            <a:endParaRPr lang="en-US" sz="1700" dirty="0" smtClean="0"/>
          </a:p>
        </p:txBody>
      </p:sp>
      <p:sp>
        <p:nvSpPr>
          <p:cNvPr id="27652" name="عنصر نائب لرقم الشريحة 11"/>
          <p:cNvSpPr>
            <a:spLocks noGrp="1"/>
          </p:cNvSpPr>
          <p:nvPr>
            <p:ph type="sldNum" sz="quarter" idx="12"/>
          </p:nvPr>
        </p:nvSpPr>
        <p:spPr bwMode="auto">
          <a:noFill/>
          <a:ln>
            <a:miter lim="800000"/>
            <a:headEnd/>
            <a:tailEnd/>
          </a:ln>
        </p:spPr>
        <p:txBody>
          <a:bodyPr/>
          <a:lstStyle/>
          <a:p>
            <a:fld id="{7FA6388C-F45F-4483-80BD-089E04999640}" type="slidenum">
              <a:rPr lang="ar-SA" smtClean="0"/>
              <a:pPr/>
              <a:t>3</a:t>
            </a:fld>
            <a:endParaRPr lang="en-US" smtClean="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40" y="6626"/>
            <a:ext cx="9153939" cy="838200"/>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2900" b="1" dirty="0">
                <a:solidFill>
                  <a:srgbClr val="FF0000"/>
                </a:solidFill>
                <a:ea typeface="+mn-ea"/>
                <a:cs typeface="+mn-cs"/>
              </a:rPr>
              <a:t>Recommendation and conclusion</a:t>
            </a:r>
            <a:endParaRPr lang="en-US" dirty="0">
              <a:solidFill>
                <a:srgbClr val="FF0000"/>
              </a:solidFill>
            </a:endParaRPr>
          </a:p>
        </p:txBody>
      </p:sp>
      <p:sp>
        <p:nvSpPr>
          <p:cNvPr id="3" name="Content Placeholder 2"/>
          <p:cNvSpPr>
            <a:spLocks noGrp="1"/>
          </p:cNvSpPr>
          <p:nvPr>
            <p:ph idx="1"/>
          </p:nvPr>
        </p:nvSpPr>
        <p:spPr/>
        <p:txBody>
          <a:bodyPr/>
          <a:lstStyle/>
          <a:p>
            <a:pPr indent="-540000">
              <a:lnSpc>
                <a:spcPct val="150000"/>
              </a:lnSpc>
              <a:buFont typeface="Wingdings" pitchFamily="2" charset="2"/>
              <a:buChar char="v"/>
            </a:pPr>
            <a:r>
              <a:rPr lang="en-US" sz="2000" b="1" dirty="0" smtClean="0"/>
              <a:t>In </a:t>
            </a:r>
            <a:r>
              <a:rPr lang="en-US" sz="2000" b="1" dirty="0"/>
              <a:t>model one(reservoir </a:t>
            </a:r>
            <a:r>
              <a:rPr lang="en-US" sz="2000" b="1" dirty="0" smtClean="0"/>
              <a:t>feed </a:t>
            </a:r>
            <a:r>
              <a:rPr lang="en-US" sz="2000" b="1" dirty="0"/>
              <a:t>the network directly</a:t>
            </a:r>
            <a:r>
              <a:rPr lang="en-US" sz="2000" b="1" dirty="0" smtClean="0"/>
              <a:t>)</a:t>
            </a:r>
          </a:p>
          <a:p>
            <a:pPr indent="-540000">
              <a:lnSpc>
                <a:spcPct val="150000"/>
              </a:lnSpc>
              <a:buFont typeface="Wingdings" pitchFamily="2" charset="2"/>
              <a:buChar char="ü"/>
            </a:pPr>
            <a:r>
              <a:rPr lang="en-US" sz="2000" dirty="0" smtClean="0"/>
              <a:t>Maximum </a:t>
            </a:r>
            <a:r>
              <a:rPr lang="en-US" sz="2000" dirty="0"/>
              <a:t>velocity in the network equal 1.78 m/s and the minimum velocity 0.32 m/s .so Velocities in all pipes satisfy the </a:t>
            </a:r>
            <a:r>
              <a:rPr lang="en-US" sz="2000" dirty="0" smtClean="0"/>
              <a:t>criteria(0.3-2)m/s</a:t>
            </a:r>
          </a:p>
          <a:p>
            <a:pPr indent="-540000">
              <a:lnSpc>
                <a:spcPct val="150000"/>
              </a:lnSpc>
              <a:buFont typeface="Wingdings" pitchFamily="2" charset="2"/>
              <a:buChar char="ü"/>
            </a:pPr>
            <a:r>
              <a:rPr lang="en-US" sz="2000" dirty="0" smtClean="0"/>
              <a:t>Maximum </a:t>
            </a:r>
            <a:r>
              <a:rPr lang="en-US" sz="2000" dirty="0"/>
              <a:t>pressure in the network equals 95 m (9.5bar) and the minimum pressure equal 31 m (3.1bar) so the pressures in all junctions satisfy the </a:t>
            </a:r>
            <a:r>
              <a:rPr lang="en-US" sz="2000" dirty="0" smtClean="0"/>
              <a:t>criteria(20-100)m.</a:t>
            </a:r>
          </a:p>
          <a:p>
            <a:pPr indent="-540000"/>
            <a:endParaRPr lang="en-US" sz="2000" b="1" dirty="0"/>
          </a:p>
        </p:txBody>
      </p:sp>
      <p:sp>
        <p:nvSpPr>
          <p:cNvPr id="4" name="Slide Number Placeholder 3"/>
          <p:cNvSpPr>
            <a:spLocks noGrp="1"/>
          </p:cNvSpPr>
          <p:nvPr>
            <p:ph type="sldNum" sz="quarter" idx="12"/>
          </p:nvPr>
        </p:nvSpPr>
        <p:spPr/>
        <p:txBody>
          <a:bodyPr/>
          <a:lstStyle/>
          <a:p>
            <a:pPr>
              <a:defRPr/>
            </a:pPr>
            <a:fld id="{48CE9FE9-75B0-4574-8762-33EC86BABC1B}" type="slidenum">
              <a:rPr lang="ar-SA" smtClean="0"/>
              <a:pPr>
                <a:defRPr/>
              </a:pPr>
              <a:t>30</a:t>
            </a:fld>
            <a:endParaRPr lang="en-US"/>
          </a:p>
        </p:txBody>
      </p:sp>
    </p:spTree>
    <p:extLst>
      <p:ext uri="{BB962C8B-B14F-4D97-AF65-F5344CB8AC3E}">
        <p14:creationId xmlns:p14="http://schemas.microsoft.com/office/powerpoint/2010/main" val="39506853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2900" b="1" dirty="0">
                <a:solidFill>
                  <a:srgbClr val="FF0000"/>
                </a:solidFill>
                <a:ea typeface="+mn-ea"/>
                <a:cs typeface="+mn-cs"/>
              </a:rPr>
              <a:t>Recommendation and conclusion</a:t>
            </a:r>
            <a:endParaRPr lang="en-US" dirty="0"/>
          </a:p>
        </p:txBody>
      </p:sp>
      <p:sp>
        <p:nvSpPr>
          <p:cNvPr id="3" name="Content Placeholder 2"/>
          <p:cNvSpPr>
            <a:spLocks noGrp="1"/>
          </p:cNvSpPr>
          <p:nvPr>
            <p:ph idx="1"/>
          </p:nvPr>
        </p:nvSpPr>
        <p:spPr>
          <a:xfrm>
            <a:off x="304800" y="1371600"/>
            <a:ext cx="8686800" cy="4525962"/>
          </a:xfrm>
        </p:spPr>
        <p:txBody>
          <a:bodyPr/>
          <a:lstStyle/>
          <a:p>
            <a:pPr>
              <a:lnSpc>
                <a:spcPct val="150000"/>
              </a:lnSpc>
              <a:buFont typeface="Wingdings" pitchFamily="2" charset="2"/>
              <a:buChar char="v"/>
            </a:pPr>
            <a:r>
              <a:rPr lang="en-US" sz="2000" b="1" dirty="0" smtClean="0"/>
              <a:t>In </a:t>
            </a:r>
            <a:r>
              <a:rPr lang="en-US" sz="2000" b="1" dirty="0"/>
              <a:t>model </a:t>
            </a:r>
            <a:r>
              <a:rPr lang="en-US" sz="2000" b="1" dirty="0" smtClean="0"/>
              <a:t>two </a:t>
            </a:r>
            <a:r>
              <a:rPr lang="en-US" sz="2000" b="1" dirty="0"/>
              <a:t>(reservoir supply tank and the tank supplying the network</a:t>
            </a:r>
            <a:r>
              <a:rPr lang="en-US" sz="2000" b="1" dirty="0" smtClean="0"/>
              <a:t>)</a:t>
            </a:r>
          </a:p>
          <a:p>
            <a:pPr>
              <a:lnSpc>
                <a:spcPct val="150000"/>
              </a:lnSpc>
              <a:buFont typeface="Wingdings" pitchFamily="2" charset="2"/>
              <a:buChar char="v"/>
            </a:pPr>
            <a:r>
              <a:rPr lang="en-US" sz="2000" dirty="0"/>
              <a:t>We solve problems of pressure by:</a:t>
            </a:r>
          </a:p>
          <a:p>
            <a:pPr>
              <a:lnSpc>
                <a:spcPct val="150000"/>
              </a:lnSpc>
              <a:buFont typeface="Wingdings" pitchFamily="2" charset="2"/>
              <a:buChar char="§"/>
            </a:pPr>
            <a:r>
              <a:rPr lang="en-US" sz="2000" dirty="0"/>
              <a:t>Pressure head has equal 16 bar (160 m) at reservoir.</a:t>
            </a:r>
          </a:p>
          <a:p>
            <a:pPr>
              <a:lnSpc>
                <a:spcPct val="150000"/>
              </a:lnSpc>
              <a:buFont typeface="Wingdings" pitchFamily="2" charset="2"/>
              <a:buChar char="§"/>
            </a:pPr>
            <a:r>
              <a:rPr lang="en-US" sz="2000" dirty="0"/>
              <a:t>Using elevated tank at height 8 m</a:t>
            </a:r>
            <a:r>
              <a:rPr lang="en-US" sz="2000" dirty="0" smtClean="0"/>
              <a:t>.</a:t>
            </a:r>
          </a:p>
          <a:p>
            <a:pPr>
              <a:lnSpc>
                <a:spcPct val="150000"/>
              </a:lnSpc>
              <a:buFont typeface="Wingdings" pitchFamily="2" charset="2"/>
              <a:buChar char="ü"/>
            </a:pPr>
            <a:r>
              <a:rPr lang="en-US" sz="2000" dirty="0" smtClean="0"/>
              <a:t>Maximum </a:t>
            </a:r>
            <a:r>
              <a:rPr lang="en-US" sz="2000" dirty="0"/>
              <a:t>velocity in the network equal 1.92 m/s and the minimum velocity 0.3 m/s .so Velocities in all pipes satisfy the criteria.</a:t>
            </a:r>
          </a:p>
          <a:p>
            <a:pPr>
              <a:lnSpc>
                <a:spcPct val="150000"/>
              </a:lnSpc>
              <a:buFont typeface="Wingdings" pitchFamily="2" charset="2"/>
              <a:buChar char="ü"/>
            </a:pPr>
            <a:r>
              <a:rPr lang="en-US" sz="2000" dirty="0" smtClean="0"/>
              <a:t>Maximum </a:t>
            </a:r>
            <a:r>
              <a:rPr lang="en-US" sz="2000" dirty="0"/>
              <a:t>pressure in the network equals 51 m (5.1bar) and the minimum pressure equal 18 m (1.8bar) so pressure in all junctions satisfy the criteria, although 18 m is less than min 20 m. it is not important because this value for (J-18) </a:t>
            </a:r>
            <a:r>
              <a:rPr lang="en-US" sz="2000" dirty="0" smtClean="0"/>
              <a:t>located near the tank.</a:t>
            </a:r>
          </a:p>
          <a:p>
            <a:pPr>
              <a:lnSpc>
                <a:spcPct val="150000"/>
              </a:lnSpc>
            </a:pPr>
            <a:endParaRPr lang="en-US" sz="2000" dirty="0"/>
          </a:p>
          <a:p>
            <a:endParaRPr lang="en-US" sz="2000" b="1" dirty="0"/>
          </a:p>
        </p:txBody>
      </p:sp>
      <p:sp>
        <p:nvSpPr>
          <p:cNvPr id="4" name="Slide Number Placeholder 3"/>
          <p:cNvSpPr>
            <a:spLocks noGrp="1"/>
          </p:cNvSpPr>
          <p:nvPr>
            <p:ph type="sldNum" sz="quarter" idx="12"/>
          </p:nvPr>
        </p:nvSpPr>
        <p:spPr/>
        <p:txBody>
          <a:bodyPr/>
          <a:lstStyle/>
          <a:p>
            <a:pPr>
              <a:defRPr/>
            </a:pPr>
            <a:fld id="{48CE9FE9-75B0-4574-8762-33EC86BABC1B}" type="slidenum">
              <a:rPr lang="ar-SA" smtClean="0"/>
              <a:pPr>
                <a:defRPr/>
              </a:pPr>
              <a:t>31</a:t>
            </a:fld>
            <a:endParaRPr lang="en-US"/>
          </a:p>
        </p:txBody>
      </p:sp>
    </p:spTree>
    <p:extLst>
      <p:ext uri="{BB962C8B-B14F-4D97-AF65-F5344CB8AC3E}">
        <p14:creationId xmlns:p14="http://schemas.microsoft.com/office/powerpoint/2010/main" val="2335296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style>
          <a:lnRef idx="2">
            <a:schemeClr val="dk1">
              <a:shade val="50000"/>
            </a:schemeClr>
          </a:lnRef>
          <a:fillRef idx="1">
            <a:schemeClr val="dk1"/>
          </a:fillRef>
          <a:effectRef idx="0">
            <a:schemeClr val="dk1"/>
          </a:effectRef>
          <a:fontRef idx="minor">
            <a:schemeClr val="lt1"/>
          </a:fontRef>
        </p:style>
        <p:txBody>
          <a:bodyPr/>
          <a:lstStyle/>
          <a:p>
            <a:pPr algn="ctr"/>
            <a:r>
              <a:rPr lang="en-US" sz="2900" b="1" dirty="0">
                <a:solidFill>
                  <a:srgbClr val="FF0000"/>
                </a:solidFill>
                <a:ea typeface="+mn-ea"/>
                <a:cs typeface="+mn-cs"/>
              </a:rPr>
              <a:t>Recommendation and conclusion</a:t>
            </a:r>
            <a:endParaRPr lang="en-US" dirty="0"/>
          </a:p>
        </p:txBody>
      </p:sp>
      <p:sp>
        <p:nvSpPr>
          <p:cNvPr id="3" name="Content Placeholder 2"/>
          <p:cNvSpPr>
            <a:spLocks noGrp="1"/>
          </p:cNvSpPr>
          <p:nvPr>
            <p:ph idx="1"/>
          </p:nvPr>
        </p:nvSpPr>
        <p:spPr/>
        <p:txBody>
          <a:bodyPr/>
          <a:lstStyle/>
          <a:p>
            <a:pPr>
              <a:lnSpc>
                <a:spcPct val="150000"/>
              </a:lnSpc>
              <a:buFont typeface="Wingdings" pitchFamily="2" charset="2"/>
              <a:buChar char="v"/>
            </a:pPr>
            <a:r>
              <a:rPr lang="en-US" sz="2000" b="1" dirty="0" smtClean="0"/>
              <a:t>For </a:t>
            </a:r>
            <a:r>
              <a:rPr lang="en-US" sz="2000" b="1" dirty="0"/>
              <a:t>A comparison between model one and </a:t>
            </a:r>
            <a:r>
              <a:rPr lang="en-US" sz="2000" b="1" dirty="0" smtClean="0"/>
              <a:t>two:</a:t>
            </a:r>
          </a:p>
          <a:p>
            <a:pPr>
              <a:lnSpc>
                <a:spcPct val="150000"/>
              </a:lnSpc>
              <a:buFont typeface="Wingdings" pitchFamily="2" charset="2"/>
              <a:buChar char="ü"/>
            </a:pPr>
            <a:r>
              <a:rPr lang="en-US" sz="2000" dirty="0" smtClean="0"/>
              <a:t>For </a:t>
            </a:r>
            <a:r>
              <a:rPr lang="en-US" sz="2000" dirty="0"/>
              <a:t>pipe-7, the velocity equal 1.92 m/s for model </a:t>
            </a:r>
            <a:r>
              <a:rPr lang="en-US" sz="2000" dirty="0" smtClean="0"/>
              <a:t>two, </a:t>
            </a:r>
            <a:r>
              <a:rPr lang="en-US" sz="2000" dirty="0"/>
              <a:t>and 1.57 m/s for model one.</a:t>
            </a:r>
          </a:p>
          <a:p>
            <a:pPr>
              <a:lnSpc>
                <a:spcPct val="150000"/>
              </a:lnSpc>
              <a:buFont typeface="Wingdings" pitchFamily="2" charset="2"/>
              <a:buChar char="ü"/>
            </a:pPr>
            <a:r>
              <a:rPr lang="en-US" sz="2000" dirty="0"/>
              <a:t>We choose the </a:t>
            </a:r>
            <a:r>
              <a:rPr lang="en-US" sz="2000" dirty="0" smtClean="0"/>
              <a:t>second </a:t>
            </a:r>
            <a:r>
              <a:rPr lang="en-US" sz="2000" dirty="0"/>
              <a:t>design. Because this system has major water source (reservoir) and tank, which stores water for half of day that equal 400 cubic meters. Thus in the event of a stop in the water supply, tank will be supplying the network. The pressure values in the model </a:t>
            </a:r>
            <a:r>
              <a:rPr lang="en-US" sz="2000" dirty="0" smtClean="0"/>
              <a:t>two </a:t>
            </a:r>
            <a:r>
              <a:rPr lang="en-US" sz="2000" dirty="0"/>
              <a:t>are lower than the values in model one and this mean using small diameter which leads to less cost.</a:t>
            </a:r>
          </a:p>
          <a:p>
            <a:endParaRPr lang="en-US" sz="2000" b="1" dirty="0"/>
          </a:p>
        </p:txBody>
      </p:sp>
      <p:sp>
        <p:nvSpPr>
          <p:cNvPr id="4" name="Slide Number Placeholder 3"/>
          <p:cNvSpPr>
            <a:spLocks noGrp="1"/>
          </p:cNvSpPr>
          <p:nvPr>
            <p:ph type="sldNum" sz="quarter" idx="12"/>
          </p:nvPr>
        </p:nvSpPr>
        <p:spPr/>
        <p:txBody>
          <a:bodyPr/>
          <a:lstStyle/>
          <a:p>
            <a:pPr>
              <a:defRPr/>
            </a:pPr>
            <a:fld id="{48CE9FE9-75B0-4574-8762-33EC86BABC1B}" type="slidenum">
              <a:rPr lang="ar-SA" smtClean="0"/>
              <a:pPr>
                <a:defRPr/>
              </a:pPr>
              <a:t>32</a:t>
            </a:fld>
            <a:endParaRPr lang="en-US"/>
          </a:p>
        </p:txBody>
      </p:sp>
    </p:spTree>
    <p:extLst>
      <p:ext uri="{BB962C8B-B14F-4D97-AF65-F5344CB8AC3E}">
        <p14:creationId xmlns:p14="http://schemas.microsoft.com/office/powerpoint/2010/main" val="3311587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8"/>
          <p:cNvSpPr txBox="1">
            <a:spLocks noChangeArrowheads="1"/>
          </p:cNvSpPr>
          <p:nvPr/>
        </p:nvSpPr>
        <p:spPr bwMode="auto">
          <a:xfrm>
            <a:off x="1452563" y="2743200"/>
            <a:ext cx="5105400" cy="923925"/>
          </a:xfrm>
          <a:prstGeom prst="rect">
            <a:avLst/>
          </a:prstGeom>
          <a:noFill/>
          <a:ln w="9525">
            <a:noFill/>
            <a:miter lim="800000"/>
            <a:headEnd/>
            <a:tailEnd/>
          </a:ln>
        </p:spPr>
        <p:txBody>
          <a:bodyPr>
            <a:spAutoFit/>
          </a:bodyPr>
          <a:lstStyle/>
          <a:p>
            <a:pPr algn="l" rtl="0"/>
            <a:r>
              <a:rPr lang="en-US" sz="5400" b="1">
                <a:solidFill>
                  <a:srgbClr val="C00000"/>
                </a:solidFill>
                <a:latin typeface="Times New Roman" pitchFamily="18" charset="0"/>
                <a:cs typeface="Times New Roman" pitchFamily="18" charset="0"/>
              </a:rPr>
              <a:t>Thank You…</a:t>
            </a:r>
            <a:endParaRPr lang="en-US" sz="4000" b="1">
              <a:solidFill>
                <a:srgbClr val="C00000"/>
              </a:solidFill>
              <a:latin typeface="Times New Roman" pitchFamily="18" charset="0"/>
              <a:cs typeface="Times New Roman" pitchFamily="18" charset="0"/>
            </a:endParaRPr>
          </a:p>
        </p:txBody>
      </p:sp>
      <p:sp>
        <p:nvSpPr>
          <p:cNvPr id="5" name="Oval Callout 4"/>
          <p:cNvSpPr/>
          <p:nvPr/>
        </p:nvSpPr>
        <p:spPr>
          <a:xfrm>
            <a:off x="461963" y="1752600"/>
            <a:ext cx="7086600" cy="3200400"/>
          </a:xfrm>
          <a:prstGeom prst="wedgeEllipseCallout">
            <a:avLst>
              <a:gd name="adj1" fmla="val 36165"/>
              <a:gd name="adj2" fmla="val 48896"/>
            </a:avLst>
          </a:prstGeom>
          <a:solidFill>
            <a:srgbClr val="B13F9A">
              <a:lumMod val="20000"/>
              <a:lumOff val="80000"/>
            </a:srgbClr>
          </a:solidFill>
          <a:ln w="25400" cap="flat" cmpd="sng" algn="ctr">
            <a:solidFill>
              <a:srgbClr val="B83D68">
                <a:shade val="50000"/>
              </a:srgbClr>
            </a:solidFill>
            <a:prstDash val="solid"/>
          </a:ln>
          <a:effectLst/>
        </p:spPr>
        <p:txBody>
          <a:bodyPr anchor="ctr"/>
          <a:lstStyle/>
          <a:p>
            <a:pPr algn="ctr" rtl="0" fontAlgn="auto">
              <a:spcBef>
                <a:spcPts val="0"/>
              </a:spcBef>
              <a:spcAft>
                <a:spcPts val="0"/>
              </a:spcAft>
              <a:defRPr/>
            </a:pPr>
            <a:endParaRPr lang="en-US" kern="0" dirty="0">
              <a:solidFill>
                <a:sysClr val="window" lastClr="FFFFFF"/>
              </a:solidFill>
              <a:latin typeface="Constantia"/>
              <a:cs typeface="+mn-cs"/>
            </a:endParaRPr>
          </a:p>
        </p:txBody>
      </p:sp>
      <p:sp>
        <p:nvSpPr>
          <p:cNvPr id="7" name="Rectangle 6"/>
          <p:cNvSpPr/>
          <p:nvPr/>
        </p:nvSpPr>
        <p:spPr>
          <a:xfrm>
            <a:off x="-299877" y="2514599"/>
            <a:ext cx="8758077" cy="1569660"/>
          </a:xfrm>
          <a:prstGeom prst="rect">
            <a:avLst/>
          </a:prstGeom>
          <a:noFill/>
        </p:spPr>
        <p:txBody>
          <a:bodyPr>
            <a:spAutoFit/>
          </a:bodyPr>
          <a:lstStyle/>
          <a:p>
            <a:pPr algn="ctr" rtl="0" fontAlgn="auto">
              <a:spcBef>
                <a:spcPts val="0"/>
              </a:spcBef>
              <a:spcAft>
                <a:spcPts val="0"/>
              </a:spcAft>
              <a:defRPr/>
            </a:pPr>
            <a:r>
              <a:rPr lang="en-US" sz="4800" b="1" i="1" kern="0" dirty="0">
                <a:ln w="10541" cmpd="sng">
                  <a:solidFill>
                    <a:srgbClr val="B83D68">
                      <a:shade val="88000"/>
                      <a:satMod val="110000"/>
                    </a:srgbClr>
                  </a:solidFill>
                  <a:prstDash val="solid"/>
                </a:ln>
                <a:gradFill>
                  <a:gsLst>
                    <a:gs pos="0">
                      <a:srgbClr val="B83D68">
                        <a:tint val="40000"/>
                        <a:satMod val="250000"/>
                      </a:srgbClr>
                    </a:gs>
                    <a:gs pos="9000">
                      <a:srgbClr val="B83D68">
                        <a:tint val="52000"/>
                        <a:satMod val="300000"/>
                      </a:srgbClr>
                    </a:gs>
                    <a:gs pos="50000">
                      <a:srgbClr val="B83D68">
                        <a:shade val="20000"/>
                        <a:satMod val="300000"/>
                      </a:srgbClr>
                    </a:gs>
                    <a:gs pos="79000">
                      <a:srgbClr val="B83D68">
                        <a:tint val="52000"/>
                        <a:satMod val="300000"/>
                      </a:srgbClr>
                    </a:gs>
                    <a:gs pos="100000">
                      <a:srgbClr val="B83D68">
                        <a:tint val="40000"/>
                        <a:satMod val="250000"/>
                      </a:srgbClr>
                    </a:gs>
                  </a:gsLst>
                  <a:lin ang="5400000"/>
                </a:gradFill>
                <a:latin typeface="Times New Roman" pitchFamily="18" charset="0"/>
                <a:cs typeface="Times New Roman" pitchFamily="18" charset="0"/>
              </a:rPr>
              <a:t>THANKS FOR YOUR ATTENTION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2">
            <a:schemeClr val="dk1">
              <a:shade val="50000"/>
            </a:schemeClr>
          </a:lnRef>
          <a:fillRef idx="1">
            <a:schemeClr val="dk1"/>
          </a:fillRef>
          <a:effectRef idx="0">
            <a:schemeClr val="dk1"/>
          </a:effectRef>
          <a:fontRef idx="minor">
            <a:schemeClr val="lt1"/>
          </a:fontRef>
        </p:style>
        <p:txBody>
          <a:bodyPr>
            <a:noAutofit/>
          </a:bodyPr>
          <a:lstStyle/>
          <a:p>
            <a:pPr algn="ctr" eaLnBrk="1" fontAlgn="auto" hangingPunct="1">
              <a:spcAft>
                <a:spcPts val="0"/>
              </a:spcAft>
              <a:defRPr/>
            </a:pPr>
            <a:r>
              <a:rPr lang="en-US" sz="3200" b="1" dirty="0" smtClean="0">
                <a:solidFill>
                  <a:srgbClr val="FF0000"/>
                </a:solidFill>
              </a:rPr>
              <a:t>Objectives</a:t>
            </a:r>
            <a:endParaRPr lang="en-US" sz="3200" b="1" dirty="0">
              <a:solidFill>
                <a:srgbClr val="FF0000"/>
              </a:solidFill>
            </a:endParaRPr>
          </a:p>
        </p:txBody>
      </p:sp>
      <p:sp>
        <p:nvSpPr>
          <p:cNvPr id="10243" name="Content Placeholder 3"/>
          <p:cNvSpPr>
            <a:spLocks noGrp="1"/>
          </p:cNvSpPr>
          <p:nvPr>
            <p:ph idx="1"/>
          </p:nvPr>
        </p:nvSpPr>
        <p:spPr>
          <a:xfrm>
            <a:off x="304800" y="1219200"/>
            <a:ext cx="8610600" cy="5181600"/>
          </a:xfrm>
        </p:spPr>
        <p:txBody>
          <a:bodyPr>
            <a:normAutofit lnSpcReduction="10000"/>
          </a:bodyPr>
          <a:lstStyle/>
          <a:p>
            <a:pPr indent="3175" algn="just" eaLnBrk="1" hangingPunct="1">
              <a:lnSpc>
                <a:spcPct val="150000"/>
              </a:lnSpc>
              <a:buFont typeface="Wingdings 2" pitchFamily="18" charset="2"/>
              <a:buNone/>
              <a:defRPr/>
            </a:pPr>
            <a:r>
              <a:rPr lang="en-US" sz="2400" dirty="0" smtClean="0"/>
              <a:t> </a:t>
            </a:r>
          </a:p>
          <a:p>
            <a:pPr indent="3175" eaLnBrk="1" hangingPunct="1">
              <a:lnSpc>
                <a:spcPct val="150000"/>
              </a:lnSpc>
              <a:buFont typeface="Wingdings" pitchFamily="2" charset="2"/>
              <a:buChar char="Ø"/>
              <a:defRPr/>
            </a:pPr>
            <a:r>
              <a:rPr lang="en-US" sz="2400" dirty="0" smtClean="0"/>
              <a:t> Apply the theoretical background which we have learned through the last four years with the reality and practical life.</a:t>
            </a:r>
          </a:p>
          <a:p>
            <a:pPr indent="3175" eaLnBrk="1" hangingPunct="1">
              <a:lnSpc>
                <a:spcPct val="150000"/>
              </a:lnSpc>
              <a:buFont typeface="Wingdings" pitchFamily="2" charset="2"/>
              <a:buChar char="Ø"/>
              <a:defRPr/>
            </a:pPr>
            <a:r>
              <a:rPr lang="en-US" sz="2400" dirty="0" smtClean="0"/>
              <a:t> Design the water distribution net work of Harris by using WATERCAD software. </a:t>
            </a:r>
            <a:endParaRPr lang="en-US" sz="2400" dirty="0"/>
          </a:p>
          <a:p>
            <a:pPr indent="3175" eaLnBrk="1" hangingPunct="1">
              <a:lnSpc>
                <a:spcPct val="150000"/>
              </a:lnSpc>
              <a:buFont typeface="Wingdings" pitchFamily="2" charset="2"/>
              <a:buChar char="Ø"/>
              <a:defRPr/>
            </a:pPr>
            <a:r>
              <a:rPr lang="en-US" sz="2400" dirty="0"/>
              <a:t>Studying and analyzing the water consumption and estimating the losses.</a:t>
            </a:r>
          </a:p>
          <a:p>
            <a:pPr indent="3175" algn="just" eaLnBrk="1" hangingPunct="1">
              <a:lnSpc>
                <a:spcPct val="150000"/>
              </a:lnSpc>
              <a:buFont typeface="Wingdings" pitchFamily="2" charset="2"/>
              <a:buChar char="Ø"/>
              <a:defRPr/>
            </a:pPr>
            <a:endParaRPr lang="en-US" sz="2400" dirty="0" smtClean="0"/>
          </a:p>
          <a:p>
            <a:pPr marL="395288" indent="-53975" algn="just">
              <a:lnSpc>
                <a:spcPct val="150000"/>
              </a:lnSpc>
              <a:spcBef>
                <a:spcPct val="0"/>
              </a:spcBef>
              <a:spcAft>
                <a:spcPts val="1000"/>
              </a:spcAft>
              <a:buClrTx/>
              <a:buFont typeface="Wingdings 2" pitchFamily="18" charset="2"/>
              <a:buNone/>
              <a:defRPr/>
            </a:pPr>
            <a:r>
              <a:rPr lang="en-US" sz="1800" dirty="0" smtClean="0">
                <a:latin typeface="Times New Roman" pitchFamily="18" charset="0"/>
                <a:cs typeface="Times New Roman" pitchFamily="18" charset="0"/>
              </a:rPr>
              <a:t> </a:t>
            </a:r>
          </a:p>
          <a:p>
            <a:pPr marL="395288" indent="-53975" algn="just">
              <a:lnSpc>
                <a:spcPct val="150000"/>
              </a:lnSpc>
              <a:spcBef>
                <a:spcPct val="0"/>
              </a:spcBef>
              <a:spcAft>
                <a:spcPts val="1000"/>
              </a:spcAft>
              <a:buClrTx/>
              <a:buFont typeface="Wingdings" pitchFamily="2" charset="2"/>
              <a:buChar char="Ø"/>
              <a:defRPr/>
            </a:pPr>
            <a:endParaRPr lang="en-US" sz="1600" dirty="0" smtClean="0">
              <a:latin typeface="Calibri" pitchFamily="34" charset="0"/>
            </a:endParaRPr>
          </a:p>
          <a:p>
            <a:pPr marL="395288" indent="-53975" eaLnBrk="1" hangingPunct="1">
              <a:buClrTx/>
              <a:buFont typeface="Wingdings" pitchFamily="2" charset="2"/>
              <a:buChar char="Ø"/>
              <a:defRPr/>
            </a:pPr>
            <a:endParaRPr lang="en-US" sz="1700" dirty="0" smtClean="0"/>
          </a:p>
          <a:p>
            <a:pPr marL="395288" indent="-53975" eaLnBrk="1" hangingPunct="1">
              <a:buClrTx/>
              <a:buFont typeface="Wingdings" pitchFamily="2" charset="2"/>
              <a:buChar char="Ø"/>
              <a:defRPr/>
            </a:pPr>
            <a:endParaRPr lang="en-US" sz="1700" dirty="0" smtClean="0"/>
          </a:p>
          <a:p>
            <a:pPr marL="395288" indent="-53975" eaLnBrk="1" hangingPunct="1">
              <a:buClrTx/>
              <a:buFont typeface="Wingdings" pitchFamily="2" charset="2"/>
              <a:buChar char="Ø"/>
              <a:defRPr/>
            </a:pPr>
            <a:endParaRPr lang="en-US" sz="1700" dirty="0" smtClean="0"/>
          </a:p>
        </p:txBody>
      </p:sp>
      <p:sp>
        <p:nvSpPr>
          <p:cNvPr id="28676" name="Rectangle 2"/>
          <p:cNvSpPr>
            <a:spLocks noChangeArrowheads="1"/>
          </p:cNvSpPr>
          <p:nvPr/>
        </p:nvSpPr>
        <p:spPr bwMode="auto">
          <a:xfrm>
            <a:off x="2286000" y="3198813"/>
            <a:ext cx="4572000" cy="276225"/>
          </a:xfrm>
          <a:prstGeom prst="rect">
            <a:avLst/>
          </a:prstGeom>
          <a:noFill/>
          <a:ln w="9525">
            <a:noFill/>
            <a:miter lim="800000"/>
            <a:headEnd/>
            <a:tailEnd/>
          </a:ln>
        </p:spPr>
        <p:txBody>
          <a:bodyPr>
            <a:spAutoFit/>
          </a:bodyPr>
          <a:lstStyle/>
          <a:p>
            <a:pPr algn="l" rtl="0"/>
            <a:r>
              <a:rPr lang="en-US" sz="1200" b="1">
                <a:solidFill>
                  <a:srgbClr val="FF0000"/>
                </a:solidFill>
              </a:rPr>
              <a:t> </a:t>
            </a:r>
            <a:endParaRPr lang="en-US"/>
          </a:p>
        </p:txBody>
      </p:sp>
      <p:sp>
        <p:nvSpPr>
          <p:cNvPr id="28677" name="عنصر نائب لرقم الشريحة 11"/>
          <p:cNvSpPr>
            <a:spLocks noGrp="1"/>
          </p:cNvSpPr>
          <p:nvPr>
            <p:ph type="sldNum" sz="quarter" idx="12"/>
          </p:nvPr>
        </p:nvSpPr>
        <p:spPr bwMode="auto">
          <a:noFill/>
          <a:ln>
            <a:miter lim="800000"/>
            <a:headEnd/>
            <a:tailEnd/>
          </a:ln>
        </p:spPr>
        <p:txBody>
          <a:bodyPr/>
          <a:lstStyle/>
          <a:p>
            <a:fld id="{B94D131B-B0F7-4E4E-AAFA-CC0C81B11AC3}" type="slidenum">
              <a:rPr lang="ar-SA" smtClean="0"/>
              <a:pPr/>
              <a:t>4</a:t>
            </a:fld>
            <a:endParaRPr lang="en-US"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2">
            <a:schemeClr val="dk1">
              <a:shade val="50000"/>
            </a:schemeClr>
          </a:lnRef>
          <a:fillRef idx="1">
            <a:schemeClr val="dk1"/>
          </a:fillRef>
          <a:effectRef idx="0">
            <a:schemeClr val="dk1"/>
          </a:effectRef>
          <a:fontRef idx="minor">
            <a:schemeClr val="lt1"/>
          </a:fontRef>
        </p:style>
        <p:txBody>
          <a:bodyPr/>
          <a:lstStyle/>
          <a:p>
            <a:pPr algn="ctr" eaLnBrk="1" fontAlgn="auto" hangingPunct="1">
              <a:spcAft>
                <a:spcPts val="0"/>
              </a:spcAft>
              <a:defRPr/>
            </a:pPr>
            <a:r>
              <a:rPr lang="en-US" sz="3200" b="1" dirty="0" smtClean="0">
                <a:solidFill>
                  <a:srgbClr val="FF0000"/>
                </a:solidFill>
              </a:rPr>
              <a:t>Study area</a:t>
            </a:r>
            <a:endParaRPr lang="en-US" sz="3200" b="1" dirty="0">
              <a:solidFill>
                <a:srgbClr val="FF0000"/>
              </a:solidFill>
            </a:endParaRPr>
          </a:p>
        </p:txBody>
      </p:sp>
      <p:cxnSp>
        <p:nvCxnSpPr>
          <p:cNvPr id="6" name="Straight Connector 5"/>
          <p:cNvCxnSpPr/>
          <p:nvPr/>
        </p:nvCxnSpPr>
        <p:spPr>
          <a:xfrm>
            <a:off x="0" y="6629400"/>
            <a:ext cx="9144000" cy="0"/>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sp>
        <p:nvSpPr>
          <p:cNvPr id="31749" name="عنصر نائب لرقم الشريحة 1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eaLnBrk="1" hangingPunct="1"/>
            <a:fld id="{8A8B8E15-2FDE-4C33-827B-41B80AD2712B}" type="slidenum">
              <a:rPr lang="ar-SA" smtClean="0">
                <a:solidFill>
                  <a:srgbClr val="D38E27"/>
                </a:solidFill>
              </a:rPr>
              <a:pPr eaLnBrk="1" hangingPunct="1"/>
              <a:t>5</a:t>
            </a:fld>
            <a:endParaRPr lang="en-US" smtClean="0">
              <a:solidFill>
                <a:srgbClr val="D38E27"/>
              </a:solidFill>
            </a:endParaRPr>
          </a:p>
        </p:txBody>
      </p:sp>
      <p:pic>
        <p:nvPicPr>
          <p:cNvPr id="3" name="Picture 2"/>
          <p:cNvPicPr>
            <a:picLocks noChangeAspect="1"/>
          </p:cNvPicPr>
          <p:nvPr/>
        </p:nvPicPr>
        <p:blipFill>
          <a:blip r:embed="rId2"/>
          <a:stretch>
            <a:fillRect/>
          </a:stretch>
        </p:blipFill>
        <p:spPr>
          <a:xfrm>
            <a:off x="5181600" y="609600"/>
            <a:ext cx="3991377" cy="6400800"/>
          </a:xfrm>
          <a:prstGeom prst="rect">
            <a:avLst/>
          </a:prstGeom>
        </p:spPr>
      </p:pic>
      <p:pic>
        <p:nvPicPr>
          <p:cNvPr id="5" name="Content Placeholder 4"/>
          <p:cNvPicPr>
            <a:picLocks noGrp="1" noChangeAspect="1"/>
          </p:cNvPicPr>
          <p:nvPr>
            <p:ph idx="1"/>
          </p:nvPr>
        </p:nvPicPr>
        <p:blipFill>
          <a:blip r:embed="rId3"/>
          <a:stretch>
            <a:fillRect/>
          </a:stretch>
        </p:blipFill>
        <p:spPr>
          <a:xfrm>
            <a:off x="0" y="609600"/>
            <a:ext cx="5181600" cy="6400800"/>
          </a:xfrm>
          <a:prstGeom prst="rect">
            <a:avLst/>
          </a:prstGeom>
        </p:spPr>
      </p:pic>
    </p:spTree>
    <p:extLst>
      <p:ext uri="{BB962C8B-B14F-4D97-AF65-F5344CB8AC3E}">
        <p14:creationId xmlns:p14="http://schemas.microsoft.com/office/powerpoint/2010/main" val="197745690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1">
            <a:schemeClr val="dk1"/>
          </a:lnRef>
          <a:fillRef idx="3">
            <a:schemeClr val="dk1"/>
          </a:fillRef>
          <a:effectRef idx="2">
            <a:schemeClr val="dk1"/>
          </a:effectRef>
          <a:fontRef idx="minor">
            <a:schemeClr val="lt1"/>
          </a:fontRef>
        </p:style>
        <p:txBody>
          <a:bodyPr>
            <a:normAutofit/>
          </a:bodyPr>
          <a:lstStyle/>
          <a:p>
            <a:pPr algn="ctr" eaLnBrk="1" fontAlgn="auto" hangingPunct="1">
              <a:spcAft>
                <a:spcPts val="0"/>
              </a:spcAft>
              <a:defRPr/>
            </a:pPr>
            <a:r>
              <a:rPr lang="en-US" sz="3200" b="1" dirty="0" smtClean="0">
                <a:solidFill>
                  <a:srgbClr val="FF0000"/>
                </a:solidFill>
              </a:rPr>
              <a:t>DESCRIPTION OF THE STUDY AREA</a:t>
            </a:r>
            <a:endParaRPr lang="en-US" sz="3200" b="1" dirty="0">
              <a:solidFill>
                <a:srgbClr val="FF0000"/>
              </a:solidFill>
            </a:endParaRPr>
          </a:p>
        </p:txBody>
      </p:sp>
      <p:sp>
        <p:nvSpPr>
          <p:cNvPr id="48130" name="Content Placeholder 3"/>
          <p:cNvSpPr>
            <a:spLocks noGrp="1"/>
          </p:cNvSpPr>
          <p:nvPr>
            <p:ph idx="1"/>
          </p:nvPr>
        </p:nvSpPr>
        <p:spPr>
          <a:xfrm>
            <a:off x="381000" y="1066800"/>
            <a:ext cx="8458200" cy="5467350"/>
          </a:xfrm>
        </p:spPr>
        <p:txBody>
          <a:bodyPr/>
          <a:lstStyle/>
          <a:p>
            <a:pPr marL="50800" indent="3175" algn="just" eaLnBrk="1" hangingPunct="1">
              <a:lnSpc>
                <a:spcPct val="150000"/>
              </a:lnSpc>
              <a:buFont typeface="Wingdings" pitchFamily="2" charset="2"/>
              <a:buChar char="Ø"/>
              <a:defRPr/>
            </a:pPr>
            <a:r>
              <a:rPr lang="en-US" sz="2400" b="1" dirty="0" smtClean="0"/>
              <a:t> Location </a:t>
            </a:r>
            <a:endParaRPr lang="en-US" dirty="0" smtClean="0">
              <a:solidFill>
                <a:srgbClr val="000000"/>
              </a:solidFill>
              <a:latin typeface="Calibri" pitchFamily="34" charset="0"/>
            </a:endParaRPr>
          </a:p>
          <a:p>
            <a:pPr marL="0" lvl="1" indent="0" algn="just" eaLnBrk="1" hangingPunct="1">
              <a:lnSpc>
                <a:spcPct val="150000"/>
              </a:lnSpc>
              <a:buClrTx/>
              <a:buSzTx/>
              <a:buNone/>
              <a:defRPr/>
            </a:pPr>
            <a:r>
              <a:rPr lang="en-US" sz="2400" dirty="0"/>
              <a:t>Harris is a Palestinian village located in the middle of the west south of Nablus city. It lies on a hill at an elevation of 570 m. It spread over an area estimated at 1,500 acres. Harris is also located northwest of the city of </a:t>
            </a:r>
            <a:r>
              <a:rPr lang="en-US" sz="2400" dirty="0" err="1"/>
              <a:t>Salfeet</a:t>
            </a:r>
            <a:r>
              <a:rPr lang="en-US" sz="2400" dirty="0"/>
              <a:t>, about 7 km </a:t>
            </a:r>
            <a:r>
              <a:rPr lang="en-US" sz="2400" dirty="0" smtClean="0"/>
              <a:t>away.</a:t>
            </a:r>
          </a:p>
          <a:p>
            <a:pPr marL="0" indent="0" eaLnBrk="1" hangingPunct="1">
              <a:lnSpc>
                <a:spcPct val="150000"/>
              </a:lnSpc>
              <a:buClrTx/>
              <a:buSzTx/>
              <a:buFont typeface="Wingdings 2" pitchFamily="18" charset="2"/>
              <a:buNone/>
              <a:defRPr/>
            </a:pPr>
            <a:endParaRPr lang="en-US" sz="1800" dirty="0" smtClean="0">
              <a:solidFill>
                <a:schemeClr val="tx1"/>
              </a:solidFill>
            </a:endParaRPr>
          </a:p>
          <a:p>
            <a:pPr marL="0" indent="0" eaLnBrk="1" hangingPunct="1">
              <a:lnSpc>
                <a:spcPct val="150000"/>
              </a:lnSpc>
              <a:buFont typeface="Wingdings" pitchFamily="2" charset="2"/>
              <a:buChar char="§"/>
              <a:defRPr/>
            </a:pPr>
            <a:endParaRPr lang="en-US" sz="1000" dirty="0" smtClean="0"/>
          </a:p>
          <a:p>
            <a:pPr marL="0" indent="3175" algn="just" eaLnBrk="1" hangingPunct="1">
              <a:lnSpc>
                <a:spcPct val="150000"/>
              </a:lnSpc>
              <a:buFont typeface="Wingdings" pitchFamily="2" charset="2"/>
              <a:buChar char="Ø"/>
              <a:defRPr/>
            </a:pPr>
            <a:r>
              <a:rPr lang="en-US" sz="2400" b="1" dirty="0" smtClean="0"/>
              <a:t> Population</a:t>
            </a:r>
          </a:p>
          <a:p>
            <a:pPr marL="0" lvl="1" indent="0" algn="just" eaLnBrk="1" hangingPunct="1">
              <a:lnSpc>
                <a:spcPct val="150000"/>
              </a:lnSpc>
              <a:buClrTx/>
              <a:buSzTx/>
              <a:buFont typeface="Wingdings 2" pitchFamily="18" charset="2"/>
              <a:buNone/>
              <a:defRPr/>
            </a:pPr>
            <a:r>
              <a:rPr lang="en-US" sz="2400" dirty="0" smtClean="0"/>
              <a:t>The number of the population, according to the statistics in 2012 is about 3,454 persons.</a:t>
            </a:r>
          </a:p>
          <a:p>
            <a:pPr marL="0" indent="0" eaLnBrk="1" hangingPunct="1">
              <a:buClrTx/>
              <a:buSzTx/>
              <a:buFont typeface="Wingdings 2" pitchFamily="18" charset="2"/>
              <a:buNone/>
              <a:defRPr/>
            </a:pPr>
            <a:endParaRPr lang="en-US" b="1" dirty="0" smtClean="0">
              <a:solidFill>
                <a:srgbClr val="000000"/>
              </a:solidFill>
              <a:latin typeface="Calibri" pitchFamily="34" charset="0"/>
            </a:endParaRPr>
          </a:p>
          <a:p>
            <a:pPr marL="0" indent="0" eaLnBrk="1" hangingPunct="1">
              <a:buFont typeface="Wingdings 2" pitchFamily="18" charset="2"/>
              <a:buNone/>
              <a:defRPr/>
            </a:pPr>
            <a:endParaRPr lang="en-US" sz="1800" dirty="0" smtClean="0">
              <a:solidFill>
                <a:schemeClr val="tx1"/>
              </a:solidFill>
            </a:endParaRPr>
          </a:p>
          <a:p>
            <a:pPr marL="0" indent="0" eaLnBrk="1" hangingPunct="1">
              <a:buFont typeface="Wingdings 2" pitchFamily="18" charset="2"/>
              <a:buNone/>
              <a:defRPr/>
            </a:pPr>
            <a:endParaRPr lang="en-US" sz="1800" dirty="0" smtClean="0"/>
          </a:p>
          <a:p>
            <a:pPr marL="0" indent="0" eaLnBrk="1" hangingPunct="1">
              <a:buFont typeface="Wingdings" pitchFamily="2" charset="2"/>
              <a:buChar char="§"/>
              <a:defRPr/>
            </a:pPr>
            <a:endParaRPr lang="en-US" sz="1800" dirty="0" smtClean="0"/>
          </a:p>
          <a:p>
            <a:pPr marL="0" indent="0" eaLnBrk="1" hangingPunct="1">
              <a:buFont typeface="Wingdings" pitchFamily="2" charset="2"/>
              <a:buChar char="§"/>
              <a:defRPr/>
            </a:pPr>
            <a:endParaRPr lang="en-US" sz="1800" dirty="0" smtClean="0"/>
          </a:p>
          <a:p>
            <a:pPr marL="0" indent="0" eaLnBrk="1" hangingPunct="1">
              <a:buFont typeface="Wingdings" pitchFamily="2" charset="2"/>
              <a:buChar char="§"/>
              <a:defRPr/>
            </a:pPr>
            <a:endParaRPr lang="en-US" sz="1800" dirty="0" smtClean="0"/>
          </a:p>
          <a:p>
            <a:pPr marL="0" indent="0" eaLnBrk="1" hangingPunct="1">
              <a:buFont typeface="Wingdings" pitchFamily="2" charset="2"/>
              <a:buChar char="§"/>
              <a:defRPr/>
            </a:pPr>
            <a:endParaRPr lang="en-US" sz="1700" dirty="0" smtClean="0"/>
          </a:p>
        </p:txBody>
      </p:sp>
      <p:sp>
        <p:nvSpPr>
          <p:cNvPr id="32772" name="عنصر نائب لرقم الشريحة 10"/>
          <p:cNvSpPr>
            <a:spLocks noGrp="1"/>
          </p:cNvSpPr>
          <p:nvPr>
            <p:ph type="sldNum" sz="quarter" idx="12"/>
          </p:nvPr>
        </p:nvSpPr>
        <p:spPr bwMode="auto">
          <a:noFill/>
          <a:ln>
            <a:miter lim="800000"/>
            <a:headEnd/>
            <a:tailEnd/>
          </a:ln>
        </p:spPr>
        <p:txBody>
          <a:bodyPr/>
          <a:lstStyle/>
          <a:p>
            <a:fld id="{80933FC9-42B6-4B6E-8E89-48A4A6F4A93D}" type="slidenum">
              <a:rPr lang="ar-SA" smtClean="0"/>
              <a:pPr/>
              <a:t>6</a:t>
            </a:fld>
            <a:endParaRPr lang="en-US"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2">
            <a:schemeClr val="dk1">
              <a:shade val="50000"/>
            </a:schemeClr>
          </a:lnRef>
          <a:fillRef idx="1">
            <a:schemeClr val="dk1"/>
          </a:fillRef>
          <a:effectRef idx="0">
            <a:schemeClr val="dk1"/>
          </a:effectRef>
          <a:fontRef idx="minor">
            <a:schemeClr val="lt1"/>
          </a:fontRef>
        </p:style>
        <p:txBody>
          <a:bodyPr>
            <a:normAutofit/>
          </a:bodyPr>
          <a:lstStyle/>
          <a:p>
            <a:pPr algn="ctr"/>
            <a:r>
              <a:rPr lang="en-US" sz="3200" b="1" dirty="0">
                <a:solidFill>
                  <a:srgbClr val="FF0000"/>
                </a:solidFill>
              </a:rPr>
              <a:t>DESCRIPTION OF THE STUDY AREA</a:t>
            </a:r>
            <a:endParaRPr lang="ar-SA" sz="3200" dirty="0">
              <a:solidFill>
                <a:srgbClr val="FF0000"/>
              </a:solidFill>
            </a:endParaRPr>
          </a:p>
        </p:txBody>
      </p:sp>
      <p:pic>
        <p:nvPicPr>
          <p:cNvPr id="5" name="Content Placeholder 4"/>
          <p:cNvPicPr>
            <a:picLocks noGrp="1" noChangeAspect="1"/>
          </p:cNvPicPr>
          <p:nvPr>
            <p:ph idx="1"/>
          </p:nvPr>
        </p:nvPicPr>
        <p:blipFill>
          <a:blip r:embed="rId2"/>
          <a:stretch>
            <a:fillRect/>
          </a:stretch>
        </p:blipFill>
        <p:spPr>
          <a:xfrm>
            <a:off x="0" y="1295400"/>
            <a:ext cx="9144000" cy="5562600"/>
          </a:xfrm>
          <a:prstGeom prst="rect">
            <a:avLst/>
          </a:prstGeom>
        </p:spPr>
      </p:pic>
      <p:sp>
        <p:nvSpPr>
          <p:cNvPr id="4" name="Slide Number Placeholder 3"/>
          <p:cNvSpPr>
            <a:spLocks noGrp="1"/>
          </p:cNvSpPr>
          <p:nvPr>
            <p:ph type="sldNum" sz="quarter" idx="12"/>
          </p:nvPr>
        </p:nvSpPr>
        <p:spPr/>
        <p:txBody>
          <a:bodyPr/>
          <a:lstStyle/>
          <a:p>
            <a:pPr>
              <a:defRPr/>
            </a:pPr>
            <a:fld id="{48CE9FE9-75B0-4574-8762-33EC86BABC1B}" type="slidenum">
              <a:rPr lang="ar-SA" smtClean="0"/>
              <a:pPr>
                <a:defRPr/>
              </a:pPr>
              <a:t>7</a:t>
            </a:fld>
            <a:endParaRPr lang="en-US"/>
          </a:p>
        </p:txBody>
      </p:sp>
    </p:spTree>
    <p:extLst>
      <p:ext uri="{BB962C8B-B14F-4D97-AF65-F5344CB8AC3E}">
        <p14:creationId xmlns:p14="http://schemas.microsoft.com/office/powerpoint/2010/main" val="3978639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style>
          <a:lnRef idx="2">
            <a:schemeClr val="dk1">
              <a:shade val="50000"/>
            </a:schemeClr>
          </a:lnRef>
          <a:fillRef idx="1">
            <a:schemeClr val="dk1"/>
          </a:fillRef>
          <a:effectRef idx="0">
            <a:schemeClr val="dk1"/>
          </a:effectRef>
          <a:fontRef idx="minor">
            <a:schemeClr val="lt1"/>
          </a:fontRef>
        </p:style>
        <p:txBody>
          <a:bodyPr>
            <a:normAutofit/>
          </a:bodyPr>
          <a:lstStyle/>
          <a:p>
            <a:pPr algn="ctr" eaLnBrk="1" fontAlgn="auto" hangingPunct="1">
              <a:spcAft>
                <a:spcPts val="0"/>
              </a:spcAft>
              <a:defRPr/>
            </a:pPr>
            <a:r>
              <a:rPr lang="en-US" sz="3200" b="1" dirty="0" smtClean="0">
                <a:solidFill>
                  <a:srgbClr val="FF0000"/>
                </a:solidFill>
              </a:rPr>
              <a:t>DESCRIPTION OF THE STUDY AREA</a:t>
            </a:r>
            <a:endParaRPr lang="en-US" sz="3200" b="1" dirty="0">
              <a:solidFill>
                <a:srgbClr val="FF0000"/>
              </a:solidFill>
            </a:endParaRPr>
          </a:p>
        </p:txBody>
      </p:sp>
      <p:sp>
        <p:nvSpPr>
          <p:cNvPr id="49154" name="Content Placeholder 3"/>
          <p:cNvSpPr>
            <a:spLocks noGrp="1"/>
          </p:cNvSpPr>
          <p:nvPr>
            <p:ph idx="1"/>
          </p:nvPr>
        </p:nvSpPr>
        <p:spPr>
          <a:xfrm>
            <a:off x="381000" y="1143000"/>
            <a:ext cx="8458200" cy="5410200"/>
          </a:xfrm>
        </p:spPr>
        <p:txBody>
          <a:bodyPr/>
          <a:lstStyle/>
          <a:p>
            <a:pPr marL="50800" indent="3175" algn="just" eaLnBrk="1" hangingPunct="1">
              <a:lnSpc>
                <a:spcPct val="150000"/>
              </a:lnSpc>
              <a:buFont typeface="Wingdings" pitchFamily="2" charset="2"/>
              <a:buChar char="Ø"/>
              <a:defRPr/>
            </a:pPr>
            <a:r>
              <a:rPr lang="en-US" sz="2400" b="1" dirty="0" smtClean="0"/>
              <a:t> Rain</a:t>
            </a:r>
          </a:p>
          <a:p>
            <a:pPr algn="just" eaLnBrk="1" hangingPunct="1">
              <a:lnSpc>
                <a:spcPct val="150000"/>
              </a:lnSpc>
              <a:buClrTx/>
              <a:buSzTx/>
              <a:buFont typeface="Arial" charset="0"/>
              <a:buChar char="•"/>
              <a:defRPr/>
            </a:pPr>
            <a:r>
              <a:rPr lang="en-US" sz="2400" dirty="0" smtClean="0"/>
              <a:t>Average annual rainfall in Harris = 660 mm .</a:t>
            </a:r>
          </a:p>
          <a:p>
            <a:pPr algn="just" eaLnBrk="1" hangingPunct="1">
              <a:lnSpc>
                <a:spcPct val="150000"/>
              </a:lnSpc>
              <a:buClrTx/>
              <a:buSzTx/>
              <a:buFont typeface="Arial" charset="0"/>
              <a:buChar char="•"/>
              <a:defRPr/>
            </a:pPr>
            <a:r>
              <a:rPr lang="en-US" sz="2400" dirty="0" smtClean="0"/>
              <a:t>The average number of rain days = 50-70 days./year</a:t>
            </a:r>
            <a:endParaRPr lang="en-US" b="1" dirty="0" smtClean="0">
              <a:solidFill>
                <a:srgbClr val="000000"/>
              </a:solidFill>
              <a:latin typeface="Calibri" pitchFamily="34" charset="0"/>
            </a:endParaRPr>
          </a:p>
          <a:p>
            <a:pPr marL="50800" indent="3175" algn="just" eaLnBrk="1" hangingPunct="1">
              <a:lnSpc>
                <a:spcPct val="150000"/>
              </a:lnSpc>
              <a:buFont typeface="Wingdings" pitchFamily="2" charset="2"/>
              <a:buChar char="Ø"/>
              <a:defRPr/>
            </a:pPr>
            <a:r>
              <a:rPr lang="en-US" sz="2400" b="1" dirty="0" smtClean="0"/>
              <a:t> Temperature</a:t>
            </a:r>
          </a:p>
          <a:p>
            <a:pPr algn="just" eaLnBrk="1" hangingPunct="1">
              <a:lnSpc>
                <a:spcPct val="150000"/>
              </a:lnSpc>
              <a:buClrTx/>
              <a:buSzTx/>
              <a:buFont typeface="Arial" charset="0"/>
              <a:buChar char="•"/>
              <a:defRPr/>
            </a:pPr>
            <a:r>
              <a:rPr lang="en-US" sz="2400" dirty="0" smtClean="0"/>
              <a:t>Rates of temperature in summer about (25° – 32°) C.</a:t>
            </a:r>
          </a:p>
          <a:p>
            <a:pPr algn="just" eaLnBrk="1" hangingPunct="1">
              <a:lnSpc>
                <a:spcPct val="150000"/>
              </a:lnSpc>
              <a:buClrTx/>
              <a:buSzTx/>
              <a:buFont typeface="Arial" charset="0"/>
              <a:buChar char="•"/>
              <a:defRPr/>
            </a:pPr>
            <a:r>
              <a:rPr lang="en-US" sz="2400" dirty="0" smtClean="0"/>
              <a:t>Rates of temperature in winter about (6° – 15° ) C.</a:t>
            </a:r>
            <a:r>
              <a:rPr lang="ar-SA" sz="2400" dirty="0" smtClean="0"/>
              <a:t>  </a:t>
            </a:r>
            <a:endParaRPr lang="en-US" sz="2400" dirty="0" smtClean="0"/>
          </a:p>
          <a:p>
            <a:pPr eaLnBrk="1" hangingPunct="1">
              <a:lnSpc>
                <a:spcPct val="150000"/>
              </a:lnSpc>
              <a:buFont typeface="Wingdings" pitchFamily="2" charset="2"/>
              <a:buChar char="§"/>
              <a:defRPr/>
            </a:pPr>
            <a:endParaRPr lang="en-US" sz="1800" dirty="0" smtClean="0">
              <a:latin typeface="Times New Roman" pitchFamily="18" charset="0"/>
              <a:cs typeface="Times New Roman" pitchFamily="18" charset="0"/>
            </a:endParaRPr>
          </a:p>
          <a:p>
            <a:pPr eaLnBrk="1" hangingPunct="1">
              <a:buFont typeface="Wingdings" pitchFamily="2" charset="2"/>
              <a:buChar char="§"/>
              <a:defRPr/>
            </a:pPr>
            <a:endParaRPr lang="en-US" sz="1800" dirty="0" smtClean="0">
              <a:solidFill>
                <a:schemeClr val="tx1"/>
              </a:solidFill>
            </a:endParaRPr>
          </a:p>
          <a:p>
            <a:pPr eaLnBrk="1" hangingPunct="1">
              <a:buFont typeface="Wingdings" pitchFamily="2" charset="2"/>
              <a:buChar char="§"/>
              <a:defRPr/>
            </a:pPr>
            <a:endParaRPr lang="en-US" sz="1000" dirty="0" smtClean="0"/>
          </a:p>
          <a:p>
            <a:pPr eaLnBrk="1" hangingPunct="1">
              <a:buFont typeface="Wingdings" pitchFamily="2" charset="2"/>
              <a:buChar char="§"/>
              <a:defRPr/>
            </a:pPr>
            <a:endParaRPr lang="en-US" sz="1800" dirty="0" smtClean="0"/>
          </a:p>
          <a:p>
            <a:pPr eaLnBrk="1" hangingPunct="1">
              <a:buFont typeface="Wingdings" pitchFamily="2" charset="2"/>
              <a:buChar char="§"/>
              <a:defRPr/>
            </a:pPr>
            <a:endParaRPr lang="en-US" sz="1800" dirty="0" smtClean="0"/>
          </a:p>
          <a:p>
            <a:pPr eaLnBrk="1" hangingPunct="1">
              <a:buFont typeface="Wingdings" pitchFamily="2" charset="2"/>
              <a:buChar char="§"/>
              <a:defRPr/>
            </a:pPr>
            <a:endParaRPr lang="en-US" sz="1800" dirty="0" smtClean="0"/>
          </a:p>
          <a:p>
            <a:pPr eaLnBrk="1" hangingPunct="1">
              <a:buFont typeface="Wingdings" pitchFamily="2" charset="2"/>
              <a:buChar char="§"/>
              <a:defRPr/>
            </a:pPr>
            <a:endParaRPr lang="en-US" sz="1800" dirty="0" smtClean="0"/>
          </a:p>
          <a:p>
            <a:pPr eaLnBrk="1" hangingPunct="1">
              <a:buFont typeface="Wingdings" pitchFamily="2" charset="2"/>
              <a:buChar char="§"/>
              <a:defRPr/>
            </a:pPr>
            <a:endParaRPr lang="en-US" sz="1800" dirty="0" smtClean="0"/>
          </a:p>
          <a:p>
            <a:pPr eaLnBrk="1" hangingPunct="1">
              <a:buFont typeface="Wingdings" pitchFamily="2" charset="2"/>
              <a:buChar char="§"/>
              <a:defRPr/>
            </a:pPr>
            <a:endParaRPr lang="en-US" sz="1700" dirty="0" smtClean="0"/>
          </a:p>
        </p:txBody>
      </p:sp>
      <p:sp>
        <p:nvSpPr>
          <p:cNvPr id="33796" name="عنصر نائب لرقم الشريحة 10"/>
          <p:cNvSpPr>
            <a:spLocks noGrp="1"/>
          </p:cNvSpPr>
          <p:nvPr>
            <p:ph type="sldNum" sz="quarter" idx="12"/>
          </p:nvPr>
        </p:nvSpPr>
        <p:spPr bwMode="auto">
          <a:noFill/>
          <a:ln>
            <a:miter lim="800000"/>
            <a:headEnd/>
            <a:tailEnd/>
          </a:ln>
        </p:spPr>
        <p:txBody>
          <a:bodyPr/>
          <a:lstStyle/>
          <a:p>
            <a:fld id="{E049B0CE-BF4C-46A5-91A8-2B5FEF249FED}" type="slidenum">
              <a:rPr lang="ar-SA" smtClean="0"/>
              <a:pPr/>
              <a:t>8</a:t>
            </a:fld>
            <a:endParaRPr lang="en-US"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p:cNvSpPr>
          <p:nvPr>
            <p:ph type="body" idx="4294967295"/>
          </p:nvPr>
        </p:nvSpPr>
        <p:spPr>
          <a:xfrm>
            <a:off x="304800" y="1066800"/>
            <a:ext cx="8686800" cy="5013325"/>
          </a:xfrm>
        </p:spPr>
        <p:txBody>
          <a:bodyPr/>
          <a:lstStyle/>
          <a:p>
            <a:pPr>
              <a:lnSpc>
                <a:spcPct val="150000"/>
              </a:lnSpc>
              <a:buFontTx/>
              <a:buChar char="•"/>
            </a:pPr>
            <a:r>
              <a:rPr lang="en-US" dirty="0" smtClean="0"/>
              <a:t>From question area :</a:t>
            </a:r>
          </a:p>
          <a:p>
            <a:pPr>
              <a:lnSpc>
                <a:spcPct val="150000"/>
              </a:lnSpc>
              <a:buFontTx/>
              <a:buChar char="•"/>
            </a:pPr>
            <a:r>
              <a:rPr lang="en-US" dirty="0" smtClean="0"/>
              <a:t>Per  capita consumption of water                    57L/capita/day.</a:t>
            </a:r>
          </a:p>
          <a:p>
            <a:pPr>
              <a:lnSpc>
                <a:spcPct val="150000"/>
              </a:lnSpc>
              <a:buFontTx/>
              <a:buChar char="•"/>
            </a:pPr>
            <a:r>
              <a:rPr lang="en-US" dirty="0" smtClean="0"/>
              <a:t>Average number of persons per family 8.</a:t>
            </a:r>
          </a:p>
          <a:p>
            <a:pPr>
              <a:buFontTx/>
              <a:buNone/>
            </a:pPr>
            <a:endParaRPr lang="en-US" dirty="0" smtClean="0"/>
          </a:p>
          <a:p>
            <a:pPr>
              <a:buFontTx/>
              <a:buChar char="•"/>
            </a:pPr>
            <a:endParaRPr lang="en-US" dirty="0" smtClean="0"/>
          </a:p>
          <a:p>
            <a:pPr>
              <a:buFontTx/>
              <a:buChar char="•"/>
            </a:pPr>
            <a:endParaRPr lang="en-US" dirty="0" smtClean="0"/>
          </a:p>
          <a:p>
            <a:pPr>
              <a:buFontTx/>
              <a:buChar char="•"/>
            </a:pPr>
            <a:endParaRPr lang="en-US" dirty="0" smtClean="0"/>
          </a:p>
        </p:txBody>
      </p:sp>
      <p:sp>
        <p:nvSpPr>
          <p:cNvPr id="40965" name="عنصر نائب لرقم الشريحة 8"/>
          <p:cNvSpPr>
            <a:spLocks noGrp="1"/>
          </p:cNvSpPr>
          <p:nvPr>
            <p:ph type="sldNum" sz="quarter" idx="12"/>
          </p:nvPr>
        </p:nvSpPr>
        <p:spPr bwMode="auto">
          <a:noFill/>
          <a:ln>
            <a:miter lim="800000"/>
            <a:headEnd/>
            <a:tailEnd/>
          </a:ln>
        </p:spPr>
        <p:txBody>
          <a:bodyPr/>
          <a:lstStyle/>
          <a:p>
            <a:fld id="{4E59F716-50C2-4BBC-BB58-73577AF1CC48}" type="slidenum">
              <a:rPr lang="ar-SA" smtClean="0"/>
              <a:pPr/>
              <a:t>9</a:t>
            </a:fld>
            <a:endParaRPr lang="en-US" smtClean="0"/>
          </a:p>
        </p:txBody>
      </p:sp>
      <p:sp>
        <p:nvSpPr>
          <p:cNvPr id="7" name="Title 1"/>
          <p:cNvSpPr>
            <a:spLocks noGrp="1"/>
          </p:cNvSpPr>
          <p:nvPr>
            <p:ph type="title"/>
          </p:nvPr>
        </p:nvSpPr>
        <p:spPr>
          <a:xfrm>
            <a:off x="0" y="0"/>
            <a:ext cx="9144000" cy="685800"/>
          </a:xfrm>
        </p:spPr>
        <p:style>
          <a:lnRef idx="2">
            <a:schemeClr val="dk1">
              <a:shade val="50000"/>
            </a:schemeClr>
          </a:lnRef>
          <a:fillRef idx="1">
            <a:schemeClr val="dk1"/>
          </a:fillRef>
          <a:effectRef idx="0">
            <a:schemeClr val="dk1"/>
          </a:effectRef>
          <a:fontRef idx="minor">
            <a:schemeClr val="lt1"/>
          </a:fontRef>
        </p:style>
        <p:txBody>
          <a:bodyPr>
            <a:normAutofit/>
          </a:bodyPr>
          <a:lstStyle/>
          <a:p>
            <a:pPr algn="ctr" eaLnBrk="1" fontAlgn="auto" hangingPunct="1">
              <a:spcAft>
                <a:spcPts val="0"/>
              </a:spcAft>
              <a:defRPr/>
            </a:pPr>
            <a:r>
              <a:rPr lang="en-US" sz="3200" b="1" dirty="0" smtClean="0">
                <a:solidFill>
                  <a:srgbClr val="FF0000"/>
                </a:solidFill>
              </a:rPr>
              <a:t>DESCRIPTION OF THE STUDY AREA</a:t>
            </a:r>
            <a:endParaRPr lang="en-US" sz="3200" b="1" dirty="0">
              <a:solidFill>
                <a:srgbClr val="FF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4.xml><?xml version="1.0" encoding="utf-8"?>
<a:theme xmlns:a="http://schemas.openxmlformats.org/drawingml/2006/main" name="2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5.xml><?xml version="1.0" encoding="utf-8"?>
<a:theme xmlns:a="http://schemas.openxmlformats.org/drawingml/2006/main" name="3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6.xml><?xml version="1.0" encoding="utf-8"?>
<a:theme xmlns:a="http://schemas.openxmlformats.org/drawingml/2006/main" name="4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7.xml><?xml version="1.0" encoding="utf-8"?>
<a:theme xmlns:a="http://schemas.openxmlformats.org/drawingml/2006/main" name="5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
  <TotalTime>4835</TotalTime>
  <Words>1176</Words>
  <Application>Microsoft Office PowerPoint</Application>
  <PresentationFormat>On-screen Show (4:3)</PresentationFormat>
  <Paragraphs>293</Paragraphs>
  <Slides>33</Slides>
  <Notes>8</Notes>
  <HiddenSlides>0</HiddenSlides>
  <MMClips>0</MMClips>
  <ScaleCrop>false</ScaleCrop>
  <HeadingPairs>
    <vt:vector size="8" baseType="variant">
      <vt:variant>
        <vt:lpstr>Fonts Used</vt:lpstr>
      </vt:variant>
      <vt:variant>
        <vt:i4>17</vt:i4>
      </vt:variant>
      <vt:variant>
        <vt:lpstr>Theme</vt:lpstr>
      </vt:variant>
      <vt:variant>
        <vt:i4>7</vt:i4>
      </vt:variant>
      <vt:variant>
        <vt:lpstr>Embedded OLE Servers</vt:lpstr>
      </vt:variant>
      <vt:variant>
        <vt:i4>1</vt:i4>
      </vt:variant>
      <vt:variant>
        <vt:lpstr>Slide Titles</vt:lpstr>
      </vt:variant>
      <vt:variant>
        <vt:i4>33</vt:i4>
      </vt:variant>
    </vt:vector>
  </HeadingPairs>
  <TitlesOfParts>
    <vt:vector size="58" baseType="lpstr">
      <vt:lpstr>ae_Kayrawan</vt:lpstr>
      <vt:lpstr>Andalus</vt:lpstr>
      <vt:lpstr>Arial</vt:lpstr>
      <vt:lpstr>Bliss</vt:lpstr>
      <vt:lpstr>Calibri</vt:lpstr>
      <vt:lpstr>Cambria</vt:lpstr>
      <vt:lpstr>Cambria Math</vt:lpstr>
      <vt:lpstr>Century Gothic</vt:lpstr>
      <vt:lpstr>Constantia</vt:lpstr>
      <vt:lpstr>Georgia</vt:lpstr>
      <vt:lpstr>Microsoft Sans Serif</vt:lpstr>
      <vt:lpstr>Rockwell</vt:lpstr>
      <vt:lpstr>Tahoma</vt:lpstr>
      <vt:lpstr>Times New Roman</vt:lpstr>
      <vt:lpstr>Wingdings</vt:lpstr>
      <vt:lpstr>Wingdings 2</vt:lpstr>
      <vt:lpstr>Wingdings 3</vt:lpstr>
      <vt:lpstr>Trek</vt:lpstr>
      <vt:lpstr>Default Design</vt:lpstr>
      <vt:lpstr>1_Trek</vt:lpstr>
      <vt:lpstr>2_Trek</vt:lpstr>
      <vt:lpstr>3_Trek</vt:lpstr>
      <vt:lpstr>4_Trek</vt:lpstr>
      <vt:lpstr>5_Trek</vt:lpstr>
      <vt:lpstr>عرض تقديمي</vt:lpstr>
      <vt:lpstr>PowerPoint Presentation</vt:lpstr>
      <vt:lpstr>Presentation Layout</vt:lpstr>
      <vt:lpstr>INTRODUCTION</vt:lpstr>
      <vt:lpstr>Objectives</vt:lpstr>
      <vt:lpstr>Study area</vt:lpstr>
      <vt:lpstr>DESCRIPTION OF THE STUDY AREA</vt:lpstr>
      <vt:lpstr>DESCRIPTION OF THE STUDY AREA</vt:lpstr>
      <vt:lpstr>DESCRIPTION OF THE STUDY AREA</vt:lpstr>
      <vt:lpstr>DESCRIPTION OF THE STUDY AREA</vt:lpstr>
      <vt:lpstr>PowerPoint Presentation</vt:lpstr>
      <vt:lpstr>Methodology</vt:lpstr>
      <vt:lpstr>WATER CAD Software</vt:lpstr>
      <vt:lpstr>wdn analysis</vt:lpstr>
      <vt:lpstr>wdn analysis</vt:lpstr>
      <vt:lpstr>wdn analysis</vt:lpstr>
      <vt:lpstr>WDN Analysis</vt:lpstr>
      <vt:lpstr>Design wdn</vt:lpstr>
      <vt:lpstr>Output data description</vt:lpstr>
      <vt:lpstr>Output data description</vt:lpstr>
      <vt:lpstr>Output data description</vt:lpstr>
      <vt:lpstr>Output data description</vt:lpstr>
      <vt:lpstr>Design wdn</vt:lpstr>
      <vt:lpstr>Output data description</vt:lpstr>
      <vt:lpstr>Output data description</vt:lpstr>
      <vt:lpstr>Output data description</vt:lpstr>
      <vt:lpstr>Output data description</vt:lpstr>
      <vt:lpstr>Design wdn</vt:lpstr>
      <vt:lpstr>Design of tank</vt:lpstr>
      <vt:lpstr>PowerPoint Presentation</vt:lpstr>
      <vt:lpstr>Recommendation and conclusion</vt:lpstr>
      <vt:lpstr>Recommendation and conclusion</vt:lpstr>
      <vt:lpstr>Recommendation and conclusion</vt:lpstr>
      <vt:lpstr>PowerPoint Presentation</vt:lpstr>
    </vt:vector>
  </TitlesOfParts>
  <Company>almuhandes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Objectives</dc:title>
  <dc:creator>ali janajera</dc:creator>
  <cp:lastModifiedBy>MOUSA-2013</cp:lastModifiedBy>
  <cp:revision>401</cp:revision>
  <dcterms:created xsi:type="dcterms:W3CDTF">2009-10-29T02:49:21Z</dcterms:created>
  <dcterms:modified xsi:type="dcterms:W3CDTF">2013-05-18T13:05:56Z</dcterms:modified>
</cp:coreProperties>
</file>