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8" r:id="rId2"/>
    <p:sldMasterId id="2147483690" r:id="rId3"/>
  </p:sldMasterIdLst>
  <p:notesMasterIdLst>
    <p:notesMasterId r:id="rId105"/>
  </p:notesMasterIdLst>
  <p:sldIdLst>
    <p:sldId id="316" r:id="rId4"/>
    <p:sldId id="257" r:id="rId5"/>
    <p:sldId id="258" r:id="rId6"/>
    <p:sldId id="259" r:id="rId7"/>
    <p:sldId id="260" r:id="rId8"/>
    <p:sldId id="261" r:id="rId9"/>
    <p:sldId id="262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4" r:id="rId27"/>
    <p:sldId id="319" r:id="rId28"/>
    <p:sldId id="285" r:id="rId29"/>
    <p:sldId id="287" r:id="rId30"/>
    <p:sldId id="288" r:id="rId31"/>
    <p:sldId id="289" r:id="rId32"/>
    <p:sldId id="290" r:id="rId33"/>
    <p:sldId id="374" r:id="rId34"/>
    <p:sldId id="375" r:id="rId35"/>
    <p:sldId id="377" r:id="rId36"/>
    <p:sldId id="378" r:id="rId37"/>
    <p:sldId id="282" r:id="rId38"/>
    <p:sldId id="283" r:id="rId39"/>
    <p:sldId id="311" r:id="rId40"/>
    <p:sldId id="312" r:id="rId41"/>
    <p:sldId id="313" r:id="rId42"/>
    <p:sldId id="314" r:id="rId43"/>
    <p:sldId id="315" r:id="rId44"/>
    <p:sldId id="321" r:id="rId45"/>
    <p:sldId id="322" r:id="rId46"/>
    <p:sldId id="323" r:id="rId47"/>
    <p:sldId id="324" r:id="rId48"/>
    <p:sldId id="325" r:id="rId49"/>
    <p:sldId id="326" r:id="rId50"/>
    <p:sldId id="327" r:id="rId51"/>
    <p:sldId id="328" r:id="rId52"/>
    <p:sldId id="329" r:id="rId53"/>
    <p:sldId id="330" r:id="rId54"/>
    <p:sldId id="331" r:id="rId55"/>
    <p:sldId id="332" r:id="rId56"/>
    <p:sldId id="333" r:id="rId57"/>
    <p:sldId id="334" r:id="rId58"/>
    <p:sldId id="335" r:id="rId59"/>
    <p:sldId id="336" r:id="rId60"/>
    <p:sldId id="337" r:id="rId61"/>
    <p:sldId id="339" r:id="rId62"/>
    <p:sldId id="340" r:id="rId63"/>
    <p:sldId id="341" r:id="rId64"/>
    <p:sldId id="342" r:id="rId65"/>
    <p:sldId id="343" r:id="rId66"/>
    <p:sldId id="344" r:id="rId67"/>
    <p:sldId id="345" r:id="rId68"/>
    <p:sldId id="346" r:id="rId69"/>
    <p:sldId id="347" r:id="rId70"/>
    <p:sldId id="348" r:id="rId71"/>
    <p:sldId id="349" r:id="rId72"/>
    <p:sldId id="350" r:id="rId73"/>
    <p:sldId id="351" r:id="rId74"/>
    <p:sldId id="352" r:id="rId75"/>
    <p:sldId id="353" r:id="rId76"/>
    <p:sldId id="354" r:id="rId77"/>
    <p:sldId id="355" r:id="rId78"/>
    <p:sldId id="356" r:id="rId79"/>
    <p:sldId id="357" r:id="rId80"/>
    <p:sldId id="376" r:id="rId81"/>
    <p:sldId id="389" r:id="rId82"/>
    <p:sldId id="358" r:id="rId83"/>
    <p:sldId id="359" r:id="rId84"/>
    <p:sldId id="360" r:id="rId85"/>
    <p:sldId id="361" r:id="rId86"/>
    <p:sldId id="362" r:id="rId87"/>
    <p:sldId id="380" r:id="rId88"/>
    <p:sldId id="363" r:id="rId89"/>
    <p:sldId id="390" r:id="rId90"/>
    <p:sldId id="391" r:id="rId91"/>
    <p:sldId id="392" r:id="rId92"/>
    <p:sldId id="365" r:id="rId93"/>
    <p:sldId id="366" r:id="rId94"/>
    <p:sldId id="384" r:id="rId95"/>
    <p:sldId id="385" r:id="rId96"/>
    <p:sldId id="368" r:id="rId97"/>
    <p:sldId id="386" r:id="rId98"/>
    <p:sldId id="387" r:id="rId99"/>
    <p:sldId id="388" r:id="rId100"/>
    <p:sldId id="373" r:id="rId101"/>
    <p:sldId id="393" r:id="rId102"/>
    <p:sldId id="317" r:id="rId103"/>
    <p:sldId id="310" r:id="rId104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005" autoAdjust="0"/>
    <p:restoredTop sz="95394" autoAdjust="0"/>
  </p:normalViewPr>
  <p:slideViewPr>
    <p:cSldViewPr snapToGrid="0">
      <p:cViewPr varScale="1">
        <p:scale>
          <a:sx n="81" d="100"/>
          <a:sy n="81" d="100"/>
        </p:scale>
        <p:origin x="33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07" Type="http://schemas.openxmlformats.org/officeDocument/2006/relationships/presProps" Target="presProps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slide" Target="slides/slide84.xml"/><Relationship Id="rId102" Type="http://schemas.openxmlformats.org/officeDocument/2006/relationships/slide" Target="slides/slide99.xml"/><Relationship Id="rId110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103" Type="http://schemas.openxmlformats.org/officeDocument/2006/relationships/slide" Target="slides/slide100.xml"/><Relationship Id="rId108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commentAuthors" Target="commentAuthor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theme" Target="theme/theme1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5T14:34:05.595" idx="1">
    <p:pos x="767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846CCD-AFA5-4849-B982-37C43A57AB1E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6234F39D-3515-4D2F-86A8-D207BB38F17D}" type="pres">
      <dgm:prSet presAssocID="{12846CCD-AFA5-4849-B982-37C43A57AB1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</dgm:ptLst>
  <dgm:cxnLst>
    <dgm:cxn modelId="{24B93254-4E6D-4969-8DEA-208BFDC4D9A7}" type="presOf" srcId="{12846CCD-AFA5-4849-B982-37C43A57AB1E}" destId="{6234F39D-3515-4D2F-86A8-D207BB38F17D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8F35BF-5456-48B2-A892-466D950127FF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587BD74-252B-4AE3-8619-64C512C733E6}">
      <dgm:prSet phldrT="[Text]"/>
      <dgm:spPr/>
      <dgm:t>
        <a:bodyPr/>
        <a:lstStyle/>
        <a:p>
          <a:r>
            <a:rPr lang="en-US" dirty="0"/>
            <a:t>Introduction and site analysis </a:t>
          </a:r>
        </a:p>
      </dgm:t>
    </dgm:pt>
    <dgm:pt modelId="{CE7AFBC5-22DA-429D-968A-6AF517A3F6FD}" type="parTrans" cxnId="{46DEBCD3-3EA2-45E0-B492-18FFCBAF58FB}">
      <dgm:prSet/>
      <dgm:spPr/>
      <dgm:t>
        <a:bodyPr/>
        <a:lstStyle/>
        <a:p>
          <a:endParaRPr lang="en-US"/>
        </a:p>
      </dgm:t>
    </dgm:pt>
    <dgm:pt modelId="{66B5F0FA-1AB3-4453-88C6-9AD04A0D4DF2}" type="sibTrans" cxnId="{46DEBCD3-3EA2-45E0-B492-18FFCBAF58FB}">
      <dgm:prSet/>
      <dgm:spPr/>
      <dgm:t>
        <a:bodyPr/>
        <a:lstStyle/>
        <a:p>
          <a:endParaRPr lang="en-US"/>
        </a:p>
      </dgm:t>
    </dgm:pt>
    <dgm:pt modelId="{50523449-2946-444A-B293-99D68ADC6334}">
      <dgm:prSet phldrT="[Text]"/>
      <dgm:spPr/>
      <dgm:t>
        <a:bodyPr/>
        <a:lstStyle/>
        <a:p>
          <a:r>
            <a:rPr lang="en-US" dirty="0"/>
            <a:t>Architectural design </a:t>
          </a:r>
        </a:p>
      </dgm:t>
    </dgm:pt>
    <dgm:pt modelId="{56AC95B6-F848-4632-B4E1-0D09D0916B23}" type="parTrans" cxnId="{49C82E27-6F5B-4338-BDAC-321FB3FC6F34}">
      <dgm:prSet/>
      <dgm:spPr/>
      <dgm:t>
        <a:bodyPr/>
        <a:lstStyle/>
        <a:p>
          <a:endParaRPr lang="en-US"/>
        </a:p>
      </dgm:t>
    </dgm:pt>
    <dgm:pt modelId="{0D931E99-51B1-4F83-A2F2-D6004ED629AE}" type="sibTrans" cxnId="{49C82E27-6F5B-4338-BDAC-321FB3FC6F34}">
      <dgm:prSet/>
      <dgm:spPr/>
      <dgm:t>
        <a:bodyPr/>
        <a:lstStyle/>
        <a:p>
          <a:endParaRPr lang="en-US"/>
        </a:p>
      </dgm:t>
    </dgm:pt>
    <dgm:pt modelId="{5640223D-BD11-408F-A285-64D24D8B4263}">
      <dgm:prSet/>
      <dgm:spPr/>
      <dgm:t>
        <a:bodyPr/>
        <a:lstStyle/>
        <a:p>
          <a:r>
            <a:rPr lang="en-US" dirty="0"/>
            <a:t>Environmental design </a:t>
          </a:r>
        </a:p>
      </dgm:t>
    </dgm:pt>
    <dgm:pt modelId="{0F37B480-2737-497B-9A47-721F8AB8E278}" type="parTrans" cxnId="{94A22BC3-28F1-43E4-AB00-EE752365A0F8}">
      <dgm:prSet/>
      <dgm:spPr/>
      <dgm:t>
        <a:bodyPr/>
        <a:lstStyle/>
        <a:p>
          <a:endParaRPr lang="en-US"/>
        </a:p>
      </dgm:t>
    </dgm:pt>
    <dgm:pt modelId="{E3AF2637-3EC6-49F1-8E4F-E8DDF62E7959}" type="sibTrans" cxnId="{94A22BC3-28F1-43E4-AB00-EE752365A0F8}">
      <dgm:prSet/>
      <dgm:spPr/>
      <dgm:t>
        <a:bodyPr/>
        <a:lstStyle/>
        <a:p>
          <a:endParaRPr lang="en-US"/>
        </a:p>
      </dgm:t>
    </dgm:pt>
    <dgm:pt modelId="{46442E2C-B57D-4A71-B6E5-4D975F8C680E}">
      <dgm:prSet/>
      <dgm:spPr/>
      <dgm:t>
        <a:bodyPr/>
        <a:lstStyle/>
        <a:p>
          <a:r>
            <a:rPr lang="en-US" dirty="0"/>
            <a:t>Structural design </a:t>
          </a:r>
        </a:p>
      </dgm:t>
    </dgm:pt>
    <dgm:pt modelId="{8294A4AB-4B32-4983-8132-E0DD860487F3}" type="parTrans" cxnId="{C57D1D46-8DE1-4B37-BF3A-D092B5933F00}">
      <dgm:prSet/>
      <dgm:spPr/>
      <dgm:t>
        <a:bodyPr/>
        <a:lstStyle/>
        <a:p>
          <a:endParaRPr lang="en-US"/>
        </a:p>
      </dgm:t>
    </dgm:pt>
    <dgm:pt modelId="{35112AD8-1DB7-4CDB-B51E-9303BBEFCB8C}" type="sibTrans" cxnId="{C57D1D46-8DE1-4B37-BF3A-D092B5933F00}">
      <dgm:prSet/>
      <dgm:spPr/>
      <dgm:t>
        <a:bodyPr/>
        <a:lstStyle/>
        <a:p>
          <a:endParaRPr lang="en-US"/>
        </a:p>
      </dgm:t>
    </dgm:pt>
    <dgm:pt modelId="{3BF7C72E-463F-40E8-AA50-74DE9444C3DC}">
      <dgm:prSet/>
      <dgm:spPr/>
      <dgm:t>
        <a:bodyPr/>
        <a:lstStyle/>
        <a:p>
          <a:r>
            <a:rPr lang="en-US" dirty="0"/>
            <a:t>E</a:t>
          </a:r>
          <a:r>
            <a:rPr lang="x-none" dirty="0"/>
            <a:t>lectrical design </a:t>
          </a:r>
          <a:endParaRPr lang="en-US" dirty="0"/>
        </a:p>
      </dgm:t>
    </dgm:pt>
    <dgm:pt modelId="{3E068269-034A-40F1-854B-B1B92315AE89}" type="parTrans" cxnId="{01DD7C3F-D3D1-4D28-9CA4-DD3C28FABDD5}">
      <dgm:prSet/>
      <dgm:spPr/>
      <dgm:t>
        <a:bodyPr/>
        <a:lstStyle/>
        <a:p>
          <a:endParaRPr lang="en-US"/>
        </a:p>
      </dgm:t>
    </dgm:pt>
    <dgm:pt modelId="{7F2D6D0D-0847-4E65-807C-16ED640704BB}" type="sibTrans" cxnId="{01DD7C3F-D3D1-4D28-9CA4-DD3C28FABDD5}">
      <dgm:prSet/>
      <dgm:spPr/>
      <dgm:t>
        <a:bodyPr/>
        <a:lstStyle/>
        <a:p>
          <a:endParaRPr lang="en-US"/>
        </a:p>
      </dgm:t>
    </dgm:pt>
    <dgm:pt modelId="{C2F554DE-40FE-4909-971E-106385743C03}">
      <dgm:prSet/>
      <dgm:spPr/>
      <dgm:t>
        <a:bodyPr/>
        <a:lstStyle/>
        <a:p>
          <a:r>
            <a:rPr lang="en-US" dirty="0"/>
            <a:t>S</a:t>
          </a:r>
          <a:r>
            <a:rPr lang="x-none" dirty="0"/>
            <a:t>afty</a:t>
          </a:r>
          <a:r>
            <a:rPr lang="en-US" dirty="0"/>
            <a:t> design </a:t>
          </a:r>
        </a:p>
      </dgm:t>
    </dgm:pt>
    <dgm:pt modelId="{75DE7C95-DB58-4CE7-B428-5F50597678AB}" type="parTrans" cxnId="{66E4BD83-C7C0-4BB8-80A0-A588AA57CBB3}">
      <dgm:prSet/>
      <dgm:spPr/>
      <dgm:t>
        <a:bodyPr/>
        <a:lstStyle/>
        <a:p>
          <a:endParaRPr lang="en-US"/>
        </a:p>
      </dgm:t>
    </dgm:pt>
    <dgm:pt modelId="{C989D726-3A75-4FE2-8653-39C32C6CC016}" type="sibTrans" cxnId="{66E4BD83-C7C0-4BB8-80A0-A588AA57CBB3}">
      <dgm:prSet/>
      <dgm:spPr/>
      <dgm:t>
        <a:bodyPr/>
        <a:lstStyle/>
        <a:p>
          <a:endParaRPr lang="en-US"/>
        </a:p>
      </dgm:t>
    </dgm:pt>
    <dgm:pt modelId="{428700EF-336F-4CBA-9E1D-DB80FBBF2DE4}">
      <dgm:prSet/>
      <dgm:spPr/>
      <dgm:t>
        <a:bodyPr/>
        <a:lstStyle/>
        <a:p>
          <a:r>
            <a:rPr lang="en-US" dirty="0"/>
            <a:t>Quantity surveying</a:t>
          </a:r>
        </a:p>
      </dgm:t>
    </dgm:pt>
    <dgm:pt modelId="{C8A89525-BFF9-4EE5-AFBC-1F4778D3B06B}" type="parTrans" cxnId="{FE7B7B19-BCF1-4663-9D8F-C688143FDADF}">
      <dgm:prSet/>
      <dgm:spPr/>
      <dgm:t>
        <a:bodyPr/>
        <a:lstStyle/>
        <a:p>
          <a:endParaRPr lang="en-US"/>
        </a:p>
      </dgm:t>
    </dgm:pt>
    <dgm:pt modelId="{6FBD24D3-FAC2-4CE6-BB65-66AEBABFB31A}" type="sibTrans" cxnId="{FE7B7B19-BCF1-4663-9D8F-C688143FDADF}">
      <dgm:prSet/>
      <dgm:spPr/>
      <dgm:t>
        <a:bodyPr/>
        <a:lstStyle/>
        <a:p>
          <a:endParaRPr lang="en-US"/>
        </a:p>
      </dgm:t>
    </dgm:pt>
    <dgm:pt modelId="{4D1B4300-F2A2-433B-AA63-E6D8A0673593}">
      <dgm:prSet/>
      <dgm:spPr/>
      <dgm:t>
        <a:bodyPr/>
        <a:lstStyle/>
        <a:p>
          <a:r>
            <a:rPr lang="en-US" dirty="0"/>
            <a:t>M</a:t>
          </a:r>
          <a:r>
            <a:rPr lang="x-none" dirty="0"/>
            <a:t>echanical</a:t>
          </a:r>
          <a:r>
            <a:rPr lang="en-US" dirty="0"/>
            <a:t> design </a:t>
          </a:r>
        </a:p>
      </dgm:t>
    </dgm:pt>
    <dgm:pt modelId="{99981640-9285-4E6D-A272-0E2D7D3BB6AE}" type="parTrans" cxnId="{3A47E684-9007-4F42-AC2B-0546B3E2D607}">
      <dgm:prSet/>
      <dgm:spPr/>
      <dgm:t>
        <a:bodyPr/>
        <a:lstStyle/>
        <a:p>
          <a:endParaRPr lang="en-US"/>
        </a:p>
      </dgm:t>
    </dgm:pt>
    <dgm:pt modelId="{27F196BC-2C3D-4EE6-85AC-46D3C3DBE759}" type="sibTrans" cxnId="{3A47E684-9007-4F42-AC2B-0546B3E2D607}">
      <dgm:prSet/>
      <dgm:spPr/>
      <dgm:t>
        <a:bodyPr/>
        <a:lstStyle/>
        <a:p>
          <a:endParaRPr lang="en-US"/>
        </a:p>
      </dgm:t>
    </dgm:pt>
    <dgm:pt modelId="{100ABF1E-AB81-4F70-942C-2AD5561BF498}" type="pres">
      <dgm:prSet presAssocID="{668F35BF-5456-48B2-A892-466D950127FF}" presName="linear" presStyleCnt="0">
        <dgm:presLayoutVars>
          <dgm:dir/>
          <dgm:animLvl val="lvl"/>
          <dgm:resizeHandles val="exact"/>
        </dgm:presLayoutVars>
      </dgm:prSet>
      <dgm:spPr/>
    </dgm:pt>
    <dgm:pt modelId="{36F012E1-873C-4569-AC8D-F90AB8541D0F}" type="pres">
      <dgm:prSet presAssocID="{1587BD74-252B-4AE3-8619-64C512C733E6}" presName="parentLin" presStyleCnt="0"/>
      <dgm:spPr/>
    </dgm:pt>
    <dgm:pt modelId="{C736FCBD-AB08-43EA-930A-E8BBFB3AF360}" type="pres">
      <dgm:prSet presAssocID="{1587BD74-252B-4AE3-8619-64C512C733E6}" presName="parentLeftMargin" presStyleLbl="node1" presStyleIdx="0" presStyleCnt="8"/>
      <dgm:spPr/>
    </dgm:pt>
    <dgm:pt modelId="{BB32B936-B27C-4B63-AF92-939BF9345077}" type="pres">
      <dgm:prSet presAssocID="{1587BD74-252B-4AE3-8619-64C512C733E6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1F69132A-6CD5-4604-9D8F-34A90DE50A58}" type="pres">
      <dgm:prSet presAssocID="{1587BD74-252B-4AE3-8619-64C512C733E6}" presName="negativeSpace" presStyleCnt="0"/>
      <dgm:spPr/>
    </dgm:pt>
    <dgm:pt modelId="{1642BB63-A30C-4857-9C73-102523369B7D}" type="pres">
      <dgm:prSet presAssocID="{1587BD74-252B-4AE3-8619-64C512C733E6}" presName="childText" presStyleLbl="conFgAcc1" presStyleIdx="0" presStyleCnt="8">
        <dgm:presLayoutVars>
          <dgm:bulletEnabled val="1"/>
        </dgm:presLayoutVars>
      </dgm:prSet>
      <dgm:spPr/>
    </dgm:pt>
    <dgm:pt modelId="{B02BE782-B33A-43C4-B65F-E0568DC71FF3}" type="pres">
      <dgm:prSet presAssocID="{66B5F0FA-1AB3-4453-88C6-9AD04A0D4DF2}" presName="spaceBetweenRectangles" presStyleCnt="0"/>
      <dgm:spPr/>
    </dgm:pt>
    <dgm:pt modelId="{B85B0DFF-742D-44F8-8D52-180281825059}" type="pres">
      <dgm:prSet presAssocID="{50523449-2946-444A-B293-99D68ADC6334}" presName="parentLin" presStyleCnt="0"/>
      <dgm:spPr/>
    </dgm:pt>
    <dgm:pt modelId="{BA69E52C-C03B-4D00-AB67-50B35578C131}" type="pres">
      <dgm:prSet presAssocID="{50523449-2946-444A-B293-99D68ADC6334}" presName="parentLeftMargin" presStyleLbl="node1" presStyleIdx="0" presStyleCnt="8"/>
      <dgm:spPr/>
    </dgm:pt>
    <dgm:pt modelId="{BE68312E-B2EA-47DE-9092-DA37D195297B}" type="pres">
      <dgm:prSet presAssocID="{50523449-2946-444A-B293-99D68ADC6334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B41930D7-F963-479C-847F-8848C6E9AAEC}" type="pres">
      <dgm:prSet presAssocID="{50523449-2946-444A-B293-99D68ADC6334}" presName="negativeSpace" presStyleCnt="0"/>
      <dgm:spPr/>
    </dgm:pt>
    <dgm:pt modelId="{D52B1985-6AB3-4CFF-8EF0-373C65731397}" type="pres">
      <dgm:prSet presAssocID="{50523449-2946-444A-B293-99D68ADC6334}" presName="childText" presStyleLbl="conFgAcc1" presStyleIdx="1" presStyleCnt="8">
        <dgm:presLayoutVars>
          <dgm:bulletEnabled val="1"/>
        </dgm:presLayoutVars>
      </dgm:prSet>
      <dgm:spPr/>
    </dgm:pt>
    <dgm:pt modelId="{56A76669-63AD-4314-957E-7F8277BB8060}" type="pres">
      <dgm:prSet presAssocID="{0D931E99-51B1-4F83-A2F2-D6004ED629AE}" presName="spaceBetweenRectangles" presStyleCnt="0"/>
      <dgm:spPr/>
    </dgm:pt>
    <dgm:pt modelId="{B2C3B7ED-F205-4A0F-89C0-4C87A5568801}" type="pres">
      <dgm:prSet presAssocID="{5640223D-BD11-408F-A285-64D24D8B4263}" presName="parentLin" presStyleCnt="0"/>
      <dgm:spPr/>
    </dgm:pt>
    <dgm:pt modelId="{CE4359D0-DF74-44D4-A97D-530B3C0ED43B}" type="pres">
      <dgm:prSet presAssocID="{5640223D-BD11-408F-A285-64D24D8B4263}" presName="parentLeftMargin" presStyleLbl="node1" presStyleIdx="1" presStyleCnt="8"/>
      <dgm:spPr/>
    </dgm:pt>
    <dgm:pt modelId="{3C7DB2B4-6264-4630-9201-982CB0D148EA}" type="pres">
      <dgm:prSet presAssocID="{5640223D-BD11-408F-A285-64D24D8B4263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95A4EDE7-B3FE-4B2E-98CD-78A5F388D722}" type="pres">
      <dgm:prSet presAssocID="{5640223D-BD11-408F-A285-64D24D8B4263}" presName="negativeSpace" presStyleCnt="0"/>
      <dgm:spPr/>
    </dgm:pt>
    <dgm:pt modelId="{EC742DEA-ADED-4307-B7EC-F8FA062A0CFB}" type="pres">
      <dgm:prSet presAssocID="{5640223D-BD11-408F-A285-64D24D8B4263}" presName="childText" presStyleLbl="conFgAcc1" presStyleIdx="2" presStyleCnt="8">
        <dgm:presLayoutVars>
          <dgm:bulletEnabled val="1"/>
        </dgm:presLayoutVars>
      </dgm:prSet>
      <dgm:spPr/>
    </dgm:pt>
    <dgm:pt modelId="{36F54EA2-27AE-414D-A45F-015958D30C80}" type="pres">
      <dgm:prSet presAssocID="{E3AF2637-3EC6-49F1-8E4F-E8DDF62E7959}" presName="spaceBetweenRectangles" presStyleCnt="0"/>
      <dgm:spPr/>
    </dgm:pt>
    <dgm:pt modelId="{E6A04EAA-D3E3-480D-A6C5-7B3DAA1F318D}" type="pres">
      <dgm:prSet presAssocID="{46442E2C-B57D-4A71-B6E5-4D975F8C680E}" presName="parentLin" presStyleCnt="0"/>
      <dgm:spPr/>
    </dgm:pt>
    <dgm:pt modelId="{756BEDA8-C555-49C0-B8EA-09DE56AFD629}" type="pres">
      <dgm:prSet presAssocID="{46442E2C-B57D-4A71-B6E5-4D975F8C680E}" presName="parentLeftMargin" presStyleLbl="node1" presStyleIdx="2" presStyleCnt="8"/>
      <dgm:spPr/>
    </dgm:pt>
    <dgm:pt modelId="{D84A1629-5D6D-49FC-A110-3D75F132A91B}" type="pres">
      <dgm:prSet presAssocID="{46442E2C-B57D-4A71-B6E5-4D975F8C680E}" presName="parentText" presStyleLbl="node1" presStyleIdx="3" presStyleCnt="8" custLinFactNeighborX="12858" custLinFactNeighborY="-5901">
        <dgm:presLayoutVars>
          <dgm:chMax val="0"/>
          <dgm:bulletEnabled val="1"/>
        </dgm:presLayoutVars>
      </dgm:prSet>
      <dgm:spPr/>
    </dgm:pt>
    <dgm:pt modelId="{4F4ED6FA-9D62-4E92-83C5-54013AE38112}" type="pres">
      <dgm:prSet presAssocID="{46442E2C-B57D-4A71-B6E5-4D975F8C680E}" presName="negativeSpace" presStyleCnt="0"/>
      <dgm:spPr/>
    </dgm:pt>
    <dgm:pt modelId="{BAE3F4D8-BADA-4AEA-896A-0E65BFAA0097}" type="pres">
      <dgm:prSet presAssocID="{46442E2C-B57D-4A71-B6E5-4D975F8C680E}" presName="childText" presStyleLbl="conFgAcc1" presStyleIdx="3" presStyleCnt="8">
        <dgm:presLayoutVars>
          <dgm:bulletEnabled val="1"/>
        </dgm:presLayoutVars>
      </dgm:prSet>
      <dgm:spPr/>
    </dgm:pt>
    <dgm:pt modelId="{493AAD73-86EB-4AE1-8CCC-5B383E444F1B}" type="pres">
      <dgm:prSet presAssocID="{35112AD8-1DB7-4CDB-B51E-9303BBEFCB8C}" presName="spaceBetweenRectangles" presStyleCnt="0"/>
      <dgm:spPr/>
    </dgm:pt>
    <dgm:pt modelId="{8137001D-887B-4C99-989F-4D73F5F2FB18}" type="pres">
      <dgm:prSet presAssocID="{3BF7C72E-463F-40E8-AA50-74DE9444C3DC}" presName="parentLin" presStyleCnt="0"/>
      <dgm:spPr/>
    </dgm:pt>
    <dgm:pt modelId="{F62F1C86-3BD2-4282-8CE1-7EA4B2284749}" type="pres">
      <dgm:prSet presAssocID="{3BF7C72E-463F-40E8-AA50-74DE9444C3DC}" presName="parentLeftMargin" presStyleLbl="node1" presStyleIdx="3" presStyleCnt="8"/>
      <dgm:spPr/>
    </dgm:pt>
    <dgm:pt modelId="{598BC92C-F5E3-4DD4-A7EA-1F3768132A00}" type="pres">
      <dgm:prSet presAssocID="{3BF7C72E-463F-40E8-AA50-74DE9444C3DC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D6E86CA4-43F3-4C50-A6B2-3FF294E16378}" type="pres">
      <dgm:prSet presAssocID="{3BF7C72E-463F-40E8-AA50-74DE9444C3DC}" presName="negativeSpace" presStyleCnt="0"/>
      <dgm:spPr/>
    </dgm:pt>
    <dgm:pt modelId="{D7E47967-FED3-4A37-8A5B-F16C467A41DE}" type="pres">
      <dgm:prSet presAssocID="{3BF7C72E-463F-40E8-AA50-74DE9444C3DC}" presName="childText" presStyleLbl="conFgAcc1" presStyleIdx="4" presStyleCnt="8">
        <dgm:presLayoutVars>
          <dgm:bulletEnabled val="1"/>
        </dgm:presLayoutVars>
      </dgm:prSet>
      <dgm:spPr/>
    </dgm:pt>
    <dgm:pt modelId="{D65BF2C2-09ED-493E-8823-FF393D08A9A7}" type="pres">
      <dgm:prSet presAssocID="{7F2D6D0D-0847-4E65-807C-16ED640704BB}" presName="spaceBetweenRectangles" presStyleCnt="0"/>
      <dgm:spPr/>
    </dgm:pt>
    <dgm:pt modelId="{9B27355E-33A2-495E-A7D0-638FB9D72FED}" type="pres">
      <dgm:prSet presAssocID="{4D1B4300-F2A2-433B-AA63-E6D8A0673593}" presName="parentLin" presStyleCnt="0"/>
      <dgm:spPr/>
    </dgm:pt>
    <dgm:pt modelId="{1D0AE311-2651-4586-A61C-D00C40187D61}" type="pres">
      <dgm:prSet presAssocID="{4D1B4300-F2A2-433B-AA63-E6D8A0673593}" presName="parentLeftMargin" presStyleLbl="node1" presStyleIdx="4" presStyleCnt="8"/>
      <dgm:spPr/>
    </dgm:pt>
    <dgm:pt modelId="{CFA0DA64-97BA-446F-B4A0-8060BAD66DFE}" type="pres">
      <dgm:prSet presAssocID="{4D1B4300-F2A2-433B-AA63-E6D8A0673593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684F91CB-3C7C-4EA1-8219-5B3B16838228}" type="pres">
      <dgm:prSet presAssocID="{4D1B4300-F2A2-433B-AA63-E6D8A0673593}" presName="negativeSpace" presStyleCnt="0"/>
      <dgm:spPr/>
    </dgm:pt>
    <dgm:pt modelId="{640A3073-3DAD-4493-B36A-EB64E4D2FCE9}" type="pres">
      <dgm:prSet presAssocID="{4D1B4300-F2A2-433B-AA63-E6D8A0673593}" presName="childText" presStyleLbl="conFgAcc1" presStyleIdx="5" presStyleCnt="8">
        <dgm:presLayoutVars>
          <dgm:bulletEnabled val="1"/>
        </dgm:presLayoutVars>
      </dgm:prSet>
      <dgm:spPr/>
    </dgm:pt>
    <dgm:pt modelId="{FF70FC28-F7CB-4257-B813-24886254EDDB}" type="pres">
      <dgm:prSet presAssocID="{27F196BC-2C3D-4EE6-85AC-46D3C3DBE759}" presName="spaceBetweenRectangles" presStyleCnt="0"/>
      <dgm:spPr/>
    </dgm:pt>
    <dgm:pt modelId="{9F122FB3-11E9-42E4-ADA6-76D60E76CDF7}" type="pres">
      <dgm:prSet presAssocID="{C2F554DE-40FE-4909-971E-106385743C03}" presName="parentLin" presStyleCnt="0"/>
      <dgm:spPr/>
    </dgm:pt>
    <dgm:pt modelId="{3FA010FD-5CB3-4C3F-8F14-92EA7067BD2E}" type="pres">
      <dgm:prSet presAssocID="{C2F554DE-40FE-4909-971E-106385743C03}" presName="parentLeftMargin" presStyleLbl="node1" presStyleIdx="5" presStyleCnt="8"/>
      <dgm:spPr/>
    </dgm:pt>
    <dgm:pt modelId="{F15F9924-907B-413D-BD73-EA3C5EBBE5AE}" type="pres">
      <dgm:prSet presAssocID="{C2F554DE-40FE-4909-971E-106385743C03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49AEDFD9-1037-4371-8B57-F66EDC90A361}" type="pres">
      <dgm:prSet presAssocID="{C2F554DE-40FE-4909-971E-106385743C03}" presName="negativeSpace" presStyleCnt="0"/>
      <dgm:spPr/>
    </dgm:pt>
    <dgm:pt modelId="{DA99367A-A627-4BB2-9F3B-0C6803EB1F1D}" type="pres">
      <dgm:prSet presAssocID="{C2F554DE-40FE-4909-971E-106385743C03}" presName="childText" presStyleLbl="conFgAcc1" presStyleIdx="6" presStyleCnt="8">
        <dgm:presLayoutVars>
          <dgm:bulletEnabled val="1"/>
        </dgm:presLayoutVars>
      </dgm:prSet>
      <dgm:spPr/>
    </dgm:pt>
    <dgm:pt modelId="{65E53D6A-F336-4A7E-9990-B33B8F36AF18}" type="pres">
      <dgm:prSet presAssocID="{C989D726-3A75-4FE2-8653-39C32C6CC016}" presName="spaceBetweenRectangles" presStyleCnt="0"/>
      <dgm:spPr/>
    </dgm:pt>
    <dgm:pt modelId="{94B7C1FD-D13B-4FD8-A2B6-2623E02B4A5D}" type="pres">
      <dgm:prSet presAssocID="{428700EF-336F-4CBA-9E1D-DB80FBBF2DE4}" presName="parentLin" presStyleCnt="0"/>
      <dgm:spPr/>
    </dgm:pt>
    <dgm:pt modelId="{826B79A0-E49F-47FD-AE42-DDD20F51ED7F}" type="pres">
      <dgm:prSet presAssocID="{428700EF-336F-4CBA-9E1D-DB80FBBF2DE4}" presName="parentLeftMargin" presStyleLbl="node1" presStyleIdx="6" presStyleCnt="8"/>
      <dgm:spPr/>
    </dgm:pt>
    <dgm:pt modelId="{8F036069-0310-4614-9DD0-8A72EA3DA29B}" type="pres">
      <dgm:prSet presAssocID="{428700EF-336F-4CBA-9E1D-DB80FBBF2DE4}" presName="parentText" presStyleLbl="node1" presStyleIdx="7" presStyleCnt="8">
        <dgm:presLayoutVars>
          <dgm:chMax val="0"/>
          <dgm:bulletEnabled val="1"/>
        </dgm:presLayoutVars>
      </dgm:prSet>
      <dgm:spPr/>
    </dgm:pt>
    <dgm:pt modelId="{D73B96F2-081D-487A-B141-9994B909972E}" type="pres">
      <dgm:prSet presAssocID="{428700EF-336F-4CBA-9E1D-DB80FBBF2DE4}" presName="negativeSpace" presStyleCnt="0"/>
      <dgm:spPr/>
    </dgm:pt>
    <dgm:pt modelId="{18479341-B575-4801-B7CF-071295453E93}" type="pres">
      <dgm:prSet presAssocID="{428700EF-336F-4CBA-9E1D-DB80FBBF2DE4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2B0CC508-9ECB-47B6-8728-16858918658C}" type="presOf" srcId="{428700EF-336F-4CBA-9E1D-DB80FBBF2DE4}" destId="{826B79A0-E49F-47FD-AE42-DDD20F51ED7F}" srcOrd="0" destOrd="0" presId="urn:microsoft.com/office/officeart/2005/8/layout/list1"/>
    <dgm:cxn modelId="{9F12650E-BDA7-482D-9350-14B703BAEAB3}" type="presOf" srcId="{C2F554DE-40FE-4909-971E-106385743C03}" destId="{3FA010FD-5CB3-4C3F-8F14-92EA7067BD2E}" srcOrd="0" destOrd="0" presId="urn:microsoft.com/office/officeart/2005/8/layout/list1"/>
    <dgm:cxn modelId="{5812B00F-EB07-481D-AD35-42AEAAB1F219}" type="presOf" srcId="{4D1B4300-F2A2-433B-AA63-E6D8A0673593}" destId="{1D0AE311-2651-4586-A61C-D00C40187D61}" srcOrd="0" destOrd="0" presId="urn:microsoft.com/office/officeart/2005/8/layout/list1"/>
    <dgm:cxn modelId="{FE7B7B19-BCF1-4663-9D8F-C688143FDADF}" srcId="{668F35BF-5456-48B2-A892-466D950127FF}" destId="{428700EF-336F-4CBA-9E1D-DB80FBBF2DE4}" srcOrd="7" destOrd="0" parTransId="{C8A89525-BFF9-4EE5-AFBC-1F4778D3B06B}" sibTransId="{6FBD24D3-FAC2-4CE6-BB65-66AEBABFB31A}"/>
    <dgm:cxn modelId="{AC626A1C-B369-4B6F-85B7-CA2DFA592891}" type="presOf" srcId="{50523449-2946-444A-B293-99D68ADC6334}" destId="{BE68312E-B2EA-47DE-9092-DA37D195297B}" srcOrd="1" destOrd="0" presId="urn:microsoft.com/office/officeart/2005/8/layout/list1"/>
    <dgm:cxn modelId="{49C82E27-6F5B-4338-BDAC-321FB3FC6F34}" srcId="{668F35BF-5456-48B2-A892-466D950127FF}" destId="{50523449-2946-444A-B293-99D68ADC6334}" srcOrd="1" destOrd="0" parTransId="{56AC95B6-F848-4632-B4E1-0D09D0916B23}" sibTransId="{0D931E99-51B1-4F83-A2F2-D6004ED629AE}"/>
    <dgm:cxn modelId="{53B77B29-770C-469C-B724-7CF5322C7427}" type="presOf" srcId="{4D1B4300-F2A2-433B-AA63-E6D8A0673593}" destId="{CFA0DA64-97BA-446F-B4A0-8060BAD66DFE}" srcOrd="1" destOrd="0" presId="urn:microsoft.com/office/officeart/2005/8/layout/list1"/>
    <dgm:cxn modelId="{B37ADE3B-42B8-4A8C-9440-A151FF03E838}" type="presOf" srcId="{46442E2C-B57D-4A71-B6E5-4D975F8C680E}" destId="{756BEDA8-C555-49C0-B8EA-09DE56AFD629}" srcOrd="0" destOrd="0" presId="urn:microsoft.com/office/officeart/2005/8/layout/list1"/>
    <dgm:cxn modelId="{01DD7C3F-D3D1-4D28-9CA4-DD3C28FABDD5}" srcId="{668F35BF-5456-48B2-A892-466D950127FF}" destId="{3BF7C72E-463F-40E8-AA50-74DE9444C3DC}" srcOrd="4" destOrd="0" parTransId="{3E068269-034A-40F1-854B-B1B92315AE89}" sibTransId="{7F2D6D0D-0847-4E65-807C-16ED640704BB}"/>
    <dgm:cxn modelId="{83088E61-1373-4AA7-978E-430151C9E5C5}" type="presOf" srcId="{1587BD74-252B-4AE3-8619-64C512C733E6}" destId="{C736FCBD-AB08-43EA-930A-E8BBFB3AF360}" srcOrd="0" destOrd="0" presId="urn:microsoft.com/office/officeart/2005/8/layout/list1"/>
    <dgm:cxn modelId="{C57D1D46-8DE1-4B37-BF3A-D092B5933F00}" srcId="{668F35BF-5456-48B2-A892-466D950127FF}" destId="{46442E2C-B57D-4A71-B6E5-4D975F8C680E}" srcOrd="3" destOrd="0" parTransId="{8294A4AB-4B32-4983-8132-E0DD860487F3}" sibTransId="{35112AD8-1DB7-4CDB-B51E-9303BBEFCB8C}"/>
    <dgm:cxn modelId="{A49DF37A-B0B0-41A7-9718-AE4D979694BC}" type="presOf" srcId="{668F35BF-5456-48B2-A892-466D950127FF}" destId="{100ABF1E-AB81-4F70-942C-2AD5561BF498}" srcOrd="0" destOrd="0" presId="urn:microsoft.com/office/officeart/2005/8/layout/list1"/>
    <dgm:cxn modelId="{BEEDF57B-CBA1-4562-B360-E997590DD123}" type="presOf" srcId="{428700EF-336F-4CBA-9E1D-DB80FBBF2DE4}" destId="{8F036069-0310-4614-9DD0-8A72EA3DA29B}" srcOrd="1" destOrd="0" presId="urn:microsoft.com/office/officeart/2005/8/layout/list1"/>
    <dgm:cxn modelId="{35FB7B7C-2430-44F4-BD9A-2F412A84A310}" type="presOf" srcId="{50523449-2946-444A-B293-99D68ADC6334}" destId="{BA69E52C-C03B-4D00-AB67-50B35578C131}" srcOrd="0" destOrd="0" presId="urn:microsoft.com/office/officeart/2005/8/layout/list1"/>
    <dgm:cxn modelId="{66E4BD83-C7C0-4BB8-80A0-A588AA57CBB3}" srcId="{668F35BF-5456-48B2-A892-466D950127FF}" destId="{C2F554DE-40FE-4909-971E-106385743C03}" srcOrd="6" destOrd="0" parTransId="{75DE7C95-DB58-4CE7-B428-5F50597678AB}" sibTransId="{C989D726-3A75-4FE2-8653-39C32C6CC016}"/>
    <dgm:cxn modelId="{3A47E684-9007-4F42-AC2B-0546B3E2D607}" srcId="{668F35BF-5456-48B2-A892-466D950127FF}" destId="{4D1B4300-F2A2-433B-AA63-E6D8A0673593}" srcOrd="5" destOrd="0" parTransId="{99981640-9285-4E6D-A272-0E2D7D3BB6AE}" sibTransId="{27F196BC-2C3D-4EE6-85AC-46D3C3DBE759}"/>
    <dgm:cxn modelId="{0165BAA2-B83D-4248-8B2C-061B65177366}" type="presOf" srcId="{3BF7C72E-463F-40E8-AA50-74DE9444C3DC}" destId="{598BC92C-F5E3-4DD4-A7EA-1F3768132A00}" srcOrd="1" destOrd="0" presId="urn:microsoft.com/office/officeart/2005/8/layout/list1"/>
    <dgm:cxn modelId="{3DEE45A7-EBBA-4F2A-AE3C-74C3C400DA6A}" type="presOf" srcId="{3BF7C72E-463F-40E8-AA50-74DE9444C3DC}" destId="{F62F1C86-3BD2-4282-8CE1-7EA4B2284749}" srcOrd="0" destOrd="0" presId="urn:microsoft.com/office/officeart/2005/8/layout/list1"/>
    <dgm:cxn modelId="{BB4D68B8-084E-44D9-AC6C-4A5C6F7845E4}" type="presOf" srcId="{C2F554DE-40FE-4909-971E-106385743C03}" destId="{F15F9924-907B-413D-BD73-EA3C5EBBE5AE}" srcOrd="1" destOrd="0" presId="urn:microsoft.com/office/officeart/2005/8/layout/list1"/>
    <dgm:cxn modelId="{2287BFBB-0EEF-4DF4-B99A-9ECE4F5F757F}" type="presOf" srcId="{1587BD74-252B-4AE3-8619-64C512C733E6}" destId="{BB32B936-B27C-4B63-AF92-939BF9345077}" srcOrd="1" destOrd="0" presId="urn:microsoft.com/office/officeart/2005/8/layout/list1"/>
    <dgm:cxn modelId="{94A22BC3-28F1-43E4-AB00-EE752365A0F8}" srcId="{668F35BF-5456-48B2-A892-466D950127FF}" destId="{5640223D-BD11-408F-A285-64D24D8B4263}" srcOrd="2" destOrd="0" parTransId="{0F37B480-2737-497B-9A47-721F8AB8E278}" sibTransId="{E3AF2637-3EC6-49F1-8E4F-E8DDF62E7959}"/>
    <dgm:cxn modelId="{101332CD-7492-47BD-B8EE-1278DF96D96A}" type="presOf" srcId="{46442E2C-B57D-4A71-B6E5-4D975F8C680E}" destId="{D84A1629-5D6D-49FC-A110-3D75F132A91B}" srcOrd="1" destOrd="0" presId="urn:microsoft.com/office/officeart/2005/8/layout/list1"/>
    <dgm:cxn modelId="{46DEBCD3-3EA2-45E0-B492-18FFCBAF58FB}" srcId="{668F35BF-5456-48B2-A892-466D950127FF}" destId="{1587BD74-252B-4AE3-8619-64C512C733E6}" srcOrd="0" destOrd="0" parTransId="{CE7AFBC5-22DA-429D-968A-6AF517A3F6FD}" sibTransId="{66B5F0FA-1AB3-4453-88C6-9AD04A0D4DF2}"/>
    <dgm:cxn modelId="{105E33FB-B68D-4AE5-B0F8-2DAA534726EF}" type="presOf" srcId="{5640223D-BD11-408F-A285-64D24D8B4263}" destId="{CE4359D0-DF74-44D4-A97D-530B3C0ED43B}" srcOrd="0" destOrd="0" presId="urn:microsoft.com/office/officeart/2005/8/layout/list1"/>
    <dgm:cxn modelId="{CC9793FD-347A-412E-8548-C78B869A1F80}" type="presOf" srcId="{5640223D-BD11-408F-A285-64D24D8B4263}" destId="{3C7DB2B4-6264-4630-9201-982CB0D148EA}" srcOrd="1" destOrd="0" presId="urn:microsoft.com/office/officeart/2005/8/layout/list1"/>
    <dgm:cxn modelId="{D63D6F5E-D2A3-457A-B8CA-EB69A5CFC024}" type="presParOf" srcId="{100ABF1E-AB81-4F70-942C-2AD5561BF498}" destId="{36F012E1-873C-4569-AC8D-F90AB8541D0F}" srcOrd="0" destOrd="0" presId="urn:microsoft.com/office/officeart/2005/8/layout/list1"/>
    <dgm:cxn modelId="{65E11AF8-E713-4FD1-BE9F-5AFC26C0095C}" type="presParOf" srcId="{36F012E1-873C-4569-AC8D-F90AB8541D0F}" destId="{C736FCBD-AB08-43EA-930A-E8BBFB3AF360}" srcOrd="0" destOrd="0" presId="urn:microsoft.com/office/officeart/2005/8/layout/list1"/>
    <dgm:cxn modelId="{4BCDEF6C-74BC-4884-9452-2A54758D8654}" type="presParOf" srcId="{36F012E1-873C-4569-AC8D-F90AB8541D0F}" destId="{BB32B936-B27C-4B63-AF92-939BF9345077}" srcOrd="1" destOrd="0" presId="urn:microsoft.com/office/officeart/2005/8/layout/list1"/>
    <dgm:cxn modelId="{F3512974-2CCC-4EBF-B6D9-7241A6BEFB06}" type="presParOf" srcId="{100ABF1E-AB81-4F70-942C-2AD5561BF498}" destId="{1F69132A-6CD5-4604-9D8F-34A90DE50A58}" srcOrd="1" destOrd="0" presId="urn:microsoft.com/office/officeart/2005/8/layout/list1"/>
    <dgm:cxn modelId="{09C963CA-60A7-48DA-8874-D33EA33820BD}" type="presParOf" srcId="{100ABF1E-AB81-4F70-942C-2AD5561BF498}" destId="{1642BB63-A30C-4857-9C73-102523369B7D}" srcOrd="2" destOrd="0" presId="urn:microsoft.com/office/officeart/2005/8/layout/list1"/>
    <dgm:cxn modelId="{C784154B-E9A1-41F4-9625-BEC1D837131A}" type="presParOf" srcId="{100ABF1E-AB81-4F70-942C-2AD5561BF498}" destId="{B02BE782-B33A-43C4-B65F-E0568DC71FF3}" srcOrd="3" destOrd="0" presId="urn:microsoft.com/office/officeart/2005/8/layout/list1"/>
    <dgm:cxn modelId="{547AAA8A-0496-4B22-86CA-AD0CFD66E4AD}" type="presParOf" srcId="{100ABF1E-AB81-4F70-942C-2AD5561BF498}" destId="{B85B0DFF-742D-44F8-8D52-180281825059}" srcOrd="4" destOrd="0" presId="urn:microsoft.com/office/officeart/2005/8/layout/list1"/>
    <dgm:cxn modelId="{C50316CF-3483-42C5-9FB9-2A50E6C28921}" type="presParOf" srcId="{B85B0DFF-742D-44F8-8D52-180281825059}" destId="{BA69E52C-C03B-4D00-AB67-50B35578C131}" srcOrd="0" destOrd="0" presId="urn:microsoft.com/office/officeart/2005/8/layout/list1"/>
    <dgm:cxn modelId="{E4F6C505-7A41-4FE0-ABAF-D7F44C191BC2}" type="presParOf" srcId="{B85B0DFF-742D-44F8-8D52-180281825059}" destId="{BE68312E-B2EA-47DE-9092-DA37D195297B}" srcOrd="1" destOrd="0" presId="urn:microsoft.com/office/officeart/2005/8/layout/list1"/>
    <dgm:cxn modelId="{6F5EEE37-5E06-4C16-BD31-59E89B1FCEB9}" type="presParOf" srcId="{100ABF1E-AB81-4F70-942C-2AD5561BF498}" destId="{B41930D7-F963-479C-847F-8848C6E9AAEC}" srcOrd="5" destOrd="0" presId="urn:microsoft.com/office/officeart/2005/8/layout/list1"/>
    <dgm:cxn modelId="{D682948E-C700-4CF8-ACC7-220F600D3712}" type="presParOf" srcId="{100ABF1E-AB81-4F70-942C-2AD5561BF498}" destId="{D52B1985-6AB3-4CFF-8EF0-373C65731397}" srcOrd="6" destOrd="0" presId="urn:microsoft.com/office/officeart/2005/8/layout/list1"/>
    <dgm:cxn modelId="{BBE095C8-A41B-4B50-B885-D4856A974746}" type="presParOf" srcId="{100ABF1E-AB81-4F70-942C-2AD5561BF498}" destId="{56A76669-63AD-4314-957E-7F8277BB8060}" srcOrd="7" destOrd="0" presId="urn:microsoft.com/office/officeart/2005/8/layout/list1"/>
    <dgm:cxn modelId="{1802F699-64A2-4FE2-816D-CFC0A909A675}" type="presParOf" srcId="{100ABF1E-AB81-4F70-942C-2AD5561BF498}" destId="{B2C3B7ED-F205-4A0F-89C0-4C87A5568801}" srcOrd="8" destOrd="0" presId="urn:microsoft.com/office/officeart/2005/8/layout/list1"/>
    <dgm:cxn modelId="{220377AD-637D-4212-B07A-463BAF49E156}" type="presParOf" srcId="{B2C3B7ED-F205-4A0F-89C0-4C87A5568801}" destId="{CE4359D0-DF74-44D4-A97D-530B3C0ED43B}" srcOrd="0" destOrd="0" presId="urn:microsoft.com/office/officeart/2005/8/layout/list1"/>
    <dgm:cxn modelId="{C2AB2590-2B04-4892-96C3-B3932776AEFA}" type="presParOf" srcId="{B2C3B7ED-F205-4A0F-89C0-4C87A5568801}" destId="{3C7DB2B4-6264-4630-9201-982CB0D148EA}" srcOrd="1" destOrd="0" presId="urn:microsoft.com/office/officeart/2005/8/layout/list1"/>
    <dgm:cxn modelId="{FFF2AC3D-B44D-42FF-8151-949012FD7B54}" type="presParOf" srcId="{100ABF1E-AB81-4F70-942C-2AD5561BF498}" destId="{95A4EDE7-B3FE-4B2E-98CD-78A5F388D722}" srcOrd="9" destOrd="0" presId="urn:microsoft.com/office/officeart/2005/8/layout/list1"/>
    <dgm:cxn modelId="{10CFD737-AB84-4332-84A2-71B682CA9779}" type="presParOf" srcId="{100ABF1E-AB81-4F70-942C-2AD5561BF498}" destId="{EC742DEA-ADED-4307-B7EC-F8FA062A0CFB}" srcOrd="10" destOrd="0" presId="urn:microsoft.com/office/officeart/2005/8/layout/list1"/>
    <dgm:cxn modelId="{1F004A1C-B6F6-4F6E-94C3-1AF192F26477}" type="presParOf" srcId="{100ABF1E-AB81-4F70-942C-2AD5561BF498}" destId="{36F54EA2-27AE-414D-A45F-015958D30C80}" srcOrd="11" destOrd="0" presId="urn:microsoft.com/office/officeart/2005/8/layout/list1"/>
    <dgm:cxn modelId="{F6C131D1-D992-4095-8FE1-BC6D5AAA70DB}" type="presParOf" srcId="{100ABF1E-AB81-4F70-942C-2AD5561BF498}" destId="{E6A04EAA-D3E3-480D-A6C5-7B3DAA1F318D}" srcOrd="12" destOrd="0" presId="urn:microsoft.com/office/officeart/2005/8/layout/list1"/>
    <dgm:cxn modelId="{1F10C9DE-B8D0-41AF-A859-8C414C79D902}" type="presParOf" srcId="{E6A04EAA-D3E3-480D-A6C5-7B3DAA1F318D}" destId="{756BEDA8-C555-49C0-B8EA-09DE56AFD629}" srcOrd="0" destOrd="0" presId="urn:microsoft.com/office/officeart/2005/8/layout/list1"/>
    <dgm:cxn modelId="{A1F06F67-29E0-49FD-B2E9-B3A4AD37932C}" type="presParOf" srcId="{E6A04EAA-D3E3-480D-A6C5-7B3DAA1F318D}" destId="{D84A1629-5D6D-49FC-A110-3D75F132A91B}" srcOrd="1" destOrd="0" presId="urn:microsoft.com/office/officeart/2005/8/layout/list1"/>
    <dgm:cxn modelId="{27AB339B-3DA9-463D-B9DF-0359F041D039}" type="presParOf" srcId="{100ABF1E-AB81-4F70-942C-2AD5561BF498}" destId="{4F4ED6FA-9D62-4E92-83C5-54013AE38112}" srcOrd="13" destOrd="0" presId="urn:microsoft.com/office/officeart/2005/8/layout/list1"/>
    <dgm:cxn modelId="{0B3141CD-1F45-41A8-89B6-3A6413D8F050}" type="presParOf" srcId="{100ABF1E-AB81-4F70-942C-2AD5561BF498}" destId="{BAE3F4D8-BADA-4AEA-896A-0E65BFAA0097}" srcOrd="14" destOrd="0" presId="urn:microsoft.com/office/officeart/2005/8/layout/list1"/>
    <dgm:cxn modelId="{D047103B-29B7-4EB4-A7D6-EA205212D429}" type="presParOf" srcId="{100ABF1E-AB81-4F70-942C-2AD5561BF498}" destId="{493AAD73-86EB-4AE1-8CCC-5B383E444F1B}" srcOrd="15" destOrd="0" presId="urn:microsoft.com/office/officeart/2005/8/layout/list1"/>
    <dgm:cxn modelId="{AA165F2D-27F4-40AF-B13D-058BDF990DE6}" type="presParOf" srcId="{100ABF1E-AB81-4F70-942C-2AD5561BF498}" destId="{8137001D-887B-4C99-989F-4D73F5F2FB18}" srcOrd="16" destOrd="0" presId="urn:microsoft.com/office/officeart/2005/8/layout/list1"/>
    <dgm:cxn modelId="{AA9C901D-E699-4570-A9E4-05FDF32136A1}" type="presParOf" srcId="{8137001D-887B-4C99-989F-4D73F5F2FB18}" destId="{F62F1C86-3BD2-4282-8CE1-7EA4B2284749}" srcOrd="0" destOrd="0" presId="urn:microsoft.com/office/officeart/2005/8/layout/list1"/>
    <dgm:cxn modelId="{5D66BF64-E3D6-48C9-B49C-044C795A92BC}" type="presParOf" srcId="{8137001D-887B-4C99-989F-4D73F5F2FB18}" destId="{598BC92C-F5E3-4DD4-A7EA-1F3768132A00}" srcOrd="1" destOrd="0" presId="urn:microsoft.com/office/officeart/2005/8/layout/list1"/>
    <dgm:cxn modelId="{4EF97906-A966-4B36-8893-9FD79768560E}" type="presParOf" srcId="{100ABF1E-AB81-4F70-942C-2AD5561BF498}" destId="{D6E86CA4-43F3-4C50-A6B2-3FF294E16378}" srcOrd="17" destOrd="0" presId="urn:microsoft.com/office/officeart/2005/8/layout/list1"/>
    <dgm:cxn modelId="{398DEC98-2F59-4934-A44A-D6FEADB7C567}" type="presParOf" srcId="{100ABF1E-AB81-4F70-942C-2AD5561BF498}" destId="{D7E47967-FED3-4A37-8A5B-F16C467A41DE}" srcOrd="18" destOrd="0" presId="urn:microsoft.com/office/officeart/2005/8/layout/list1"/>
    <dgm:cxn modelId="{B9720391-E9D8-46D0-9516-2D960BC8BDEA}" type="presParOf" srcId="{100ABF1E-AB81-4F70-942C-2AD5561BF498}" destId="{D65BF2C2-09ED-493E-8823-FF393D08A9A7}" srcOrd="19" destOrd="0" presId="urn:microsoft.com/office/officeart/2005/8/layout/list1"/>
    <dgm:cxn modelId="{5085C425-CC47-4E68-83E2-D169C1F81419}" type="presParOf" srcId="{100ABF1E-AB81-4F70-942C-2AD5561BF498}" destId="{9B27355E-33A2-495E-A7D0-638FB9D72FED}" srcOrd="20" destOrd="0" presId="urn:microsoft.com/office/officeart/2005/8/layout/list1"/>
    <dgm:cxn modelId="{AD3B24CF-364B-4D44-BB5B-867AC286C11E}" type="presParOf" srcId="{9B27355E-33A2-495E-A7D0-638FB9D72FED}" destId="{1D0AE311-2651-4586-A61C-D00C40187D61}" srcOrd="0" destOrd="0" presId="urn:microsoft.com/office/officeart/2005/8/layout/list1"/>
    <dgm:cxn modelId="{E7080BD5-1748-4EEC-9A53-47A695820561}" type="presParOf" srcId="{9B27355E-33A2-495E-A7D0-638FB9D72FED}" destId="{CFA0DA64-97BA-446F-B4A0-8060BAD66DFE}" srcOrd="1" destOrd="0" presId="urn:microsoft.com/office/officeart/2005/8/layout/list1"/>
    <dgm:cxn modelId="{A0EFF374-07DD-4ECB-AB05-6066194F49F5}" type="presParOf" srcId="{100ABF1E-AB81-4F70-942C-2AD5561BF498}" destId="{684F91CB-3C7C-4EA1-8219-5B3B16838228}" srcOrd="21" destOrd="0" presId="urn:microsoft.com/office/officeart/2005/8/layout/list1"/>
    <dgm:cxn modelId="{A7984BBA-06F6-49C3-940D-AFF3C280EB4A}" type="presParOf" srcId="{100ABF1E-AB81-4F70-942C-2AD5561BF498}" destId="{640A3073-3DAD-4493-B36A-EB64E4D2FCE9}" srcOrd="22" destOrd="0" presId="urn:microsoft.com/office/officeart/2005/8/layout/list1"/>
    <dgm:cxn modelId="{FDF396DE-201B-4FC1-9FDF-86BB6E87442B}" type="presParOf" srcId="{100ABF1E-AB81-4F70-942C-2AD5561BF498}" destId="{FF70FC28-F7CB-4257-B813-24886254EDDB}" srcOrd="23" destOrd="0" presId="urn:microsoft.com/office/officeart/2005/8/layout/list1"/>
    <dgm:cxn modelId="{77E92D5C-8E66-446F-BE79-B2CAC9016DD2}" type="presParOf" srcId="{100ABF1E-AB81-4F70-942C-2AD5561BF498}" destId="{9F122FB3-11E9-42E4-ADA6-76D60E76CDF7}" srcOrd="24" destOrd="0" presId="urn:microsoft.com/office/officeart/2005/8/layout/list1"/>
    <dgm:cxn modelId="{C386F171-FA1A-4042-90C7-B0532D9AF93A}" type="presParOf" srcId="{9F122FB3-11E9-42E4-ADA6-76D60E76CDF7}" destId="{3FA010FD-5CB3-4C3F-8F14-92EA7067BD2E}" srcOrd="0" destOrd="0" presId="urn:microsoft.com/office/officeart/2005/8/layout/list1"/>
    <dgm:cxn modelId="{C57F05C0-3B92-4E2A-A99D-9C77915C2B91}" type="presParOf" srcId="{9F122FB3-11E9-42E4-ADA6-76D60E76CDF7}" destId="{F15F9924-907B-413D-BD73-EA3C5EBBE5AE}" srcOrd="1" destOrd="0" presId="urn:microsoft.com/office/officeart/2005/8/layout/list1"/>
    <dgm:cxn modelId="{9E39AB63-F07A-48D1-A7A8-F3A077E119DB}" type="presParOf" srcId="{100ABF1E-AB81-4F70-942C-2AD5561BF498}" destId="{49AEDFD9-1037-4371-8B57-F66EDC90A361}" srcOrd="25" destOrd="0" presId="urn:microsoft.com/office/officeart/2005/8/layout/list1"/>
    <dgm:cxn modelId="{7069BDBC-DA9A-43F5-9BF3-3B857BE1B57E}" type="presParOf" srcId="{100ABF1E-AB81-4F70-942C-2AD5561BF498}" destId="{DA99367A-A627-4BB2-9F3B-0C6803EB1F1D}" srcOrd="26" destOrd="0" presId="urn:microsoft.com/office/officeart/2005/8/layout/list1"/>
    <dgm:cxn modelId="{F44A390B-C454-4302-821B-F034E61ECDAE}" type="presParOf" srcId="{100ABF1E-AB81-4F70-942C-2AD5561BF498}" destId="{65E53D6A-F336-4A7E-9990-B33B8F36AF18}" srcOrd="27" destOrd="0" presId="urn:microsoft.com/office/officeart/2005/8/layout/list1"/>
    <dgm:cxn modelId="{C3A5C9B4-7ADE-4613-8A11-24635F1D0764}" type="presParOf" srcId="{100ABF1E-AB81-4F70-942C-2AD5561BF498}" destId="{94B7C1FD-D13B-4FD8-A2B6-2623E02B4A5D}" srcOrd="28" destOrd="0" presId="urn:microsoft.com/office/officeart/2005/8/layout/list1"/>
    <dgm:cxn modelId="{B1DA7C25-A66D-4ED4-8FBB-A1DF18FB2C14}" type="presParOf" srcId="{94B7C1FD-D13B-4FD8-A2B6-2623E02B4A5D}" destId="{826B79A0-E49F-47FD-AE42-DDD20F51ED7F}" srcOrd="0" destOrd="0" presId="urn:microsoft.com/office/officeart/2005/8/layout/list1"/>
    <dgm:cxn modelId="{1FCA18AE-9EA1-49EA-9698-6F6AA2C90CE3}" type="presParOf" srcId="{94B7C1FD-D13B-4FD8-A2B6-2623E02B4A5D}" destId="{8F036069-0310-4614-9DD0-8A72EA3DA29B}" srcOrd="1" destOrd="0" presId="urn:microsoft.com/office/officeart/2005/8/layout/list1"/>
    <dgm:cxn modelId="{BA9535C2-ACC8-45E8-86C1-AC3A5CB77F67}" type="presParOf" srcId="{100ABF1E-AB81-4F70-942C-2AD5561BF498}" destId="{D73B96F2-081D-487A-B141-9994B909972E}" srcOrd="29" destOrd="0" presId="urn:microsoft.com/office/officeart/2005/8/layout/list1"/>
    <dgm:cxn modelId="{C5F295B4-A7F7-438A-A659-47CBA0FC7344}" type="presParOf" srcId="{100ABF1E-AB81-4F70-942C-2AD5561BF498}" destId="{18479341-B575-4801-B7CF-071295453E93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4DE248-BC14-48D9-A181-EBA8173DFCC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D702795-F521-459D-A30F-B783CEB93B12}">
      <dgm:prSet phldrT="[Text]"/>
      <dgm:spPr/>
      <dgm:t>
        <a:bodyPr/>
        <a:lstStyle/>
        <a:p>
          <a:pPr rtl="1"/>
          <a:endParaRPr lang="ar-JO" dirty="0"/>
        </a:p>
      </dgm:t>
    </dgm:pt>
    <dgm:pt modelId="{66870EF1-1A6A-4153-B615-DD4C940604CF}" type="parTrans" cxnId="{A9B383BC-06EE-43FB-8B23-9BDF5146635A}">
      <dgm:prSet/>
      <dgm:spPr/>
      <dgm:t>
        <a:bodyPr/>
        <a:lstStyle/>
        <a:p>
          <a:pPr rtl="1"/>
          <a:endParaRPr lang="ar-JO"/>
        </a:p>
      </dgm:t>
    </dgm:pt>
    <dgm:pt modelId="{B774B0B3-A64B-4EEB-A896-9942B9A0997F}" type="sibTrans" cxnId="{A9B383BC-06EE-43FB-8B23-9BDF5146635A}">
      <dgm:prSet/>
      <dgm:spPr/>
      <dgm:t>
        <a:bodyPr/>
        <a:lstStyle/>
        <a:p>
          <a:pPr rtl="1"/>
          <a:endParaRPr lang="ar-JO"/>
        </a:p>
      </dgm:t>
    </dgm:pt>
    <dgm:pt modelId="{E5CADA07-3CA4-4D4F-8DBE-E5DFB0D54D5B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rtl="1"/>
          <a:endParaRPr lang="ar-JO" dirty="0"/>
        </a:p>
      </dgm:t>
    </dgm:pt>
    <dgm:pt modelId="{1D3699DE-0817-4FF3-A626-F2C446B4554A}" type="parTrans" cxnId="{89B59290-FD43-48E4-B46D-DA76B8CCB189}">
      <dgm:prSet/>
      <dgm:spPr/>
      <dgm:t>
        <a:bodyPr/>
        <a:lstStyle/>
        <a:p>
          <a:pPr rtl="1"/>
          <a:endParaRPr lang="ar-JO"/>
        </a:p>
      </dgm:t>
    </dgm:pt>
    <dgm:pt modelId="{F29F85F6-FCC3-4135-8DD0-B52BFF8F5A41}" type="sibTrans" cxnId="{89B59290-FD43-48E4-B46D-DA76B8CCB189}">
      <dgm:prSet/>
      <dgm:spPr/>
      <dgm:t>
        <a:bodyPr/>
        <a:lstStyle/>
        <a:p>
          <a:pPr rtl="1"/>
          <a:endParaRPr lang="ar-JO"/>
        </a:p>
      </dgm:t>
    </dgm:pt>
    <dgm:pt modelId="{00F07DF5-EE9D-49DF-BD6A-13035BB91861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rtl="1"/>
          <a:endParaRPr lang="ar-JO" dirty="0"/>
        </a:p>
      </dgm:t>
    </dgm:pt>
    <dgm:pt modelId="{D6BBC936-A983-41B8-A0E5-FC103AF29D40}" type="parTrans" cxnId="{68F570AC-66A5-47B0-A14B-FB7C72F7D0CD}">
      <dgm:prSet/>
      <dgm:spPr/>
      <dgm:t>
        <a:bodyPr/>
        <a:lstStyle/>
        <a:p>
          <a:pPr rtl="1"/>
          <a:endParaRPr lang="ar-JO"/>
        </a:p>
      </dgm:t>
    </dgm:pt>
    <dgm:pt modelId="{7A105CE2-93CB-4BDC-950D-01723AC0695C}" type="sibTrans" cxnId="{68F570AC-66A5-47B0-A14B-FB7C72F7D0CD}">
      <dgm:prSet/>
      <dgm:spPr/>
      <dgm:t>
        <a:bodyPr/>
        <a:lstStyle/>
        <a:p>
          <a:pPr rtl="1"/>
          <a:endParaRPr lang="ar-JO"/>
        </a:p>
      </dgm:t>
    </dgm:pt>
    <dgm:pt modelId="{64615EC6-0DFA-47CA-9996-0B5A5AB0A3C4}" type="pres">
      <dgm:prSet presAssocID="{214DE248-BC14-48D9-A181-EBA8173DFCC5}" presName="CompostProcess" presStyleCnt="0">
        <dgm:presLayoutVars>
          <dgm:dir/>
          <dgm:resizeHandles val="exact"/>
        </dgm:presLayoutVars>
      </dgm:prSet>
      <dgm:spPr/>
    </dgm:pt>
    <dgm:pt modelId="{EB26C5A1-093D-4D1E-AA6C-0EFC9D87ACB6}" type="pres">
      <dgm:prSet presAssocID="{214DE248-BC14-48D9-A181-EBA8173DFCC5}" presName="arrow" presStyleLbl="bgShp" presStyleIdx="0" presStyleCnt="1" custScaleX="108200"/>
      <dgm:spPr/>
    </dgm:pt>
    <dgm:pt modelId="{D5F4DC54-5EFA-4A7F-BF1D-801E1D31330E}" type="pres">
      <dgm:prSet presAssocID="{214DE248-BC14-48D9-A181-EBA8173DFCC5}" presName="linearProcess" presStyleCnt="0"/>
      <dgm:spPr/>
    </dgm:pt>
    <dgm:pt modelId="{A0376172-126E-4F7F-88DF-329B1CF562B2}" type="pres">
      <dgm:prSet presAssocID="{5D702795-F521-459D-A30F-B783CEB93B12}" presName="textNode" presStyleLbl="node1" presStyleIdx="0" presStyleCnt="3" custScaleX="118683" custScaleY="104039">
        <dgm:presLayoutVars>
          <dgm:bulletEnabled val="1"/>
        </dgm:presLayoutVars>
      </dgm:prSet>
      <dgm:spPr/>
    </dgm:pt>
    <dgm:pt modelId="{5E249D69-B34E-4F78-9B81-3A5950CB92C4}" type="pres">
      <dgm:prSet presAssocID="{B774B0B3-A64B-4EEB-A896-9942B9A0997F}" presName="sibTrans" presStyleCnt="0"/>
      <dgm:spPr/>
    </dgm:pt>
    <dgm:pt modelId="{521994C9-8298-44DC-9FF4-5EDEA30F1F21}" type="pres">
      <dgm:prSet presAssocID="{E5CADA07-3CA4-4D4F-8DBE-E5DFB0D54D5B}" presName="textNode" presStyleLbl="node1" presStyleIdx="1" presStyleCnt="3" custScaleX="107206" custScaleY="106184">
        <dgm:presLayoutVars>
          <dgm:bulletEnabled val="1"/>
        </dgm:presLayoutVars>
      </dgm:prSet>
      <dgm:spPr/>
    </dgm:pt>
    <dgm:pt modelId="{B50F8AB4-21B2-4B38-AB3B-AB004EC656D6}" type="pres">
      <dgm:prSet presAssocID="{F29F85F6-FCC3-4135-8DD0-B52BFF8F5A41}" presName="sibTrans" presStyleCnt="0"/>
      <dgm:spPr/>
    </dgm:pt>
    <dgm:pt modelId="{CC9072E2-A114-431F-98C3-B9E7A71AEAA5}" type="pres">
      <dgm:prSet presAssocID="{00F07DF5-EE9D-49DF-BD6A-13035BB91861}" presName="textNode" presStyleLbl="node1" presStyleIdx="2" presStyleCnt="3" custScaleX="110062" custScaleY="104039" custLinFactNeighborX="-5720" custLinFactNeighborY="715">
        <dgm:presLayoutVars>
          <dgm:bulletEnabled val="1"/>
        </dgm:presLayoutVars>
      </dgm:prSet>
      <dgm:spPr/>
    </dgm:pt>
  </dgm:ptLst>
  <dgm:cxnLst>
    <dgm:cxn modelId="{3D0CC75E-6795-4A93-87E0-C77EA964E249}" type="presOf" srcId="{E5CADA07-3CA4-4D4F-8DBE-E5DFB0D54D5B}" destId="{521994C9-8298-44DC-9FF4-5EDEA30F1F21}" srcOrd="0" destOrd="0" presId="urn:microsoft.com/office/officeart/2005/8/layout/hProcess9"/>
    <dgm:cxn modelId="{0085C769-6FCE-4D3C-ABB5-6DEAF9C8F6C2}" type="presOf" srcId="{214DE248-BC14-48D9-A181-EBA8173DFCC5}" destId="{64615EC6-0DFA-47CA-9996-0B5A5AB0A3C4}" srcOrd="0" destOrd="0" presId="urn:microsoft.com/office/officeart/2005/8/layout/hProcess9"/>
    <dgm:cxn modelId="{89B59290-FD43-48E4-B46D-DA76B8CCB189}" srcId="{214DE248-BC14-48D9-A181-EBA8173DFCC5}" destId="{E5CADA07-3CA4-4D4F-8DBE-E5DFB0D54D5B}" srcOrd="1" destOrd="0" parTransId="{1D3699DE-0817-4FF3-A626-F2C446B4554A}" sibTransId="{F29F85F6-FCC3-4135-8DD0-B52BFF8F5A41}"/>
    <dgm:cxn modelId="{BE5F63AA-4B6A-48F5-B9D6-AF86C790D70C}" type="presOf" srcId="{00F07DF5-EE9D-49DF-BD6A-13035BB91861}" destId="{CC9072E2-A114-431F-98C3-B9E7A71AEAA5}" srcOrd="0" destOrd="0" presId="urn:microsoft.com/office/officeart/2005/8/layout/hProcess9"/>
    <dgm:cxn modelId="{68F570AC-66A5-47B0-A14B-FB7C72F7D0CD}" srcId="{214DE248-BC14-48D9-A181-EBA8173DFCC5}" destId="{00F07DF5-EE9D-49DF-BD6A-13035BB91861}" srcOrd="2" destOrd="0" parTransId="{D6BBC936-A983-41B8-A0E5-FC103AF29D40}" sibTransId="{7A105CE2-93CB-4BDC-950D-01723AC0695C}"/>
    <dgm:cxn modelId="{A9B383BC-06EE-43FB-8B23-9BDF5146635A}" srcId="{214DE248-BC14-48D9-A181-EBA8173DFCC5}" destId="{5D702795-F521-459D-A30F-B783CEB93B12}" srcOrd="0" destOrd="0" parTransId="{66870EF1-1A6A-4153-B615-DD4C940604CF}" sibTransId="{B774B0B3-A64B-4EEB-A896-9942B9A0997F}"/>
    <dgm:cxn modelId="{FA614DDB-1822-404E-BA19-4F1E7A5146BE}" type="presOf" srcId="{5D702795-F521-459D-A30F-B783CEB93B12}" destId="{A0376172-126E-4F7F-88DF-329B1CF562B2}" srcOrd="0" destOrd="0" presId="urn:microsoft.com/office/officeart/2005/8/layout/hProcess9"/>
    <dgm:cxn modelId="{CA6CAADA-275B-42A6-8B14-7C356DA86BD1}" type="presParOf" srcId="{64615EC6-0DFA-47CA-9996-0B5A5AB0A3C4}" destId="{EB26C5A1-093D-4D1E-AA6C-0EFC9D87ACB6}" srcOrd="0" destOrd="0" presId="urn:microsoft.com/office/officeart/2005/8/layout/hProcess9"/>
    <dgm:cxn modelId="{8C7E158A-41F2-4403-BE84-8C0C4AE4CF79}" type="presParOf" srcId="{64615EC6-0DFA-47CA-9996-0B5A5AB0A3C4}" destId="{D5F4DC54-5EFA-4A7F-BF1D-801E1D31330E}" srcOrd="1" destOrd="0" presId="urn:microsoft.com/office/officeart/2005/8/layout/hProcess9"/>
    <dgm:cxn modelId="{AFA0D03A-4738-4281-B8DB-E3C98C37CAEF}" type="presParOf" srcId="{D5F4DC54-5EFA-4A7F-BF1D-801E1D31330E}" destId="{A0376172-126E-4F7F-88DF-329B1CF562B2}" srcOrd="0" destOrd="0" presId="urn:microsoft.com/office/officeart/2005/8/layout/hProcess9"/>
    <dgm:cxn modelId="{D220A1BE-DF52-499D-A789-9AA9C2D947DD}" type="presParOf" srcId="{D5F4DC54-5EFA-4A7F-BF1D-801E1D31330E}" destId="{5E249D69-B34E-4F78-9B81-3A5950CB92C4}" srcOrd="1" destOrd="0" presId="urn:microsoft.com/office/officeart/2005/8/layout/hProcess9"/>
    <dgm:cxn modelId="{11324A27-F400-4BBC-88D3-D4FDD2842C1C}" type="presParOf" srcId="{D5F4DC54-5EFA-4A7F-BF1D-801E1D31330E}" destId="{521994C9-8298-44DC-9FF4-5EDEA30F1F21}" srcOrd="2" destOrd="0" presId="urn:microsoft.com/office/officeart/2005/8/layout/hProcess9"/>
    <dgm:cxn modelId="{1158620B-5BDF-4FD6-A7F7-5C1ABE7EB8C1}" type="presParOf" srcId="{D5F4DC54-5EFA-4A7F-BF1D-801E1D31330E}" destId="{B50F8AB4-21B2-4B38-AB3B-AB004EC656D6}" srcOrd="3" destOrd="0" presId="urn:microsoft.com/office/officeart/2005/8/layout/hProcess9"/>
    <dgm:cxn modelId="{D2D23F37-BB05-4BF0-91B0-BC189E73ED29}" type="presParOf" srcId="{D5F4DC54-5EFA-4A7F-BF1D-801E1D31330E}" destId="{CC9072E2-A114-431F-98C3-B9E7A71AEAA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4F0B81-49C9-44B0-8507-EBA4C73B0F6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DCDB385B-2645-46DF-BD58-6C238B7353A3}">
      <dgm:prSet phldrT="[Text]"/>
      <dgm:spPr/>
      <dgm:t>
        <a:bodyPr/>
        <a:lstStyle/>
        <a:p>
          <a:pPr rtl="1"/>
          <a:endParaRPr lang="ar-JO" dirty="0"/>
        </a:p>
      </dgm:t>
    </dgm:pt>
    <dgm:pt modelId="{A909466F-29C5-49DB-8086-D5EBEBB414A5}" type="parTrans" cxnId="{3D7B4C8B-0356-4769-8CD6-8AE3BA486EC4}">
      <dgm:prSet/>
      <dgm:spPr/>
      <dgm:t>
        <a:bodyPr/>
        <a:lstStyle/>
        <a:p>
          <a:pPr rtl="1"/>
          <a:endParaRPr lang="ar-JO"/>
        </a:p>
      </dgm:t>
    </dgm:pt>
    <dgm:pt modelId="{71435E55-2C7C-4CF2-BAA0-76A0ABA92A92}" type="sibTrans" cxnId="{3D7B4C8B-0356-4769-8CD6-8AE3BA486EC4}">
      <dgm:prSet/>
      <dgm:spPr/>
      <dgm:t>
        <a:bodyPr/>
        <a:lstStyle/>
        <a:p>
          <a:pPr rtl="1"/>
          <a:endParaRPr lang="ar-JO"/>
        </a:p>
      </dgm:t>
    </dgm:pt>
    <dgm:pt modelId="{B0708665-46B4-4107-A6BE-BFD60B235C08}">
      <dgm:prSet phldrT="[Text]"/>
      <dgm:spPr>
        <a:solidFill>
          <a:schemeClr val="accent3">
            <a:lumMod val="40000"/>
            <a:lumOff val="60000"/>
          </a:schemeClr>
        </a:solidFill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pPr rtl="1"/>
          <a:endParaRPr lang="ar-JO" dirty="0"/>
        </a:p>
      </dgm:t>
    </dgm:pt>
    <dgm:pt modelId="{B9CACF80-5E98-4AE8-A8ED-59F88569D97A}" type="parTrans" cxnId="{37D32B30-AF6D-4991-94E5-815AEDC37F33}">
      <dgm:prSet/>
      <dgm:spPr/>
      <dgm:t>
        <a:bodyPr/>
        <a:lstStyle/>
        <a:p>
          <a:pPr rtl="1"/>
          <a:endParaRPr lang="ar-JO"/>
        </a:p>
      </dgm:t>
    </dgm:pt>
    <dgm:pt modelId="{B917362D-ABE1-445E-BDC7-67521C33727F}" type="sibTrans" cxnId="{37D32B30-AF6D-4991-94E5-815AEDC37F33}">
      <dgm:prSet/>
      <dgm:spPr/>
      <dgm:t>
        <a:bodyPr/>
        <a:lstStyle/>
        <a:p>
          <a:pPr rtl="1"/>
          <a:endParaRPr lang="ar-JO"/>
        </a:p>
      </dgm:t>
    </dgm:pt>
    <dgm:pt modelId="{BCEC00FE-9519-4DF3-89F9-32700390D186}" type="pres">
      <dgm:prSet presAssocID="{844F0B81-49C9-44B0-8507-EBA4C73B0F69}" presName="outerComposite" presStyleCnt="0">
        <dgm:presLayoutVars>
          <dgm:chMax val="5"/>
          <dgm:dir/>
          <dgm:resizeHandles val="exact"/>
        </dgm:presLayoutVars>
      </dgm:prSet>
      <dgm:spPr/>
    </dgm:pt>
    <dgm:pt modelId="{91CC3ADC-2B39-4917-AE52-E5CED374F8BF}" type="pres">
      <dgm:prSet presAssocID="{844F0B81-49C9-44B0-8507-EBA4C73B0F69}" presName="dummyMaxCanvas" presStyleCnt="0">
        <dgm:presLayoutVars/>
      </dgm:prSet>
      <dgm:spPr/>
    </dgm:pt>
    <dgm:pt modelId="{D9F0647E-A1A0-4859-8B60-AB876940B6DB}" type="pres">
      <dgm:prSet presAssocID="{844F0B81-49C9-44B0-8507-EBA4C73B0F69}" presName="TwoNodes_1" presStyleLbl="node1" presStyleIdx="0" presStyleCnt="2">
        <dgm:presLayoutVars>
          <dgm:bulletEnabled val="1"/>
        </dgm:presLayoutVars>
      </dgm:prSet>
      <dgm:spPr/>
    </dgm:pt>
    <dgm:pt modelId="{2DB36E37-46B0-4332-BCE0-D2BF55C7FA42}" type="pres">
      <dgm:prSet presAssocID="{844F0B81-49C9-44B0-8507-EBA4C73B0F69}" presName="TwoNodes_2" presStyleLbl="node1" presStyleIdx="1" presStyleCnt="2">
        <dgm:presLayoutVars>
          <dgm:bulletEnabled val="1"/>
        </dgm:presLayoutVars>
      </dgm:prSet>
      <dgm:spPr/>
    </dgm:pt>
    <dgm:pt modelId="{F0F4483A-9D97-4217-915A-8CB4753B2552}" type="pres">
      <dgm:prSet presAssocID="{844F0B81-49C9-44B0-8507-EBA4C73B0F69}" presName="TwoConn_1-2" presStyleLbl="fgAccFollowNode1" presStyleIdx="0" presStyleCnt="1">
        <dgm:presLayoutVars>
          <dgm:bulletEnabled val="1"/>
        </dgm:presLayoutVars>
      </dgm:prSet>
      <dgm:spPr/>
    </dgm:pt>
    <dgm:pt modelId="{40E2B072-8B62-4828-840E-ED942AB17A7D}" type="pres">
      <dgm:prSet presAssocID="{844F0B81-49C9-44B0-8507-EBA4C73B0F69}" presName="TwoNodes_1_text" presStyleLbl="node1" presStyleIdx="1" presStyleCnt="2">
        <dgm:presLayoutVars>
          <dgm:bulletEnabled val="1"/>
        </dgm:presLayoutVars>
      </dgm:prSet>
      <dgm:spPr/>
    </dgm:pt>
    <dgm:pt modelId="{2799AB3B-4E38-4756-BAEA-686A1CD0BB17}" type="pres">
      <dgm:prSet presAssocID="{844F0B81-49C9-44B0-8507-EBA4C73B0F69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37D32B30-AF6D-4991-94E5-815AEDC37F33}" srcId="{844F0B81-49C9-44B0-8507-EBA4C73B0F69}" destId="{B0708665-46B4-4107-A6BE-BFD60B235C08}" srcOrd="1" destOrd="0" parTransId="{B9CACF80-5E98-4AE8-A8ED-59F88569D97A}" sibTransId="{B917362D-ABE1-445E-BDC7-67521C33727F}"/>
    <dgm:cxn modelId="{4370F231-7F0F-48A3-8545-43390A89C128}" type="presOf" srcId="{B0708665-46B4-4107-A6BE-BFD60B235C08}" destId="{2DB36E37-46B0-4332-BCE0-D2BF55C7FA42}" srcOrd="0" destOrd="0" presId="urn:microsoft.com/office/officeart/2005/8/layout/vProcess5"/>
    <dgm:cxn modelId="{F435984C-8DA9-46C9-9989-FF11A730DD37}" type="presOf" srcId="{B0708665-46B4-4107-A6BE-BFD60B235C08}" destId="{2799AB3B-4E38-4756-BAEA-686A1CD0BB17}" srcOrd="1" destOrd="0" presId="urn:microsoft.com/office/officeart/2005/8/layout/vProcess5"/>
    <dgm:cxn modelId="{3D7B4C8B-0356-4769-8CD6-8AE3BA486EC4}" srcId="{844F0B81-49C9-44B0-8507-EBA4C73B0F69}" destId="{DCDB385B-2645-46DF-BD58-6C238B7353A3}" srcOrd="0" destOrd="0" parTransId="{A909466F-29C5-49DB-8086-D5EBEBB414A5}" sibTransId="{71435E55-2C7C-4CF2-BAA0-76A0ABA92A92}"/>
    <dgm:cxn modelId="{549605A4-DB1B-4A27-B82D-1314E0B110D3}" type="presOf" srcId="{DCDB385B-2645-46DF-BD58-6C238B7353A3}" destId="{40E2B072-8B62-4828-840E-ED942AB17A7D}" srcOrd="1" destOrd="0" presId="urn:microsoft.com/office/officeart/2005/8/layout/vProcess5"/>
    <dgm:cxn modelId="{944FC8AE-B5F3-4B40-9424-744B1CE01D21}" type="presOf" srcId="{DCDB385B-2645-46DF-BD58-6C238B7353A3}" destId="{D9F0647E-A1A0-4859-8B60-AB876940B6DB}" srcOrd="0" destOrd="0" presId="urn:microsoft.com/office/officeart/2005/8/layout/vProcess5"/>
    <dgm:cxn modelId="{71F3AED3-5F5A-4A9E-AB7D-F992557F42AF}" type="presOf" srcId="{71435E55-2C7C-4CF2-BAA0-76A0ABA92A92}" destId="{F0F4483A-9D97-4217-915A-8CB4753B2552}" srcOrd="0" destOrd="0" presId="urn:microsoft.com/office/officeart/2005/8/layout/vProcess5"/>
    <dgm:cxn modelId="{163EDAFF-057B-4854-B027-FA91CF4F65A6}" type="presOf" srcId="{844F0B81-49C9-44B0-8507-EBA4C73B0F69}" destId="{BCEC00FE-9519-4DF3-89F9-32700390D186}" srcOrd="0" destOrd="0" presId="urn:microsoft.com/office/officeart/2005/8/layout/vProcess5"/>
    <dgm:cxn modelId="{0846CA89-178C-41A1-86DC-A86508977A8A}" type="presParOf" srcId="{BCEC00FE-9519-4DF3-89F9-32700390D186}" destId="{91CC3ADC-2B39-4917-AE52-E5CED374F8BF}" srcOrd="0" destOrd="0" presId="urn:microsoft.com/office/officeart/2005/8/layout/vProcess5"/>
    <dgm:cxn modelId="{0810DB81-A0C3-4BF8-8323-B23EA2C8FA64}" type="presParOf" srcId="{BCEC00FE-9519-4DF3-89F9-32700390D186}" destId="{D9F0647E-A1A0-4859-8B60-AB876940B6DB}" srcOrd="1" destOrd="0" presId="urn:microsoft.com/office/officeart/2005/8/layout/vProcess5"/>
    <dgm:cxn modelId="{80A9AD84-7F33-4A9A-9FE3-2A6E6E3C9DE6}" type="presParOf" srcId="{BCEC00FE-9519-4DF3-89F9-32700390D186}" destId="{2DB36E37-46B0-4332-BCE0-D2BF55C7FA42}" srcOrd="2" destOrd="0" presId="urn:microsoft.com/office/officeart/2005/8/layout/vProcess5"/>
    <dgm:cxn modelId="{EE623513-A9CB-4B75-8A3D-509EB96CA331}" type="presParOf" srcId="{BCEC00FE-9519-4DF3-89F9-32700390D186}" destId="{F0F4483A-9D97-4217-915A-8CB4753B2552}" srcOrd="3" destOrd="0" presId="urn:microsoft.com/office/officeart/2005/8/layout/vProcess5"/>
    <dgm:cxn modelId="{8B29E7FB-AD3D-4D66-9144-92ABB7FC6FCD}" type="presParOf" srcId="{BCEC00FE-9519-4DF3-89F9-32700390D186}" destId="{40E2B072-8B62-4828-840E-ED942AB17A7D}" srcOrd="4" destOrd="0" presId="urn:microsoft.com/office/officeart/2005/8/layout/vProcess5"/>
    <dgm:cxn modelId="{9E975969-F468-4666-A598-84005E0ECE40}" type="presParOf" srcId="{BCEC00FE-9519-4DF3-89F9-32700390D186}" destId="{2799AB3B-4E38-4756-BAEA-686A1CD0BB17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2E21DA-96C6-420A-8417-555883A9A21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30B3C4DF-AF72-4B0E-BB35-E63BBB309716}">
      <dgm:prSet phldrT="[Text]"/>
      <dgm:spPr/>
      <dgm:t>
        <a:bodyPr/>
        <a:lstStyle/>
        <a:p>
          <a:pPr rtl="1"/>
          <a:r>
            <a:rPr lang="en-US" dirty="0"/>
            <a:t>Codes:</a:t>
          </a:r>
          <a:endParaRPr lang="ar-JO" dirty="0"/>
        </a:p>
      </dgm:t>
    </dgm:pt>
    <dgm:pt modelId="{454E8F11-1932-40EE-8CFE-260E3BBDE5FB}" type="parTrans" cxnId="{8BF60D99-7623-4492-88BE-5A19A0FA8509}">
      <dgm:prSet/>
      <dgm:spPr/>
      <dgm:t>
        <a:bodyPr/>
        <a:lstStyle/>
        <a:p>
          <a:pPr rtl="1"/>
          <a:endParaRPr lang="ar-JO"/>
        </a:p>
      </dgm:t>
    </dgm:pt>
    <dgm:pt modelId="{6381307C-9DCA-45FA-9B31-244FEE5718C5}" type="sibTrans" cxnId="{8BF60D99-7623-4492-88BE-5A19A0FA8509}">
      <dgm:prSet/>
      <dgm:spPr/>
      <dgm:t>
        <a:bodyPr/>
        <a:lstStyle/>
        <a:p>
          <a:pPr rtl="1"/>
          <a:endParaRPr lang="ar-JO"/>
        </a:p>
      </dgm:t>
    </dgm:pt>
    <dgm:pt modelId="{C1A8476E-34BF-4D79-A355-9B13CD070906}">
      <dgm:prSet phldrT="[Text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pPr algn="l" rtl="0"/>
          <a:r>
            <a:rPr lang="en-US" sz="2000" dirty="0"/>
            <a:t>ACI-318-19</a:t>
          </a:r>
          <a:endParaRPr lang="ar-JO" sz="2000" dirty="0"/>
        </a:p>
      </dgm:t>
    </dgm:pt>
    <dgm:pt modelId="{65FDB8BD-ECFE-4E13-A8B2-0275389F1081}" type="parTrans" cxnId="{562B1BD1-1E71-41AB-BFF3-F7FF7FE0D5DF}">
      <dgm:prSet/>
      <dgm:spPr/>
      <dgm:t>
        <a:bodyPr/>
        <a:lstStyle/>
        <a:p>
          <a:pPr rtl="1"/>
          <a:endParaRPr lang="ar-JO"/>
        </a:p>
      </dgm:t>
    </dgm:pt>
    <dgm:pt modelId="{7D4CD825-2F14-49DD-AAC6-AB4ED93DC97B}" type="sibTrans" cxnId="{562B1BD1-1E71-41AB-BFF3-F7FF7FE0D5DF}">
      <dgm:prSet/>
      <dgm:spPr/>
      <dgm:t>
        <a:bodyPr/>
        <a:lstStyle/>
        <a:p>
          <a:pPr rtl="1"/>
          <a:endParaRPr lang="ar-JO"/>
        </a:p>
      </dgm:t>
    </dgm:pt>
    <dgm:pt modelId="{FC993762-7418-48B1-AA74-C6AD03F2D057}">
      <dgm:prSet phldrT="[Text]"/>
      <dgm:spPr/>
      <dgm:t>
        <a:bodyPr/>
        <a:lstStyle/>
        <a:p>
          <a:pPr rtl="1"/>
          <a:r>
            <a:rPr lang="en-US" dirty="0"/>
            <a:t>materials</a:t>
          </a:r>
          <a:endParaRPr lang="ar-JO" dirty="0"/>
        </a:p>
      </dgm:t>
    </dgm:pt>
    <dgm:pt modelId="{F45418E0-5B0B-43F5-A63D-7E1AABA9C3AD}" type="parTrans" cxnId="{38021702-5A75-47C9-B9C9-CB41807E5131}">
      <dgm:prSet/>
      <dgm:spPr/>
      <dgm:t>
        <a:bodyPr/>
        <a:lstStyle/>
        <a:p>
          <a:pPr rtl="1"/>
          <a:endParaRPr lang="ar-JO"/>
        </a:p>
      </dgm:t>
    </dgm:pt>
    <dgm:pt modelId="{4385A6B8-DC43-4A13-B298-FCDA4A2F2B34}" type="sibTrans" cxnId="{38021702-5A75-47C9-B9C9-CB41807E5131}">
      <dgm:prSet/>
      <dgm:spPr/>
      <dgm:t>
        <a:bodyPr/>
        <a:lstStyle/>
        <a:p>
          <a:pPr rtl="1"/>
          <a:endParaRPr lang="ar-JO"/>
        </a:p>
      </dgm:t>
    </dgm:pt>
    <dgm:pt modelId="{E15285CA-0F19-4683-8A14-45F4DE47294F}">
      <dgm:prSet phldrT="[Text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algn="l" rtl="0"/>
          <a:r>
            <a:rPr lang="en-US" sz="2000" dirty="0"/>
            <a:t>Concrete 28MPa</a:t>
          </a:r>
          <a:endParaRPr lang="ar-JO" sz="2000" dirty="0"/>
        </a:p>
      </dgm:t>
    </dgm:pt>
    <dgm:pt modelId="{E177A883-0904-417B-9E67-3CBE8AC3E083}" type="parTrans" cxnId="{15F40BF8-8B8B-4785-8693-07824C214D35}">
      <dgm:prSet/>
      <dgm:spPr/>
      <dgm:t>
        <a:bodyPr/>
        <a:lstStyle/>
        <a:p>
          <a:pPr rtl="1"/>
          <a:endParaRPr lang="ar-JO"/>
        </a:p>
      </dgm:t>
    </dgm:pt>
    <dgm:pt modelId="{8FF0BC03-DA46-4BF9-82A7-D7E8B9E01CAC}" type="sibTrans" cxnId="{15F40BF8-8B8B-4785-8693-07824C214D35}">
      <dgm:prSet/>
      <dgm:spPr/>
      <dgm:t>
        <a:bodyPr/>
        <a:lstStyle/>
        <a:p>
          <a:pPr rtl="1"/>
          <a:endParaRPr lang="ar-JO"/>
        </a:p>
      </dgm:t>
    </dgm:pt>
    <dgm:pt modelId="{2E51D29B-0594-437E-BE6D-72B4592E025B}">
      <dgm:prSet phldrT="[Text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algn="l" rtl="0"/>
          <a:r>
            <a:rPr lang="en-US" sz="2000" dirty="0"/>
            <a:t>Steel 420MPa</a:t>
          </a:r>
          <a:endParaRPr lang="ar-JO" sz="2000" dirty="0"/>
        </a:p>
      </dgm:t>
    </dgm:pt>
    <dgm:pt modelId="{8AE6887D-D3C8-459B-A131-DBAF172BA5D5}" type="parTrans" cxnId="{16FB8D6A-2682-413A-9944-D5C4032913F5}">
      <dgm:prSet/>
      <dgm:spPr/>
      <dgm:t>
        <a:bodyPr/>
        <a:lstStyle/>
        <a:p>
          <a:pPr rtl="1"/>
          <a:endParaRPr lang="ar-JO"/>
        </a:p>
      </dgm:t>
    </dgm:pt>
    <dgm:pt modelId="{445E4214-B674-492D-B3A5-EA5EF0BC5BF3}" type="sibTrans" cxnId="{16FB8D6A-2682-413A-9944-D5C4032913F5}">
      <dgm:prSet/>
      <dgm:spPr/>
      <dgm:t>
        <a:bodyPr/>
        <a:lstStyle/>
        <a:p>
          <a:pPr rtl="1"/>
          <a:endParaRPr lang="ar-JO"/>
        </a:p>
      </dgm:t>
    </dgm:pt>
    <dgm:pt modelId="{96480600-7B69-44FE-BA56-EB85E4E7132F}">
      <dgm:prSet phldrT="[Text]"/>
      <dgm:spPr/>
      <dgm:t>
        <a:bodyPr/>
        <a:lstStyle/>
        <a:p>
          <a:pPr rtl="1"/>
          <a:r>
            <a:rPr lang="en-US" dirty="0"/>
            <a:t>loads</a:t>
          </a:r>
          <a:endParaRPr lang="ar-JO" dirty="0"/>
        </a:p>
      </dgm:t>
    </dgm:pt>
    <dgm:pt modelId="{492AF7C9-E488-4EB6-A6CB-E132DC22ED91}" type="parTrans" cxnId="{0E7C5DDD-50C5-45C1-9D0A-8E7813297835}">
      <dgm:prSet/>
      <dgm:spPr/>
      <dgm:t>
        <a:bodyPr/>
        <a:lstStyle/>
        <a:p>
          <a:pPr rtl="1"/>
          <a:endParaRPr lang="ar-JO"/>
        </a:p>
      </dgm:t>
    </dgm:pt>
    <dgm:pt modelId="{1D72CAC9-4D6B-4ABF-989D-A9B83AC65875}" type="sibTrans" cxnId="{0E7C5DDD-50C5-45C1-9D0A-8E7813297835}">
      <dgm:prSet/>
      <dgm:spPr/>
      <dgm:t>
        <a:bodyPr/>
        <a:lstStyle/>
        <a:p>
          <a:pPr rtl="1"/>
          <a:endParaRPr lang="ar-JO"/>
        </a:p>
      </dgm:t>
    </dgm:pt>
    <dgm:pt modelId="{A4E718F2-6A13-4E4C-9BE8-B3EDE6726C6D}">
      <dgm:prSet phldrT="[Text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pPr algn="l" rtl="0"/>
          <a:r>
            <a:rPr lang="en-US" sz="2000" dirty="0"/>
            <a:t>Live load </a:t>
          </a:r>
          <a:r>
            <a:rPr lang="en-US" sz="2000"/>
            <a:t>=3.90KN/m2</a:t>
          </a:r>
          <a:endParaRPr lang="ar-JO" sz="2000" dirty="0"/>
        </a:p>
      </dgm:t>
    </dgm:pt>
    <dgm:pt modelId="{3298691E-2E7E-4EF4-BDD3-C75B6EAD2605}" type="parTrans" cxnId="{038D80CD-9BEF-40BB-86F8-8AE334D0C893}">
      <dgm:prSet/>
      <dgm:spPr/>
      <dgm:t>
        <a:bodyPr/>
        <a:lstStyle/>
        <a:p>
          <a:pPr rtl="1"/>
          <a:endParaRPr lang="ar-JO"/>
        </a:p>
      </dgm:t>
    </dgm:pt>
    <dgm:pt modelId="{8D1CC28F-5972-418B-A37D-E1FA68EC497C}" type="sibTrans" cxnId="{038D80CD-9BEF-40BB-86F8-8AE334D0C893}">
      <dgm:prSet/>
      <dgm:spPr/>
      <dgm:t>
        <a:bodyPr/>
        <a:lstStyle/>
        <a:p>
          <a:pPr rtl="1"/>
          <a:endParaRPr lang="ar-JO"/>
        </a:p>
      </dgm:t>
    </dgm:pt>
    <dgm:pt modelId="{F801EA4F-5488-4D60-B635-5F2A0607784C}">
      <dgm:prSet phldrT="[Text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pPr algn="l" rtl="0"/>
          <a:r>
            <a:rPr lang="en-US" sz="2000" dirty="0"/>
            <a:t>SID =4.5KN/m2</a:t>
          </a:r>
          <a:endParaRPr lang="ar-JO" sz="2000" dirty="0"/>
        </a:p>
      </dgm:t>
    </dgm:pt>
    <dgm:pt modelId="{BEA69C81-0F3E-4FCA-BDFD-DB67EAF3EA80}" type="parTrans" cxnId="{4FC020F2-C06F-4E0A-9B36-78089BCB4961}">
      <dgm:prSet/>
      <dgm:spPr/>
      <dgm:t>
        <a:bodyPr/>
        <a:lstStyle/>
        <a:p>
          <a:pPr rtl="1"/>
          <a:endParaRPr lang="ar-JO"/>
        </a:p>
      </dgm:t>
    </dgm:pt>
    <dgm:pt modelId="{D22224DB-35F8-4687-8EF3-C7AF90F01F0C}" type="sibTrans" cxnId="{4FC020F2-C06F-4E0A-9B36-78089BCB4961}">
      <dgm:prSet/>
      <dgm:spPr/>
      <dgm:t>
        <a:bodyPr/>
        <a:lstStyle/>
        <a:p>
          <a:pPr rtl="1"/>
          <a:endParaRPr lang="ar-JO"/>
        </a:p>
      </dgm:t>
    </dgm:pt>
    <dgm:pt modelId="{F2A3B621-F3D3-41E2-87AB-E67C56DDD362}">
      <dgm:prSet phldrT="[Text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pPr algn="l" rtl="0"/>
          <a:r>
            <a:rPr lang="en-US" sz="2000" dirty="0"/>
            <a:t>Concrete brick wall = 18KN/m2 </a:t>
          </a:r>
          <a:endParaRPr lang="ar-JO" sz="2000" dirty="0"/>
        </a:p>
      </dgm:t>
    </dgm:pt>
    <dgm:pt modelId="{8EB83FCD-6BA9-4E4C-8290-6CACB8A6D3F7}" type="parTrans" cxnId="{AB3BF2AB-6FC7-40A2-9475-D7FD3886B158}">
      <dgm:prSet/>
      <dgm:spPr/>
      <dgm:t>
        <a:bodyPr/>
        <a:lstStyle/>
        <a:p>
          <a:pPr rtl="1"/>
          <a:endParaRPr lang="ar-JO"/>
        </a:p>
      </dgm:t>
    </dgm:pt>
    <dgm:pt modelId="{CD11644E-D1E9-43F2-B0F7-60AE5D157B57}" type="sibTrans" cxnId="{AB3BF2AB-6FC7-40A2-9475-D7FD3886B158}">
      <dgm:prSet/>
      <dgm:spPr/>
      <dgm:t>
        <a:bodyPr/>
        <a:lstStyle/>
        <a:p>
          <a:pPr rtl="1"/>
          <a:endParaRPr lang="ar-JO"/>
        </a:p>
      </dgm:t>
    </dgm:pt>
    <dgm:pt modelId="{32D6A27C-2398-4DEB-ADA2-47D2F456737F}" type="pres">
      <dgm:prSet presAssocID="{AD2E21DA-96C6-420A-8417-555883A9A21A}" presName="Name0" presStyleCnt="0">
        <dgm:presLayoutVars>
          <dgm:dir/>
          <dgm:animLvl val="lvl"/>
          <dgm:resizeHandles val="exact"/>
        </dgm:presLayoutVars>
      </dgm:prSet>
      <dgm:spPr/>
    </dgm:pt>
    <dgm:pt modelId="{8742F484-72BA-4B67-AE10-E689CBF274D9}" type="pres">
      <dgm:prSet presAssocID="{30B3C4DF-AF72-4B0E-BB35-E63BBB309716}" presName="composite" presStyleCnt="0"/>
      <dgm:spPr/>
    </dgm:pt>
    <dgm:pt modelId="{BFDF2D8C-0312-4BE3-B842-98D9C92DF93F}" type="pres">
      <dgm:prSet presAssocID="{30B3C4DF-AF72-4B0E-BB35-E63BBB30971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9C550DA3-7305-4DBD-9CD7-B8C36BB25242}" type="pres">
      <dgm:prSet presAssocID="{30B3C4DF-AF72-4B0E-BB35-E63BBB309716}" presName="desTx" presStyleLbl="alignAccFollowNode1" presStyleIdx="0" presStyleCnt="3">
        <dgm:presLayoutVars>
          <dgm:bulletEnabled val="1"/>
        </dgm:presLayoutVars>
      </dgm:prSet>
      <dgm:spPr/>
    </dgm:pt>
    <dgm:pt modelId="{C9F3BAB9-ED18-4345-B19D-0D7AAA5E0ACE}" type="pres">
      <dgm:prSet presAssocID="{6381307C-9DCA-45FA-9B31-244FEE5718C5}" presName="space" presStyleCnt="0"/>
      <dgm:spPr/>
    </dgm:pt>
    <dgm:pt modelId="{76AA692F-4A58-4D26-91EE-EAFC59291A28}" type="pres">
      <dgm:prSet presAssocID="{FC993762-7418-48B1-AA74-C6AD03F2D057}" presName="composite" presStyleCnt="0"/>
      <dgm:spPr/>
    </dgm:pt>
    <dgm:pt modelId="{CB721127-7B05-4C9F-BC2A-4F3D1A286019}" type="pres">
      <dgm:prSet presAssocID="{FC993762-7418-48B1-AA74-C6AD03F2D05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E4BC09B3-E43C-4107-B351-25B3C16A00A4}" type="pres">
      <dgm:prSet presAssocID="{FC993762-7418-48B1-AA74-C6AD03F2D057}" presName="desTx" presStyleLbl="alignAccFollowNode1" presStyleIdx="1" presStyleCnt="3">
        <dgm:presLayoutVars>
          <dgm:bulletEnabled val="1"/>
        </dgm:presLayoutVars>
      </dgm:prSet>
      <dgm:spPr/>
    </dgm:pt>
    <dgm:pt modelId="{BDC6E6C9-2F19-4CC5-94B7-AD2B7BC4292C}" type="pres">
      <dgm:prSet presAssocID="{4385A6B8-DC43-4A13-B298-FCDA4A2F2B34}" presName="space" presStyleCnt="0"/>
      <dgm:spPr/>
    </dgm:pt>
    <dgm:pt modelId="{349F466E-7C97-45F3-BA36-62F2399255A9}" type="pres">
      <dgm:prSet presAssocID="{96480600-7B69-44FE-BA56-EB85E4E7132F}" presName="composite" presStyleCnt="0"/>
      <dgm:spPr/>
    </dgm:pt>
    <dgm:pt modelId="{0E38DBB8-E02F-43A4-95BF-94B76631BDEA}" type="pres">
      <dgm:prSet presAssocID="{96480600-7B69-44FE-BA56-EB85E4E7132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FEAD29AD-BD18-403E-ADAC-4F961CCD5469}" type="pres">
      <dgm:prSet presAssocID="{96480600-7B69-44FE-BA56-EB85E4E7132F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38021702-5A75-47C9-B9C9-CB41807E5131}" srcId="{AD2E21DA-96C6-420A-8417-555883A9A21A}" destId="{FC993762-7418-48B1-AA74-C6AD03F2D057}" srcOrd="1" destOrd="0" parTransId="{F45418E0-5B0B-43F5-A63D-7E1AABA9C3AD}" sibTransId="{4385A6B8-DC43-4A13-B298-FCDA4A2F2B34}"/>
    <dgm:cxn modelId="{DC098D10-F56D-4C0E-B269-D4F65B1CD0D8}" type="presOf" srcId="{F801EA4F-5488-4D60-B635-5F2A0607784C}" destId="{FEAD29AD-BD18-403E-ADAC-4F961CCD5469}" srcOrd="0" destOrd="1" presId="urn:microsoft.com/office/officeart/2005/8/layout/hList1"/>
    <dgm:cxn modelId="{84F7B439-AEA8-45F6-A204-E6B44E9FD138}" type="presOf" srcId="{F2A3B621-F3D3-41E2-87AB-E67C56DDD362}" destId="{FEAD29AD-BD18-403E-ADAC-4F961CCD5469}" srcOrd="0" destOrd="2" presId="urn:microsoft.com/office/officeart/2005/8/layout/hList1"/>
    <dgm:cxn modelId="{16FB8D6A-2682-413A-9944-D5C4032913F5}" srcId="{FC993762-7418-48B1-AA74-C6AD03F2D057}" destId="{2E51D29B-0594-437E-BE6D-72B4592E025B}" srcOrd="1" destOrd="0" parTransId="{8AE6887D-D3C8-459B-A131-DBAF172BA5D5}" sibTransId="{445E4214-B674-492D-B3A5-EA5EF0BC5BF3}"/>
    <dgm:cxn modelId="{33B24D88-1F66-42DB-BB24-7D260582B6C4}" type="presOf" srcId="{E15285CA-0F19-4683-8A14-45F4DE47294F}" destId="{E4BC09B3-E43C-4107-B351-25B3C16A00A4}" srcOrd="0" destOrd="0" presId="urn:microsoft.com/office/officeart/2005/8/layout/hList1"/>
    <dgm:cxn modelId="{A934588E-E762-44A7-B3F2-482D88456C59}" type="presOf" srcId="{C1A8476E-34BF-4D79-A355-9B13CD070906}" destId="{9C550DA3-7305-4DBD-9CD7-B8C36BB25242}" srcOrd="0" destOrd="0" presId="urn:microsoft.com/office/officeart/2005/8/layout/hList1"/>
    <dgm:cxn modelId="{978B6791-7C59-44E5-B3E7-56CCDC5D4AD1}" type="presOf" srcId="{30B3C4DF-AF72-4B0E-BB35-E63BBB309716}" destId="{BFDF2D8C-0312-4BE3-B842-98D9C92DF93F}" srcOrd="0" destOrd="0" presId="urn:microsoft.com/office/officeart/2005/8/layout/hList1"/>
    <dgm:cxn modelId="{8BF60D99-7623-4492-88BE-5A19A0FA8509}" srcId="{AD2E21DA-96C6-420A-8417-555883A9A21A}" destId="{30B3C4DF-AF72-4B0E-BB35-E63BBB309716}" srcOrd="0" destOrd="0" parTransId="{454E8F11-1932-40EE-8CFE-260E3BBDE5FB}" sibTransId="{6381307C-9DCA-45FA-9B31-244FEE5718C5}"/>
    <dgm:cxn modelId="{11B5349E-3568-4580-AE60-767B50C18EB8}" type="presOf" srcId="{FC993762-7418-48B1-AA74-C6AD03F2D057}" destId="{CB721127-7B05-4C9F-BC2A-4F3D1A286019}" srcOrd="0" destOrd="0" presId="urn:microsoft.com/office/officeart/2005/8/layout/hList1"/>
    <dgm:cxn modelId="{8A7F9DA4-E856-4DB6-8137-F48538A66412}" type="presOf" srcId="{A4E718F2-6A13-4E4C-9BE8-B3EDE6726C6D}" destId="{FEAD29AD-BD18-403E-ADAC-4F961CCD5469}" srcOrd="0" destOrd="0" presId="urn:microsoft.com/office/officeart/2005/8/layout/hList1"/>
    <dgm:cxn modelId="{AB3BF2AB-6FC7-40A2-9475-D7FD3886B158}" srcId="{96480600-7B69-44FE-BA56-EB85E4E7132F}" destId="{F2A3B621-F3D3-41E2-87AB-E67C56DDD362}" srcOrd="2" destOrd="0" parTransId="{8EB83FCD-6BA9-4E4C-8290-6CACB8A6D3F7}" sibTransId="{CD11644E-D1E9-43F2-B0F7-60AE5D157B57}"/>
    <dgm:cxn modelId="{743E14B8-28D5-44D7-AE58-C8ABD6D5E7AC}" type="presOf" srcId="{2E51D29B-0594-437E-BE6D-72B4592E025B}" destId="{E4BC09B3-E43C-4107-B351-25B3C16A00A4}" srcOrd="0" destOrd="1" presId="urn:microsoft.com/office/officeart/2005/8/layout/hList1"/>
    <dgm:cxn modelId="{038D80CD-9BEF-40BB-86F8-8AE334D0C893}" srcId="{96480600-7B69-44FE-BA56-EB85E4E7132F}" destId="{A4E718F2-6A13-4E4C-9BE8-B3EDE6726C6D}" srcOrd="0" destOrd="0" parTransId="{3298691E-2E7E-4EF4-BDD3-C75B6EAD2605}" sibTransId="{8D1CC28F-5972-418B-A37D-E1FA68EC497C}"/>
    <dgm:cxn modelId="{562B1BD1-1E71-41AB-BFF3-F7FF7FE0D5DF}" srcId="{30B3C4DF-AF72-4B0E-BB35-E63BBB309716}" destId="{C1A8476E-34BF-4D79-A355-9B13CD070906}" srcOrd="0" destOrd="0" parTransId="{65FDB8BD-ECFE-4E13-A8B2-0275389F1081}" sibTransId="{7D4CD825-2F14-49DD-AAC6-AB4ED93DC97B}"/>
    <dgm:cxn modelId="{0E7C5DDD-50C5-45C1-9D0A-8E7813297835}" srcId="{AD2E21DA-96C6-420A-8417-555883A9A21A}" destId="{96480600-7B69-44FE-BA56-EB85E4E7132F}" srcOrd="2" destOrd="0" parTransId="{492AF7C9-E488-4EB6-A6CB-E132DC22ED91}" sibTransId="{1D72CAC9-4D6B-4ABF-989D-A9B83AC65875}"/>
    <dgm:cxn modelId="{AEAF2FE5-D5E0-41A5-A1D0-E65A99908B0A}" type="presOf" srcId="{96480600-7B69-44FE-BA56-EB85E4E7132F}" destId="{0E38DBB8-E02F-43A4-95BF-94B76631BDEA}" srcOrd="0" destOrd="0" presId="urn:microsoft.com/office/officeart/2005/8/layout/hList1"/>
    <dgm:cxn modelId="{318272F1-0C80-45D0-9236-CB252FA9B7B2}" type="presOf" srcId="{AD2E21DA-96C6-420A-8417-555883A9A21A}" destId="{32D6A27C-2398-4DEB-ADA2-47D2F456737F}" srcOrd="0" destOrd="0" presId="urn:microsoft.com/office/officeart/2005/8/layout/hList1"/>
    <dgm:cxn modelId="{4FC020F2-C06F-4E0A-9B36-78089BCB4961}" srcId="{96480600-7B69-44FE-BA56-EB85E4E7132F}" destId="{F801EA4F-5488-4D60-B635-5F2A0607784C}" srcOrd="1" destOrd="0" parTransId="{BEA69C81-0F3E-4FCA-BDFD-DB67EAF3EA80}" sibTransId="{D22224DB-35F8-4687-8EF3-C7AF90F01F0C}"/>
    <dgm:cxn modelId="{15F40BF8-8B8B-4785-8693-07824C214D35}" srcId="{FC993762-7418-48B1-AA74-C6AD03F2D057}" destId="{E15285CA-0F19-4683-8A14-45F4DE47294F}" srcOrd="0" destOrd="0" parTransId="{E177A883-0904-417B-9E67-3CBE8AC3E083}" sibTransId="{8FF0BC03-DA46-4BF9-82A7-D7E8B9E01CAC}"/>
    <dgm:cxn modelId="{44BD4684-0C6D-4D93-9F94-F8572EF06FF8}" type="presParOf" srcId="{32D6A27C-2398-4DEB-ADA2-47D2F456737F}" destId="{8742F484-72BA-4B67-AE10-E689CBF274D9}" srcOrd="0" destOrd="0" presId="urn:microsoft.com/office/officeart/2005/8/layout/hList1"/>
    <dgm:cxn modelId="{683FAD37-9E68-44A7-90ED-0BA2327799D2}" type="presParOf" srcId="{8742F484-72BA-4B67-AE10-E689CBF274D9}" destId="{BFDF2D8C-0312-4BE3-B842-98D9C92DF93F}" srcOrd="0" destOrd="0" presId="urn:microsoft.com/office/officeart/2005/8/layout/hList1"/>
    <dgm:cxn modelId="{4344473D-609D-4BD7-9F54-0881A8EA7220}" type="presParOf" srcId="{8742F484-72BA-4B67-AE10-E689CBF274D9}" destId="{9C550DA3-7305-4DBD-9CD7-B8C36BB25242}" srcOrd="1" destOrd="0" presId="urn:microsoft.com/office/officeart/2005/8/layout/hList1"/>
    <dgm:cxn modelId="{52A22E59-B5EC-4DA9-A05A-0B3AE2802C7E}" type="presParOf" srcId="{32D6A27C-2398-4DEB-ADA2-47D2F456737F}" destId="{C9F3BAB9-ED18-4345-B19D-0D7AAA5E0ACE}" srcOrd="1" destOrd="0" presId="urn:microsoft.com/office/officeart/2005/8/layout/hList1"/>
    <dgm:cxn modelId="{6B4BB07E-9A8F-4C03-BCF6-8ECA42CC6FB4}" type="presParOf" srcId="{32D6A27C-2398-4DEB-ADA2-47D2F456737F}" destId="{76AA692F-4A58-4D26-91EE-EAFC59291A28}" srcOrd="2" destOrd="0" presId="urn:microsoft.com/office/officeart/2005/8/layout/hList1"/>
    <dgm:cxn modelId="{5B49218E-4FCD-459A-8CD7-168F5FEF617B}" type="presParOf" srcId="{76AA692F-4A58-4D26-91EE-EAFC59291A28}" destId="{CB721127-7B05-4C9F-BC2A-4F3D1A286019}" srcOrd="0" destOrd="0" presId="urn:microsoft.com/office/officeart/2005/8/layout/hList1"/>
    <dgm:cxn modelId="{B6E0BE83-83C7-4B35-B963-0AF919C89BEA}" type="presParOf" srcId="{76AA692F-4A58-4D26-91EE-EAFC59291A28}" destId="{E4BC09B3-E43C-4107-B351-25B3C16A00A4}" srcOrd="1" destOrd="0" presId="urn:microsoft.com/office/officeart/2005/8/layout/hList1"/>
    <dgm:cxn modelId="{F540ED80-6673-48B7-B134-BFAF38F97949}" type="presParOf" srcId="{32D6A27C-2398-4DEB-ADA2-47D2F456737F}" destId="{BDC6E6C9-2F19-4CC5-94B7-AD2B7BC4292C}" srcOrd="3" destOrd="0" presId="urn:microsoft.com/office/officeart/2005/8/layout/hList1"/>
    <dgm:cxn modelId="{EE4CC8CD-CBDE-44BF-84E3-45B5F846695A}" type="presParOf" srcId="{32D6A27C-2398-4DEB-ADA2-47D2F456737F}" destId="{349F466E-7C97-45F3-BA36-62F2399255A9}" srcOrd="4" destOrd="0" presId="urn:microsoft.com/office/officeart/2005/8/layout/hList1"/>
    <dgm:cxn modelId="{3430B01D-1C52-4747-A6FB-F5E80076DF9B}" type="presParOf" srcId="{349F466E-7C97-45F3-BA36-62F2399255A9}" destId="{0E38DBB8-E02F-43A4-95BF-94B76631BDEA}" srcOrd="0" destOrd="0" presId="urn:microsoft.com/office/officeart/2005/8/layout/hList1"/>
    <dgm:cxn modelId="{59726AC2-0D36-4774-A8D6-9691759397B8}" type="presParOf" srcId="{349F466E-7C97-45F3-BA36-62F2399255A9}" destId="{FEAD29AD-BD18-403E-ADAC-4F961CCD546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42BB63-A30C-4857-9C73-102523369B7D}">
      <dsp:nvSpPr>
        <dsp:cNvPr id="0" name=""/>
        <dsp:cNvSpPr/>
      </dsp:nvSpPr>
      <dsp:spPr>
        <a:xfrm>
          <a:off x="0" y="360223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32B936-B27C-4B63-AF92-939BF9345077}">
      <dsp:nvSpPr>
        <dsp:cNvPr id="0" name=""/>
        <dsp:cNvSpPr/>
      </dsp:nvSpPr>
      <dsp:spPr>
        <a:xfrm>
          <a:off x="406400" y="153583"/>
          <a:ext cx="5689600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Introduction and site analysis </a:t>
          </a:r>
        </a:p>
      </dsp:txBody>
      <dsp:txXfrm>
        <a:off x="426575" y="173758"/>
        <a:ext cx="5649250" cy="372930"/>
      </dsp:txXfrm>
    </dsp:sp>
    <dsp:sp modelId="{D52B1985-6AB3-4CFF-8EF0-373C65731397}">
      <dsp:nvSpPr>
        <dsp:cNvPr id="0" name=""/>
        <dsp:cNvSpPr/>
      </dsp:nvSpPr>
      <dsp:spPr>
        <a:xfrm>
          <a:off x="0" y="995263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668788"/>
              <a:satOff val="-834"/>
              <a:lumOff val="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68312E-B2EA-47DE-9092-DA37D195297B}">
      <dsp:nvSpPr>
        <dsp:cNvPr id="0" name=""/>
        <dsp:cNvSpPr/>
      </dsp:nvSpPr>
      <dsp:spPr>
        <a:xfrm>
          <a:off x="406400" y="788623"/>
          <a:ext cx="5689600" cy="413280"/>
        </a:xfrm>
        <a:prstGeom prst="roundRect">
          <a:avLst/>
        </a:prstGeom>
        <a:solidFill>
          <a:schemeClr val="accent2">
            <a:hueOff val="668788"/>
            <a:satOff val="-834"/>
            <a:lumOff val="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Architectural design </a:t>
          </a:r>
        </a:p>
      </dsp:txBody>
      <dsp:txXfrm>
        <a:off x="426575" y="808798"/>
        <a:ext cx="5649250" cy="372930"/>
      </dsp:txXfrm>
    </dsp:sp>
    <dsp:sp modelId="{EC742DEA-ADED-4307-B7EC-F8FA062A0CFB}">
      <dsp:nvSpPr>
        <dsp:cNvPr id="0" name=""/>
        <dsp:cNvSpPr/>
      </dsp:nvSpPr>
      <dsp:spPr>
        <a:xfrm>
          <a:off x="0" y="1630303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337577"/>
              <a:satOff val="-1668"/>
              <a:lumOff val="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DB2B4-6264-4630-9201-982CB0D148EA}">
      <dsp:nvSpPr>
        <dsp:cNvPr id="0" name=""/>
        <dsp:cNvSpPr/>
      </dsp:nvSpPr>
      <dsp:spPr>
        <a:xfrm>
          <a:off x="406400" y="1423663"/>
          <a:ext cx="5689600" cy="413280"/>
        </a:xfrm>
        <a:prstGeom prst="roundRect">
          <a:avLst/>
        </a:prstGeom>
        <a:solidFill>
          <a:schemeClr val="accent2">
            <a:hueOff val="1337577"/>
            <a:satOff val="-1668"/>
            <a:lumOff val="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Environmental design </a:t>
          </a:r>
        </a:p>
      </dsp:txBody>
      <dsp:txXfrm>
        <a:off x="426575" y="1443838"/>
        <a:ext cx="5649250" cy="372930"/>
      </dsp:txXfrm>
    </dsp:sp>
    <dsp:sp modelId="{BAE3F4D8-BADA-4AEA-896A-0E65BFAA0097}">
      <dsp:nvSpPr>
        <dsp:cNvPr id="0" name=""/>
        <dsp:cNvSpPr/>
      </dsp:nvSpPr>
      <dsp:spPr>
        <a:xfrm>
          <a:off x="0" y="2265343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006365"/>
              <a:satOff val="-2502"/>
              <a:lumOff val="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4A1629-5D6D-49FC-A110-3D75F132A91B}">
      <dsp:nvSpPr>
        <dsp:cNvPr id="0" name=""/>
        <dsp:cNvSpPr/>
      </dsp:nvSpPr>
      <dsp:spPr>
        <a:xfrm>
          <a:off x="458654" y="2034316"/>
          <a:ext cx="5689600" cy="413280"/>
        </a:xfrm>
        <a:prstGeom prst="roundRect">
          <a:avLst/>
        </a:prstGeom>
        <a:solidFill>
          <a:schemeClr val="accent2">
            <a:hueOff val="2006365"/>
            <a:satOff val="-2502"/>
            <a:lumOff val="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Structural design </a:t>
          </a:r>
        </a:p>
      </dsp:txBody>
      <dsp:txXfrm>
        <a:off x="478829" y="2054491"/>
        <a:ext cx="5649250" cy="372930"/>
      </dsp:txXfrm>
    </dsp:sp>
    <dsp:sp modelId="{D7E47967-FED3-4A37-8A5B-F16C467A41DE}">
      <dsp:nvSpPr>
        <dsp:cNvPr id="0" name=""/>
        <dsp:cNvSpPr/>
      </dsp:nvSpPr>
      <dsp:spPr>
        <a:xfrm>
          <a:off x="0" y="2900384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675154"/>
              <a:satOff val="-3337"/>
              <a:lumOff val="7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8BC92C-F5E3-4DD4-A7EA-1F3768132A00}">
      <dsp:nvSpPr>
        <dsp:cNvPr id="0" name=""/>
        <dsp:cNvSpPr/>
      </dsp:nvSpPr>
      <dsp:spPr>
        <a:xfrm>
          <a:off x="406400" y="2693743"/>
          <a:ext cx="5689600" cy="413280"/>
        </a:xfrm>
        <a:prstGeom prst="roundRect">
          <a:avLst/>
        </a:prstGeom>
        <a:solidFill>
          <a:schemeClr val="accent2">
            <a:hueOff val="2675154"/>
            <a:satOff val="-3337"/>
            <a:lumOff val="7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</a:t>
          </a:r>
          <a:r>
            <a:rPr lang="x-none" sz="1400" kern="1200" dirty="0"/>
            <a:t>lectrical design </a:t>
          </a:r>
          <a:endParaRPr lang="en-US" sz="1400" kern="1200" dirty="0"/>
        </a:p>
      </dsp:txBody>
      <dsp:txXfrm>
        <a:off x="426575" y="2713918"/>
        <a:ext cx="5649250" cy="372930"/>
      </dsp:txXfrm>
    </dsp:sp>
    <dsp:sp modelId="{640A3073-3DAD-4493-B36A-EB64E4D2FCE9}">
      <dsp:nvSpPr>
        <dsp:cNvPr id="0" name=""/>
        <dsp:cNvSpPr/>
      </dsp:nvSpPr>
      <dsp:spPr>
        <a:xfrm>
          <a:off x="0" y="3535424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343942"/>
              <a:satOff val="-4171"/>
              <a:lumOff val="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A0DA64-97BA-446F-B4A0-8060BAD66DFE}">
      <dsp:nvSpPr>
        <dsp:cNvPr id="0" name=""/>
        <dsp:cNvSpPr/>
      </dsp:nvSpPr>
      <dsp:spPr>
        <a:xfrm>
          <a:off x="406400" y="3328783"/>
          <a:ext cx="5689600" cy="413280"/>
        </a:xfrm>
        <a:prstGeom prst="roundRect">
          <a:avLst/>
        </a:prstGeom>
        <a:solidFill>
          <a:schemeClr val="accent2">
            <a:hueOff val="3343942"/>
            <a:satOff val="-4171"/>
            <a:lumOff val="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</a:t>
          </a:r>
          <a:r>
            <a:rPr lang="x-none" sz="1400" kern="1200" dirty="0"/>
            <a:t>echanical</a:t>
          </a:r>
          <a:r>
            <a:rPr lang="en-US" sz="1400" kern="1200" dirty="0"/>
            <a:t> design </a:t>
          </a:r>
        </a:p>
      </dsp:txBody>
      <dsp:txXfrm>
        <a:off x="426575" y="3348958"/>
        <a:ext cx="5649250" cy="372930"/>
      </dsp:txXfrm>
    </dsp:sp>
    <dsp:sp modelId="{DA99367A-A627-4BB2-9F3B-0C6803EB1F1D}">
      <dsp:nvSpPr>
        <dsp:cNvPr id="0" name=""/>
        <dsp:cNvSpPr/>
      </dsp:nvSpPr>
      <dsp:spPr>
        <a:xfrm>
          <a:off x="0" y="4170464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012731"/>
              <a:satOff val="-5005"/>
              <a:lumOff val="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5F9924-907B-413D-BD73-EA3C5EBBE5AE}">
      <dsp:nvSpPr>
        <dsp:cNvPr id="0" name=""/>
        <dsp:cNvSpPr/>
      </dsp:nvSpPr>
      <dsp:spPr>
        <a:xfrm>
          <a:off x="406400" y="3963824"/>
          <a:ext cx="5689600" cy="413280"/>
        </a:xfrm>
        <a:prstGeom prst="roundRect">
          <a:avLst/>
        </a:prstGeom>
        <a:solidFill>
          <a:schemeClr val="accent2">
            <a:hueOff val="4012731"/>
            <a:satOff val="-5005"/>
            <a:lumOff val="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</a:t>
          </a:r>
          <a:r>
            <a:rPr lang="x-none" sz="1400" kern="1200" dirty="0"/>
            <a:t>afty</a:t>
          </a:r>
          <a:r>
            <a:rPr lang="en-US" sz="1400" kern="1200" dirty="0"/>
            <a:t> design </a:t>
          </a:r>
        </a:p>
      </dsp:txBody>
      <dsp:txXfrm>
        <a:off x="426575" y="3983999"/>
        <a:ext cx="5649250" cy="372930"/>
      </dsp:txXfrm>
    </dsp:sp>
    <dsp:sp modelId="{18479341-B575-4801-B7CF-071295453E93}">
      <dsp:nvSpPr>
        <dsp:cNvPr id="0" name=""/>
        <dsp:cNvSpPr/>
      </dsp:nvSpPr>
      <dsp:spPr>
        <a:xfrm>
          <a:off x="0" y="4805503"/>
          <a:ext cx="81280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036069-0310-4614-9DD0-8A72EA3DA29B}">
      <dsp:nvSpPr>
        <dsp:cNvPr id="0" name=""/>
        <dsp:cNvSpPr/>
      </dsp:nvSpPr>
      <dsp:spPr>
        <a:xfrm>
          <a:off x="406400" y="4598864"/>
          <a:ext cx="5689600" cy="41328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Quantity surveying</a:t>
          </a:r>
        </a:p>
      </dsp:txBody>
      <dsp:txXfrm>
        <a:off x="426575" y="4619039"/>
        <a:ext cx="5649250" cy="372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26C5A1-093D-4D1E-AA6C-0EFC9D87ACB6}">
      <dsp:nvSpPr>
        <dsp:cNvPr id="0" name=""/>
        <dsp:cNvSpPr/>
      </dsp:nvSpPr>
      <dsp:spPr>
        <a:xfrm>
          <a:off x="326339" y="0"/>
          <a:ext cx="7475321" cy="541866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376172-126E-4F7F-88DF-329B1CF562B2}">
      <dsp:nvSpPr>
        <dsp:cNvPr id="0" name=""/>
        <dsp:cNvSpPr/>
      </dsp:nvSpPr>
      <dsp:spPr>
        <a:xfrm>
          <a:off x="1364" y="1581828"/>
          <a:ext cx="2611352" cy="22550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JO" sz="6500" kern="1200" dirty="0"/>
        </a:p>
      </dsp:txBody>
      <dsp:txXfrm>
        <a:off x="111445" y="1691909"/>
        <a:ext cx="2391190" cy="2034848"/>
      </dsp:txXfrm>
    </dsp:sp>
    <dsp:sp modelId="{521994C9-8298-44DC-9FF4-5EDEA30F1F21}">
      <dsp:nvSpPr>
        <dsp:cNvPr id="0" name=""/>
        <dsp:cNvSpPr/>
      </dsp:nvSpPr>
      <dsp:spPr>
        <a:xfrm>
          <a:off x="2979429" y="1558582"/>
          <a:ext cx="2358826" cy="2301502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JO" sz="6500" kern="1200" dirty="0"/>
        </a:p>
      </dsp:txBody>
      <dsp:txXfrm>
        <a:off x="3091779" y="1670932"/>
        <a:ext cx="2134126" cy="2076802"/>
      </dsp:txXfrm>
    </dsp:sp>
    <dsp:sp modelId="{CC9072E2-A114-431F-98C3-B9E7A71AEAA5}">
      <dsp:nvSpPr>
        <dsp:cNvPr id="0" name=""/>
        <dsp:cNvSpPr/>
      </dsp:nvSpPr>
      <dsp:spPr>
        <a:xfrm>
          <a:off x="5683992" y="1597325"/>
          <a:ext cx="2421666" cy="2255010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JO" sz="6500" kern="1200" dirty="0"/>
        </a:p>
      </dsp:txBody>
      <dsp:txXfrm>
        <a:off x="5794073" y="1707406"/>
        <a:ext cx="2201504" cy="20348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0647E-A1A0-4859-8B60-AB876940B6DB}">
      <dsp:nvSpPr>
        <dsp:cNvPr id="0" name=""/>
        <dsp:cNvSpPr/>
      </dsp:nvSpPr>
      <dsp:spPr>
        <a:xfrm>
          <a:off x="0" y="0"/>
          <a:ext cx="4619856" cy="1361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JO" sz="6100" kern="1200" dirty="0"/>
        </a:p>
      </dsp:txBody>
      <dsp:txXfrm>
        <a:off x="39872" y="39872"/>
        <a:ext cx="3212800" cy="1281600"/>
      </dsp:txXfrm>
    </dsp:sp>
    <dsp:sp modelId="{2DB36E37-46B0-4332-BCE0-D2BF55C7FA42}">
      <dsp:nvSpPr>
        <dsp:cNvPr id="0" name=""/>
        <dsp:cNvSpPr/>
      </dsp:nvSpPr>
      <dsp:spPr>
        <a:xfrm>
          <a:off x="815268" y="1663866"/>
          <a:ext cx="4619856" cy="1361344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marL="0" lvl="0" indent="0" algn="ctr" defTabSz="2711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JO" sz="6100" kern="1200" dirty="0"/>
        </a:p>
      </dsp:txBody>
      <dsp:txXfrm>
        <a:off x="855140" y="1703738"/>
        <a:ext cx="2839969" cy="1281600"/>
      </dsp:txXfrm>
    </dsp:sp>
    <dsp:sp modelId="{F0F4483A-9D97-4217-915A-8CB4753B2552}">
      <dsp:nvSpPr>
        <dsp:cNvPr id="0" name=""/>
        <dsp:cNvSpPr/>
      </dsp:nvSpPr>
      <dsp:spPr>
        <a:xfrm>
          <a:off x="3734982" y="1070168"/>
          <a:ext cx="884874" cy="88487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JO" sz="3600" kern="1200"/>
        </a:p>
      </dsp:txBody>
      <dsp:txXfrm>
        <a:off x="3934079" y="1070168"/>
        <a:ext cx="486680" cy="6658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F2D8C-0312-4BE3-B842-98D9C92DF93F}">
      <dsp:nvSpPr>
        <dsp:cNvPr id="0" name=""/>
        <dsp:cNvSpPr/>
      </dsp:nvSpPr>
      <dsp:spPr>
        <a:xfrm>
          <a:off x="2131" y="982787"/>
          <a:ext cx="2078408" cy="8313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Codes:</a:t>
          </a:r>
          <a:endParaRPr lang="ar-JO" sz="3300" kern="1200" dirty="0"/>
        </a:p>
      </dsp:txBody>
      <dsp:txXfrm>
        <a:off x="2131" y="982787"/>
        <a:ext cx="2078408" cy="831363"/>
      </dsp:txXfrm>
    </dsp:sp>
    <dsp:sp modelId="{9C550DA3-7305-4DBD-9CD7-B8C36BB25242}">
      <dsp:nvSpPr>
        <dsp:cNvPr id="0" name=""/>
        <dsp:cNvSpPr/>
      </dsp:nvSpPr>
      <dsp:spPr>
        <a:xfrm>
          <a:off x="2131" y="1814150"/>
          <a:ext cx="2078408" cy="2038162"/>
        </a:xfrm>
        <a:prstGeom prst="rect">
          <a:avLst/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ACI-318-19</a:t>
          </a:r>
          <a:endParaRPr lang="ar-JO" sz="2000" kern="1200" dirty="0"/>
        </a:p>
      </dsp:txBody>
      <dsp:txXfrm>
        <a:off x="2131" y="1814150"/>
        <a:ext cx="2078408" cy="2038162"/>
      </dsp:txXfrm>
    </dsp:sp>
    <dsp:sp modelId="{CB721127-7B05-4C9F-BC2A-4F3D1A286019}">
      <dsp:nvSpPr>
        <dsp:cNvPr id="0" name=""/>
        <dsp:cNvSpPr/>
      </dsp:nvSpPr>
      <dsp:spPr>
        <a:xfrm>
          <a:off x="2371517" y="982787"/>
          <a:ext cx="2078408" cy="8313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materials</a:t>
          </a:r>
          <a:endParaRPr lang="ar-JO" sz="3300" kern="1200" dirty="0"/>
        </a:p>
      </dsp:txBody>
      <dsp:txXfrm>
        <a:off x="2371517" y="982787"/>
        <a:ext cx="2078408" cy="831363"/>
      </dsp:txXfrm>
    </dsp:sp>
    <dsp:sp modelId="{E4BC09B3-E43C-4107-B351-25B3C16A00A4}">
      <dsp:nvSpPr>
        <dsp:cNvPr id="0" name=""/>
        <dsp:cNvSpPr/>
      </dsp:nvSpPr>
      <dsp:spPr>
        <a:xfrm>
          <a:off x="2371517" y="1814150"/>
          <a:ext cx="2078408" cy="2038162"/>
        </a:xfrm>
        <a:prstGeom prst="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Concrete 28MPa</a:t>
          </a:r>
          <a:endParaRPr lang="ar-JO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Steel 420MPa</a:t>
          </a:r>
          <a:endParaRPr lang="ar-JO" sz="2000" kern="1200" dirty="0"/>
        </a:p>
      </dsp:txBody>
      <dsp:txXfrm>
        <a:off x="2371517" y="1814150"/>
        <a:ext cx="2078408" cy="2038162"/>
      </dsp:txXfrm>
    </dsp:sp>
    <dsp:sp modelId="{0E38DBB8-E02F-43A4-95BF-94B76631BDEA}">
      <dsp:nvSpPr>
        <dsp:cNvPr id="0" name=""/>
        <dsp:cNvSpPr/>
      </dsp:nvSpPr>
      <dsp:spPr>
        <a:xfrm>
          <a:off x="4740902" y="982787"/>
          <a:ext cx="2078408" cy="8313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loads</a:t>
          </a:r>
          <a:endParaRPr lang="ar-JO" sz="3300" kern="1200" dirty="0"/>
        </a:p>
      </dsp:txBody>
      <dsp:txXfrm>
        <a:off x="4740902" y="982787"/>
        <a:ext cx="2078408" cy="831363"/>
      </dsp:txXfrm>
    </dsp:sp>
    <dsp:sp modelId="{FEAD29AD-BD18-403E-ADAC-4F961CCD5469}">
      <dsp:nvSpPr>
        <dsp:cNvPr id="0" name=""/>
        <dsp:cNvSpPr/>
      </dsp:nvSpPr>
      <dsp:spPr>
        <a:xfrm>
          <a:off x="4740902" y="1814150"/>
          <a:ext cx="2078408" cy="2038162"/>
        </a:xfrm>
        <a:prstGeom prst="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Live load </a:t>
          </a:r>
          <a:r>
            <a:rPr lang="en-US" sz="2000" kern="1200"/>
            <a:t>=3.90KN/m2</a:t>
          </a:r>
          <a:endParaRPr lang="ar-JO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SID =4.5KN/m2</a:t>
          </a:r>
          <a:endParaRPr lang="ar-JO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Concrete brick wall = 18KN/m2 </a:t>
          </a:r>
          <a:endParaRPr lang="ar-JO" sz="2000" kern="1200" dirty="0"/>
        </a:p>
      </dsp:txBody>
      <dsp:txXfrm>
        <a:off x="4740902" y="1814150"/>
        <a:ext cx="2078408" cy="2038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07A4C1B-3C93-4D34-91CC-96F2954F48B4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8A1A890-26B6-4543-829C-BDE657752497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39739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833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4495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716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526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5732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643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406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187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7329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8518-4FEB-4ABD-8FE5-FE545B89C18C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167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3513-18CD-4B0D-B588-197CB26A5BCC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69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2397020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C074F-6DD4-491E-9892-EF965C2EEF41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5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537D-D909-42BF-AB6F-7B252C2440F3}" type="datetime1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773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21CDE-F34F-4E88-8C52-BC0F3BF191E7}" type="datetime1">
              <a:rPr lang="en-US" smtClean="0"/>
              <a:t>5/29/2022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1481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gradFill>
          <a:gsLst>
            <a:gs pos="100000">
              <a:schemeClr val="bg1">
                <a:lumMod val="75000"/>
              </a:schemeClr>
            </a:gs>
            <a:gs pos="83000">
              <a:schemeClr val="bg1"/>
            </a:gs>
            <a:gs pos="83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6858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F082-74BA-40F3-8C9A-B8ED137D1798}" type="datetime1">
              <a:rPr lang="en-US" smtClean="0"/>
              <a:t>5/29/2022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888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8E942-F903-4DC1-9F95-F2CC14AD1AA9}" type="datetime1">
              <a:rPr lang="en-US" smtClean="0"/>
              <a:t>5/29/2022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0406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6ED2B-0C5F-401D-9C4E-B25CC323F51F}" type="datetime1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35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FB57-5160-49CC-88A0-92EA506638A5}" type="datetime1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789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BE086-5C9B-443E-B546-FEC610D9BD34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585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D2E-36F0-412B-909F-447EB62EC868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739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000" y="4114800"/>
            <a:ext cx="10972800" cy="685800"/>
          </a:xfrm>
        </p:spPr>
        <p:txBody>
          <a:bodyPr>
            <a:no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001" y="4800600"/>
            <a:ext cx="10949271" cy="533400"/>
          </a:xfrm>
        </p:spPr>
        <p:txBody>
          <a:bodyPr>
            <a:noAutofit/>
          </a:bodyPr>
          <a:lstStyle>
            <a:lvl1pPr marL="0" indent="0" algn="l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B2BA-8951-4F69-AB19-FD7A811A7465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72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3558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BA10-026A-4430-AE68-69D4976DDE97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54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86D36-170D-40F3-BD08-3B22C721EDBA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2006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1"/>
            <a:ext cx="53848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95401"/>
            <a:ext cx="53848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6B799-4330-4E83-8840-C9EB2BFEA46B}" type="datetime1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038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57401"/>
            <a:ext cx="5386917" cy="4068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219200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057401"/>
            <a:ext cx="5389033" cy="4068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A80E-7DE4-46FB-A89D-CD9B13DF2C70}" type="datetime1">
              <a:rPr lang="en-US" smtClean="0"/>
              <a:t>5/29/2022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96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F021-2F78-4550-B168-9F9837740C86}" type="datetime1">
              <a:rPr lang="en-US" smtClean="0"/>
              <a:t>5/29/2022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625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5E2-5113-464E-BBC7-AB62429ABB98}" type="datetime1">
              <a:rPr lang="en-US" smtClean="0"/>
              <a:t>5/29/2022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135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C8A3D-8762-40CB-83B2-DA6773DC3708}" type="datetime1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212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DE12-0778-4B11-86D2-6EB9A84A31AE}" type="datetime1">
              <a:rPr lang="en-US" smtClean="0"/>
              <a:t>5/29/2022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283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E89E-B0F5-4205-A402-510C70CD7859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63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D4A7-0529-4CD7-89C3-16359E736693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096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22602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81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221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9992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750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34529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D283B3A-8A1A-426F-857C-C4F200E4C2E2}" type="datetimeFigureOut">
              <a:rPr lang="ar-JO" smtClean="0"/>
              <a:t>28/10/1443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323260-69DC-4BED-905E-F4B487D2A44A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54344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9A339-48AB-432C-844C-DECEF38B2D70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35887-19A7-423C-B407-C3D87EB0B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29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762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B8E68-2A88-41DE-A210-922EA2F60FAB}" type="datetime1">
              <a:rPr lang="en-US" smtClean="0"/>
              <a:t>5/29/2022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46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b="1" kern="1200">
          <a:gradFill flip="none" rotWithShape="1">
            <a:gsLst>
              <a:gs pos="0">
                <a:schemeClr val="tx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tx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tx1">
                  <a:lumMod val="50000"/>
                  <a:lumOff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jpg"/><Relationship Id="rId2" Type="http://schemas.openxmlformats.org/officeDocument/2006/relationships/image" Target="../media/image171.jpg"/><Relationship Id="rId1" Type="http://schemas.openxmlformats.org/officeDocument/2006/relationships/slideLayout" Target="../slideLayouts/slideLayout30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jfif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35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96.png"/><Relationship Id="rId7" Type="http://schemas.openxmlformats.org/officeDocument/2006/relationships/image" Target="../media/image104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7.png"/><Relationship Id="rId5" Type="http://schemas.openxmlformats.org/officeDocument/2006/relationships/image" Target="../media/image103.png"/><Relationship Id="rId10" Type="http://schemas.openxmlformats.org/officeDocument/2006/relationships/image" Target="../media/image107.png"/><Relationship Id="rId4" Type="http://schemas.openxmlformats.org/officeDocument/2006/relationships/image" Target="../media/image102.png"/><Relationship Id="rId9" Type="http://schemas.openxmlformats.org/officeDocument/2006/relationships/image" Target="../media/image10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10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3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3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19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0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23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2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2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2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28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31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33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3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6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5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3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3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3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35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em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49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3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emf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9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35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3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35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35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35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35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35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emf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35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g"/><Relationship Id="rId2" Type="http://schemas.openxmlformats.org/officeDocument/2006/relationships/image" Target="../media/image168.jp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7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3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142" y="554222"/>
            <a:ext cx="1743506" cy="13911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06107" y="2026023"/>
            <a:ext cx="7727576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/>
              <a:t>An-</a:t>
            </a:r>
            <a:r>
              <a:rPr lang="en-US" dirty="0" err="1"/>
              <a:t>Najah</a:t>
            </a:r>
            <a:r>
              <a:rPr lang="en-US" dirty="0"/>
              <a:t> National University</a:t>
            </a:r>
            <a:endParaRPr lang="ar-JO" dirty="0"/>
          </a:p>
          <a:p>
            <a:pPr algn="ctr"/>
            <a:endParaRPr lang="en-US" dirty="0"/>
          </a:p>
          <a:p>
            <a:pPr algn="ctr"/>
            <a:r>
              <a:rPr lang="en-US" dirty="0"/>
              <a:t> Facility Of Engineering And Information Technology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 Department of Building Engineering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Graduation Project 1</a:t>
            </a:r>
          </a:p>
          <a:p>
            <a:pPr algn="ctr"/>
            <a:r>
              <a:rPr lang="en-US" dirty="0"/>
              <a:t> </a:t>
            </a:r>
          </a:p>
          <a:p>
            <a:pPr algn="ctr"/>
            <a:r>
              <a:rPr lang="en-US" dirty="0"/>
              <a:t>An Integrated Design for Municipal Development &amp; Lending Fund Building</a:t>
            </a:r>
          </a:p>
          <a:p>
            <a:pPr algn="ctr"/>
            <a:r>
              <a:rPr lang="en-US" dirty="0"/>
              <a:t>.</a:t>
            </a:r>
          </a:p>
          <a:p>
            <a:pPr algn="ctr"/>
            <a:r>
              <a:rPr lang="en-US" dirty="0"/>
              <a:t> Prepared By: </a:t>
            </a:r>
            <a:r>
              <a:rPr lang="en-US" dirty="0" err="1"/>
              <a:t>Raghda</a:t>
            </a:r>
            <a:r>
              <a:rPr lang="en-US" dirty="0"/>
              <a:t> </a:t>
            </a:r>
            <a:r>
              <a:rPr lang="en-US" dirty="0" err="1"/>
              <a:t>Jaradat</a:t>
            </a:r>
            <a:r>
              <a:rPr lang="en-US" dirty="0"/>
              <a:t>. </a:t>
            </a:r>
          </a:p>
          <a:p>
            <a:pPr algn="ctr"/>
            <a:r>
              <a:rPr lang="en-US" dirty="0"/>
              <a:t>Tasneem Abu </a:t>
            </a:r>
            <a:r>
              <a:rPr lang="en-US" dirty="0" err="1"/>
              <a:t>Zant</a:t>
            </a:r>
            <a:r>
              <a:rPr lang="en-US" dirty="0"/>
              <a:t>. </a:t>
            </a:r>
          </a:p>
          <a:p>
            <a:pPr algn="ctr"/>
            <a:r>
              <a:rPr lang="en-US" dirty="0"/>
              <a:t>Lina </a:t>
            </a:r>
            <a:r>
              <a:rPr lang="en-US" dirty="0" err="1"/>
              <a:t>Shakhshir</a:t>
            </a:r>
            <a:r>
              <a:rPr lang="en-US" dirty="0"/>
              <a:t>.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Submitted To: Dr. Ahmad Haj Saleh.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317831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97417" y="2591320"/>
            <a:ext cx="6511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Architectural aspects:</a:t>
            </a:r>
          </a:p>
        </p:txBody>
      </p:sp>
    </p:spTree>
    <p:extLst>
      <p:ext uri="{BB962C8B-B14F-4D97-AF65-F5344CB8AC3E}">
        <p14:creationId xmlns:p14="http://schemas.microsoft.com/office/powerpoint/2010/main" val="2613507500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20" y="1159937"/>
            <a:ext cx="5634598" cy="43443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718" y="1159936"/>
            <a:ext cx="5377768" cy="43443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952084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639" y="862457"/>
            <a:ext cx="6880622" cy="488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049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64395" y="276888"/>
            <a:ext cx="9619172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The architectural plans before and after modification: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5" y="1558424"/>
            <a:ext cx="4809586" cy="33564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2515" y="1096759"/>
            <a:ext cx="216290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Basement 2: </a:t>
            </a:r>
            <a:endParaRPr lang="ar-JO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608991" y="5292969"/>
            <a:ext cx="286629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Before modification</a:t>
            </a:r>
            <a:endParaRPr lang="ar-JO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402882" y="5292968"/>
            <a:ext cx="25177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After modification </a:t>
            </a:r>
            <a:endParaRPr lang="ar-JO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C9C397-EF3B-20EE-1DDA-00AEA54B2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981" y="1277655"/>
            <a:ext cx="5261241" cy="383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529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48" y="1415441"/>
            <a:ext cx="5590583" cy="35939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25415" y="712177"/>
            <a:ext cx="193430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Basement 1	 :</a:t>
            </a:r>
            <a:endParaRPr lang="ar-JO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556238" y="5213838"/>
            <a:ext cx="277837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Before modification </a:t>
            </a:r>
            <a:endParaRPr lang="ar-JO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981093" y="5217541"/>
            <a:ext cx="293663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After modification</a:t>
            </a:r>
            <a:endParaRPr lang="ar-JO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8E32B5-6D15-49D5-20E9-B4D284FA1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931" y="1415441"/>
            <a:ext cx="5469899" cy="359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041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17" y="1161713"/>
            <a:ext cx="5943180" cy="37008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5675" y="521293"/>
            <a:ext cx="243555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/>
              <a:t>Ground floor :</a:t>
            </a:r>
            <a:endParaRPr lang="ar-JO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298959" y="5170206"/>
            <a:ext cx="330722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Before modification</a:t>
            </a:r>
            <a:endParaRPr lang="ar-JO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107112" y="5170206"/>
            <a:ext cx="254963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After modification</a:t>
            </a:r>
            <a:endParaRPr lang="ar-JO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17F0B5-65A2-33F6-0066-23C3D3C04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197" y="982958"/>
            <a:ext cx="5606321" cy="387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556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21" y="925912"/>
            <a:ext cx="5952393" cy="39451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5675" y="350378"/>
            <a:ext cx="276029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/>
              <a:t>First floor :</a:t>
            </a:r>
            <a:endParaRPr lang="ar-JO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264778" y="5204389"/>
            <a:ext cx="27090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Before modification</a:t>
            </a:r>
            <a:endParaRPr lang="ar-JO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973369" y="5204388"/>
            <a:ext cx="289702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After modification </a:t>
            </a:r>
            <a:endParaRPr lang="ar-JO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EB6F66-7D24-330E-D4FF-B3BD0C65D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713" y="812043"/>
            <a:ext cx="5378688" cy="428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71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87" y="960911"/>
            <a:ext cx="5513873" cy="39871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25495" y="372426"/>
            <a:ext cx="1977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Second floor : </a:t>
            </a:r>
            <a:endParaRPr lang="ar-JO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598063" y="5383850"/>
            <a:ext cx="26491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Before modification</a:t>
            </a:r>
            <a:endParaRPr lang="ar-JO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819543" y="5383849"/>
            <a:ext cx="269192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After modification</a:t>
            </a:r>
            <a:endParaRPr lang="ar-JO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F1411F-23BD-67AC-F1FF-E1360A4A7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834091"/>
            <a:ext cx="5728570" cy="438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054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34041" y="581114"/>
            <a:ext cx="226697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/>
              <a:t>third floor :</a:t>
            </a:r>
            <a:endParaRPr lang="ar-JO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23" y="1315233"/>
            <a:ext cx="5575816" cy="39338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95514" y="5597495"/>
            <a:ext cx="275174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Before modification</a:t>
            </a:r>
            <a:endParaRPr lang="ar-JO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415408" y="5597495"/>
            <a:ext cx="2844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After modification</a:t>
            </a:r>
            <a:endParaRPr lang="ar-JO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8CE770-B2F6-B08B-BEE4-6A596317A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383" y="1202153"/>
            <a:ext cx="5575816" cy="409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177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74" y="1329305"/>
            <a:ext cx="5799914" cy="41485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6243" y="709301"/>
            <a:ext cx="26662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/>
              <a:t>Forth floor :</a:t>
            </a:r>
            <a:endParaRPr lang="ar-JO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427147" y="5636194"/>
            <a:ext cx="298248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Before modification</a:t>
            </a:r>
            <a:endParaRPr lang="ar-JO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450983" y="5636193"/>
            <a:ext cx="270901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After modification</a:t>
            </a:r>
            <a:endParaRPr lang="ar-JO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BE9942-8589-CCF3-B2AE-9A6E5FD85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826" y="1274742"/>
            <a:ext cx="5441796" cy="436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391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83" y="1230346"/>
            <a:ext cx="5791177" cy="40595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8584" y="572568"/>
            <a:ext cx="280302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/>
              <a:t>Fifth floor :</a:t>
            </a:r>
            <a:endParaRPr lang="ar-JO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563879" y="5588950"/>
            <a:ext cx="296539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Before modification </a:t>
            </a:r>
            <a:endParaRPr lang="ar-JO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169920" y="5588950"/>
            <a:ext cx="268337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After modification </a:t>
            </a:r>
            <a:endParaRPr lang="ar-JO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3466D2-A30F-B26A-3C5F-AE3572227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760" y="1127342"/>
            <a:ext cx="5571388" cy="4324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575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40859" y="335231"/>
            <a:ext cx="2195088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Elevations: </a:t>
            </a:r>
            <a:endParaRPr lang="en-US" sz="3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9730" y="1016949"/>
            <a:ext cx="144423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/>
              <a:t>South</a:t>
            </a:r>
            <a:r>
              <a:rPr lang="en-US" dirty="0"/>
              <a:t> </a:t>
            </a:r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543" y="1478614"/>
            <a:ext cx="5698571" cy="33006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035138" y="5298393"/>
            <a:ext cx="33725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After modification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235262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094232"/>
              </p:ext>
            </p:extLst>
          </p:nvPr>
        </p:nvGraphicFramePr>
        <p:xfrm>
          <a:off x="609600" y="1219200"/>
          <a:ext cx="109728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7788113" y="3000849"/>
            <a:ext cx="2423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endParaRPr lang="en-US" sz="2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90695" y="5011098"/>
            <a:ext cx="2423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2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US" sz="2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830085" y="5059520"/>
            <a:ext cx="3000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2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US" sz="2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487952" y="263472"/>
            <a:ext cx="2621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Content:</a:t>
            </a: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9B4F08AB-8266-D0B8-D76A-88A8D60E48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7128573"/>
              </p:ext>
            </p:extLst>
          </p:nvPr>
        </p:nvGraphicFramePr>
        <p:xfrm>
          <a:off x="2483395" y="1139016"/>
          <a:ext cx="8128000" cy="531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789528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04060" y="444381"/>
            <a:ext cx="187152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/>
              <a:t>North :</a:t>
            </a:r>
            <a:endParaRPr lang="ar-JO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383" y="1189973"/>
            <a:ext cx="5783461" cy="42964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6251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1151" y="384561"/>
            <a:ext cx="215354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/>
              <a:t>East :</a:t>
            </a:r>
            <a:endParaRPr lang="ar-JO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750" y="1002082"/>
            <a:ext cx="5712412" cy="49849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6361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36591" y="290558"/>
            <a:ext cx="287138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/>
              <a:t>West : </a:t>
            </a:r>
            <a:endParaRPr lang="ar-JO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741" y="939433"/>
            <a:ext cx="4542796" cy="45268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047014" y="5751902"/>
            <a:ext cx="239881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After modification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4878655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43409" y="241227"/>
            <a:ext cx="176722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Sections:</a:t>
            </a:r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18602" y="5281301"/>
            <a:ext cx="282865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/>
              <a:t>Section A-A</a:t>
            </a:r>
            <a:endParaRPr lang="ar-JO" dirty="0"/>
          </a:p>
        </p:txBody>
      </p:sp>
      <p:sp>
        <p:nvSpPr>
          <p:cNvPr id="7" name="TextBox 6"/>
          <p:cNvSpPr txBox="1"/>
          <p:nvPr/>
        </p:nvSpPr>
        <p:spPr>
          <a:xfrm>
            <a:off x="7503205" y="5281301"/>
            <a:ext cx="170061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Section B-B</a:t>
            </a:r>
            <a:endParaRPr lang="ar-JO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3C8B49-C98A-43A9-9C49-75132FC91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6" y="1068780"/>
            <a:ext cx="4085111" cy="42125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2567CE-4A96-4CD7-A813-EAC90E8AD8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274" y="1030184"/>
            <a:ext cx="5880623" cy="425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553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89156" y="2659687"/>
            <a:ext cx="70820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Environmental aspects: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5588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104" y="1542623"/>
            <a:ext cx="7516065" cy="482231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266329" y="3902216"/>
            <a:ext cx="2052917" cy="53929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Oval 9"/>
          <p:cNvSpPr/>
          <p:nvPr/>
        </p:nvSpPr>
        <p:spPr>
          <a:xfrm>
            <a:off x="5676479" y="4724401"/>
            <a:ext cx="2205317" cy="6454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1" name="Rectangle 10"/>
          <p:cNvSpPr/>
          <p:nvPr/>
        </p:nvSpPr>
        <p:spPr>
          <a:xfrm>
            <a:off x="322729" y="268958"/>
            <a:ext cx="379207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Introduction:</a:t>
            </a:r>
            <a:endParaRPr lang="en-US" sz="4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1624" y="1264024"/>
            <a:ext cx="14791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err="1"/>
              <a:t>Kezan</a:t>
            </a:r>
            <a:r>
              <a:rPr lang="en-US" sz="2000" dirty="0"/>
              <a:t> wall:</a:t>
            </a:r>
            <a:endParaRPr lang="ar-JO" sz="2000" dirty="0"/>
          </a:p>
        </p:txBody>
      </p:sp>
    </p:spTree>
    <p:extLst>
      <p:ext uri="{BB962C8B-B14F-4D97-AF65-F5344CB8AC3E}">
        <p14:creationId xmlns:p14="http://schemas.microsoft.com/office/powerpoint/2010/main" val="15359260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82926" y="600150"/>
            <a:ext cx="746422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The basic parameter in environmental aspects: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720948757"/>
              </p:ext>
            </p:extLst>
          </p:nvPr>
        </p:nvGraphicFramePr>
        <p:xfrm>
          <a:off x="3862698" y="2204815"/>
          <a:ext cx="5435125" cy="3025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4862942" y="2420404"/>
            <a:ext cx="261994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Daylight factor</a:t>
            </a:r>
            <a:endParaRPr lang="en-US" sz="3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77958" y="4488487"/>
            <a:ext cx="347178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Heating and cooling</a:t>
            </a:r>
          </a:p>
        </p:txBody>
      </p:sp>
    </p:spTree>
    <p:extLst>
      <p:ext uri="{BB962C8B-B14F-4D97-AF65-F5344CB8AC3E}">
        <p14:creationId xmlns:p14="http://schemas.microsoft.com/office/powerpoint/2010/main" val="2995400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67327" y="478564"/>
            <a:ext cx="235009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/>
              <a:t>Basement 1 :</a:t>
            </a:r>
            <a:endParaRPr lang="ar-JO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327" y="1164844"/>
            <a:ext cx="4577281" cy="37892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854437" y="5178752"/>
            <a:ext cx="275174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Before modification </a:t>
            </a:r>
            <a:endParaRPr lang="ar-JO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691356" y="5178752"/>
            <a:ext cx="2743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After modification</a:t>
            </a:r>
            <a:endParaRPr lang="ar-JO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162" y="1164843"/>
            <a:ext cx="5052392" cy="37892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35130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r>
              <a:rPr lang="en-US" dirty="0"/>
              <a:t>`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57487" y="376015"/>
            <a:ext cx="194463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/>
              <a:t>Ground floor :</a:t>
            </a:r>
            <a:endParaRPr lang="ar-JO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889" y="1190456"/>
            <a:ext cx="4064736" cy="32139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020830" y="4644496"/>
            <a:ext cx="29739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Before modification</a:t>
            </a:r>
            <a:endParaRPr lang="ar-JO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821780" y="4644496"/>
            <a:ext cx="246016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/>
              <a:t>After modification</a:t>
            </a:r>
            <a:endParaRPr lang="ar-JO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625" y="1190456"/>
            <a:ext cx="4470472" cy="32139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99881" y="5396753"/>
            <a:ext cx="8987215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/>
              <a:t>After modification the daylight factor was improved because we used many solution like: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dirty="0"/>
              <a:t>Blackout the glass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dirty="0"/>
              <a:t>Use curtains.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9785185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4968" y="435836"/>
            <a:ext cx="153369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/>
              <a:t>First floor: </a:t>
            </a:r>
            <a:endParaRPr lang="ar-JO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96" y="1295292"/>
            <a:ext cx="5081069" cy="38585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714635" y="5359612"/>
            <a:ext cx="265226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/>
              <a:t>Before modification</a:t>
            </a:r>
            <a:endParaRPr lang="ar-JO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862273" y="5359611"/>
            <a:ext cx="285429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After modification</a:t>
            </a:r>
            <a:endParaRPr lang="ar-JO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792" y="1295292"/>
            <a:ext cx="4675515" cy="38585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3961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This project is an integrated design for a municipal development &amp;lending fund building, located in Ramallah city 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This building has eight floor , </a:t>
            </a:r>
          </a:p>
          <a:p>
            <a:pPr marL="0" indent="0" algn="l">
              <a:buNone/>
            </a:pPr>
            <a:r>
              <a:rPr lang="en-US" dirty="0"/>
              <a:t>The total area of the building = 2730 m2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19497" y="35519"/>
            <a:ext cx="38732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Introduction: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23983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492875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96411" y="367468"/>
            <a:ext cx="19228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Second floor :</a:t>
            </a:r>
            <a:endParaRPr lang="ar-JO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743" y="1072920"/>
            <a:ext cx="5085569" cy="41597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11" y="1072921"/>
            <a:ext cx="5007836" cy="41597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968808" y="5476444"/>
            <a:ext cx="273137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Before modification</a:t>
            </a:r>
            <a:endParaRPr lang="ar-JO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782109" y="5199445"/>
            <a:ext cx="248139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  <a:p>
            <a:r>
              <a:rPr lang="en-US" sz="2400" dirty="0"/>
              <a:t>After modification</a:t>
            </a:r>
            <a:endParaRPr lang="ar-JO" sz="2400" dirty="0"/>
          </a:p>
        </p:txBody>
      </p:sp>
    </p:spTree>
    <p:extLst>
      <p:ext uri="{BB962C8B-B14F-4D97-AF65-F5344CB8AC3E}">
        <p14:creationId xmlns:p14="http://schemas.microsoft.com/office/powerpoint/2010/main" val="25788185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AE0A46-AF1F-1E92-2791-479422B45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62F3F15-1B95-4316-DB53-4D1A30D56B27}"/>
              </a:ext>
            </a:extLst>
          </p:cNvPr>
          <p:cNvSpPr txBox="1">
            <a:spLocks/>
          </p:cNvSpPr>
          <p:nvPr/>
        </p:nvSpPr>
        <p:spPr>
          <a:xfrm>
            <a:off x="835710" y="444303"/>
            <a:ext cx="955412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all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materials used</a:t>
            </a:r>
            <a:endParaRPr kumimoji="0" lang="en-US" sz="3200" b="0" i="0" u="none" strike="noStrike" kern="1200" cap="all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 panose="020B0502020104020203"/>
              <a:ea typeface="+mj-ea"/>
              <a:cs typeface="+mj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2441B2-E915-1A0A-DA75-9151A96DB8FF}"/>
              </a:ext>
            </a:extLst>
          </p:cNvPr>
          <p:cNvSpPr/>
          <p:nvPr/>
        </p:nvSpPr>
        <p:spPr>
          <a:xfrm>
            <a:off x="1274523" y="1493538"/>
            <a:ext cx="1504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External wall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F8BA48-97CA-16BF-CA96-BC79007D8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523" y="2401727"/>
            <a:ext cx="3320488" cy="29627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703BC1-5B59-5A22-E595-0DEC5E8E9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7869" y="2186135"/>
            <a:ext cx="3320488" cy="29756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2662BB-1377-89AA-201E-9DCA2D700A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223"/>
          <a:stretch/>
        </p:blipFill>
        <p:spPr bwMode="auto">
          <a:xfrm>
            <a:off x="4862718" y="2662069"/>
            <a:ext cx="2823834" cy="24997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450D5C-87F7-5B4B-56EE-D40FEBBD5EAA}"/>
              </a:ext>
            </a:extLst>
          </p:cNvPr>
          <p:cNvSpPr txBox="1"/>
          <p:nvPr/>
        </p:nvSpPr>
        <p:spPr>
          <a:xfrm>
            <a:off x="5288456" y="1449167"/>
            <a:ext cx="2062370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Internal partition 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EC592E-F7D6-94EA-0B18-CEE70FDC47A3}"/>
              </a:ext>
            </a:extLst>
          </p:cNvPr>
          <p:cNvSpPr txBox="1"/>
          <p:nvPr/>
        </p:nvSpPr>
        <p:spPr>
          <a:xfrm>
            <a:off x="8158922" y="1429600"/>
            <a:ext cx="2230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Flat roof</a:t>
            </a:r>
          </a:p>
        </p:txBody>
      </p:sp>
    </p:spTree>
    <p:extLst>
      <p:ext uri="{BB962C8B-B14F-4D97-AF65-F5344CB8AC3E}">
        <p14:creationId xmlns:p14="http://schemas.microsoft.com/office/powerpoint/2010/main" val="8433961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252CC5-1EA5-317A-D14D-745082FA0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26F758-B721-5108-D010-DAEC53D63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072" y="2208811"/>
            <a:ext cx="7386452" cy="38832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5AABB0-08BF-D7D2-8E25-5F01DE5D9E10}"/>
              </a:ext>
            </a:extLst>
          </p:cNvPr>
          <p:cNvSpPr txBox="1"/>
          <p:nvPr/>
        </p:nvSpPr>
        <p:spPr>
          <a:xfrm>
            <a:off x="2027711" y="1199494"/>
            <a:ext cx="76269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200" b="1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Heating and Cooling load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7416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47265D-8FF4-84B3-EE0B-FD86EF9F5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C706A2-9199-6231-E88B-088A5299C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06" y="950537"/>
            <a:ext cx="11571211" cy="495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215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1A8DEF-DB14-8782-9149-789DFB8E0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D09B53-0305-F4B2-99BD-463DACAEB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525" y="1649413"/>
            <a:ext cx="5311775" cy="332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C21911-3350-7E28-11D0-8BD96CF15C09}"/>
              </a:ext>
            </a:extLst>
          </p:cNvPr>
          <p:cNvSpPr txBox="1"/>
          <p:nvPr/>
        </p:nvSpPr>
        <p:spPr>
          <a:xfrm>
            <a:off x="5057029" y="5335325"/>
            <a:ext cx="20355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w Cen MT"/>
              </a:rPr>
              <a:t>Thermal comfort:</a:t>
            </a:r>
            <a:endParaRPr lang="ar-SA" dirty="0">
              <a:solidFill>
                <a:prstClr val="black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34260578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20101" y="2651141"/>
            <a:ext cx="631762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Structural Aspects:</a:t>
            </a:r>
            <a:endParaRPr lang="en-US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53404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90963796"/>
              </p:ext>
            </p:extLst>
          </p:nvPr>
        </p:nvGraphicFramePr>
        <p:xfrm>
          <a:off x="2031999" y="719666"/>
          <a:ext cx="6821443" cy="4835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9133140" y="2538101"/>
            <a:ext cx="2078408" cy="2068082"/>
            <a:chOff x="4740902" y="2020711"/>
            <a:chExt cx="2078408" cy="1625040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7" name="Rectangle 6"/>
            <p:cNvSpPr/>
            <p:nvPr/>
          </p:nvSpPr>
          <p:spPr>
            <a:xfrm>
              <a:off x="4740902" y="2020711"/>
              <a:ext cx="2078408" cy="1625040"/>
            </a:xfrm>
            <a:prstGeom prst="rect">
              <a:avLst/>
            </a:prstGeom>
            <a:grpFill/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4740902" y="2020711"/>
              <a:ext cx="2078408" cy="162504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7358" tIns="197358" rIns="263144" bIns="296037" numCol="1" spcCol="1270" anchor="t" anchorCtr="0">
              <a:noAutofit/>
            </a:bodyPr>
            <a:lstStyle/>
            <a:p>
              <a:pPr marL="285750" lvl="1" indent="-285750" algn="r" defTabSz="164465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ar-JO" sz="3700" kern="1200"/>
            </a:p>
            <a:p>
              <a:pPr marL="285750" lvl="1" indent="-285750" algn="r" defTabSz="164465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ar-JO" sz="3700" kern="120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121744" y="1662545"/>
            <a:ext cx="2078408" cy="839299"/>
            <a:chOff x="4740902" y="1189348"/>
            <a:chExt cx="2078408" cy="831363"/>
          </a:xfrm>
        </p:grpSpPr>
        <p:sp>
          <p:nvSpPr>
            <p:cNvPr id="10" name="Rectangle 9"/>
            <p:cNvSpPr/>
            <p:nvPr/>
          </p:nvSpPr>
          <p:spPr>
            <a:xfrm>
              <a:off x="4740902" y="1189348"/>
              <a:ext cx="2078408" cy="831363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4740902" y="1189348"/>
              <a:ext cx="2078408" cy="8313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3144" tIns="150368" rIns="263144" bIns="150368" numCol="1" spcCol="1270" anchor="ctr" anchorCtr="0">
              <a:noAutofit/>
            </a:bodyPr>
            <a:lstStyle/>
            <a:p>
              <a:pPr lvl="0" algn="ctr" defTabSz="1644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JO" sz="3700" kern="12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9520015" y="1749265"/>
            <a:ext cx="1059677" cy="6001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</a:rPr>
              <a:t>slab</a:t>
            </a:r>
            <a:endParaRPr lang="ar-JO" sz="33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83281" y="2538101"/>
            <a:ext cx="155533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one way ribbed slab </a:t>
            </a:r>
            <a:endParaRPr lang="ar-JO" dirty="0"/>
          </a:p>
        </p:txBody>
      </p:sp>
      <p:sp>
        <p:nvSpPr>
          <p:cNvPr id="14" name="Horizontal Scroll 13"/>
          <p:cNvSpPr/>
          <p:nvPr/>
        </p:nvSpPr>
        <p:spPr>
          <a:xfrm>
            <a:off x="1222049" y="495656"/>
            <a:ext cx="2136448" cy="68366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TextBox 14"/>
          <p:cNvSpPr txBox="1"/>
          <p:nvPr/>
        </p:nvSpPr>
        <p:spPr>
          <a:xfrm>
            <a:off x="863125" y="589660"/>
            <a:ext cx="24953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General information</a:t>
            </a:r>
            <a:endParaRPr lang="ar-J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3693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47042" y="0"/>
            <a:ext cx="24801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3D Model 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260CA1-9E29-98AB-4CC7-A25B26D74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635" y="979221"/>
            <a:ext cx="4132365" cy="38057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108A7A-D740-4B7E-E173-4463D8847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507" y="979221"/>
            <a:ext cx="4221438" cy="380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4166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75396" y="80700"/>
            <a:ext cx="20833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Checks: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AF8081-EE02-8AC2-BBCB-912B6CD3F700}"/>
              </a:ext>
            </a:extLst>
          </p:cNvPr>
          <p:cNvSpPr txBox="1"/>
          <p:nvPr/>
        </p:nvSpPr>
        <p:spPr>
          <a:xfrm>
            <a:off x="2968667" y="151490"/>
            <a:ext cx="7753611" cy="5776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ETABS Checks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 ensure that the calculation is done correctly and to adopt the design results from ETABS; some checks are required: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compatibility check</a:t>
            </a:r>
            <a:endParaRPr kumimoji="0" lang="ar-SA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Equilibrium check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Stress-strain check 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period check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deflection check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drift check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Modal mass participate ratio check (MPMR)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All checks were done for the three parts and all were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acceptable.</a:t>
            </a:r>
          </a:p>
        </p:txBody>
      </p:sp>
    </p:spTree>
    <p:extLst>
      <p:ext uri="{BB962C8B-B14F-4D97-AF65-F5344CB8AC3E}">
        <p14:creationId xmlns:p14="http://schemas.microsoft.com/office/powerpoint/2010/main" val="7794053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4059" y="188276"/>
            <a:ext cx="36642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en-US" sz="32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Compatibility check :</a:t>
            </a:r>
            <a:endParaRPr lang="en-US" sz="32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662444-0C5E-7A58-CD80-B432DF09F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38" y="1102290"/>
            <a:ext cx="4914448" cy="5112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7443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91928" y="2579878"/>
            <a:ext cx="45771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Site analysis</a:t>
            </a:r>
          </a:p>
        </p:txBody>
      </p:sp>
    </p:spTree>
    <p:extLst>
      <p:ext uri="{BB962C8B-B14F-4D97-AF65-F5344CB8AC3E}">
        <p14:creationId xmlns:p14="http://schemas.microsoft.com/office/powerpoint/2010/main" val="21014106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559370"/>
              </p:ext>
            </p:extLst>
          </p:nvPr>
        </p:nvGraphicFramePr>
        <p:xfrm>
          <a:off x="2178423" y="2393375"/>
          <a:ext cx="8528424" cy="233998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32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2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2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2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54605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Error 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/>
                        <a:t>Etabs</a:t>
                      </a:r>
                      <a:r>
                        <a:rPr lang="en-US" dirty="0"/>
                        <a:t> Results </a:t>
                      </a:r>
                      <a:br>
                        <a:rPr lang="en-US" dirty="0"/>
                      </a:br>
                      <a:r>
                        <a:rPr lang="en-US" dirty="0"/>
                        <a:t>(KN)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Manual calculation(KN)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Load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128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11536.8451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11537.17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Live load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128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0%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11363.4177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11362.820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SID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128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2.5%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20115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19615.409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Dead load 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15152" y="295852"/>
            <a:ext cx="542364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Equilibrium check:</a:t>
            </a:r>
          </a:p>
        </p:txBody>
      </p:sp>
    </p:spTree>
    <p:extLst>
      <p:ext uri="{BB962C8B-B14F-4D97-AF65-F5344CB8AC3E}">
        <p14:creationId xmlns:p14="http://schemas.microsoft.com/office/powerpoint/2010/main" val="16655671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25558" y="259994"/>
            <a:ext cx="44297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Internal force check: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92306" y="1165412"/>
            <a:ext cx="201705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/>
              <a:t>Stress strain check:</a:t>
            </a:r>
            <a:endParaRPr lang="ar-JO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1855694"/>
            <a:ext cx="236668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000" dirty="0"/>
              <a:t>column check:</a:t>
            </a:r>
            <a:endParaRPr lang="ar-JO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392794"/>
              </p:ext>
            </p:extLst>
          </p:nvPr>
        </p:nvGraphicFramePr>
        <p:xfrm>
          <a:off x="2175436" y="2675959"/>
          <a:ext cx="8127999" cy="736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Error 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/>
                        <a:t>Etabs</a:t>
                      </a:r>
                      <a:r>
                        <a:rPr lang="en-US" dirty="0"/>
                        <a:t> result(KN)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Manual calculation (KN)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2.723 %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4671.2682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4547.457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04682" y="3926541"/>
            <a:ext cx="1676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dirty="0"/>
              <a:t>Slab check:</a:t>
            </a:r>
            <a:endParaRPr lang="ar-JO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449742"/>
              </p:ext>
            </p:extLst>
          </p:nvPr>
        </p:nvGraphicFramePr>
        <p:xfrm>
          <a:off x="2130613" y="4861360"/>
          <a:ext cx="8127999" cy="741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Error 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/>
                        <a:t>Etabs</a:t>
                      </a:r>
                      <a:r>
                        <a:rPr lang="en-US" dirty="0"/>
                        <a:t> result (KN)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/>
                        <a:t>Manual calculation (KN)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4.1%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31.245</a:t>
                      </a:r>
                      <a:endParaRPr lang="ar-J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/>
                        <a:t>32.585</a:t>
                      </a:r>
                      <a:endParaRPr lang="ar-J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13456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68B18-2C47-1B0B-E2F6-43FF909E1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Seismic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74782-87CE-6869-2B86-30EC8AC91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period check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Base-shear check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Drift check 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Seismic zone:2A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Soil profile: SD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Ca=0.22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=0.32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94B6D2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R=5.5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ABDCD4-3941-50E3-AB3B-4E62DA0C5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F63923-DEE6-F607-C110-BEBD0612B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7698" y="1219201"/>
            <a:ext cx="3811979" cy="459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4834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AE848-8C43-C065-0712-6E7E57385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/>
              <a:t>           Period Check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30312-39AE-2FDF-DF9A-6B1DC250A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Tmanual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0.868</a:t>
            </a:r>
          </a:p>
          <a:p>
            <a:pPr algn="l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Tetabs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0.879         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Tetabs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&lt; T manual 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5AF6B7-E85F-86F7-35E0-1B3647BC4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874349-0B74-F4BB-A0D1-71AB00A80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1153" y="1336760"/>
            <a:ext cx="4279766" cy="488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8008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56D6B-DA5B-4AB2-ACC9-A7230DC6B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b="0" dirty="0"/>
              <a:t>Base shear Check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4BDB24A-66AD-EB9E-3BC5-A890892305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4422" y="3713859"/>
            <a:ext cx="5462648" cy="149940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A6765-21F0-F09D-DE7B-A9A0D0329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35C41F-A005-2069-BEDE-AFF6008D2A32}"/>
              </a:ext>
            </a:extLst>
          </p:cNvPr>
          <p:cNvSpPr txBox="1"/>
          <p:nvPr/>
        </p:nvSpPr>
        <p:spPr>
          <a:xfrm>
            <a:off x="1573811" y="1840190"/>
            <a:ext cx="7163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W=38530.99</a:t>
            </a:r>
          </a:p>
          <a:p>
            <a:pPr algn="l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Manual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2550.402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8418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35323-0AB8-5A56-4869-5B0345E7B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0" dirty="0"/>
              <a:t>Drift check: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CB6629-92E4-994F-9412-F48B0F7B99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0210" y="1850613"/>
            <a:ext cx="6023167" cy="36457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F6CD5-8FAB-D3BC-CB2C-FCE1709A1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301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8B1F7-C08C-A286-12D3-455F9E575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 rtl="0">
              <a:lnSpc>
                <a:spcPct val="120000"/>
              </a:lnSpc>
              <a:spcBef>
                <a:spcPts val="1000"/>
              </a:spcBef>
              <a:defRPr/>
            </a:pP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of structural elements</a:t>
            </a:r>
            <a:endParaRPr lang="en-US" sz="3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06FBD-981D-42C9-5601-A56447E993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Columns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EE7D6D-8501-2256-5969-3D5A0A630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67C98B-E76D-9AB3-D5D0-A96249168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452" y="2054431"/>
            <a:ext cx="4170218" cy="15437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65046D-6551-9595-E53F-C55CBED34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684" y="3981983"/>
            <a:ext cx="2341418" cy="14129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826410-6FA8-1A83-96AB-EC6D52FAC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3041" y="3981983"/>
            <a:ext cx="2252959" cy="14129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59815F-C3E2-62D8-0937-F3717B71A478}"/>
              </a:ext>
            </a:extLst>
          </p:cNvPr>
          <p:cNvSpPr txBox="1"/>
          <p:nvPr/>
        </p:nvSpPr>
        <p:spPr>
          <a:xfrm>
            <a:off x="1549334" y="5623548"/>
            <a:ext cx="18262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Details of column 600 x 300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CCBB4E-9032-78CB-C43C-C9C45DDA4F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3944" y="1662545"/>
            <a:ext cx="3774372" cy="37324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1AC44D1-C37C-2430-EFED-9E04AAD45A87}"/>
              </a:ext>
            </a:extLst>
          </p:cNvPr>
          <p:cNvSpPr txBox="1"/>
          <p:nvPr/>
        </p:nvSpPr>
        <p:spPr>
          <a:xfrm>
            <a:off x="6828311" y="5537056"/>
            <a:ext cx="40000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longitudinal section for column (60*30).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4D3811-9F49-7491-C269-CEA4074B6906}"/>
              </a:ext>
            </a:extLst>
          </p:cNvPr>
          <p:cNvSpPr txBox="1"/>
          <p:nvPr/>
        </p:nvSpPr>
        <p:spPr>
          <a:xfrm>
            <a:off x="3514492" y="5561987"/>
            <a:ext cx="25815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Details of column 600x600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624548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BAC78-475E-C80F-8B62-7C3F03AC9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Design of slabs:</a:t>
            </a:r>
            <a:endParaRPr lang="en-US" sz="28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B61FFCF-018D-683B-283D-1EF368A16D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3043" y="1789648"/>
            <a:ext cx="3381482" cy="212920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462A14-C275-B115-D827-FFD85DAB8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1C551C-7ED9-57B8-6DE8-696D66FB6BE2}"/>
              </a:ext>
            </a:extLst>
          </p:cNvPr>
          <p:cNvSpPr txBox="1"/>
          <p:nvPr/>
        </p:nvSpPr>
        <p:spPr>
          <a:xfrm>
            <a:off x="2196934" y="4054825"/>
            <a:ext cx="27224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Reinforcement for slabs.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EAA5EA-4686-3DC9-4088-870EC4664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9087" y="1836159"/>
            <a:ext cx="3559870" cy="20361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B1AD59-600A-B5C7-6824-87990530D075}"/>
              </a:ext>
            </a:extLst>
          </p:cNvPr>
          <p:cNvSpPr txBox="1"/>
          <p:nvPr/>
        </p:nvSpPr>
        <p:spPr>
          <a:xfrm>
            <a:off x="6077526" y="4054825"/>
            <a:ext cx="53201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  <a:tabLst>
                <a:tab pos="5937250" algn="r"/>
              </a:tabLst>
            </a:pPr>
            <a:r>
              <a:rPr lang="en-US" sz="1800" i="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Additional Top reinforcement in Horizontal direction (for zones above the minimum)</a:t>
            </a:r>
            <a:endParaRPr lang="en-US" sz="18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5092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09C5F-2FFE-F9FD-BE0F-FE35F743E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One way ribbed slab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88446C0-F6E1-0F87-479F-C51FEAD50B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1330036"/>
            <a:ext cx="7986156" cy="429923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2E898-60DE-A655-FC5A-F48B8DF5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66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FF730-C97A-FA7D-D5CC-D3C29D7FE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/>
              <a:t>Reinforcement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106A2DD-60AA-3E4A-A7E5-A052F39B09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9338" y="1219200"/>
            <a:ext cx="9473324" cy="48768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C6282C-F68E-2A32-A959-0371F32A3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98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44642812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1943932" y="2703863"/>
            <a:ext cx="275575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Project location</a:t>
            </a:r>
          </a:p>
          <a:p>
            <a:pPr algn="ctr"/>
            <a:r>
              <a:rPr 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And </a:t>
            </a:r>
          </a:p>
          <a:p>
            <a:pPr algn="ctr"/>
            <a:r>
              <a:rPr 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adjacent building</a:t>
            </a:r>
            <a:endParaRPr lang="en-U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43371" y="2950083"/>
            <a:ext cx="258423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Sun path , wind </a:t>
            </a:r>
          </a:p>
          <a:p>
            <a:pPr algn="ctr"/>
            <a:r>
              <a:rPr 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And noise</a:t>
            </a:r>
            <a:endParaRPr lang="en-US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99627" y="3165527"/>
            <a:ext cx="197361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The shading</a:t>
            </a:r>
          </a:p>
        </p:txBody>
      </p:sp>
    </p:spTree>
    <p:extLst>
      <p:ext uri="{BB962C8B-B14F-4D97-AF65-F5344CB8AC3E}">
        <p14:creationId xmlns:p14="http://schemas.microsoft.com/office/powerpoint/2010/main" val="16362449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3C0F2-4C26-D7FB-209A-F743B2E0A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38E42-8B57-B79A-D5FC-8057DB5FA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Beams </a:t>
            </a:r>
            <a:r>
              <a:rPr lang="en-US" dirty="0" err="1"/>
              <a:t>Dimention</a:t>
            </a:r>
            <a:r>
              <a:rPr lang="en-US" dirty="0"/>
              <a:t> = 350 x 800</a:t>
            </a:r>
          </a:p>
          <a:p>
            <a:pPr marL="0" indent="0" algn="l">
              <a:buNone/>
            </a:pPr>
            <a:r>
              <a:rPr lang="en-US" dirty="0"/>
              <a:t>Types of beam : Hidden beam.</a:t>
            </a:r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466FC-75FD-C690-9DC8-5CDB9BC73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C2D4A8-413D-11BA-696B-D5FF2F3183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2443" y="1384217"/>
            <a:ext cx="4667250" cy="39715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B31DDB-DF4C-C0E7-769F-6B6B205D1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6712" y="2489799"/>
            <a:ext cx="3790950" cy="247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5572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376AD-F2C6-D590-70BA-A654B9249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algn="l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br>
              <a:rPr lang="en-US" sz="4400" b="1" dirty="0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Shear walls:</a:t>
            </a:r>
            <a:br>
              <a:rPr lang="en-US" sz="4400" b="1" dirty="0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E37EE2F-506F-F9AC-8BAE-E5E8765547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5471" y="1005826"/>
            <a:ext cx="6062125" cy="386465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7BFE3A-E559-E018-025F-D213096A5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4E6D90-6F52-EAA8-9199-0221A4221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596" y="1005826"/>
            <a:ext cx="4737003" cy="376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09876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29EFF-26D2-1EB6-A59D-38E3B3395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Reinforcement for shear wall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A69A19-9F48-EB65-1F5A-B50EF5BAE4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2468" y="1485727"/>
            <a:ext cx="6127011" cy="207687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F6BFC-E6E8-34F3-C295-CFF67AB46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44E686-C73E-03D1-7ABD-C8CF4AAD6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4091" y="1485727"/>
            <a:ext cx="2670279" cy="438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900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50542-FD07-C11D-67A4-92B033408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Footing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8D48318-C474-ECDF-C8B4-B791F79825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055357"/>
            <a:ext cx="4165601" cy="270582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D00857-A1F7-6928-57C4-2F6903F9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3771E0-F751-7A86-9EAB-3B3E64AA0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33" y="1055357"/>
            <a:ext cx="7172697" cy="445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8427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C1991-FB08-D7D9-D25C-97333F8B0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Stairs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96B073D-5EFE-252E-23A6-04FB46DF91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6935" y="1140031"/>
            <a:ext cx="8193974" cy="411486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E9983-7218-14A0-97F5-F37A15AA3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2371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1CF9C-C593-8DDF-E997-45A9A0B48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Tank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73A7976-2958-1F38-10B6-22DE1E4B10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0117" y="990601"/>
            <a:ext cx="4898387" cy="228599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F10F92-BA03-AAB1-7402-720C2E6D1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130AF1-DC5D-86F5-52C3-A72B3E040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9585" y="990600"/>
            <a:ext cx="3822576" cy="35725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934781-0A50-6410-9CA4-C54B1140F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691" y="3276594"/>
            <a:ext cx="4283013" cy="28273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F293A5-9E5E-C987-A014-C06558394C08}"/>
              </a:ext>
            </a:extLst>
          </p:cNvPr>
          <p:cNvSpPr txBox="1"/>
          <p:nvPr/>
        </p:nvSpPr>
        <p:spPr>
          <a:xfrm>
            <a:off x="6565448" y="4563166"/>
            <a:ext cx="35945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Top Reinforcement for water tank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FE9578-9A06-81E0-F36F-414CB5DF389D}"/>
              </a:ext>
            </a:extLst>
          </p:cNvPr>
          <p:cNvSpPr txBox="1"/>
          <p:nvPr/>
        </p:nvSpPr>
        <p:spPr>
          <a:xfrm>
            <a:off x="3083952" y="5607847"/>
            <a:ext cx="28448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Section A-A for water tank.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8549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85031-59C8-380E-1560-65E4E0882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Basement wall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459F54-050E-0F21-C3FB-F289F96F91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2228" y="1408001"/>
            <a:ext cx="4713772" cy="404199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61DCE1-8A5D-AB7B-BBD4-D844F2482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A0FCC6-186F-642C-CB4D-E263CF88D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304" y="1199408"/>
            <a:ext cx="4713772" cy="433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93941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17D5ED-870C-CC41-FA90-F50A2CDE8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3" name="شارة رتبة 3">
            <a:extLst>
              <a:ext uri="{FF2B5EF4-FFF2-40B4-BE49-F238E27FC236}">
                <a16:creationId xmlns:a16="http://schemas.microsoft.com/office/drawing/2014/main" id="{3323505B-5156-A014-C59E-BDB7B054CDAD}"/>
              </a:ext>
            </a:extLst>
          </p:cNvPr>
          <p:cNvSpPr/>
          <p:nvPr/>
        </p:nvSpPr>
        <p:spPr>
          <a:xfrm>
            <a:off x="2177014" y="2066897"/>
            <a:ext cx="8963345" cy="956655"/>
          </a:xfrm>
          <a:prstGeom prst="chevron">
            <a:avLst>
              <a:gd name="adj" fmla="val 40000"/>
            </a:avLst>
          </a:prstGeom>
          <a:blipFill>
            <a:blip r:embed="rId2"/>
            <a:tile tx="0" ty="0" sx="100000" sy="100000" flip="none" algn="tl"/>
          </a:blip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</p:sp>
      <p:sp>
        <p:nvSpPr>
          <p:cNvPr id="4" name="مستطيل مستدير الزوايا 4">
            <a:extLst>
              <a:ext uri="{FF2B5EF4-FFF2-40B4-BE49-F238E27FC236}">
                <a16:creationId xmlns:a16="http://schemas.microsoft.com/office/drawing/2014/main" id="{E90A1BFA-5040-357D-EF98-C4A1516F826B}"/>
              </a:ext>
            </a:extLst>
          </p:cNvPr>
          <p:cNvSpPr/>
          <p:nvPr/>
        </p:nvSpPr>
        <p:spPr>
          <a:xfrm>
            <a:off x="2768861" y="2545224"/>
            <a:ext cx="7779650" cy="1100501"/>
          </a:xfrm>
          <a:prstGeom prst="roundRect">
            <a:avLst>
              <a:gd name="adj" fmla="val 10000"/>
            </a:avLst>
          </a:prstGeom>
          <a:blipFill>
            <a:blip r:embed="rId2"/>
            <a:tile tx="0" ty="0" sx="100000" sy="100000" flip="none" algn="tl"/>
          </a:blipFill>
          <a:ln w="158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BankGothic Lt BT" pitchFamily="34" charset="0"/>
                <a:ea typeface="+mn-ea"/>
                <a:cs typeface="+mn-cs"/>
              </a:rPr>
              <a:t>Electro-Mechanical 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BankGothic Lt BT" pitchFamily="34" charset="0"/>
                <a:ea typeface="+mn-ea"/>
                <a:cs typeface="+mn-cs"/>
              </a:rPr>
              <a:t>Aspet</a:t>
            </a:r>
            <a:endParaRPr kumimoji="0" lang="ar-SA" sz="28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BankGothic Lt BT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53171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1C25BF6-A71D-ED23-7E8A-D40913885E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187" y="1305700"/>
            <a:ext cx="2377646" cy="163996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6C1FDA-BC4C-DFC7-1FF7-A8FF352B2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CEEF9AE-F0EE-130D-D2E8-ACA1D6CD9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b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"/>
                <a:ea typeface="+mn-ea"/>
                <a:cs typeface="+mn-cs"/>
              </a:rPr>
            </a:b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"/>
                <a:ea typeface="+mn-ea"/>
                <a:cs typeface="+mn-cs"/>
              </a:rPr>
              <a:t>Electro-Mechanical aspects</a:t>
            </a:r>
            <a:br>
              <a:rPr kumimoji="0" lang="ar-SA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"/>
                <a:ea typeface="+mn-ea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879015-21B2-BAFE-BD01-487758B79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960" y="3167743"/>
            <a:ext cx="2487384" cy="17009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447BED-F75F-2705-5DF0-38D8083C2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0668" y="4649323"/>
            <a:ext cx="2560542" cy="17070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BB9BCE-7C56-4D51-418A-67B24CA719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0844" y="4649323"/>
            <a:ext cx="2615411" cy="17253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6743906-974F-2F38-82C5-851488BB56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62078" y="3033743"/>
            <a:ext cx="2420322" cy="164606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FAC1022-C074-501F-F21B-E5C37EA76A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18168" y="1101621"/>
            <a:ext cx="2347163" cy="16033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E98B2C4-D9F4-08AD-CF7C-59DE6E86E5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88998" y="1885025"/>
            <a:ext cx="2377646" cy="163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82194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8393D-5067-C5E6-11F5-A2132290D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tabLst/>
              <a:defRPr/>
            </a:pPr>
            <a:b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</a:b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Artificial lighting</a:t>
            </a:r>
            <a:b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4C4BFD1-F1E6-5BDF-F747-D838F75917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6861" y="1839692"/>
            <a:ext cx="6523285" cy="349331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01F55-FA0E-1E7F-E367-BB0111906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1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13214" y="266434"/>
            <a:ext cx="65919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Project location and adjacent building: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991" y="1041974"/>
            <a:ext cx="5601418" cy="58771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900" y="1041974"/>
            <a:ext cx="5189670" cy="36426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073" y="4586866"/>
            <a:ext cx="4758744" cy="23322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238D0DF-A8BA-48CF-A9F4-4B008C940C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9990">
            <a:off x="1699979" y="1510714"/>
            <a:ext cx="1278735" cy="152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95148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22B18-011C-9DEF-281A-C01F48EDC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07DD84-946D-5AD0-7716-1BE2CD94B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927" y="856304"/>
            <a:ext cx="2066723" cy="5852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203124F-964C-CA5C-29F4-A01B913F8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052" y="2471984"/>
            <a:ext cx="2682472" cy="5364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856E41-F7A5-8128-AE41-1E47CAB7E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052" y="4035922"/>
            <a:ext cx="2682472" cy="5364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D88D2E-9FA3-25A4-D061-6195A5815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052" y="5465202"/>
            <a:ext cx="2682472" cy="5364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2A90BD-9467-474A-86B9-E2823E989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7755" y="2282991"/>
            <a:ext cx="1481456" cy="9144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2D9A30-45BC-521F-B7AD-4D1D84E8E7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7755" y="3660531"/>
            <a:ext cx="1481456" cy="9144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53FA9F-729B-1750-11A3-69900BF5E9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7755" y="5196954"/>
            <a:ext cx="1481456" cy="8047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B04745A-5085-13D3-F3E6-1EAE8F0FE5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6319" y="1953601"/>
            <a:ext cx="4188315" cy="324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47675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06A50C-2E7D-0995-94D7-B8AF7534F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FEB98E-1EB7-0081-A99C-586820A74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170" y="678173"/>
            <a:ext cx="2066723" cy="5852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2E063D-0448-1A52-D68F-8759D5B55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295" y="2305730"/>
            <a:ext cx="2682472" cy="5364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A576EB-4A0B-2341-8C41-94447FF1D9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0295" y="3884514"/>
            <a:ext cx="2682472" cy="5425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3377F4-8F13-9434-4AEC-306CF09C05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0295" y="5295263"/>
            <a:ext cx="2682472" cy="5425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211731-A851-BAD3-5B3A-C29EE494EA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4623" y="2255260"/>
            <a:ext cx="1481456" cy="9144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E1A002-C8E5-B919-93A8-11FF024C1E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2802" y="3661543"/>
            <a:ext cx="1585097" cy="9144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59CFCC-2575-2D72-8CBE-6084C0B81A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24849" y="5067826"/>
            <a:ext cx="1499746" cy="8047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98DFB6-9275-01DA-4926-2C2B4843D6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57935" y="970806"/>
            <a:ext cx="5572227" cy="19813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6BF96B-817E-9C39-422F-F99CEEF42F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46249" y="3522582"/>
            <a:ext cx="4395597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01468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715C5F-A66B-FEC4-1572-515949BC7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6BD830-C2AD-4DCB-E2B7-E675EB8D0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791" y="630673"/>
            <a:ext cx="2066723" cy="5852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9DDA3B5-17B8-946B-27A1-B111E90FB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021" y="1215940"/>
            <a:ext cx="10972219" cy="53283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5E8A24-C903-CE79-9272-A2839938C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0514" y="5239689"/>
            <a:ext cx="1499746" cy="80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02623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0C6A60-513C-0E22-C943-425F86C31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934633-B8F6-D6F3-FDF7-F64C70470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612" y="605230"/>
            <a:ext cx="10912786" cy="564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1852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CFDBAA-9905-E759-2D7F-CEF609BBF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3" name="Rectangle 20">
            <a:extLst>
              <a:ext uri="{FF2B5EF4-FFF2-40B4-BE49-F238E27FC236}">
                <a16:creationId xmlns:a16="http://schemas.microsoft.com/office/drawing/2014/main" id="{1E704A36-96F9-B9DD-D741-FAE7516F67FC}"/>
              </a:ext>
            </a:extLst>
          </p:cNvPr>
          <p:cNvSpPr/>
          <p:nvPr/>
        </p:nvSpPr>
        <p:spPr>
          <a:xfrm>
            <a:off x="1077309" y="433888"/>
            <a:ext cx="2047740" cy="565313"/>
          </a:xfrm>
          <a:prstGeom prst="rect">
            <a:avLst/>
          </a:prstGeom>
          <a:solidFill>
            <a:srgbClr val="1CADE4"/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For Reception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"/>
                <a:ea typeface="+mn-ea"/>
                <a:cs typeface="+mn-cs"/>
              </a:rPr>
              <a:t>And waiting area</a:t>
            </a:r>
          </a:p>
        </p:txBody>
      </p:sp>
      <p:sp>
        <p:nvSpPr>
          <p:cNvPr id="4" name="سهم إلى اليمين 5">
            <a:extLst>
              <a:ext uri="{FF2B5EF4-FFF2-40B4-BE49-F238E27FC236}">
                <a16:creationId xmlns:a16="http://schemas.microsoft.com/office/drawing/2014/main" id="{8F741B6D-CD78-3829-59F7-8A443C381537}"/>
              </a:ext>
            </a:extLst>
          </p:cNvPr>
          <p:cNvSpPr/>
          <p:nvPr/>
        </p:nvSpPr>
        <p:spPr>
          <a:xfrm>
            <a:off x="566670" y="2759103"/>
            <a:ext cx="2655737" cy="484632"/>
          </a:xfrm>
          <a:prstGeom prst="rightArrow">
            <a:avLst/>
          </a:prstGeom>
          <a:solidFill>
            <a:srgbClr val="1CADE4"/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Standard lighting design</a:t>
            </a:r>
            <a:endParaRPr kumimoji="0" lang="ar-SA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سهم إلى اليمين 7">
            <a:extLst>
              <a:ext uri="{FF2B5EF4-FFF2-40B4-BE49-F238E27FC236}">
                <a16:creationId xmlns:a16="http://schemas.microsoft.com/office/drawing/2014/main" id="{0C88DBEB-6355-885B-D4BD-AE0EC93B9D05}"/>
              </a:ext>
            </a:extLst>
          </p:cNvPr>
          <p:cNvSpPr/>
          <p:nvPr/>
        </p:nvSpPr>
        <p:spPr>
          <a:xfrm>
            <a:off x="566670" y="4093132"/>
            <a:ext cx="2655736" cy="484632"/>
          </a:xfrm>
          <a:prstGeom prst="rightArrow">
            <a:avLst/>
          </a:prstGeom>
          <a:solidFill>
            <a:srgbClr val="1CADE4"/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 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DIALux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 results</a:t>
            </a:r>
            <a:endParaRPr kumimoji="0" lang="ar-SA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سهم إلى اليمين 9">
            <a:extLst>
              <a:ext uri="{FF2B5EF4-FFF2-40B4-BE49-F238E27FC236}">
                <a16:creationId xmlns:a16="http://schemas.microsoft.com/office/drawing/2014/main" id="{97207079-80EA-1928-77CB-3C058CB9C4C8}"/>
              </a:ext>
            </a:extLst>
          </p:cNvPr>
          <p:cNvSpPr/>
          <p:nvPr/>
        </p:nvSpPr>
        <p:spPr>
          <a:xfrm>
            <a:off x="391802" y="5003637"/>
            <a:ext cx="3005472" cy="1181611"/>
          </a:xfrm>
          <a:prstGeom prst="rightArrow">
            <a:avLst/>
          </a:prstGeom>
          <a:solidFill>
            <a:srgbClr val="1CADE4"/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lighting in reception and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Waiting area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6F6E1B-EA16-28BE-FFB8-E2FD41913FC1}"/>
              </a:ext>
            </a:extLst>
          </p:cNvPr>
          <p:cNvSpPr txBox="1"/>
          <p:nvPr/>
        </p:nvSpPr>
        <p:spPr>
          <a:xfrm>
            <a:off x="3376983" y="2565156"/>
            <a:ext cx="160631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Lux&gt;400</a:t>
            </a: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Glare &lt;22</a:t>
            </a:r>
          </a:p>
          <a:p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Uniformity &gt;.6</a:t>
            </a:r>
            <a:endParaRPr lang="ar-JO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DD4386-2649-570D-0EAB-CDC5D75D51A1}"/>
              </a:ext>
            </a:extLst>
          </p:cNvPr>
          <p:cNvSpPr txBox="1"/>
          <p:nvPr/>
        </p:nvSpPr>
        <p:spPr>
          <a:xfrm>
            <a:off x="3421867" y="3919949"/>
            <a:ext cx="1431802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Lux =727lux</a:t>
            </a:r>
          </a:p>
          <a:p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Glare =12</a:t>
            </a:r>
          </a:p>
          <a:p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Uniformity =.2</a:t>
            </a:r>
            <a:endParaRPr lang="ar-JO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5E2BB0-DB3E-D438-B53C-285C82426131}"/>
              </a:ext>
            </a:extLst>
          </p:cNvPr>
          <p:cNvSpPr txBox="1"/>
          <p:nvPr/>
        </p:nvSpPr>
        <p:spPr>
          <a:xfrm>
            <a:off x="3376983" y="5274742"/>
            <a:ext cx="1555334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Lux =727&gt;400lux</a:t>
            </a:r>
          </a:p>
          <a:p>
            <a:pPr algn="l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Glare 12&lt;22</a:t>
            </a:r>
          </a:p>
          <a:p>
            <a:pPr algn="l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Uniformity .2&lt;.6</a:t>
            </a:r>
            <a:endParaRPr lang="ar-JO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E3315C-E298-BB8D-20A9-CC7384F3C42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768" y="401593"/>
            <a:ext cx="4677114" cy="28631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1E2435-0DE5-D90B-5AB2-BB8EF3C05EB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595" y="3243735"/>
            <a:ext cx="3867846" cy="351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0324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AA20B4-E1BA-DAD0-63C3-6E78626C9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FBE4FB-5FC2-E79F-1CE1-23CBF3A84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32" y="581921"/>
            <a:ext cx="11528535" cy="600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48835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D17C4-0F6B-F308-EB2D-3F344F61A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596279-127E-B7D8-6BBE-A2744448C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59" y="804444"/>
            <a:ext cx="11095682" cy="555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781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C69CEC-240B-7709-8EF0-28EB078BA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612CE7-B32C-5D52-615A-AF4AA3E6B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89" y="585546"/>
            <a:ext cx="11571211" cy="518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637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CB5114-9C74-AC2A-4FD9-B884D9A15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3FDE5C-FCF3-6FD4-31FC-45686DF3F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245" y="106500"/>
            <a:ext cx="4627265" cy="13961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B60167-3D82-A3D7-49AB-37B2CF484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688" y="1033172"/>
            <a:ext cx="10144623" cy="4694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1F3531-E137-6D90-E37D-151DB2A72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927" y="1923493"/>
            <a:ext cx="9496425" cy="390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49131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97A1AD-A8F7-136A-5087-EB2B47559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EC25E1-64F9-3B25-0624-BE34C9C00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89" y="458162"/>
            <a:ext cx="11571211" cy="570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23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53310" y="343296"/>
            <a:ext cx="4846968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Sun path, wind and noise 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10" y="1436914"/>
            <a:ext cx="2674852" cy="16730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C67A72-F6B6-4AFC-A3DF-8F3128DC0B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630" y="1330036"/>
            <a:ext cx="7570770" cy="5026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245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1E1BCE-79BF-D3D4-52CF-A00518A77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B8D4DA49-EFCE-558B-B4EC-0B721606314D}"/>
              </a:ext>
            </a:extLst>
          </p:cNvPr>
          <p:cNvSpPr txBox="1">
            <a:spLocks/>
          </p:cNvSpPr>
          <p:nvPr/>
        </p:nvSpPr>
        <p:spPr>
          <a:xfrm>
            <a:off x="309401" y="770932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Acoustical design - INSUL9.0 program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13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BF89F073-D181-E8DC-8A1D-B037B8C96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70" y="1326337"/>
            <a:ext cx="11481682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ستطيل 6">
            <a:extLst>
              <a:ext uri="{FF2B5EF4-FFF2-40B4-BE49-F238E27FC236}">
                <a16:creationId xmlns:a16="http://schemas.microsoft.com/office/drawing/2014/main" id="{DE95D9F0-3649-92A4-0BC3-823F3940BF67}"/>
              </a:ext>
            </a:extLst>
          </p:cNvPr>
          <p:cNvSpPr/>
          <p:nvPr/>
        </p:nvSpPr>
        <p:spPr>
          <a:xfrm>
            <a:off x="1654675" y="1854452"/>
            <a:ext cx="1645920" cy="729946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For interior partitions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مستطيل 9">
            <a:extLst>
              <a:ext uri="{FF2B5EF4-FFF2-40B4-BE49-F238E27FC236}">
                <a16:creationId xmlns:a16="http://schemas.microsoft.com/office/drawing/2014/main" id="{CB22A0FC-7FF5-7EC6-E269-79CDB18AC3FA}"/>
              </a:ext>
            </a:extLst>
          </p:cNvPr>
          <p:cNvSpPr/>
          <p:nvPr/>
        </p:nvSpPr>
        <p:spPr>
          <a:xfrm>
            <a:off x="8737600" y="2115261"/>
            <a:ext cx="1645920" cy="469137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For Ceiling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B4451E-BB7E-6A24-8975-53666FC334F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53" y="2955581"/>
            <a:ext cx="4502514" cy="31546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877502-5F0D-FC37-16DE-AE650089317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963" y="2955581"/>
            <a:ext cx="4335780" cy="291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72490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7F773A-7223-5E90-802E-998E9234D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943A2BFA-2FF0-D7AD-DF3A-6387FBB8DD40}"/>
              </a:ext>
            </a:extLst>
          </p:cNvPr>
          <p:cNvSpPr txBox="1">
            <a:spLocks/>
          </p:cNvSpPr>
          <p:nvPr/>
        </p:nvSpPr>
        <p:spPr>
          <a:xfrm>
            <a:off x="355211" y="1078155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2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Acoustical design - INSUL9.0 program</a:t>
            </a:r>
            <a:endParaRPr kumimoji="0" lang="ar-SA" sz="5400" b="1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13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79B1AC2E-67BF-5EB5-207E-1A500C7AD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3" y="1235636"/>
            <a:ext cx="11481682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C3B5E2-1660-6CF6-0D90-B83DC9D1A2F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57" y="2687510"/>
            <a:ext cx="5274310" cy="3704744"/>
          </a:xfrm>
          <a:prstGeom prst="rect">
            <a:avLst/>
          </a:prstGeom>
        </p:spPr>
      </p:pic>
      <p:sp>
        <p:nvSpPr>
          <p:cNvPr id="6" name="مستطيل 6">
            <a:extLst>
              <a:ext uri="{FF2B5EF4-FFF2-40B4-BE49-F238E27FC236}">
                <a16:creationId xmlns:a16="http://schemas.microsoft.com/office/drawing/2014/main" id="{37308CBC-062E-CECB-C38D-37DCCEBC71E8}"/>
              </a:ext>
            </a:extLst>
          </p:cNvPr>
          <p:cNvSpPr/>
          <p:nvPr/>
        </p:nvSpPr>
        <p:spPr>
          <a:xfrm>
            <a:off x="924065" y="1644920"/>
            <a:ext cx="1645920" cy="729946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For external glass wall 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مستطيل 9">
            <a:extLst>
              <a:ext uri="{FF2B5EF4-FFF2-40B4-BE49-F238E27FC236}">
                <a16:creationId xmlns:a16="http://schemas.microsoft.com/office/drawing/2014/main" id="{1FF10C05-85D4-452A-0D36-93332780469E}"/>
              </a:ext>
            </a:extLst>
          </p:cNvPr>
          <p:cNvSpPr/>
          <p:nvPr/>
        </p:nvSpPr>
        <p:spPr>
          <a:xfrm>
            <a:off x="9913692" y="1703658"/>
            <a:ext cx="1645920" cy="469137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For floor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07CFF4-7AB2-052D-9483-87A51FD0735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559" y="2669068"/>
            <a:ext cx="3954129" cy="332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87723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3B36BC-EDFF-B02A-5FFB-FE1A46D93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DE501D3D-2E09-305C-1ABA-B083AAF80169}"/>
              </a:ext>
            </a:extLst>
          </p:cNvPr>
          <p:cNvSpPr txBox="1">
            <a:spLocks/>
          </p:cNvSpPr>
          <p:nvPr/>
        </p:nvSpPr>
        <p:spPr>
          <a:xfrm>
            <a:off x="309402" y="704676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Acoustical design -EASE program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13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10BDCED4-38BD-2FC4-9F5F-C646A342C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64" y="1261168"/>
            <a:ext cx="10145865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ستطيل 5">
            <a:extLst>
              <a:ext uri="{FF2B5EF4-FFF2-40B4-BE49-F238E27FC236}">
                <a16:creationId xmlns:a16="http://schemas.microsoft.com/office/drawing/2014/main" id="{050578C6-E901-6766-D9F9-D09392923CD1}"/>
              </a:ext>
            </a:extLst>
          </p:cNvPr>
          <p:cNvSpPr/>
          <p:nvPr/>
        </p:nvSpPr>
        <p:spPr>
          <a:xfrm>
            <a:off x="1438499" y="1930207"/>
            <a:ext cx="2226365" cy="469138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Model of speaker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EAB670-0E50-2612-E058-601796C5832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781" y="2745235"/>
            <a:ext cx="3125556" cy="2826623"/>
          </a:xfrm>
          <a:prstGeom prst="rect">
            <a:avLst/>
          </a:prstGeom>
        </p:spPr>
      </p:pic>
      <p:sp>
        <p:nvSpPr>
          <p:cNvPr id="7" name="مستطيل 8">
            <a:extLst>
              <a:ext uri="{FF2B5EF4-FFF2-40B4-BE49-F238E27FC236}">
                <a16:creationId xmlns:a16="http://schemas.microsoft.com/office/drawing/2014/main" id="{CF4F5785-EC39-C742-D97E-86C15C81E39D}"/>
              </a:ext>
            </a:extLst>
          </p:cNvPr>
          <p:cNvSpPr/>
          <p:nvPr/>
        </p:nvSpPr>
        <p:spPr>
          <a:xfrm>
            <a:off x="8311416" y="1930207"/>
            <a:ext cx="2353587" cy="453246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Speaker specification 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56196A-8119-C317-62FB-2BC8EF52C3A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059" y="2745235"/>
            <a:ext cx="4767580" cy="283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6686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B696D3-FCD8-D53B-DDD4-6F0DA6007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4" name="عنصر نائب للنص 2">
            <a:extLst>
              <a:ext uri="{FF2B5EF4-FFF2-40B4-BE49-F238E27FC236}">
                <a16:creationId xmlns:a16="http://schemas.microsoft.com/office/drawing/2014/main" id="{D8E6E82A-559C-0308-B2B3-4549485ADBBC}"/>
              </a:ext>
            </a:extLst>
          </p:cNvPr>
          <p:cNvSpPr txBox="1">
            <a:spLocks/>
          </p:cNvSpPr>
          <p:nvPr/>
        </p:nvSpPr>
        <p:spPr>
          <a:xfrm>
            <a:off x="591414" y="621548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Results of simulations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5" name="Picture 13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A7A0A868-18EB-08AB-5AD9-BFBBD5F0D4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545" y="1178040"/>
            <a:ext cx="8022867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ستطيل 5">
            <a:extLst>
              <a:ext uri="{FF2B5EF4-FFF2-40B4-BE49-F238E27FC236}">
                <a16:creationId xmlns:a16="http://schemas.microsoft.com/office/drawing/2014/main" id="{C3058B59-D95E-A5C0-EA7B-0DF2708BEA46}"/>
              </a:ext>
            </a:extLst>
          </p:cNvPr>
          <p:cNvSpPr/>
          <p:nvPr/>
        </p:nvSpPr>
        <p:spPr>
          <a:xfrm>
            <a:off x="2529439" y="1894341"/>
            <a:ext cx="2890301" cy="469138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Meeting room model from EASE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مستطيل 8">
            <a:extLst>
              <a:ext uri="{FF2B5EF4-FFF2-40B4-BE49-F238E27FC236}">
                <a16:creationId xmlns:a16="http://schemas.microsoft.com/office/drawing/2014/main" id="{BC8BE46A-D504-8377-9718-65FD46D40898}"/>
              </a:ext>
            </a:extLst>
          </p:cNvPr>
          <p:cNvSpPr/>
          <p:nvPr/>
        </p:nvSpPr>
        <p:spPr>
          <a:xfrm>
            <a:off x="8217410" y="1951377"/>
            <a:ext cx="2862470" cy="453246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Meeting room Reverberation time 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91C9C4-1F43-CBE1-EAD4-90330F385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278" y="3111371"/>
            <a:ext cx="4894987" cy="27008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12E7A8-7534-8E87-E102-5B484ADC79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136" y="3010206"/>
            <a:ext cx="3917019" cy="334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02760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3A4C99-05B1-81DF-31CF-0C735538A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369C44C8-C11D-8E18-9BB6-F16A48B45C02}"/>
              </a:ext>
            </a:extLst>
          </p:cNvPr>
          <p:cNvSpPr txBox="1">
            <a:spLocks/>
          </p:cNvSpPr>
          <p:nvPr/>
        </p:nvSpPr>
        <p:spPr>
          <a:xfrm>
            <a:off x="309402" y="704676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The number of speaker in meeting room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13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D70F9BA3-8EDC-802E-2265-E99DD4FD2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91" y="1261168"/>
            <a:ext cx="10241280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7">
                <a:extLst>
                  <a:ext uri="{FF2B5EF4-FFF2-40B4-BE49-F238E27FC236}">
                    <a16:creationId xmlns:a16="http://schemas.microsoft.com/office/drawing/2014/main" id="{BA834FED-4593-756A-6D1F-D731C2BEDA35}"/>
                  </a:ext>
                </a:extLst>
              </p:cNvPr>
              <p:cNvSpPr/>
              <p:nvPr/>
            </p:nvSpPr>
            <p:spPr>
              <a:xfrm>
                <a:off x="1122147" y="2285682"/>
                <a:ext cx="4754881" cy="2989986"/>
              </a:xfrm>
              <a:prstGeom prst="rect">
                <a:avLst/>
              </a:prstGeom>
              <a:solidFill>
                <a:srgbClr val="335B74">
                  <a:lumMod val="20000"/>
                  <a:lumOff val="8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</a:rPr>
                  <a:t> 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</a:rPr>
                  <a:t>Area of multipurpose hall= 48.90m².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</a:rPr>
                  <a:t> Clear height = 3.30m. 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</a:rPr>
                  <a:t>tan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𝜃</m:t>
                        </m:r>
                      </m:num>
                      <m:den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2</m:t>
                        </m:r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.</m:t>
                        </m:r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</a:rPr>
                          <m:t>1</m:t>
                        </m:r>
                      </m:den>
                    </m:f>
                  </m:oMath>
                </a14:m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</a:rPr>
                  <a:t> 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</a:rPr>
                  <a:t>x = 3m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</a:rPr>
                  <a:t>The coverage area for the speaker = 3² × π=28.26 m ².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</a:rPr>
                  <a:t> The number of speaker = (Area of meeting room)/(Coverage area ) =48.90/28.26= 2 Speakers</a:t>
                </a:r>
                <a:endParaRPr kumimoji="0" lang="ar-SA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</a:endParaRPr>
              </a:p>
            </p:txBody>
          </p:sp>
        </mc:Choice>
        <mc:Fallback xmlns="">
          <p:sp>
            <p:nvSpPr>
              <p:cNvPr id="5" name="مستطيل 7">
                <a:extLst>
                  <a:ext uri="{FF2B5EF4-FFF2-40B4-BE49-F238E27FC236}">
                    <a16:creationId xmlns:a16="http://schemas.microsoft.com/office/drawing/2014/main" id="{BA834FED-4593-756A-6D1F-D731C2BEDA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2147" y="2285682"/>
                <a:ext cx="4754881" cy="2989986"/>
              </a:xfrm>
              <a:prstGeom prst="rect">
                <a:avLst/>
              </a:prstGeom>
              <a:blipFill>
                <a:blip r:embed="rId3"/>
                <a:stretch>
                  <a:fillRect l="-897" b="-2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سهم إلى اليسار 9">
            <a:extLst>
              <a:ext uri="{FF2B5EF4-FFF2-40B4-BE49-F238E27FC236}">
                <a16:creationId xmlns:a16="http://schemas.microsoft.com/office/drawing/2014/main" id="{C34A076B-7592-A1F1-B961-674090AC9CE9}"/>
              </a:ext>
            </a:extLst>
          </p:cNvPr>
          <p:cNvSpPr/>
          <p:nvPr/>
        </p:nvSpPr>
        <p:spPr>
          <a:xfrm>
            <a:off x="5877028" y="3884477"/>
            <a:ext cx="1447137" cy="484632"/>
          </a:xfrm>
          <a:prstGeom prst="leftArrow">
            <a:avLst/>
          </a:prstGeom>
          <a:solidFill>
            <a:srgbClr val="1CADE4"/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C46985-CBCD-45E8-BB68-D3E0B3ED33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805" y="2574811"/>
            <a:ext cx="4894987" cy="270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14200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EFE9DB-8E01-09E6-CE2B-6FA15960C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F2117D37-0DFA-1B7A-81BC-5BE792320112}"/>
              </a:ext>
            </a:extLst>
          </p:cNvPr>
          <p:cNvSpPr txBox="1">
            <a:spLocks/>
          </p:cNvSpPr>
          <p:nvPr/>
        </p:nvSpPr>
        <p:spPr>
          <a:xfrm>
            <a:off x="309402" y="704676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Results of simulations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13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AD0739A8-6D53-6FB4-A6A8-140ACB1EA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144" y="1261168"/>
            <a:ext cx="7712766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B590C426-B4DA-C3C4-4B08-B5D51D6C08A5}"/>
              </a:ext>
            </a:extLst>
          </p:cNvPr>
          <p:cNvSpPr/>
          <p:nvPr/>
        </p:nvSpPr>
        <p:spPr>
          <a:xfrm>
            <a:off x="1972924" y="1735448"/>
            <a:ext cx="2397322" cy="469138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Meeting room STI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مستطيل 6">
            <a:extLst>
              <a:ext uri="{FF2B5EF4-FFF2-40B4-BE49-F238E27FC236}">
                <a16:creationId xmlns:a16="http://schemas.microsoft.com/office/drawing/2014/main" id="{B2E2D011-2E3C-0EB7-9207-E87F4564AB2C}"/>
              </a:ext>
            </a:extLst>
          </p:cNvPr>
          <p:cNvSpPr/>
          <p:nvPr/>
        </p:nvSpPr>
        <p:spPr>
          <a:xfrm>
            <a:off x="7706002" y="1695638"/>
            <a:ext cx="2712722" cy="469138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Meeting room Articulation loss 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8AC2D7-8444-30EE-E5DD-AA1C26F0C6F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839" y="2739849"/>
            <a:ext cx="4352290" cy="27465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078835-0232-0C98-FC56-35AD0C6EC41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348" y="2739849"/>
            <a:ext cx="4527550" cy="274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02779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953FBA-BB2C-A997-12F3-927269B78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55921A18-AC69-478B-86C3-A1D810B0A85A}"/>
              </a:ext>
            </a:extLst>
          </p:cNvPr>
          <p:cNvSpPr txBox="1">
            <a:spLocks/>
          </p:cNvSpPr>
          <p:nvPr/>
        </p:nvSpPr>
        <p:spPr>
          <a:xfrm>
            <a:off x="309401" y="770932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Results of simulations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13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1034DE5F-9893-E368-D8C5-8978336E7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73" y="1261168"/>
            <a:ext cx="7593496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5FC4DE30-979F-815D-E0D3-B2C03B05FFEC}"/>
              </a:ext>
            </a:extLst>
          </p:cNvPr>
          <p:cNvSpPr/>
          <p:nvPr/>
        </p:nvSpPr>
        <p:spPr>
          <a:xfrm>
            <a:off x="1419114" y="1797369"/>
            <a:ext cx="3991554" cy="469138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Meeting room sound pressure level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مستطيل 6">
            <a:extLst>
              <a:ext uri="{FF2B5EF4-FFF2-40B4-BE49-F238E27FC236}">
                <a16:creationId xmlns:a16="http://schemas.microsoft.com/office/drawing/2014/main" id="{CDB27D5F-3B33-28E5-1F74-C08DF03F47D5}"/>
              </a:ext>
            </a:extLst>
          </p:cNvPr>
          <p:cNvSpPr/>
          <p:nvPr/>
        </p:nvSpPr>
        <p:spPr>
          <a:xfrm>
            <a:off x="7839985" y="1750289"/>
            <a:ext cx="2798859" cy="469137"/>
          </a:xfrm>
          <a:prstGeom prst="rect">
            <a:avLst/>
          </a:prstGeom>
          <a:solidFill>
            <a:srgbClr val="1CADE4">
              <a:lumMod val="20000"/>
              <a:lumOff val="80000"/>
            </a:srgbClr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Meeting room total SPL </a:t>
            </a:r>
            <a:endParaRPr kumimoji="0" lang="ar-S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387F88-5949-6B8D-A6E3-2800162EEB5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251" y="2891291"/>
            <a:ext cx="4429125" cy="28771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68108A-34BA-21C2-B533-3AA4C4B141E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957" y="2891291"/>
            <a:ext cx="4382770" cy="287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70228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0EE8B1-B893-DD9E-1971-9C78B8951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8E3AFF36-68FC-4D37-BA36-4CC1D6C07A73}"/>
              </a:ext>
            </a:extLst>
          </p:cNvPr>
          <p:cNvSpPr txBox="1">
            <a:spLocks/>
          </p:cNvSpPr>
          <p:nvPr/>
        </p:nvSpPr>
        <p:spPr>
          <a:xfrm>
            <a:off x="309402" y="704676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Drainage system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13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6B4EBC3E-CEC4-51E8-0F12-90E867948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326" y="1192138"/>
            <a:ext cx="5621573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odecagon 2">
            <a:extLst>
              <a:ext uri="{FF2B5EF4-FFF2-40B4-BE49-F238E27FC236}">
                <a16:creationId xmlns:a16="http://schemas.microsoft.com/office/drawing/2014/main" id="{6ED1149D-EC79-1A04-4DED-EEE4CDA2DBD8}"/>
              </a:ext>
            </a:extLst>
          </p:cNvPr>
          <p:cNvSpPr/>
          <p:nvPr/>
        </p:nvSpPr>
        <p:spPr>
          <a:xfrm>
            <a:off x="2091192" y="2170705"/>
            <a:ext cx="2242268" cy="1486895"/>
          </a:xfrm>
          <a:prstGeom prst="dodecagon">
            <a:avLst/>
          </a:prstGeom>
          <a:solidFill>
            <a:srgbClr val="2683C6">
              <a:lumMod val="60000"/>
              <a:lumOff val="40000"/>
            </a:srgbClr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Black water</a:t>
            </a:r>
            <a:endParaRPr kumimoji="0" lang="ar-SA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Dodecagon 2">
            <a:extLst>
              <a:ext uri="{FF2B5EF4-FFF2-40B4-BE49-F238E27FC236}">
                <a16:creationId xmlns:a16="http://schemas.microsoft.com/office/drawing/2014/main" id="{22D503E2-6352-3A6D-00CB-04BA79F5F907}"/>
              </a:ext>
            </a:extLst>
          </p:cNvPr>
          <p:cNvSpPr/>
          <p:nvPr/>
        </p:nvSpPr>
        <p:spPr>
          <a:xfrm>
            <a:off x="4333460" y="3786143"/>
            <a:ext cx="2242268" cy="1486895"/>
          </a:xfrm>
          <a:prstGeom prst="dodecagon">
            <a:avLst/>
          </a:prstGeom>
          <a:solidFill>
            <a:srgbClr val="1CADE4">
              <a:lumMod val="60000"/>
              <a:lumOff val="40000"/>
            </a:srgbClr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Gray water</a:t>
            </a:r>
            <a:endParaRPr kumimoji="0" lang="ar-SA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Dodecagon 2">
            <a:extLst>
              <a:ext uri="{FF2B5EF4-FFF2-40B4-BE49-F238E27FC236}">
                <a16:creationId xmlns:a16="http://schemas.microsoft.com/office/drawing/2014/main" id="{9E67DF74-5DF6-33D4-087D-720CE38DF794}"/>
              </a:ext>
            </a:extLst>
          </p:cNvPr>
          <p:cNvSpPr/>
          <p:nvPr/>
        </p:nvSpPr>
        <p:spPr>
          <a:xfrm>
            <a:off x="6575728" y="5201477"/>
            <a:ext cx="2242268" cy="1486895"/>
          </a:xfrm>
          <a:prstGeom prst="dodecagon">
            <a:avLst/>
          </a:prstGeom>
          <a:solidFill>
            <a:srgbClr val="62A39F">
              <a:lumMod val="60000"/>
              <a:lumOff val="40000"/>
            </a:srgbClr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Rain water</a:t>
            </a:r>
            <a:endParaRPr kumimoji="0" lang="ar-SA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31769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E70CD4-7B1B-B975-A9E8-702B3CCD0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99F78D-B664-3173-6EF1-A8582D536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137" y="973777"/>
            <a:ext cx="636350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39863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ECB306-ADA5-6CA1-8287-A2C2013B4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A82FE3-02D9-1BB4-96A7-36134E12C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0083" y="914399"/>
            <a:ext cx="6282047" cy="461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449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21547" y="178448"/>
            <a:ext cx="1702710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Shading: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547" y="997504"/>
            <a:ext cx="4767941" cy="30194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488" y="997504"/>
            <a:ext cx="5296359" cy="29949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729" y="3992424"/>
            <a:ext cx="4955616" cy="2856019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>
            <a:off x="4802736" y="1160958"/>
            <a:ext cx="1187865" cy="74475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TextBox 9"/>
          <p:cNvSpPr txBox="1"/>
          <p:nvPr/>
        </p:nvSpPr>
        <p:spPr>
          <a:xfrm>
            <a:off x="4670886" y="1348669"/>
            <a:ext cx="13197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At 8:00AM</a:t>
            </a:r>
            <a:endParaRPr lang="ar-JO" dirty="0"/>
          </a:p>
        </p:txBody>
      </p:sp>
      <p:sp>
        <p:nvSpPr>
          <p:cNvPr id="11" name="Oval Callout 10"/>
          <p:cNvSpPr/>
          <p:nvPr/>
        </p:nvSpPr>
        <p:spPr>
          <a:xfrm>
            <a:off x="9793480" y="1348669"/>
            <a:ext cx="1222049" cy="71086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2" name="TextBox 11"/>
          <p:cNvSpPr txBox="1"/>
          <p:nvPr/>
        </p:nvSpPr>
        <p:spPr>
          <a:xfrm>
            <a:off x="9727486" y="1519436"/>
            <a:ext cx="135403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At 12:00PM</a:t>
            </a:r>
            <a:endParaRPr lang="ar-JO" dirty="0"/>
          </a:p>
        </p:txBody>
      </p:sp>
      <p:sp>
        <p:nvSpPr>
          <p:cNvPr id="13" name="Oval Callout 12"/>
          <p:cNvSpPr/>
          <p:nvPr/>
        </p:nvSpPr>
        <p:spPr>
          <a:xfrm>
            <a:off x="4670886" y="4359427"/>
            <a:ext cx="1278817" cy="65695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TextBox 13"/>
          <p:cNvSpPr txBox="1"/>
          <p:nvPr/>
        </p:nvSpPr>
        <p:spPr>
          <a:xfrm>
            <a:off x="4670886" y="4528255"/>
            <a:ext cx="12476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At 4:00PM</a:t>
            </a:r>
            <a:endParaRPr lang="ar-JO" dirty="0"/>
          </a:p>
        </p:txBody>
      </p:sp>
      <p:sp>
        <p:nvSpPr>
          <p:cNvPr id="15" name="TextBox 14"/>
          <p:cNvSpPr txBox="1"/>
          <p:nvPr/>
        </p:nvSpPr>
        <p:spPr>
          <a:xfrm>
            <a:off x="4405805" y="545106"/>
            <a:ext cx="336736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At 21</a:t>
            </a:r>
            <a:r>
              <a:rPr lang="en-US" sz="2000" baseline="30000" dirty="0"/>
              <a:t>st</a:t>
            </a:r>
            <a:r>
              <a:rPr lang="en-US" sz="2000" dirty="0"/>
              <a:t> December at winter </a:t>
            </a:r>
            <a:endParaRPr lang="ar-JO" sz="2000" dirty="0"/>
          </a:p>
        </p:txBody>
      </p:sp>
    </p:spTree>
    <p:extLst>
      <p:ext uri="{BB962C8B-B14F-4D97-AF65-F5344CB8AC3E}">
        <p14:creationId xmlns:p14="http://schemas.microsoft.com/office/powerpoint/2010/main" val="252113811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6DEA5C-C493-E8B3-2696-09FB6C736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DBBF0259-8A01-2FB2-C170-95C005A37DA9}"/>
              </a:ext>
            </a:extLst>
          </p:cNvPr>
          <p:cNvSpPr txBox="1">
            <a:spLocks/>
          </p:cNvSpPr>
          <p:nvPr/>
        </p:nvSpPr>
        <p:spPr>
          <a:xfrm>
            <a:off x="309402" y="722740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Drainage fixture units(DFU's</a:t>
            </a:r>
            <a:r>
              <a:rPr kumimoji="0" lang="en-US" sz="5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 </a:t>
            </a: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)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13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26DE8D89-8A2F-E34B-3FC8-FAAFC5995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846" y="1192138"/>
            <a:ext cx="9144000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0">
            <a:extLst>
              <a:ext uri="{FF2B5EF4-FFF2-40B4-BE49-F238E27FC236}">
                <a16:creationId xmlns:a16="http://schemas.microsoft.com/office/drawing/2014/main" id="{AD072D4E-8C42-0F3B-CB54-B7F2FD7BCA89}"/>
              </a:ext>
            </a:extLst>
          </p:cNvPr>
          <p:cNvSpPr/>
          <p:nvPr/>
        </p:nvSpPr>
        <p:spPr>
          <a:xfrm>
            <a:off x="566670" y="1378325"/>
            <a:ext cx="2297927" cy="565313"/>
          </a:xfrm>
          <a:prstGeom prst="rect">
            <a:avLst/>
          </a:prstGeom>
          <a:solidFill>
            <a:srgbClr val="1CADE4"/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Black water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id="{2A71D9BE-0FA1-25EF-9E38-E0771A19B691}"/>
              </a:ext>
            </a:extLst>
          </p:cNvPr>
          <p:cNvSpPr/>
          <p:nvPr/>
        </p:nvSpPr>
        <p:spPr>
          <a:xfrm>
            <a:off x="9841940" y="1378325"/>
            <a:ext cx="2297927" cy="565313"/>
          </a:xfrm>
          <a:prstGeom prst="rect">
            <a:avLst/>
          </a:prstGeom>
          <a:solidFill>
            <a:srgbClr val="1CADE4"/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Gray water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C1556F-A37C-3452-AE9E-6341B0C262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72" y="1943638"/>
            <a:ext cx="4484785" cy="46794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999711-9E42-260B-9F04-CDE74EAFB7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280" y="1916385"/>
            <a:ext cx="4730463" cy="34946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856F89-5B80-60F6-578B-95F1346FBB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280" y="5411013"/>
            <a:ext cx="4730463" cy="154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45064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4FF493-AFB2-BA72-5D0E-32276F524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C6BE054E-B229-9888-ECB1-B742692078D0}"/>
              </a:ext>
            </a:extLst>
          </p:cNvPr>
          <p:cNvSpPr txBox="1">
            <a:spLocks/>
          </p:cNvSpPr>
          <p:nvPr/>
        </p:nvSpPr>
        <p:spPr>
          <a:xfrm>
            <a:off x="339881" y="738960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w Cen MT Condensed"/>
                <a:ea typeface="+mn-ea"/>
                <a:cs typeface="Arial" pitchFamily="34" charset="0"/>
              </a:rPr>
              <a:t>The diameter, slope and pipe type</a:t>
            </a: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13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B8897027-2195-977B-1FD1-DF1DCFDCE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29" y="1229196"/>
            <a:ext cx="11903102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F1DCE8-D84A-525B-A1A3-F9B3F88AF9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755" y="2723580"/>
            <a:ext cx="5417164" cy="281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2070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A4123E-C934-FDA4-F7D8-D6DA2A2FE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C1443E5C-7F54-98CD-62BE-96AAC463B8B0}"/>
              </a:ext>
            </a:extLst>
          </p:cNvPr>
          <p:cNvSpPr txBox="1">
            <a:spLocks/>
          </p:cNvSpPr>
          <p:nvPr/>
        </p:nvSpPr>
        <p:spPr>
          <a:xfrm>
            <a:off x="309402" y="704676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E72074-88A9-B29E-2103-0106C72DE540}"/>
              </a:ext>
            </a:extLst>
          </p:cNvPr>
          <p:cNvSpPr txBox="1"/>
          <p:nvPr/>
        </p:nvSpPr>
        <p:spPr>
          <a:xfrm>
            <a:off x="2169460" y="2393577"/>
            <a:ext cx="5701553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pipes: </a:t>
            </a:r>
          </a:p>
          <a:p>
            <a:pPr algn="l" rtl="0"/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 for Vertical pipes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PVC for horizontal and branch pipes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DA7D16-6CAC-8F9E-F547-10406AD67478}"/>
              </a:ext>
            </a:extLst>
          </p:cNvPr>
          <p:cNvSpPr/>
          <p:nvPr/>
        </p:nvSpPr>
        <p:spPr>
          <a:xfrm>
            <a:off x="1715389" y="609551"/>
            <a:ext cx="482651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/>
                <a:cs typeface="Arial" pitchFamily="34" charset="0"/>
              </a:rPr>
              <a:t>Water supply system</a:t>
            </a:r>
            <a:endParaRPr lang="ar-JO" sz="5000" dirty="0"/>
          </a:p>
        </p:txBody>
      </p:sp>
      <p:pic>
        <p:nvPicPr>
          <p:cNvPr id="15" name="Picture 13" descr="E:\002-KIMS BUSINESS\007-04-1-FIVERR\01-PPT-TEMPLATE\COVER-PSD\05-cut-01.png">
            <a:extLst>
              <a:ext uri="{FF2B5EF4-FFF2-40B4-BE49-F238E27FC236}">
                <a16:creationId xmlns:a16="http://schemas.microsoft.com/office/drawing/2014/main" id="{77B20923-E612-1850-5FF1-548C70059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654" y="1237314"/>
            <a:ext cx="8547651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7878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9C6B7E-0303-8037-4378-08A0B809F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B10FE8A1-6761-7025-EB71-245BBB5DA03C}"/>
              </a:ext>
            </a:extLst>
          </p:cNvPr>
          <p:cNvSpPr txBox="1">
            <a:spLocks/>
          </p:cNvSpPr>
          <p:nvPr/>
        </p:nvSpPr>
        <p:spPr>
          <a:xfrm>
            <a:off x="309402" y="704676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endParaRPr kumimoji="0" lang="ar-SA" sz="5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34C823-3CC7-0C8E-17B2-A7696292CF83}"/>
              </a:ext>
            </a:extLst>
          </p:cNvPr>
          <p:cNvSpPr/>
          <p:nvPr/>
        </p:nvSpPr>
        <p:spPr>
          <a:xfrm>
            <a:off x="1407459" y="743182"/>
            <a:ext cx="26714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 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64CFB7-EBDD-1E09-C27B-CC8E5BB4A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21" y="1467429"/>
            <a:ext cx="4679577" cy="21206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35DD1A-3AE3-38C0-4665-013F1F392A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868" y="2337024"/>
            <a:ext cx="6599463" cy="401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23722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D7710C-2FE0-E45E-6FA8-0B221DDC6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442BC5-7E7E-59F6-09C9-16E4E146A17F}"/>
              </a:ext>
            </a:extLst>
          </p:cNvPr>
          <p:cNvSpPr txBox="1">
            <a:spLocks/>
          </p:cNvSpPr>
          <p:nvPr/>
        </p:nvSpPr>
        <p:spPr>
          <a:xfrm>
            <a:off x="343269" y="704676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w Cen MT Condensed"/>
                <a:ea typeface="+mn-ea"/>
                <a:cs typeface="Arial" pitchFamily="34" charset="0"/>
              </a:rPr>
              <a:t>HVAC system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sp>
        <p:nvSpPr>
          <p:cNvPr id="4" name="سهم إلى اليمين 5">
            <a:extLst>
              <a:ext uri="{FF2B5EF4-FFF2-40B4-BE49-F238E27FC236}">
                <a16:creationId xmlns:a16="http://schemas.microsoft.com/office/drawing/2014/main" id="{7488E500-5D47-3C39-1079-18D3ADB24FA1}"/>
              </a:ext>
            </a:extLst>
          </p:cNvPr>
          <p:cNvSpPr/>
          <p:nvPr/>
        </p:nvSpPr>
        <p:spPr>
          <a:xfrm>
            <a:off x="602665" y="2759103"/>
            <a:ext cx="2655737" cy="484632"/>
          </a:xfrm>
          <a:prstGeom prst="rightArrow">
            <a:avLst/>
          </a:prstGeom>
          <a:solidFill>
            <a:srgbClr val="1CADE4"/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• Heating load capacity</a:t>
            </a:r>
            <a:endParaRPr kumimoji="0" lang="ar-SA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سهم إلى اليمين 7">
            <a:extLst>
              <a:ext uri="{FF2B5EF4-FFF2-40B4-BE49-F238E27FC236}">
                <a16:creationId xmlns:a16="http://schemas.microsoft.com/office/drawing/2014/main" id="{DEAA9A0C-4A16-AB60-C50F-F0AC9EB54DDF}"/>
              </a:ext>
            </a:extLst>
          </p:cNvPr>
          <p:cNvSpPr/>
          <p:nvPr/>
        </p:nvSpPr>
        <p:spPr>
          <a:xfrm>
            <a:off x="544878" y="4103070"/>
            <a:ext cx="2655736" cy="484632"/>
          </a:xfrm>
          <a:prstGeom prst="rightArrow">
            <a:avLst/>
          </a:prstGeom>
          <a:solidFill>
            <a:srgbClr val="1CADE4"/>
          </a:solidFill>
          <a:ln w="15875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• Cooling load capacity</a:t>
            </a:r>
            <a:endParaRPr kumimoji="0" lang="ar-SA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0CA6F2-34B2-F0A6-2428-F61BB4C1FCDA}"/>
              </a:ext>
            </a:extLst>
          </p:cNvPr>
          <p:cNvSpPr txBox="1"/>
          <p:nvPr/>
        </p:nvSpPr>
        <p:spPr>
          <a:xfrm>
            <a:off x="3500635" y="2759103"/>
            <a:ext cx="14709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w Cen MT"/>
              </a:rPr>
              <a:t>252.61 KW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E2F503-8F4C-8BA6-67FC-9790247EDC76}"/>
              </a:ext>
            </a:extLst>
          </p:cNvPr>
          <p:cNvSpPr txBox="1"/>
          <p:nvPr/>
        </p:nvSpPr>
        <p:spPr>
          <a:xfrm>
            <a:off x="3347499" y="4218370"/>
            <a:ext cx="139147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w Cen MT"/>
              </a:rPr>
              <a:t>322.65 KW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0A6BF480-B1D6-3884-84AD-42F3BBDA9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219" y="2710998"/>
            <a:ext cx="27209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DF6FC6-D727-D630-83C8-3CC2B7A690B2}"/>
              </a:ext>
            </a:extLst>
          </p:cNvPr>
          <p:cNvSpPr txBox="1"/>
          <p:nvPr/>
        </p:nvSpPr>
        <p:spPr>
          <a:xfrm>
            <a:off x="2220686" y="1745673"/>
            <a:ext cx="4809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VRF system has been considered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3EC69F-5AE5-F8C5-728D-BCDE16526B46}"/>
              </a:ext>
            </a:extLst>
          </p:cNvPr>
          <p:cNvSpPr txBox="1"/>
          <p:nvPr/>
        </p:nvSpPr>
        <p:spPr>
          <a:xfrm>
            <a:off x="2315688" y="2256312"/>
            <a:ext cx="2909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Design capacity = 322.65</a:t>
            </a:r>
          </a:p>
        </p:txBody>
      </p:sp>
    </p:spTree>
    <p:extLst>
      <p:ext uri="{BB962C8B-B14F-4D97-AF65-F5344CB8AC3E}">
        <p14:creationId xmlns:p14="http://schemas.microsoft.com/office/powerpoint/2010/main" val="200895115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1B1E2D-F41F-955F-BE73-CB3828189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25EBF0-BC9E-814A-8169-6A19783A6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840" y="929423"/>
            <a:ext cx="5985164" cy="542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3342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2EBFEE-DEAF-2F8F-6368-E3CF91D3F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07A659-6F0A-CA32-42E8-9FC264D0F7EE}"/>
              </a:ext>
            </a:extLst>
          </p:cNvPr>
          <p:cNvSpPr txBox="1">
            <a:spLocks/>
          </p:cNvSpPr>
          <p:nvPr/>
        </p:nvSpPr>
        <p:spPr>
          <a:xfrm>
            <a:off x="844348" y="538682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w Cen MT Condensed"/>
                <a:ea typeface="+mn-ea"/>
                <a:cs typeface="Arial" pitchFamily="34" charset="0"/>
              </a:rPr>
              <a:t>Sample of calculation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CCFABA7-E4C9-96FD-2EB8-3FDA75EE5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321" y="1471106"/>
            <a:ext cx="4243388" cy="407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756615-2D8D-1A38-841B-E1A04D972C2B}"/>
              </a:ext>
            </a:extLst>
          </p:cNvPr>
          <p:cNvSpPr txBox="1"/>
          <p:nvPr/>
        </p:nvSpPr>
        <p:spPr>
          <a:xfrm>
            <a:off x="1671983" y="5543043"/>
            <a:ext cx="228202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w Cen MT"/>
              </a:rPr>
              <a:t>Volumetric flow rate for third floor spaces</a:t>
            </a:r>
            <a:endParaRPr lang="ar-SA" dirty="0">
              <a:solidFill>
                <a:prstClr val="black"/>
              </a:solidFill>
              <a:latin typeface="Tw Cen MT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A271AB61-0403-E9D9-0FA5-D1FD4E0F5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968" y="1332379"/>
            <a:ext cx="4168775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B6B2E4-415E-6E84-9A83-3FB9DC0FE2F3}"/>
              </a:ext>
            </a:extLst>
          </p:cNvPr>
          <p:cNvSpPr txBox="1"/>
          <p:nvPr/>
        </p:nvSpPr>
        <p:spPr>
          <a:xfrm>
            <a:off x="7571850" y="5710020"/>
            <a:ext cx="246490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w Cen MT"/>
              </a:rPr>
              <a:t>Volumetric flow rate for forth floor spaces</a:t>
            </a:r>
            <a:endParaRPr lang="ar-SA" dirty="0">
              <a:solidFill>
                <a:prstClr val="black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140362183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FDBA7E-B2EC-765E-0183-6C9D0FEFD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222F65-0F84-86B4-402B-E38584148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187" y="1022256"/>
            <a:ext cx="6707807" cy="7352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650AE18-C1BA-3429-9C95-A1D4C2B61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6187" y="1569565"/>
            <a:ext cx="5273497" cy="17555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FEE3C1-4B5C-6890-5540-E4E4BAD5C2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6187" y="3428999"/>
            <a:ext cx="5650904" cy="215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69263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49FC6D-D813-2AC5-7BE3-AC9CBEDEF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DB0B9D-D02E-360B-14B0-92DFB5C57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755" y="638299"/>
            <a:ext cx="5577871" cy="5581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59564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80A912-C7AC-A1DB-25E9-19DAFCA8F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8F93EF-FC55-B325-50E5-DDD18FC13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554" y="1330036"/>
            <a:ext cx="5117523" cy="50263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D15F73-A36C-B430-B3DB-3852F6FA9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570" y="1005424"/>
            <a:ext cx="5942076" cy="32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449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93" y="733654"/>
            <a:ext cx="4573533" cy="3182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626" y="733654"/>
            <a:ext cx="5526013" cy="3182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463" y="3854153"/>
            <a:ext cx="4981019" cy="28044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94191" y="333544"/>
            <a:ext cx="297393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At 21</a:t>
            </a:r>
            <a:r>
              <a:rPr lang="en-US" sz="2000" baseline="30000" dirty="0"/>
              <a:t>st</a:t>
            </a:r>
            <a:r>
              <a:rPr lang="en-US" sz="2000" dirty="0"/>
              <a:t> June at summer</a:t>
            </a:r>
            <a:endParaRPr lang="ar-JO" sz="2000" dirty="0"/>
          </a:p>
        </p:txBody>
      </p:sp>
    </p:spTree>
    <p:extLst>
      <p:ext uri="{BB962C8B-B14F-4D97-AF65-F5344CB8AC3E}">
        <p14:creationId xmlns:p14="http://schemas.microsoft.com/office/powerpoint/2010/main" val="198564373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6209D9-8B7F-9C4F-3D9B-64BFF32BD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0BC81-B366-3555-605F-ADFF20FAEFA6}"/>
              </a:ext>
            </a:extLst>
          </p:cNvPr>
          <p:cNvSpPr txBox="1">
            <a:spLocks/>
          </p:cNvSpPr>
          <p:nvPr/>
        </p:nvSpPr>
        <p:spPr>
          <a:xfrm>
            <a:off x="309402" y="704676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w Cen MT Condensed"/>
                <a:ea typeface="+mn-ea"/>
                <a:cs typeface="Arial" pitchFamily="34" charset="0"/>
              </a:rPr>
              <a:t>hvac system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FC082FB-3CD5-6E8E-8079-AD4134919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411" y="1749273"/>
            <a:ext cx="4835427" cy="3632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B03140D4-AC74-F40B-9BA7-EDD40541A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889" y="1771008"/>
            <a:ext cx="5333710" cy="358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5F0F74-A949-EA10-62A5-31F9BFC12C1C}"/>
              </a:ext>
            </a:extLst>
          </p:cNvPr>
          <p:cNvSpPr txBox="1"/>
          <p:nvPr/>
        </p:nvSpPr>
        <p:spPr>
          <a:xfrm>
            <a:off x="2719346" y="5470497"/>
            <a:ext cx="12165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w Cen MT"/>
              </a:rPr>
              <a:t>Third floor</a:t>
            </a:r>
            <a:endParaRPr lang="ar-SA" dirty="0">
              <a:solidFill>
                <a:prstClr val="black"/>
              </a:solidFill>
              <a:latin typeface="Tw Cen M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5E696E-BBFD-09B7-7311-72053B11054A}"/>
              </a:ext>
            </a:extLst>
          </p:cNvPr>
          <p:cNvSpPr txBox="1"/>
          <p:nvPr/>
        </p:nvSpPr>
        <p:spPr>
          <a:xfrm>
            <a:off x="7203882" y="5470497"/>
            <a:ext cx="13517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Tw Cen MT"/>
              </a:rPr>
              <a:t>Forth floor</a:t>
            </a:r>
            <a:endParaRPr lang="ar-SA" dirty="0">
              <a:solidFill>
                <a:prstClr val="black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5265813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3A8E7C-D9E9-B476-FC79-4D3DAB8FC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B6CA23-6DDA-2F05-D142-F225F99C1C30}"/>
              </a:ext>
            </a:extLst>
          </p:cNvPr>
          <p:cNvSpPr txBox="1">
            <a:spLocks/>
          </p:cNvSpPr>
          <p:nvPr/>
        </p:nvSpPr>
        <p:spPr>
          <a:xfrm>
            <a:off x="309402" y="704676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w Cen MT Condensed"/>
                <a:ea typeface="+mn-ea"/>
                <a:cs typeface="Arial" pitchFamily="34" charset="0"/>
              </a:rPr>
              <a:t>hvac</a:t>
            </a: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w Cen MT Condensed"/>
                <a:ea typeface="+mn-ea"/>
                <a:cs typeface="Arial" pitchFamily="34" charset="0"/>
              </a:rPr>
              <a:t> derange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6992309-0E80-CB0B-4EF7-526C1B0F4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967" y="1618089"/>
            <a:ext cx="4862512" cy="3523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780231F6-7507-99B9-D559-7A5228D992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888" y="1667531"/>
            <a:ext cx="4862512" cy="340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6B19ED-B4C8-1D49-B755-9F0B992D10D0}"/>
              </a:ext>
            </a:extLst>
          </p:cNvPr>
          <p:cNvSpPr txBox="1"/>
          <p:nvPr/>
        </p:nvSpPr>
        <p:spPr>
          <a:xfrm>
            <a:off x="2408699" y="5412244"/>
            <a:ext cx="12165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w Cen MT"/>
              </a:rPr>
              <a:t>Third floor</a:t>
            </a:r>
            <a:endParaRPr lang="ar-SA" dirty="0">
              <a:solidFill>
                <a:prstClr val="black"/>
              </a:solidFill>
              <a:latin typeface="Tw Cen M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6F6D0D-FBC8-4EEC-4AAA-2701161740F2}"/>
              </a:ext>
            </a:extLst>
          </p:cNvPr>
          <p:cNvSpPr txBox="1"/>
          <p:nvPr/>
        </p:nvSpPr>
        <p:spPr>
          <a:xfrm>
            <a:off x="8134963" y="5310202"/>
            <a:ext cx="12165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w Cen MT"/>
              </a:rPr>
              <a:t>forth floor</a:t>
            </a:r>
            <a:endParaRPr lang="ar-SA" dirty="0">
              <a:solidFill>
                <a:prstClr val="black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17309568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F06AED-22C6-8B51-9595-D6AF02D30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0A1814-FC96-0F7F-2F70-25A0D6692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649" y="828830"/>
            <a:ext cx="11571211" cy="52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3418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501390-8C83-73BD-EB29-B606E86BF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6CB460-60EF-E34D-514E-3801E8EE9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8162" y="1733798"/>
            <a:ext cx="3964565" cy="31001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0D2EFF-B53D-BFC1-DA7C-B02FE3053D42}"/>
              </a:ext>
            </a:extLst>
          </p:cNvPr>
          <p:cNvSpPr txBox="1"/>
          <p:nvPr/>
        </p:nvSpPr>
        <p:spPr>
          <a:xfrm>
            <a:off x="4348162" y="878774"/>
            <a:ext cx="2873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Power Design </a:t>
            </a:r>
          </a:p>
        </p:txBody>
      </p:sp>
    </p:spTree>
    <p:extLst>
      <p:ext uri="{BB962C8B-B14F-4D97-AF65-F5344CB8AC3E}">
        <p14:creationId xmlns:p14="http://schemas.microsoft.com/office/powerpoint/2010/main" val="65088092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AFEB33-7C47-750B-3DE9-11BA7BF6B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7C6E5A-D606-7F50-9E64-8EE3034A52B7}"/>
              </a:ext>
            </a:extLst>
          </p:cNvPr>
          <p:cNvSpPr txBox="1">
            <a:spLocks/>
          </p:cNvSpPr>
          <p:nvPr/>
        </p:nvSpPr>
        <p:spPr>
          <a:xfrm>
            <a:off x="309402" y="704676"/>
            <a:ext cx="11573197" cy="72424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 lnSpcReduction="1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26517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r" defTabSz="914400" rtl="1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Tw Cen MT" panose="020B0602020104020603" pitchFamily="34" charset="0"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Tw Cen MT Condensed"/>
                <a:ea typeface="+mn-ea"/>
                <a:cs typeface="Arial" pitchFamily="34" charset="0"/>
              </a:rPr>
              <a:t>power design</a:t>
            </a:r>
            <a:endParaRPr kumimoji="0" lang="ar-SA" sz="5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Tw Cen MT Condensed"/>
              <a:ea typeface="+mn-ea"/>
              <a:cs typeface="Arial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DD5FAD7-BB69-8383-2452-1B37DA400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3" y="1716088"/>
            <a:ext cx="50292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757973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75374A-1757-8CCB-7761-8681EC8BE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DA2B19-3A69-25B9-45CA-F3C198154C08}"/>
              </a:ext>
            </a:extLst>
          </p:cNvPr>
          <p:cNvSpPr txBox="1"/>
          <p:nvPr/>
        </p:nvSpPr>
        <p:spPr>
          <a:xfrm>
            <a:off x="2161309" y="795647"/>
            <a:ext cx="5450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Used fire fighting system: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0B8CA3-5592-6B2A-F30D-65A01210ECFF}"/>
              </a:ext>
            </a:extLst>
          </p:cNvPr>
          <p:cNvSpPr txBox="1"/>
          <p:nvPr/>
        </p:nvSpPr>
        <p:spPr>
          <a:xfrm>
            <a:off x="2291938" y="1615044"/>
            <a:ext cx="33250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1- Sprinkler system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2- </a:t>
            </a:r>
            <a:r>
              <a:rPr lang="en-US" dirty="0" err="1"/>
              <a:t>Estinguisher</a:t>
            </a:r>
            <a:r>
              <a:rPr lang="en-US" dirty="0"/>
              <a:t> system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3- Fire hose station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4- FM200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5- Fire alarm system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F9DAB6-E76A-E539-62A2-6EAAED712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973" y="712123"/>
            <a:ext cx="2717340" cy="25853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061756-F048-45BD-6430-43B4CF90F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715" y="3429000"/>
            <a:ext cx="1839748" cy="16587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2E03FE-1345-9BA2-CA1D-45ABCB2E6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2469" y="3429000"/>
            <a:ext cx="3649931" cy="27648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9CB191-0153-0014-9C65-F0C674C745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0485" y="172551"/>
            <a:ext cx="2972459" cy="61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35417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556708-CB69-44D9-0517-04F0551C6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FED357-F7C4-254B-4B50-59AA5E2EF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305" y="835024"/>
            <a:ext cx="4502295" cy="5703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5503E7-2D91-9E37-BE2E-F9046B2F447D}"/>
              </a:ext>
            </a:extLst>
          </p:cNvPr>
          <p:cNvSpPr txBox="1"/>
          <p:nvPr/>
        </p:nvSpPr>
        <p:spPr>
          <a:xfrm>
            <a:off x="5153891" y="136524"/>
            <a:ext cx="4845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Fire alarm system</a:t>
            </a:r>
          </a:p>
        </p:txBody>
      </p:sp>
    </p:spTree>
    <p:extLst>
      <p:ext uri="{BB962C8B-B14F-4D97-AF65-F5344CB8AC3E}">
        <p14:creationId xmlns:p14="http://schemas.microsoft.com/office/powerpoint/2010/main" val="299041831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9FBD34-1BF1-26B9-5D67-1390FF3D7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A1E651-6F6D-152D-301F-9695D5C35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715" y="692151"/>
            <a:ext cx="7467600" cy="602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7255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FCB74E-4F48-07BF-9A33-AAFE5DA1A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031A8E-858F-3025-2109-C5CE09A9D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039" y="793433"/>
            <a:ext cx="4749196" cy="8535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59AF8C-7F99-E110-2D2A-ACE599836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289" y="1745673"/>
            <a:ext cx="5191682" cy="16833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EF40BF-1A70-6210-07CF-DFE0F4A557C4}"/>
              </a:ext>
            </a:extLst>
          </p:cNvPr>
          <p:cNvSpPr txBox="1"/>
          <p:nvPr/>
        </p:nvSpPr>
        <p:spPr>
          <a:xfrm>
            <a:off x="2992582" y="3942608"/>
            <a:ext cx="404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Total unit cost = 1774.36 / m2</a:t>
            </a:r>
          </a:p>
        </p:txBody>
      </p:sp>
    </p:spTree>
    <p:extLst>
      <p:ext uri="{BB962C8B-B14F-4D97-AF65-F5344CB8AC3E}">
        <p14:creationId xmlns:p14="http://schemas.microsoft.com/office/powerpoint/2010/main" val="156117027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BFA484-6BEF-57E3-6E67-458406F6B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ABFE51-3D7E-F5E7-5F3F-ED7A3917BA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82" y="522514"/>
            <a:ext cx="5308269" cy="40376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1DFC66-500E-330C-C2DB-CB124C97D9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847" y="319086"/>
            <a:ext cx="4205226" cy="31280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51C413-A5A6-324B-0A1D-25646B93D7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433" y="3629708"/>
            <a:ext cx="4566804" cy="290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138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alpha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AnharMarahRaghad12</Template>
  <TotalTime>26816</TotalTime>
  <Words>1072</Words>
  <Application>Microsoft Office PowerPoint</Application>
  <PresentationFormat>Widescreen</PresentationFormat>
  <Paragraphs>392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101</vt:i4>
      </vt:variant>
    </vt:vector>
  </HeadingPairs>
  <TitlesOfParts>
    <vt:vector size="115" baseType="lpstr">
      <vt:lpstr>Arial</vt:lpstr>
      <vt:lpstr>BankGothic Lt BT</vt:lpstr>
      <vt:lpstr>Calibri</vt:lpstr>
      <vt:lpstr>Calibri Light</vt:lpstr>
      <vt:lpstr>Cambria Math</vt:lpstr>
      <vt:lpstr>Garamond</vt:lpstr>
      <vt:lpstr>Gill Sans MT</vt:lpstr>
      <vt:lpstr>Times New Roman</vt:lpstr>
      <vt:lpstr>Tw Cen MT</vt:lpstr>
      <vt:lpstr>Tw Cen MT Condensed</vt:lpstr>
      <vt:lpstr>Wingdings</vt:lpstr>
      <vt:lpstr>Organic</vt:lpstr>
      <vt:lpstr>2_Office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Seismic check</vt:lpstr>
      <vt:lpstr>           Period Check  </vt:lpstr>
      <vt:lpstr>Base shear Check</vt:lpstr>
      <vt:lpstr>Drift check:</vt:lpstr>
      <vt:lpstr> Design of structural elements</vt:lpstr>
      <vt:lpstr>Design of slabs:</vt:lpstr>
      <vt:lpstr>One way ribbed slab </vt:lpstr>
      <vt:lpstr>Reinforcement </vt:lpstr>
      <vt:lpstr>Beams</vt:lpstr>
      <vt:lpstr> Shear walls: </vt:lpstr>
      <vt:lpstr>Reinforcement for shear wall</vt:lpstr>
      <vt:lpstr>Footing</vt:lpstr>
      <vt:lpstr>Stairs</vt:lpstr>
      <vt:lpstr>Water Tank</vt:lpstr>
      <vt:lpstr>Basement wall</vt:lpstr>
      <vt:lpstr>PowerPoint Presentation</vt:lpstr>
      <vt:lpstr> Electro-Mechanical aspects </vt:lpstr>
      <vt:lpstr> Artificial lighting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Dell</cp:lastModifiedBy>
  <cp:revision>133</cp:revision>
  <dcterms:created xsi:type="dcterms:W3CDTF">2022-01-04T16:14:30Z</dcterms:created>
  <dcterms:modified xsi:type="dcterms:W3CDTF">2022-05-30T07:20:02Z</dcterms:modified>
</cp:coreProperties>
</file>