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9" r:id="rId5"/>
    <p:sldId id="260" r:id="rId6"/>
    <p:sldId id="261" r:id="rId7"/>
    <p:sldId id="277" r:id="rId8"/>
    <p:sldId id="262" r:id="rId9"/>
    <p:sldId id="264" r:id="rId10"/>
    <p:sldId id="283" r:id="rId11"/>
    <p:sldId id="271" r:id="rId12"/>
    <p:sldId id="270" r:id="rId13"/>
    <p:sldId id="282" r:id="rId14"/>
    <p:sldId id="272" r:id="rId15"/>
    <p:sldId id="273" r:id="rId16"/>
    <p:sldId id="267" r:id="rId17"/>
    <p:sldId id="281" r:id="rId18"/>
    <p:sldId id="284" r:id="rId19"/>
    <p:sldId id="285" r:id="rId20"/>
    <p:sldId id="274" r:id="rId21"/>
    <p:sldId id="280" r:id="rId22"/>
    <p:sldId id="286" r:id="rId23"/>
    <p:sldId id="275" r:id="rId24"/>
    <p:sldId id="278" r:id="rId25"/>
    <p:sldId id="279" r:id="rId26"/>
    <p:sldId id="276" r:id="rId27"/>
    <p:sldId id="26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660"/>
  </p:normalViewPr>
  <p:slideViewPr>
    <p:cSldViewPr>
      <p:cViewPr varScale="1">
        <p:scale>
          <a:sx n="67" d="100"/>
          <a:sy n="67" d="100"/>
        </p:scale>
        <p:origin x="58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Roaming\Microsoft\Excel\7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Roaming\Microsoft\Excel\7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cat>
            <c:strRef>
              <c:f>Sheet10!$H$2:$J$2</c:f>
              <c:strCache>
                <c:ptCount val="3"/>
                <c:pt idx="0">
                  <c:v>%goats and sheeps</c:v>
                </c:pt>
                <c:pt idx="1">
                  <c:v>%cattle</c:v>
                </c:pt>
                <c:pt idx="2">
                  <c:v>%poultry</c:v>
                </c:pt>
              </c:strCache>
            </c:strRef>
          </c:cat>
          <c:val>
            <c:numRef>
              <c:f>Sheet10!$H$3:$J$3</c:f>
              <c:numCache>
                <c:formatCode>General</c:formatCode>
                <c:ptCount val="3"/>
                <c:pt idx="0">
                  <c:v>0.10206971699650055</c:v>
                </c:pt>
                <c:pt idx="1">
                  <c:v>5.3415197688376805E-3</c:v>
                </c:pt>
                <c:pt idx="2">
                  <c:v>0.89226507573099834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ar-J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Pipes HX </c:v>
          </c:tx>
          <c:spPr>
            <a:ln w="2540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trendlineType val="power"/>
            <c:dispRSqr val="0"/>
            <c:dispEq val="0"/>
          </c:trendline>
          <c:xVal>
            <c:numRef>
              <c:f>price!$AI$9:$AI$44</c:f>
              <c:numCache>
                <c:formatCode>General</c:formatCode>
                <c:ptCount val="36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  <c:pt idx="35">
                  <c:v>15000</c:v>
                </c:pt>
              </c:numCache>
            </c:numRef>
          </c:xVal>
          <c:yVal>
            <c:numRef>
              <c:f>price!$AF$9:$AF$44</c:f>
              <c:numCache>
                <c:formatCode>General</c:formatCode>
                <c:ptCount val="36"/>
                <c:pt idx="0">
                  <c:v>1880.7635935869155</c:v>
                </c:pt>
                <c:pt idx="1">
                  <c:v>2345.9894625080069</c:v>
                </c:pt>
                <c:pt idx="2">
                  <c:v>2316.5787623142514</c:v>
                </c:pt>
                <c:pt idx="3">
                  <c:v>2737.9602271917747</c:v>
                </c:pt>
                <c:pt idx="4">
                  <c:v>3082.2094323609322</c:v>
                </c:pt>
                <c:pt idx="5">
                  <c:v>3353.9052286754959</c:v>
                </c:pt>
                <c:pt idx="6">
                  <c:v>2890.0735462742864</c:v>
                </c:pt>
                <c:pt idx="7">
                  <c:v>3102.5647181046429</c:v>
                </c:pt>
                <c:pt idx="8">
                  <c:v>3260.7547500443725</c:v>
                </c:pt>
                <c:pt idx="9">
                  <c:v>3418.0208630637139</c:v>
                </c:pt>
                <c:pt idx="10">
                  <c:v>3626.3862518833066</c:v>
                </c:pt>
                <c:pt idx="11">
                  <c:v>3833.3641876353199</c:v>
                </c:pt>
                <c:pt idx="12">
                  <c:v>4039.0716299596502</c:v>
                </c:pt>
                <c:pt idx="13">
                  <c:v>4243.6093913874456</c:v>
                </c:pt>
                <c:pt idx="14">
                  <c:v>4447.0651376839451</c:v>
                </c:pt>
                <c:pt idx="15">
                  <c:v>4649.5157024474593</c:v>
                </c:pt>
                <c:pt idx="16">
                  <c:v>4851.0288990887802</c:v>
                </c:pt>
                <c:pt idx="17">
                  <c:v>4237.8719516078982</c:v>
                </c:pt>
                <c:pt idx="18">
                  <c:v>4713.0581132642565</c:v>
                </c:pt>
                <c:pt idx="19">
                  <c:v>5105.447257750704</c:v>
                </c:pt>
                <c:pt idx="20">
                  <c:v>5688.7587713663452</c:v>
                </c:pt>
                <c:pt idx="21">
                  <c:v>6458.1416744984872</c:v>
                </c:pt>
                <c:pt idx="22">
                  <c:v>5714.0216336776175</c:v>
                </c:pt>
                <c:pt idx="23">
                  <c:v>6311.2765460990886</c:v>
                </c:pt>
                <c:pt idx="24">
                  <c:v>7198.7299449417496</c:v>
                </c:pt>
                <c:pt idx="25">
                  <c:v>8369.030289431088</c:v>
                </c:pt>
                <c:pt idx="26">
                  <c:v>9527.2641329335511</c:v>
                </c:pt>
                <c:pt idx="27">
                  <c:v>9327.3088434499477</c:v>
                </c:pt>
                <c:pt idx="28">
                  <c:v>10818.839448014003</c:v>
                </c:pt>
                <c:pt idx="29">
                  <c:v>10634.35836458608</c:v>
                </c:pt>
                <c:pt idx="30">
                  <c:v>12580.955073091753</c:v>
                </c:pt>
                <c:pt idx="31">
                  <c:v>14894.614882954131</c:v>
                </c:pt>
                <c:pt idx="32">
                  <c:v>15141.241566822704</c:v>
                </c:pt>
                <c:pt idx="33">
                  <c:v>16270.996119455829</c:v>
                </c:pt>
                <c:pt idx="34">
                  <c:v>22580.873602419691</c:v>
                </c:pt>
                <c:pt idx="35">
                  <c:v>30098.167416526023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580544"/>
        <c:axId val="1913578912"/>
      </c:scatterChart>
      <c:valAx>
        <c:axId val="1913580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Volume m</a:t>
                </a:r>
                <a:r>
                  <a:rPr lang="en-US" baseline="30000"/>
                  <a:t>3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78912"/>
        <c:crosses val="autoZero"/>
        <c:crossBetween val="midCat"/>
      </c:valAx>
      <c:valAx>
        <c:axId val="1913578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Cost ILS</a:t>
                </a:r>
              </a:p>
            </c:rich>
          </c:tx>
          <c:layout>
            <c:manualLayout>
              <c:xMode val="edge"/>
              <c:yMode val="edge"/>
              <c:x val="1.9433151071302387E-2"/>
              <c:y val="0.382242126156671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80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Pumps pips</c:v>
          </c:tx>
          <c:spPr>
            <a:ln w="25400">
              <a:noFill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trendlineType val="power"/>
            <c:dispRSqr val="0"/>
            <c:dispEq val="0"/>
          </c:trendline>
          <c:xVal>
            <c:numRef>
              <c:f>price!$AI$9:$AI$44</c:f>
              <c:numCache>
                <c:formatCode>General</c:formatCode>
                <c:ptCount val="36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  <c:pt idx="35">
                  <c:v>15000</c:v>
                </c:pt>
              </c:numCache>
            </c:numRef>
          </c:xVal>
          <c:yVal>
            <c:numRef>
              <c:f>price!$AB$9:$AB$44</c:f>
              <c:numCache>
                <c:formatCode>General</c:formatCode>
                <c:ptCount val="36"/>
                <c:pt idx="0">
                  <c:v>1227.3621874685014</c:v>
                </c:pt>
                <c:pt idx="1">
                  <c:v>1249.6933012060458</c:v>
                </c:pt>
                <c:pt idx="2">
                  <c:v>1272.2106379857767</c:v>
                </c:pt>
                <c:pt idx="3">
                  <c:v>1291.5950803231372</c:v>
                </c:pt>
                <c:pt idx="4">
                  <c:v>1306.0204245438761</c:v>
                </c:pt>
                <c:pt idx="5">
                  <c:v>1316.6732146063969</c:v>
                </c:pt>
                <c:pt idx="6">
                  <c:v>1326.6693766236522</c:v>
                </c:pt>
                <c:pt idx="7">
                  <c:v>1336.1016055312398</c:v>
                </c:pt>
                <c:pt idx="8">
                  <c:v>1342.8504092157236</c:v>
                </c:pt>
                <c:pt idx="9">
                  <c:v>1349.3491114316917</c:v>
                </c:pt>
                <c:pt idx="10">
                  <c:v>1357.6625197872663</c:v>
                </c:pt>
                <c:pt idx="11">
                  <c:v>1365.6141839810357</c:v>
                </c:pt>
                <c:pt idx="12">
                  <c:v>1373.2410600487199</c:v>
                </c:pt>
                <c:pt idx="13">
                  <c:v>1380.5744100808447</c:v>
                </c:pt>
                <c:pt idx="14">
                  <c:v>1387.6409429797541</c:v>
                </c:pt>
                <c:pt idx="15">
                  <c:v>1394.4636793283487</c:v>
                </c:pt>
                <c:pt idx="16">
                  <c:v>1401.062617419635</c:v>
                </c:pt>
                <c:pt idx="17">
                  <c:v>1415.1792329749792</c:v>
                </c:pt>
                <c:pt idx="18">
                  <c:v>1432.6493466820511</c:v>
                </c:pt>
                <c:pt idx="19">
                  <c:v>1446.216225821039</c:v>
                </c:pt>
                <c:pt idx="20">
                  <c:v>1465.1634048762348</c:v>
                </c:pt>
                <c:pt idx="21">
                  <c:v>1488.28039271952</c:v>
                </c:pt>
                <c:pt idx="22">
                  <c:v>1509.4237247827812</c:v>
                </c:pt>
                <c:pt idx="23">
                  <c:v>1528.9673727352329</c:v>
                </c:pt>
                <c:pt idx="24">
                  <c:v>1555.8595293191552</c:v>
                </c:pt>
                <c:pt idx="25">
                  <c:v>1588.1485338434986</c:v>
                </c:pt>
                <c:pt idx="26">
                  <c:v>1617.2741134374178</c:v>
                </c:pt>
                <c:pt idx="27">
                  <c:v>1643.9130425688372</c:v>
                </c:pt>
                <c:pt idx="28">
                  <c:v>1680.2032110624793</c:v>
                </c:pt>
                <c:pt idx="29">
                  <c:v>1733.3444358521701</c:v>
                </c:pt>
                <c:pt idx="30">
                  <c:v>1779.796017474157</c:v>
                </c:pt>
                <c:pt idx="31">
                  <c:v>1829.158188736847</c:v>
                </c:pt>
                <c:pt idx="32">
                  <c:v>1893.8013214294606</c:v>
                </c:pt>
                <c:pt idx="33">
                  <c:v>1984.5607854390398</c:v>
                </c:pt>
                <c:pt idx="34">
                  <c:v>2106.7556221175337</c:v>
                </c:pt>
                <c:pt idx="35">
                  <c:v>2339.1122407685034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595776"/>
        <c:axId val="1913600128"/>
      </c:scatterChart>
      <c:valAx>
        <c:axId val="1913595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Volume</a:t>
                </a:r>
                <a:r>
                  <a:rPr lang="en-US" baseline="0"/>
                  <a:t> m</a:t>
                </a:r>
                <a:r>
                  <a:rPr lang="en-US" baseline="30000"/>
                  <a:t>3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600128"/>
        <c:crosses val="autoZero"/>
        <c:crossBetween val="midCat"/>
      </c:valAx>
      <c:valAx>
        <c:axId val="191360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cost</a:t>
                </a:r>
                <a:r>
                  <a:rPr lang="en-US" baseline="0"/>
                  <a:t> ILS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95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6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cat>
            <c:strRef>
              <c:f>'%'!$A$1:$A$5</c:f>
              <c:strCache>
                <c:ptCount val="5"/>
                <c:pt idx="0">
                  <c:v>Construction 7.55%</c:v>
                </c:pt>
                <c:pt idx="1">
                  <c:v>Pumps 1.19%</c:v>
                </c:pt>
                <c:pt idx="2">
                  <c:v>CHP 91.5%</c:v>
                </c:pt>
                <c:pt idx="3">
                  <c:v> HX 0.47%</c:v>
                </c:pt>
                <c:pt idx="4">
                  <c:v>Inslation 1.69%</c:v>
                </c:pt>
              </c:strCache>
            </c:strRef>
          </c:cat>
          <c:val>
            <c:numRef>
              <c:f>'%'!$B$1:$B$5</c:f>
              <c:numCache>
                <c:formatCode>General</c:formatCode>
                <c:ptCount val="5"/>
                <c:pt idx="0">
                  <c:v>7.55</c:v>
                </c:pt>
                <c:pt idx="1">
                  <c:v>1.19</c:v>
                </c:pt>
                <c:pt idx="2">
                  <c:v>91.5</c:v>
                </c:pt>
                <c:pt idx="3">
                  <c:v>0.47</c:v>
                </c:pt>
                <c:pt idx="4">
                  <c:v>1.69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kWt CHP</c:v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CHP!$P$8:$P$42</c:f>
              <c:numCache>
                <c:formatCode>General</c:formatCode>
                <c:ptCount val="35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</c:numCache>
            </c:numRef>
          </c:xVal>
          <c:yVal>
            <c:numRef>
              <c:f>CHP!$L$8:$L$42</c:f>
              <c:numCache>
                <c:formatCode>General</c:formatCode>
                <c:ptCount val="35"/>
                <c:pt idx="0">
                  <c:v>40.6</c:v>
                </c:pt>
                <c:pt idx="1">
                  <c:v>40.6</c:v>
                </c:pt>
                <c:pt idx="2">
                  <c:v>40.6</c:v>
                </c:pt>
                <c:pt idx="3">
                  <c:v>40.6</c:v>
                </c:pt>
                <c:pt idx="4">
                  <c:v>40.6</c:v>
                </c:pt>
                <c:pt idx="5">
                  <c:v>61</c:v>
                </c:pt>
                <c:pt idx="6">
                  <c:v>61</c:v>
                </c:pt>
                <c:pt idx="7">
                  <c:v>61</c:v>
                </c:pt>
                <c:pt idx="8">
                  <c:v>61</c:v>
                </c:pt>
                <c:pt idx="9">
                  <c:v>61</c:v>
                </c:pt>
                <c:pt idx="10">
                  <c:v>79</c:v>
                </c:pt>
                <c:pt idx="11">
                  <c:v>79</c:v>
                </c:pt>
                <c:pt idx="12">
                  <c:v>79</c:v>
                </c:pt>
                <c:pt idx="13">
                  <c:v>79</c:v>
                </c:pt>
                <c:pt idx="14">
                  <c:v>79</c:v>
                </c:pt>
                <c:pt idx="15">
                  <c:v>79</c:v>
                </c:pt>
                <c:pt idx="16">
                  <c:v>109</c:v>
                </c:pt>
                <c:pt idx="17">
                  <c:v>109</c:v>
                </c:pt>
                <c:pt idx="18">
                  <c:v>109</c:v>
                </c:pt>
                <c:pt idx="19">
                  <c:v>161</c:v>
                </c:pt>
                <c:pt idx="20">
                  <c:v>161</c:v>
                </c:pt>
                <c:pt idx="21">
                  <c:v>175</c:v>
                </c:pt>
                <c:pt idx="22">
                  <c:v>184</c:v>
                </c:pt>
                <c:pt idx="23">
                  <c:v>200</c:v>
                </c:pt>
                <c:pt idx="24">
                  <c:v>263</c:v>
                </c:pt>
                <c:pt idx="25">
                  <c:v>309</c:v>
                </c:pt>
                <c:pt idx="26">
                  <c:v>309</c:v>
                </c:pt>
                <c:pt idx="27">
                  <c:v>337</c:v>
                </c:pt>
                <c:pt idx="28">
                  <c:v>401</c:v>
                </c:pt>
                <c:pt idx="29">
                  <c:v>401</c:v>
                </c:pt>
                <c:pt idx="30">
                  <c:v>401</c:v>
                </c:pt>
                <c:pt idx="31">
                  <c:v>527</c:v>
                </c:pt>
                <c:pt idx="32">
                  <c:v>872</c:v>
                </c:pt>
                <c:pt idx="33">
                  <c:v>872</c:v>
                </c:pt>
                <c:pt idx="34">
                  <c:v>1719</c:v>
                </c:pt>
              </c:numCache>
            </c:numRef>
          </c:yVal>
          <c:smooth val="0"/>
        </c:ser>
        <c:ser>
          <c:idx val="1"/>
          <c:order val="1"/>
          <c:tx>
            <c:v>Q required</c:v>
          </c:tx>
          <c:spPr>
            <a:ln w="28575">
              <a:noFill/>
            </a:ln>
          </c:spPr>
          <c:trendline>
            <c:trendlineType val="poly"/>
            <c:order val="2"/>
            <c:dispRSqr val="0"/>
            <c:dispEq val="0"/>
          </c:trendline>
          <c:xVal>
            <c:numRef>
              <c:f>CHP!$P$8:$P$42</c:f>
              <c:numCache>
                <c:formatCode>General</c:formatCode>
                <c:ptCount val="35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</c:numCache>
            </c:numRef>
          </c:xVal>
          <c:yVal>
            <c:numRef>
              <c:f>HX!$L$10:$L$44</c:f>
              <c:numCache>
                <c:formatCode>General</c:formatCode>
                <c:ptCount val="35"/>
                <c:pt idx="0">
                  <c:v>3.4833333333333334</c:v>
                </c:pt>
                <c:pt idx="1">
                  <c:v>4.4785714285714286</c:v>
                </c:pt>
                <c:pt idx="2">
                  <c:v>5.4738095238095239</c:v>
                </c:pt>
                <c:pt idx="3">
                  <c:v>6.3031746031746039</c:v>
                </c:pt>
                <c:pt idx="4">
                  <c:v>6.9666666666666668</c:v>
                </c:pt>
                <c:pt idx="5">
                  <c:v>7.6301587301587288</c:v>
                </c:pt>
                <c:pt idx="6">
                  <c:v>8.2936507936507944</c:v>
                </c:pt>
                <c:pt idx="7">
                  <c:v>8.7912698412698411</c:v>
                </c:pt>
                <c:pt idx="8">
                  <c:v>9.2888888888888896</c:v>
                </c:pt>
                <c:pt idx="9">
                  <c:v>9.9523809523809508</c:v>
                </c:pt>
                <c:pt idx="10">
                  <c:v>10.615873015873017</c:v>
                </c:pt>
                <c:pt idx="11">
                  <c:v>11.279365079365078</c:v>
                </c:pt>
                <c:pt idx="12">
                  <c:v>11.942857142857143</c:v>
                </c:pt>
                <c:pt idx="13">
                  <c:v>12.606349206349208</c:v>
                </c:pt>
                <c:pt idx="14">
                  <c:v>13.269841269841269</c:v>
                </c:pt>
                <c:pt idx="15">
                  <c:v>13.933333333333334</c:v>
                </c:pt>
                <c:pt idx="16">
                  <c:v>15.426190476190477</c:v>
                </c:pt>
                <c:pt idx="17">
                  <c:v>17.416666666666668</c:v>
                </c:pt>
                <c:pt idx="18">
                  <c:v>19.075396825396826</c:v>
                </c:pt>
                <c:pt idx="19">
                  <c:v>21.56349206349206</c:v>
                </c:pt>
                <c:pt idx="20">
                  <c:v>24.88095238095238</c:v>
                </c:pt>
                <c:pt idx="21">
                  <c:v>28.198412698412696</c:v>
                </c:pt>
                <c:pt idx="22">
                  <c:v>31.515873015873012</c:v>
                </c:pt>
                <c:pt idx="23">
                  <c:v>36.492063492063487</c:v>
                </c:pt>
                <c:pt idx="24">
                  <c:v>43.126984126984119</c:v>
                </c:pt>
                <c:pt idx="25">
                  <c:v>49.761904761904759</c:v>
                </c:pt>
                <c:pt idx="26">
                  <c:v>56.396825396825392</c:v>
                </c:pt>
                <c:pt idx="27">
                  <c:v>66.349206349206355</c:v>
                </c:pt>
                <c:pt idx="28">
                  <c:v>82.936507936507937</c:v>
                </c:pt>
                <c:pt idx="29">
                  <c:v>99.523809523809518</c:v>
                </c:pt>
                <c:pt idx="30">
                  <c:v>119.42857142857142</c:v>
                </c:pt>
                <c:pt idx="31">
                  <c:v>149.28571428571428</c:v>
                </c:pt>
                <c:pt idx="32">
                  <c:v>199.04761904761904</c:v>
                </c:pt>
                <c:pt idx="33">
                  <c:v>281.98412698412699</c:v>
                </c:pt>
                <c:pt idx="34">
                  <c:v>497.61904761904754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588704"/>
        <c:axId val="1913598496"/>
      </c:scatterChart>
      <c:valAx>
        <c:axId val="1913588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Volume (</a:t>
                </a:r>
                <a:r>
                  <a:rPr lang="en-US" sz="1000" b="1" i="0" u="none" strike="noStrike" baseline="0">
                    <a:effectLst/>
                  </a:rPr>
                  <a:t>m</a:t>
                </a:r>
                <a:r>
                  <a:rPr lang="en-US" sz="1000" b="1" i="0" u="none" strike="noStrike" baseline="30000">
                    <a:effectLst/>
                  </a:rPr>
                  <a:t>3</a:t>
                </a:r>
                <a:r>
                  <a:rPr lang="en-GB" sz="1000" b="1" i="0" u="none" strike="noStrike" baseline="0">
                    <a:effectLst/>
                  </a:rPr>
                  <a:t>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913598496"/>
        <c:crosses val="autoZero"/>
        <c:crossBetween val="midCat"/>
      </c:valAx>
      <c:valAx>
        <c:axId val="19135984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kWt,</a:t>
                </a:r>
                <a:r>
                  <a:rPr lang="en-GB" baseline="0"/>
                  <a:t> Q required (kW)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913588704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'[7.5-bala-sort-al-percentage-safa.xlsx]price'!$AJ$9:$AJ$43</c:f>
              <c:numCache>
                <c:formatCode>General</c:formatCode>
                <c:ptCount val="35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</c:numCache>
            </c:numRef>
          </c:xVal>
          <c:yVal>
            <c:numRef>
              <c:f>'[7.5-bala-sort-al-percentage-safa.xlsx]price'!$R$9:$R$43</c:f>
              <c:numCache>
                <c:formatCode>General</c:formatCode>
                <c:ptCount val="35"/>
                <c:pt idx="0">
                  <c:v>1127064.000199331</c:v>
                </c:pt>
                <c:pt idx="1">
                  <c:v>1132993.690887921</c:v>
                </c:pt>
                <c:pt idx="2">
                  <c:v>1138938.1248560285</c:v>
                </c:pt>
                <c:pt idx="3">
                  <c:v>1146704.7605080826</c:v>
                </c:pt>
                <c:pt idx="4">
                  <c:v>1151377.6587959237</c:v>
                </c:pt>
                <c:pt idx="5">
                  <c:v>428061.16119652626</c:v>
                </c:pt>
                <c:pt idx="6">
                  <c:v>430806.83699906053</c:v>
                </c:pt>
                <c:pt idx="7">
                  <c:v>436687.4556268953</c:v>
                </c:pt>
                <c:pt idx="8">
                  <c:v>439122.88521661871</c:v>
                </c:pt>
                <c:pt idx="9">
                  <c:v>441512.53953020531</c:v>
                </c:pt>
                <c:pt idx="10">
                  <c:v>599815.72331072192</c:v>
                </c:pt>
                <c:pt idx="11">
                  <c:v>602867.69547377748</c:v>
                </c:pt>
                <c:pt idx="12">
                  <c:v>605856.76196927612</c:v>
                </c:pt>
                <c:pt idx="13">
                  <c:v>608787.92594030709</c:v>
                </c:pt>
                <c:pt idx="14">
                  <c:v>611665.5370704286</c:v>
                </c:pt>
                <c:pt idx="15">
                  <c:v>614493.40676473535</c:v>
                </c:pt>
                <c:pt idx="16">
                  <c:v>824812.88829576061</c:v>
                </c:pt>
                <c:pt idx="17">
                  <c:v>829853.19485346321</c:v>
                </c:pt>
                <c:pt idx="18">
                  <c:v>837578.30417813454</c:v>
                </c:pt>
                <c:pt idx="19">
                  <c:v>1052889.4638673645</c:v>
                </c:pt>
                <c:pt idx="20">
                  <c:v>1059703.4294902885</c:v>
                </c:pt>
                <c:pt idx="21">
                  <c:v>1267577.7236839277</c:v>
                </c:pt>
                <c:pt idx="22">
                  <c:v>1389593.2695869745</c:v>
                </c:pt>
                <c:pt idx="23">
                  <c:v>1557553.4293674047</c:v>
                </c:pt>
                <c:pt idx="24">
                  <c:v>1891761.1150074401</c:v>
                </c:pt>
                <c:pt idx="25">
                  <c:v>2282072.269433904</c:v>
                </c:pt>
                <c:pt idx="26">
                  <c:v>2300100.7782874806</c:v>
                </c:pt>
                <c:pt idx="27">
                  <c:v>1762819.1785966412</c:v>
                </c:pt>
                <c:pt idx="28">
                  <c:v>3006989.1981528066</c:v>
                </c:pt>
                <c:pt idx="29">
                  <c:v>3051878.0339823496</c:v>
                </c:pt>
                <c:pt idx="30">
                  <c:v>3087295.4861166221</c:v>
                </c:pt>
                <c:pt idx="31">
                  <c:v>3775827.1503482144</c:v>
                </c:pt>
                <c:pt idx="32">
                  <c:v>5611440.6735958038</c:v>
                </c:pt>
                <c:pt idx="33">
                  <c:v>5712118.1680723773</c:v>
                </c:pt>
                <c:pt idx="34">
                  <c:v>6886335.1626371322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80E-4567-A45B-7FC3D3C3327D}"/>
            </c:ext>
            <c:ext xmlns:c15="http://schemas.microsoft.com/office/drawing/2012/chart" uri="{02D57815-91ED-43cb-92C2-25804820EDAC}">
              <c15:filteredSeriesTitle>
                <c15:tx>
                  <c:v>Volume vs. Cost total</c:v>
                </c15:tx>
              </c15:filteredSeries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7730624"/>
        <c:axId val="1837731168"/>
      </c:scatterChart>
      <c:valAx>
        <c:axId val="1837730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0" i="0" baseline="0">
                    <a:effectLst/>
                  </a:rPr>
                  <a:t>Volume m</a:t>
                </a:r>
                <a:r>
                  <a:rPr lang="en-US" sz="900" b="0" i="0" baseline="30000">
                    <a:effectLst/>
                  </a:rPr>
                  <a:t>3</a:t>
                </a:r>
                <a:endParaRPr lang="en-GB">
                  <a:effectLst/>
                </a:endParaRPr>
              </a:p>
            </c:rich>
          </c:tx>
          <c:layout>
            <c:manualLayout>
              <c:xMode val="edge"/>
              <c:yMode val="edge"/>
              <c:x val="0.45022477783902737"/>
              <c:y val="0.9059200346959670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837731168"/>
        <c:crosses val="autoZero"/>
        <c:crossBetween val="midCat"/>
        <c:majorUnit val="2000"/>
      </c:valAx>
      <c:valAx>
        <c:axId val="183773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cost (ILS)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837730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LEC (ILS/kWh)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trendlineType val="power"/>
            <c:dispRSqr val="0"/>
            <c:dispEq val="0"/>
          </c:trendline>
          <c:xVal>
            <c:numRef>
              <c:f>price!$AG$9:$AG$44</c:f>
              <c:numCache>
                <c:formatCode>General</c:formatCode>
                <c:ptCount val="36"/>
                <c:pt idx="0">
                  <c:v>80</c:v>
                </c:pt>
                <c:pt idx="1">
                  <c:v>105</c:v>
                </c:pt>
                <c:pt idx="2">
                  <c:v>135</c:v>
                </c:pt>
                <c:pt idx="3">
                  <c:v>165</c:v>
                </c:pt>
                <c:pt idx="4">
                  <c:v>190</c:v>
                </c:pt>
                <c:pt idx="5">
                  <c:v>210</c:v>
                </c:pt>
                <c:pt idx="6">
                  <c:v>230</c:v>
                </c:pt>
                <c:pt idx="7">
                  <c:v>250</c:v>
                </c:pt>
                <c:pt idx="8">
                  <c:v>265</c:v>
                </c:pt>
                <c:pt idx="9">
                  <c:v>280</c:v>
                </c:pt>
                <c:pt idx="10">
                  <c:v>300</c:v>
                </c:pt>
                <c:pt idx="11">
                  <c:v>320</c:v>
                </c:pt>
                <c:pt idx="12">
                  <c:v>340</c:v>
                </c:pt>
                <c:pt idx="13">
                  <c:v>360</c:v>
                </c:pt>
                <c:pt idx="14">
                  <c:v>380</c:v>
                </c:pt>
                <c:pt idx="15">
                  <c:v>400</c:v>
                </c:pt>
                <c:pt idx="16">
                  <c:v>420</c:v>
                </c:pt>
                <c:pt idx="17">
                  <c:v>465</c:v>
                </c:pt>
                <c:pt idx="18">
                  <c:v>525</c:v>
                </c:pt>
                <c:pt idx="19">
                  <c:v>575</c:v>
                </c:pt>
                <c:pt idx="20">
                  <c:v>650</c:v>
                </c:pt>
                <c:pt idx="21">
                  <c:v>750</c:v>
                </c:pt>
                <c:pt idx="22">
                  <c:v>850</c:v>
                </c:pt>
                <c:pt idx="23">
                  <c:v>950</c:v>
                </c:pt>
                <c:pt idx="24">
                  <c:v>1100</c:v>
                </c:pt>
                <c:pt idx="25">
                  <c:v>1300</c:v>
                </c:pt>
                <c:pt idx="26">
                  <c:v>1500</c:v>
                </c:pt>
                <c:pt idx="27">
                  <c:v>1700</c:v>
                </c:pt>
                <c:pt idx="28">
                  <c:v>2000</c:v>
                </c:pt>
                <c:pt idx="29">
                  <c:v>2500</c:v>
                </c:pt>
                <c:pt idx="30">
                  <c:v>3000</c:v>
                </c:pt>
                <c:pt idx="31">
                  <c:v>3600</c:v>
                </c:pt>
                <c:pt idx="32">
                  <c:v>4500</c:v>
                </c:pt>
                <c:pt idx="33">
                  <c:v>6000</c:v>
                </c:pt>
                <c:pt idx="34">
                  <c:v>8500</c:v>
                </c:pt>
                <c:pt idx="35">
                  <c:v>15000</c:v>
                </c:pt>
              </c:numCache>
            </c:numRef>
          </c:xVal>
          <c:yVal>
            <c:numRef>
              <c:f>price!$D$9:$D$44</c:f>
              <c:numCache>
                <c:formatCode>General</c:formatCode>
                <c:ptCount val="36"/>
                <c:pt idx="0">
                  <c:v>0.59154963688149043</c:v>
                </c:pt>
                <c:pt idx="1">
                  <c:v>0.45323524991908809</c:v>
                </c:pt>
                <c:pt idx="2">
                  <c:v>0.35463695391776562</c:v>
                </c:pt>
                <c:pt idx="3">
                  <c:v>0.2923791251006142</c:v>
                </c:pt>
                <c:pt idx="4">
                  <c:v>0.25501537443723366</c:v>
                </c:pt>
                <c:pt idx="5">
                  <c:v>8.6607894295997023E-2</c:v>
                </c:pt>
                <c:pt idx="6">
                  <c:v>7.9730302673539796E-2</c:v>
                </c:pt>
                <c:pt idx="7">
                  <c:v>7.4507187799176477E-2</c:v>
                </c:pt>
                <c:pt idx="8">
                  <c:v>7.0706799091949948E-2</c:v>
                </c:pt>
                <c:pt idx="9">
                  <c:v>6.7305891398971279E-2</c:v>
                </c:pt>
                <c:pt idx="10">
                  <c:v>8.4942005575189578E-2</c:v>
                </c:pt>
                <c:pt idx="11">
                  <c:v>8.0064812156456708E-2</c:v>
                </c:pt>
                <c:pt idx="12">
                  <c:v>7.5752687096528951E-2</c:v>
                </c:pt>
                <c:pt idx="13">
                  <c:v>7.191210702308759E-2</c:v>
                </c:pt>
                <c:pt idx="14">
                  <c:v>6.8469156707363338E-2</c:v>
                </c:pt>
                <c:pt idx="15">
                  <c:v>6.5364640587022169E-2</c:v>
                </c:pt>
                <c:pt idx="16">
                  <c:v>8.3252100730918863E-2</c:v>
                </c:pt>
                <c:pt idx="17">
                  <c:v>7.5768444975768942E-2</c:v>
                </c:pt>
                <c:pt idx="18">
                  <c:v>6.7779018347248227E-2</c:v>
                </c:pt>
                <c:pt idx="19">
                  <c:v>7.764376678108495E-2</c:v>
                </c:pt>
                <c:pt idx="20">
                  <c:v>6.913200634750942E-2</c:v>
                </c:pt>
                <c:pt idx="21">
                  <c:v>7.1603887315884851E-2</c:v>
                </c:pt>
                <c:pt idx="22">
                  <c:v>6.929204981981775E-2</c:v>
                </c:pt>
                <c:pt idx="23">
                  <c:v>6.9440688392933117E-2</c:v>
                </c:pt>
                <c:pt idx="24">
                  <c:v>7.278566925284044E-2</c:v>
                </c:pt>
                <c:pt idx="25">
                  <c:v>7.4208659884202097E-2</c:v>
                </c:pt>
                <c:pt idx="26">
                  <c:v>6.4860118854936755E-2</c:v>
                </c:pt>
                <c:pt idx="27">
                  <c:v>4.4091196115297486E-2</c:v>
                </c:pt>
                <c:pt idx="28">
                  <c:v>6.3561875351611091E-2</c:v>
                </c:pt>
                <c:pt idx="29">
                  <c:v>5.1736243934492325E-2</c:v>
                </c:pt>
                <c:pt idx="30">
                  <c:v>4.3654264639909068E-2</c:v>
                </c:pt>
                <c:pt idx="31">
                  <c:v>4.4431643262748538E-2</c:v>
                </c:pt>
                <c:pt idx="32">
                  <c:v>5.2697890906027042E-2</c:v>
                </c:pt>
                <c:pt idx="33">
                  <c:v>4.0340142710901104E-2</c:v>
                </c:pt>
                <c:pt idx="34">
                  <c:v>3.4321563569712617E-2</c:v>
                </c:pt>
                <c:pt idx="35">
                  <c:v>2.5097366462620518E-2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589792"/>
        <c:axId val="1913595232"/>
      </c:scatterChart>
      <c:valAx>
        <c:axId val="1913589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Volume (</a:t>
                </a:r>
                <a:r>
                  <a:rPr lang="en-US" sz="1000" b="1" i="0" u="none" strike="noStrike" baseline="0">
                    <a:effectLst/>
                  </a:rPr>
                  <a:t>m</a:t>
                </a:r>
                <a:r>
                  <a:rPr lang="en-US" sz="1000" b="1" i="0" u="none" strike="noStrike" baseline="30000">
                    <a:effectLst/>
                  </a:rPr>
                  <a:t>3</a:t>
                </a:r>
                <a:r>
                  <a:rPr lang="en-GB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95232"/>
        <c:crosses val="autoZero"/>
        <c:crossBetween val="midCat"/>
      </c:valAx>
      <c:valAx>
        <c:axId val="191359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LEC</a:t>
                </a:r>
                <a:r>
                  <a:rPr lang="en-GB" baseline="0"/>
                  <a:t> (ILS/kWh)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89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SPP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xVal>
            <c:numRef>
              <c:f>price!$AG$14:$AG$44</c:f>
              <c:numCache>
                <c:formatCode>General</c:formatCode>
                <c:ptCount val="31"/>
                <c:pt idx="0">
                  <c:v>210</c:v>
                </c:pt>
                <c:pt idx="1">
                  <c:v>230</c:v>
                </c:pt>
                <c:pt idx="2">
                  <c:v>250</c:v>
                </c:pt>
                <c:pt idx="3">
                  <c:v>265</c:v>
                </c:pt>
                <c:pt idx="4">
                  <c:v>280</c:v>
                </c:pt>
                <c:pt idx="5">
                  <c:v>300</c:v>
                </c:pt>
                <c:pt idx="6">
                  <c:v>320</c:v>
                </c:pt>
                <c:pt idx="7">
                  <c:v>340</c:v>
                </c:pt>
                <c:pt idx="8">
                  <c:v>360</c:v>
                </c:pt>
                <c:pt idx="9">
                  <c:v>380</c:v>
                </c:pt>
                <c:pt idx="10">
                  <c:v>400</c:v>
                </c:pt>
                <c:pt idx="11">
                  <c:v>420</c:v>
                </c:pt>
                <c:pt idx="12">
                  <c:v>465</c:v>
                </c:pt>
                <c:pt idx="13">
                  <c:v>525</c:v>
                </c:pt>
                <c:pt idx="14">
                  <c:v>575</c:v>
                </c:pt>
                <c:pt idx="15">
                  <c:v>650</c:v>
                </c:pt>
                <c:pt idx="16">
                  <c:v>750</c:v>
                </c:pt>
                <c:pt idx="17">
                  <c:v>850</c:v>
                </c:pt>
                <c:pt idx="18">
                  <c:v>950</c:v>
                </c:pt>
                <c:pt idx="19">
                  <c:v>1100</c:v>
                </c:pt>
                <c:pt idx="20">
                  <c:v>1300</c:v>
                </c:pt>
                <c:pt idx="21">
                  <c:v>1500</c:v>
                </c:pt>
                <c:pt idx="22">
                  <c:v>1700</c:v>
                </c:pt>
                <c:pt idx="23">
                  <c:v>2000</c:v>
                </c:pt>
                <c:pt idx="24">
                  <c:v>2500</c:v>
                </c:pt>
                <c:pt idx="25">
                  <c:v>3000</c:v>
                </c:pt>
                <c:pt idx="26">
                  <c:v>3600</c:v>
                </c:pt>
                <c:pt idx="27">
                  <c:v>4500</c:v>
                </c:pt>
                <c:pt idx="28">
                  <c:v>6000</c:v>
                </c:pt>
                <c:pt idx="29">
                  <c:v>8500</c:v>
                </c:pt>
                <c:pt idx="30">
                  <c:v>15000</c:v>
                </c:pt>
              </c:numCache>
            </c:numRef>
          </c:xVal>
          <c:yVal>
            <c:numRef>
              <c:f>price!$B$14:$B$44</c:f>
              <c:numCache>
                <c:formatCode>General</c:formatCode>
                <c:ptCount val="31"/>
                <c:pt idx="0">
                  <c:v>8.7999861034819524</c:v>
                </c:pt>
                <c:pt idx="1">
                  <c:v>7.8402484479366787</c:v>
                </c:pt>
                <c:pt idx="2">
                  <c:v>7.140169800650364</c:v>
                </c:pt>
                <c:pt idx="3">
                  <c:v>6.6597564797561946</c:v>
                </c:pt>
                <c:pt idx="4">
                  <c:v>6.2432298972183622</c:v>
                </c:pt>
                <c:pt idx="5">
                  <c:v>8.5810253066883071</c:v>
                </c:pt>
                <c:pt idx="6">
                  <c:v>7.9045280748449454</c:v>
                </c:pt>
                <c:pt idx="7">
                  <c:v>7.331019803783807</c:v>
                </c:pt>
                <c:pt idx="8">
                  <c:v>6.8385698310437482</c:v>
                </c:pt>
                <c:pt idx="9">
                  <c:v>6.4110664963804913</c:v>
                </c:pt>
                <c:pt idx="10">
                  <c:v>6.0364066510226042</c:v>
                </c:pt>
                <c:pt idx="11">
                  <c:v>8.3672016574510106</c:v>
                </c:pt>
                <c:pt idx="12">
                  <c:v>7.3539972559645532</c:v>
                </c:pt>
                <c:pt idx="13">
                  <c:v>6.3455661374663332</c:v>
                </c:pt>
                <c:pt idx="14">
                  <c:v>7.6124400810593897</c:v>
                </c:pt>
                <c:pt idx="15">
                  <c:v>6.5252701005739455</c:v>
                </c:pt>
                <c:pt idx="16">
                  <c:v>6.8401907498841261</c:v>
                </c:pt>
                <c:pt idx="17">
                  <c:v>6.5552327910873833</c:v>
                </c:pt>
                <c:pt idx="18">
                  <c:v>6.5791616088915363</c:v>
                </c:pt>
                <c:pt idx="19">
                  <c:v>7.0048678096000598</c:v>
                </c:pt>
                <c:pt idx="20">
                  <c:v>7.1965495716364316</c:v>
                </c:pt>
                <c:pt idx="21">
                  <c:v>6.0342416070767175</c:v>
                </c:pt>
                <c:pt idx="22">
                  <c:v>3.7456873453745088</c:v>
                </c:pt>
                <c:pt idx="23">
                  <c:v>5.8870147214235224</c:v>
                </c:pt>
                <c:pt idx="24">
                  <c:v>4.5525788368386007</c:v>
                </c:pt>
                <c:pt idx="25">
                  <c:v>3.715227230114301</c:v>
                </c:pt>
                <c:pt idx="26">
                  <c:v>3.7986323895844931</c:v>
                </c:pt>
                <c:pt idx="27">
                  <c:v>4.6719524334849014</c:v>
                </c:pt>
                <c:pt idx="28">
                  <c:v>3.3966826971729591</c:v>
                </c:pt>
                <c:pt idx="29">
                  <c:v>2.8242559748495415</c:v>
                </c:pt>
                <c:pt idx="30">
                  <c:v>1.9964410855846966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3582176"/>
        <c:axId val="1913593056"/>
      </c:scatterChart>
      <c:valAx>
        <c:axId val="1913582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Volume (</a:t>
                </a:r>
                <a:r>
                  <a:rPr lang="en-US" sz="1000" b="0" i="0" u="none" strike="noStrike" baseline="0">
                    <a:effectLst/>
                  </a:rPr>
                  <a:t>m</a:t>
                </a:r>
                <a:r>
                  <a:rPr lang="en-US" sz="1000" b="0" i="0" u="none" strike="noStrike" baseline="30000">
                    <a:effectLst/>
                  </a:rPr>
                  <a:t>3</a:t>
                </a:r>
                <a:r>
                  <a:rPr lang="en-US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93056"/>
        <c:crosses val="autoZero"/>
        <c:crossBetween val="midCat"/>
      </c:valAx>
      <c:valAx>
        <c:axId val="191359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SPP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19135821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JO"/>
    </a:p>
  </c:txPr>
  <c:externalData r:id="rId1">
    <c:autoUpdate val="0"/>
  </c:externalData>
</c:chartSpace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022343-9E9F-4E67-BA76-D461A8510712}" type="doc">
      <dgm:prSet loTypeId="urn:microsoft.com/office/officeart/2005/8/layout/orgChart1" loCatId="hierarchy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pPr rtl="1"/>
          <a:endParaRPr lang="ar-JO"/>
        </a:p>
      </dgm:t>
    </dgm:pt>
    <dgm:pt modelId="{28B8B9D7-EA15-4D79-A782-9DFC16C6EA6E}">
      <dgm:prSet phldrT="[Text]"/>
      <dgm:spPr/>
      <dgm:t>
        <a:bodyPr/>
        <a:lstStyle/>
        <a:p>
          <a:pPr rtl="1"/>
          <a:r>
            <a:rPr lang="tr-TR" dirty="0" smtClean="0"/>
            <a:t>Optımum </a:t>
          </a:r>
          <a:r>
            <a:rPr lang="en-US" dirty="0" smtClean="0"/>
            <a:t>sizing for BD</a:t>
          </a:r>
          <a:endParaRPr lang="ar-JO" dirty="0"/>
        </a:p>
      </dgm:t>
    </dgm:pt>
    <dgm:pt modelId="{753BBD78-2B70-493E-9CBD-E9B413191BD3}" type="parTrans" cxnId="{472290BF-A328-4113-A551-2AED74CE841E}">
      <dgm:prSet/>
      <dgm:spPr/>
      <dgm:t>
        <a:bodyPr/>
        <a:lstStyle/>
        <a:p>
          <a:pPr rtl="1"/>
          <a:endParaRPr lang="ar-JO"/>
        </a:p>
      </dgm:t>
    </dgm:pt>
    <dgm:pt modelId="{2E7B2762-7E06-4A5E-9699-579F13698D94}" type="sibTrans" cxnId="{472290BF-A328-4113-A551-2AED74CE841E}">
      <dgm:prSet/>
      <dgm:spPr/>
      <dgm:t>
        <a:bodyPr/>
        <a:lstStyle/>
        <a:p>
          <a:pPr rtl="1"/>
          <a:endParaRPr lang="ar-JO"/>
        </a:p>
      </dgm:t>
    </dgm:pt>
    <dgm:pt modelId="{175F8EF8-B6E1-4138-BD10-223970D0FFF6}">
      <dgm:prSet phldrT="[Text]"/>
      <dgm:spPr/>
      <dgm:t>
        <a:bodyPr/>
        <a:lstStyle/>
        <a:p>
          <a:pPr rtl="1"/>
          <a:r>
            <a:rPr lang="tr-TR" dirty="0" smtClean="0"/>
            <a:t>Raw Mater</a:t>
          </a:r>
          <a:r>
            <a:rPr lang="en-US" dirty="0" err="1" smtClean="0"/>
            <a:t>ial</a:t>
          </a:r>
          <a:endParaRPr lang="ar-JO" dirty="0"/>
        </a:p>
      </dgm:t>
    </dgm:pt>
    <dgm:pt modelId="{755A1E56-3B8C-401F-B59F-70AF52DDCEFA}" type="parTrans" cxnId="{04093F7E-668A-4919-9261-80EDB9FD4D30}">
      <dgm:prSet/>
      <dgm:spPr/>
      <dgm:t>
        <a:bodyPr/>
        <a:lstStyle/>
        <a:p>
          <a:pPr rtl="1"/>
          <a:endParaRPr lang="ar-JO"/>
        </a:p>
      </dgm:t>
    </dgm:pt>
    <dgm:pt modelId="{4634CB72-FF94-4570-8AD0-537BEE160A53}" type="sibTrans" cxnId="{04093F7E-668A-4919-9261-80EDB9FD4D30}">
      <dgm:prSet/>
      <dgm:spPr/>
      <dgm:t>
        <a:bodyPr/>
        <a:lstStyle/>
        <a:p>
          <a:pPr rtl="1"/>
          <a:endParaRPr lang="ar-JO"/>
        </a:p>
      </dgm:t>
    </dgm:pt>
    <dgm:pt modelId="{D0B0F81B-A697-4450-BCF8-D815F4D0115C}">
      <dgm:prSet phldrT="[Text]"/>
      <dgm:spPr/>
      <dgm:t>
        <a:bodyPr/>
        <a:lstStyle/>
        <a:p>
          <a:pPr rtl="1"/>
          <a:r>
            <a:rPr lang="en-US" dirty="0" smtClean="0"/>
            <a:t>Plant Design</a:t>
          </a:r>
          <a:endParaRPr lang="ar-JO" dirty="0"/>
        </a:p>
      </dgm:t>
    </dgm:pt>
    <dgm:pt modelId="{680C2794-E7C3-4434-B4E8-1634B76990DB}" type="parTrans" cxnId="{44052304-6E9C-4CA7-8A47-FF00AAB72128}">
      <dgm:prSet/>
      <dgm:spPr/>
      <dgm:t>
        <a:bodyPr/>
        <a:lstStyle/>
        <a:p>
          <a:pPr rtl="1"/>
          <a:endParaRPr lang="ar-JO"/>
        </a:p>
      </dgm:t>
    </dgm:pt>
    <dgm:pt modelId="{DAD77C25-8C7E-408D-999E-BE585CB321C1}" type="sibTrans" cxnId="{44052304-6E9C-4CA7-8A47-FF00AAB72128}">
      <dgm:prSet/>
      <dgm:spPr/>
      <dgm:t>
        <a:bodyPr/>
        <a:lstStyle/>
        <a:p>
          <a:pPr rtl="1"/>
          <a:endParaRPr lang="ar-JO"/>
        </a:p>
      </dgm:t>
    </dgm:pt>
    <dgm:pt modelId="{9C1C5B68-223D-4FC1-A29A-06802C4C486D}">
      <dgm:prSet phldrT="[Text]"/>
      <dgm:spPr/>
      <dgm:t>
        <a:bodyPr/>
        <a:lstStyle/>
        <a:p>
          <a:pPr rtl="1"/>
          <a:r>
            <a:rPr lang="en-US" dirty="0" smtClean="0"/>
            <a:t>Economic Analysis</a:t>
          </a:r>
          <a:endParaRPr lang="ar-JO" dirty="0"/>
        </a:p>
      </dgm:t>
    </dgm:pt>
    <dgm:pt modelId="{04F1C2BA-C2B8-43F0-8DFA-D944107F6285}" type="parTrans" cxnId="{D78AD839-EDA4-4423-BAF7-AC3E0BD0FC8F}">
      <dgm:prSet/>
      <dgm:spPr/>
      <dgm:t>
        <a:bodyPr/>
        <a:lstStyle/>
        <a:p>
          <a:pPr rtl="1"/>
          <a:endParaRPr lang="ar-JO"/>
        </a:p>
      </dgm:t>
    </dgm:pt>
    <dgm:pt modelId="{99F2EF9D-FEA4-4A21-AA05-D2794D52D069}" type="sibTrans" cxnId="{D78AD839-EDA4-4423-BAF7-AC3E0BD0FC8F}">
      <dgm:prSet/>
      <dgm:spPr/>
      <dgm:t>
        <a:bodyPr/>
        <a:lstStyle/>
        <a:p>
          <a:pPr rtl="1"/>
          <a:endParaRPr lang="ar-JO"/>
        </a:p>
      </dgm:t>
    </dgm:pt>
    <dgm:pt modelId="{D8B51C9C-526A-4ED5-B995-DFC7BA5BC92E}" type="pres">
      <dgm:prSet presAssocID="{D9022343-9E9F-4E67-BA76-D461A85107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A001EA9-89A9-4403-8DCA-1217EB92E026}" type="pres">
      <dgm:prSet presAssocID="{28B8B9D7-EA15-4D79-A782-9DFC16C6EA6E}" presName="hierRoot1" presStyleCnt="0">
        <dgm:presLayoutVars>
          <dgm:hierBranch val="init"/>
        </dgm:presLayoutVars>
      </dgm:prSet>
      <dgm:spPr/>
    </dgm:pt>
    <dgm:pt modelId="{D4F6876F-C89D-4435-A6EF-618A75A6F06A}" type="pres">
      <dgm:prSet presAssocID="{28B8B9D7-EA15-4D79-A782-9DFC16C6EA6E}" presName="rootComposite1" presStyleCnt="0"/>
      <dgm:spPr/>
    </dgm:pt>
    <dgm:pt modelId="{3C8C2CAA-096C-4B11-833E-416437A6A319}" type="pres">
      <dgm:prSet presAssocID="{28B8B9D7-EA15-4D79-A782-9DFC16C6EA6E}" presName="rootText1" presStyleLbl="node0" presStyleIdx="0" presStyleCnt="1" custScaleX="113729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D6CC41C-7CBE-4434-BEAC-0494F216058C}" type="pres">
      <dgm:prSet presAssocID="{28B8B9D7-EA15-4D79-A782-9DFC16C6EA6E}" presName="rootConnector1" presStyleLbl="node1" presStyleIdx="0" presStyleCnt="0"/>
      <dgm:spPr/>
    </dgm:pt>
    <dgm:pt modelId="{5554FBF4-90C7-4F8A-8A0B-F69F11AC8362}" type="pres">
      <dgm:prSet presAssocID="{28B8B9D7-EA15-4D79-A782-9DFC16C6EA6E}" presName="hierChild2" presStyleCnt="0"/>
      <dgm:spPr/>
    </dgm:pt>
    <dgm:pt modelId="{D4D9C847-D853-46A1-B271-0EDB1BDD232D}" type="pres">
      <dgm:prSet presAssocID="{755A1E56-3B8C-401F-B59F-70AF52DDCEFA}" presName="Name37" presStyleLbl="parChTrans1D2" presStyleIdx="0" presStyleCnt="3"/>
      <dgm:spPr/>
    </dgm:pt>
    <dgm:pt modelId="{7B4C24CD-C2E0-46D7-AB7F-A5461D0999C9}" type="pres">
      <dgm:prSet presAssocID="{175F8EF8-B6E1-4138-BD10-223970D0FFF6}" presName="hierRoot2" presStyleCnt="0">
        <dgm:presLayoutVars>
          <dgm:hierBranch val="init"/>
        </dgm:presLayoutVars>
      </dgm:prSet>
      <dgm:spPr/>
    </dgm:pt>
    <dgm:pt modelId="{81BD79A4-5D27-489A-BB44-15744BA123E7}" type="pres">
      <dgm:prSet presAssocID="{175F8EF8-B6E1-4138-BD10-223970D0FFF6}" presName="rootComposite" presStyleCnt="0"/>
      <dgm:spPr/>
    </dgm:pt>
    <dgm:pt modelId="{85CEB7DC-F02B-4EBA-B478-04BE75710FA1}" type="pres">
      <dgm:prSet presAssocID="{175F8EF8-B6E1-4138-BD10-223970D0FFF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A4CE3E60-8873-4C96-BC4A-8F991170DA23}" type="pres">
      <dgm:prSet presAssocID="{175F8EF8-B6E1-4138-BD10-223970D0FFF6}" presName="rootConnector" presStyleLbl="node2" presStyleIdx="0" presStyleCnt="3"/>
      <dgm:spPr/>
    </dgm:pt>
    <dgm:pt modelId="{223A01D2-7F3C-4681-AD5E-CFE946CE5C67}" type="pres">
      <dgm:prSet presAssocID="{175F8EF8-B6E1-4138-BD10-223970D0FFF6}" presName="hierChild4" presStyleCnt="0"/>
      <dgm:spPr/>
    </dgm:pt>
    <dgm:pt modelId="{64E22E8B-ED69-44EA-860C-CA3749E6DC80}" type="pres">
      <dgm:prSet presAssocID="{175F8EF8-B6E1-4138-BD10-223970D0FFF6}" presName="hierChild5" presStyleCnt="0"/>
      <dgm:spPr/>
    </dgm:pt>
    <dgm:pt modelId="{A0FA97C3-4E82-46AB-94F0-8484F0D243A9}" type="pres">
      <dgm:prSet presAssocID="{680C2794-E7C3-4434-B4E8-1634B76990DB}" presName="Name37" presStyleLbl="parChTrans1D2" presStyleIdx="1" presStyleCnt="3"/>
      <dgm:spPr/>
    </dgm:pt>
    <dgm:pt modelId="{07A7CB32-375E-4B07-B692-0A3818A02395}" type="pres">
      <dgm:prSet presAssocID="{D0B0F81B-A697-4450-BCF8-D815F4D0115C}" presName="hierRoot2" presStyleCnt="0">
        <dgm:presLayoutVars>
          <dgm:hierBranch val="init"/>
        </dgm:presLayoutVars>
      </dgm:prSet>
      <dgm:spPr/>
    </dgm:pt>
    <dgm:pt modelId="{C3AB36CD-4CC3-4B91-BC5C-B111087367B3}" type="pres">
      <dgm:prSet presAssocID="{D0B0F81B-A697-4450-BCF8-D815F4D0115C}" presName="rootComposite" presStyleCnt="0"/>
      <dgm:spPr/>
    </dgm:pt>
    <dgm:pt modelId="{F3ED0E88-0D97-41A5-A4FF-0F7C449F0D47}" type="pres">
      <dgm:prSet presAssocID="{D0B0F81B-A697-4450-BCF8-D815F4D0115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9FF92E39-BB44-4169-B931-E16C6F42E60A}" type="pres">
      <dgm:prSet presAssocID="{D0B0F81B-A697-4450-BCF8-D815F4D0115C}" presName="rootConnector" presStyleLbl="node2" presStyleIdx="1" presStyleCnt="3"/>
      <dgm:spPr/>
    </dgm:pt>
    <dgm:pt modelId="{8E819AE0-2D7F-4AF3-8342-38FF704E5142}" type="pres">
      <dgm:prSet presAssocID="{D0B0F81B-A697-4450-BCF8-D815F4D0115C}" presName="hierChild4" presStyleCnt="0"/>
      <dgm:spPr/>
    </dgm:pt>
    <dgm:pt modelId="{4E78CC2F-18DC-47F6-A945-CCA265ED9093}" type="pres">
      <dgm:prSet presAssocID="{D0B0F81B-A697-4450-BCF8-D815F4D0115C}" presName="hierChild5" presStyleCnt="0"/>
      <dgm:spPr/>
    </dgm:pt>
    <dgm:pt modelId="{C129C03D-911C-493D-ADA0-6259892E48F6}" type="pres">
      <dgm:prSet presAssocID="{04F1C2BA-C2B8-43F0-8DFA-D944107F6285}" presName="Name37" presStyleLbl="parChTrans1D2" presStyleIdx="2" presStyleCnt="3"/>
      <dgm:spPr/>
    </dgm:pt>
    <dgm:pt modelId="{5076325B-3E43-4132-AD8D-F37A5C884A51}" type="pres">
      <dgm:prSet presAssocID="{9C1C5B68-223D-4FC1-A29A-06802C4C486D}" presName="hierRoot2" presStyleCnt="0">
        <dgm:presLayoutVars>
          <dgm:hierBranch val="init"/>
        </dgm:presLayoutVars>
      </dgm:prSet>
      <dgm:spPr/>
    </dgm:pt>
    <dgm:pt modelId="{64D2B52E-3593-466D-A474-C4F175224115}" type="pres">
      <dgm:prSet presAssocID="{9C1C5B68-223D-4FC1-A29A-06802C4C486D}" presName="rootComposite" presStyleCnt="0"/>
      <dgm:spPr/>
    </dgm:pt>
    <dgm:pt modelId="{9EB38FF2-E1FB-4A33-A64F-CA13900B652A}" type="pres">
      <dgm:prSet presAssocID="{9C1C5B68-223D-4FC1-A29A-06802C4C486D}" presName="rootText" presStyleLbl="node2" presStyleIdx="2" presStyleCnt="3">
        <dgm:presLayoutVars>
          <dgm:chPref val="3"/>
        </dgm:presLayoutVars>
      </dgm:prSet>
      <dgm:spPr/>
    </dgm:pt>
    <dgm:pt modelId="{A0E6CB0A-21ED-40FC-AA69-155185527030}" type="pres">
      <dgm:prSet presAssocID="{9C1C5B68-223D-4FC1-A29A-06802C4C486D}" presName="rootConnector" presStyleLbl="node2" presStyleIdx="2" presStyleCnt="3"/>
      <dgm:spPr/>
    </dgm:pt>
    <dgm:pt modelId="{C308742B-24D1-4D4C-B132-C3BBCB9CEE26}" type="pres">
      <dgm:prSet presAssocID="{9C1C5B68-223D-4FC1-A29A-06802C4C486D}" presName="hierChild4" presStyleCnt="0"/>
      <dgm:spPr/>
    </dgm:pt>
    <dgm:pt modelId="{CD4F2594-2C65-4CAB-9E6F-125BE2313F33}" type="pres">
      <dgm:prSet presAssocID="{9C1C5B68-223D-4FC1-A29A-06802C4C486D}" presName="hierChild5" presStyleCnt="0"/>
      <dgm:spPr/>
    </dgm:pt>
    <dgm:pt modelId="{4484AD2D-0C32-48C7-B6A2-4F350422B9FD}" type="pres">
      <dgm:prSet presAssocID="{28B8B9D7-EA15-4D79-A782-9DFC16C6EA6E}" presName="hierChild3" presStyleCnt="0"/>
      <dgm:spPr/>
    </dgm:pt>
  </dgm:ptLst>
  <dgm:cxnLst>
    <dgm:cxn modelId="{44052304-6E9C-4CA7-8A47-FF00AAB72128}" srcId="{28B8B9D7-EA15-4D79-A782-9DFC16C6EA6E}" destId="{D0B0F81B-A697-4450-BCF8-D815F4D0115C}" srcOrd="1" destOrd="0" parTransId="{680C2794-E7C3-4434-B4E8-1634B76990DB}" sibTransId="{DAD77C25-8C7E-408D-999E-BE585CB321C1}"/>
    <dgm:cxn modelId="{32020E74-47BB-4D7D-B113-AF9EFBDB0C54}" type="presOf" srcId="{D0B0F81B-A697-4450-BCF8-D815F4D0115C}" destId="{9FF92E39-BB44-4169-B931-E16C6F42E60A}" srcOrd="1" destOrd="0" presId="urn:microsoft.com/office/officeart/2005/8/layout/orgChart1"/>
    <dgm:cxn modelId="{EBD516C4-0605-44CB-AF34-455B95955939}" type="presOf" srcId="{04F1C2BA-C2B8-43F0-8DFA-D944107F6285}" destId="{C129C03D-911C-493D-ADA0-6259892E48F6}" srcOrd="0" destOrd="0" presId="urn:microsoft.com/office/officeart/2005/8/layout/orgChart1"/>
    <dgm:cxn modelId="{D78AD839-EDA4-4423-BAF7-AC3E0BD0FC8F}" srcId="{28B8B9D7-EA15-4D79-A782-9DFC16C6EA6E}" destId="{9C1C5B68-223D-4FC1-A29A-06802C4C486D}" srcOrd="2" destOrd="0" parTransId="{04F1C2BA-C2B8-43F0-8DFA-D944107F6285}" sibTransId="{99F2EF9D-FEA4-4A21-AA05-D2794D52D069}"/>
    <dgm:cxn modelId="{A72EB3B0-5088-416F-A58A-8205CCB72550}" type="presOf" srcId="{D0B0F81B-A697-4450-BCF8-D815F4D0115C}" destId="{F3ED0E88-0D97-41A5-A4FF-0F7C449F0D47}" srcOrd="0" destOrd="0" presId="urn:microsoft.com/office/officeart/2005/8/layout/orgChart1"/>
    <dgm:cxn modelId="{472290BF-A328-4113-A551-2AED74CE841E}" srcId="{D9022343-9E9F-4E67-BA76-D461A8510712}" destId="{28B8B9D7-EA15-4D79-A782-9DFC16C6EA6E}" srcOrd="0" destOrd="0" parTransId="{753BBD78-2B70-493E-9CBD-E9B413191BD3}" sibTransId="{2E7B2762-7E06-4A5E-9699-579F13698D94}"/>
    <dgm:cxn modelId="{2D1DE033-77FF-4EB1-B92F-158C15EB00C3}" type="presOf" srcId="{175F8EF8-B6E1-4138-BD10-223970D0FFF6}" destId="{A4CE3E60-8873-4C96-BC4A-8F991170DA23}" srcOrd="1" destOrd="0" presId="urn:microsoft.com/office/officeart/2005/8/layout/orgChart1"/>
    <dgm:cxn modelId="{186E5CFE-1AFE-4D32-A6FA-577E24A8411C}" type="presOf" srcId="{9C1C5B68-223D-4FC1-A29A-06802C4C486D}" destId="{9EB38FF2-E1FB-4A33-A64F-CA13900B652A}" srcOrd="0" destOrd="0" presId="urn:microsoft.com/office/officeart/2005/8/layout/orgChart1"/>
    <dgm:cxn modelId="{2865A723-A707-498C-B27B-AA049A96EDFD}" type="presOf" srcId="{28B8B9D7-EA15-4D79-A782-9DFC16C6EA6E}" destId="{AD6CC41C-7CBE-4434-BEAC-0494F216058C}" srcOrd="1" destOrd="0" presId="urn:microsoft.com/office/officeart/2005/8/layout/orgChart1"/>
    <dgm:cxn modelId="{6DB6AF84-8513-449F-81F3-B1740FAB5E06}" type="presOf" srcId="{680C2794-E7C3-4434-B4E8-1634B76990DB}" destId="{A0FA97C3-4E82-46AB-94F0-8484F0D243A9}" srcOrd="0" destOrd="0" presId="urn:microsoft.com/office/officeart/2005/8/layout/orgChart1"/>
    <dgm:cxn modelId="{04093F7E-668A-4919-9261-80EDB9FD4D30}" srcId="{28B8B9D7-EA15-4D79-A782-9DFC16C6EA6E}" destId="{175F8EF8-B6E1-4138-BD10-223970D0FFF6}" srcOrd="0" destOrd="0" parTransId="{755A1E56-3B8C-401F-B59F-70AF52DDCEFA}" sibTransId="{4634CB72-FF94-4570-8AD0-537BEE160A53}"/>
    <dgm:cxn modelId="{C13FB151-9358-430A-855F-E958608D480E}" type="presOf" srcId="{755A1E56-3B8C-401F-B59F-70AF52DDCEFA}" destId="{D4D9C847-D853-46A1-B271-0EDB1BDD232D}" srcOrd="0" destOrd="0" presId="urn:microsoft.com/office/officeart/2005/8/layout/orgChart1"/>
    <dgm:cxn modelId="{7357EC50-CB73-4B38-B760-ACE7603F19B9}" type="presOf" srcId="{175F8EF8-B6E1-4138-BD10-223970D0FFF6}" destId="{85CEB7DC-F02B-4EBA-B478-04BE75710FA1}" srcOrd="0" destOrd="0" presId="urn:microsoft.com/office/officeart/2005/8/layout/orgChart1"/>
    <dgm:cxn modelId="{8EAC2859-AE2A-440A-B0BC-55AFDA2D3711}" type="presOf" srcId="{D9022343-9E9F-4E67-BA76-D461A8510712}" destId="{D8B51C9C-526A-4ED5-B995-DFC7BA5BC92E}" srcOrd="0" destOrd="0" presId="urn:microsoft.com/office/officeart/2005/8/layout/orgChart1"/>
    <dgm:cxn modelId="{8F8E31AA-8E45-4237-8976-38F764FCA4B6}" type="presOf" srcId="{28B8B9D7-EA15-4D79-A782-9DFC16C6EA6E}" destId="{3C8C2CAA-096C-4B11-833E-416437A6A319}" srcOrd="0" destOrd="0" presId="urn:microsoft.com/office/officeart/2005/8/layout/orgChart1"/>
    <dgm:cxn modelId="{1DC718A6-C0B0-4607-8797-A9CA4FAADF81}" type="presOf" srcId="{9C1C5B68-223D-4FC1-A29A-06802C4C486D}" destId="{A0E6CB0A-21ED-40FC-AA69-155185527030}" srcOrd="1" destOrd="0" presId="urn:microsoft.com/office/officeart/2005/8/layout/orgChart1"/>
    <dgm:cxn modelId="{F8B9AECA-8BF0-43F7-923A-4B000D0CBF46}" type="presParOf" srcId="{D8B51C9C-526A-4ED5-B995-DFC7BA5BC92E}" destId="{0A001EA9-89A9-4403-8DCA-1217EB92E026}" srcOrd="0" destOrd="0" presId="urn:microsoft.com/office/officeart/2005/8/layout/orgChart1"/>
    <dgm:cxn modelId="{5C085F24-EC83-40E4-BF6A-5D8649143FDF}" type="presParOf" srcId="{0A001EA9-89A9-4403-8DCA-1217EB92E026}" destId="{D4F6876F-C89D-4435-A6EF-618A75A6F06A}" srcOrd="0" destOrd="0" presId="urn:microsoft.com/office/officeart/2005/8/layout/orgChart1"/>
    <dgm:cxn modelId="{1C0920E5-9321-498F-93D7-A2ABE00BF39E}" type="presParOf" srcId="{D4F6876F-C89D-4435-A6EF-618A75A6F06A}" destId="{3C8C2CAA-096C-4B11-833E-416437A6A319}" srcOrd="0" destOrd="0" presId="urn:microsoft.com/office/officeart/2005/8/layout/orgChart1"/>
    <dgm:cxn modelId="{98296C3F-4DE1-4C47-8A3B-6B78219BCE40}" type="presParOf" srcId="{D4F6876F-C89D-4435-A6EF-618A75A6F06A}" destId="{AD6CC41C-7CBE-4434-BEAC-0494F216058C}" srcOrd="1" destOrd="0" presId="urn:microsoft.com/office/officeart/2005/8/layout/orgChart1"/>
    <dgm:cxn modelId="{EEFFD2FE-2092-413B-936E-AFED53AAF58C}" type="presParOf" srcId="{0A001EA9-89A9-4403-8DCA-1217EB92E026}" destId="{5554FBF4-90C7-4F8A-8A0B-F69F11AC8362}" srcOrd="1" destOrd="0" presId="urn:microsoft.com/office/officeart/2005/8/layout/orgChart1"/>
    <dgm:cxn modelId="{6DA1B854-A527-41BF-A441-EF65DF04604E}" type="presParOf" srcId="{5554FBF4-90C7-4F8A-8A0B-F69F11AC8362}" destId="{D4D9C847-D853-46A1-B271-0EDB1BDD232D}" srcOrd="0" destOrd="0" presId="urn:microsoft.com/office/officeart/2005/8/layout/orgChart1"/>
    <dgm:cxn modelId="{031454E8-8DDB-47D7-B41A-C3900E12F830}" type="presParOf" srcId="{5554FBF4-90C7-4F8A-8A0B-F69F11AC8362}" destId="{7B4C24CD-C2E0-46D7-AB7F-A5461D0999C9}" srcOrd="1" destOrd="0" presId="urn:microsoft.com/office/officeart/2005/8/layout/orgChart1"/>
    <dgm:cxn modelId="{1AA6CD04-6DE4-4D9A-91BD-BD8F66F6AF72}" type="presParOf" srcId="{7B4C24CD-C2E0-46D7-AB7F-A5461D0999C9}" destId="{81BD79A4-5D27-489A-BB44-15744BA123E7}" srcOrd="0" destOrd="0" presId="urn:microsoft.com/office/officeart/2005/8/layout/orgChart1"/>
    <dgm:cxn modelId="{7AFDD555-B077-47AC-BE5B-F5D3D6260F46}" type="presParOf" srcId="{81BD79A4-5D27-489A-BB44-15744BA123E7}" destId="{85CEB7DC-F02B-4EBA-B478-04BE75710FA1}" srcOrd="0" destOrd="0" presId="urn:microsoft.com/office/officeart/2005/8/layout/orgChart1"/>
    <dgm:cxn modelId="{56E8F1A5-FAF8-49C5-AA9E-DC87B6E0EBA3}" type="presParOf" srcId="{81BD79A4-5D27-489A-BB44-15744BA123E7}" destId="{A4CE3E60-8873-4C96-BC4A-8F991170DA23}" srcOrd="1" destOrd="0" presId="urn:microsoft.com/office/officeart/2005/8/layout/orgChart1"/>
    <dgm:cxn modelId="{BCE113C5-1785-48D5-B2ED-393DFD242877}" type="presParOf" srcId="{7B4C24CD-C2E0-46D7-AB7F-A5461D0999C9}" destId="{223A01D2-7F3C-4681-AD5E-CFE946CE5C67}" srcOrd="1" destOrd="0" presId="urn:microsoft.com/office/officeart/2005/8/layout/orgChart1"/>
    <dgm:cxn modelId="{49FA6B5D-E84F-414D-B771-CE10504E5319}" type="presParOf" srcId="{7B4C24CD-C2E0-46D7-AB7F-A5461D0999C9}" destId="{64E22E8B-ED69-44EA-860C-CA3749E6DC80}" srcOrd="2" destOrd="0" presId="urn:microsoft.com/office/officeart/2005/8/layout/orgChart1"/>
    <dgm:cxn modelId="{26638381-C976-4AA2-940B-84AAF74382C2}" type="presParOf" srcId="{5554FBF4-90C7-4F8A-8A0B-F69F11AC8362}" destId="{A0FA97C3-4E82-46AB-94F0-8484F0D243A9}" srcOrd="2" destOrd="0" presId="urn:microsoft.com/office/officeart/2005/8/layout/orgChart1"/>
    <dgm:cxn modelId="{5E9E58B4-FB21-4526-AD67-D87BA496EEB3}" type="presParOf" srcId="{5554FBF4-90C7-4F8A-8A0B-F69F11AC8362}" destId="{07A7CB32-375E-4B07-B692-0A3818A02395}" srcOrd="3" destOrd="0" presId="urn:microsoft.com/office/officeart/2005/8/layout/orgChart1"/>
    <dgm:cxn modelId="{86C3A79C-8EEF-488C-B70B-0855495D6885}" type="presParOf" srcId="{07A7CB32-375E-4B07-B692-0A3818A02395}" destId="{C3AB36CD-4CC3-4B91-BC5C-B111087367B3}" srcOrd="0" destOrd="0" presId="urn:microsoft.com/office/officeart/2005/8/layout/orgChart1"/>
    <dgm:cxn modelId="{F5F9CF10-5EC6-499E-9C1D-BB55E0E258D9}" type="presParOf" srcId="{C3AB36CD-4CC3-4B91-BC5C-B111087367B3}" destId="{F3ED0E88-0D97-41A5-A4FF-0F7C449F0D47}" srcOrd="0" destOrd="0" presId="urn:microsoft.com/office/officeart/2005/8/layout/orgChart1"/>
    <dgm:cxn modelId="{91D72090-8C5A-466C-933F-D14F97F6217D}" type="presParOf" srcId="{C3AB36CD-4CC3-4B91-BC5C-B111087367B3}" destId="{9FF92E39-BB44-4169-B931-E16C6F42E60A}" srcOrd="1" destOrd="0" presId="urn:microsoft.com/office/officeart/2005/8/layout/orgChart1"/>
    <dgm:cxn modelId="{945A5906-0F91-452C-B40A-4A6E7AD99EF6}" type="presParOf" srcId="{07A7CB32-375E-4B07-B692-0A3818A02395}" destId="{8E819AE0-2D7F-4AF3-8342-38FF704E5142}" srcOrd="1" destOrd="0" presId="urn:microsoft.com/office/officeart/2005/8/layout/orgChart1"/>
    <dgm:cxn modelId="{DE9655D9-240F-4FB9-9AF3-64887B42F55F}" type="presParOf" srcId="{07A7CB32-375E-4B07-B692-0A3818A02395}" destId="{4E78CC2F-18DC-47F6-A945-CCA265ED9093}" srcOrd="2" destOrd="0" presId="urn:microsoft.com/office/officeart/2005/8/layout/orgChart1"/>
    <dgm:cxn modelId="{C5459815-C713-4FC5-A0C0-59B43B20814E}" type="presParOf" srcId="{5554FBF4-90C7-4F8A-8A0B-F69F11AC8362}" destId="{C129C03D-911C-493D-ADA0-6259892E48F6}" srcOrd="4" destOrd="0" presId="urn:microsoft.com/office/officeart/2005/8/layout/orgChart1"/>
    <dgm:cxn modelId="{B306FD20-FDBE-44EF-A02C-976CE866F507}" type="presParOf" srcId="{5554FBF4-90C7-4F8A-8A0B-F69F11AC8362}" destId="{5076325B-3E43-4132-AD8D-F37A5C884A51}" srcOrd="5" destOrd="0" presId="urn:microsoft.com/office/officeart/2005/8/layout/orgChart1"/>
    <dgm:cxn modelId="{C2014A20-ADF0-4992-A662-FCD0F8C135E5}" type="presParOf" srcId="{5076325B-3E43-4132-AD8D-F37A5C884A51}" destId="{64D2B52E-3593-466D-A474-C4F175224115}" srcOrd="0" destOrd="0" presId="urn:microsoft.com/office/officeart/2005/8/layout/orgChart1"/>
    <dgm:cxn modelId="{46AAE185-47C5-4304-82F4-C1313E059E11}" type="presParOf" srcId="{64D2B52E-3593-466D-A474-C4F175224115}" destId="{9EB38FF2-E1FB-4A33-A64F-CA13900B652A}" srcOrd="0" destOrd="0" presId="urn:microsoft.com/office/officeart/2005/8/layout/orgChart1"/>
    <dgm:cxn modelId="{69016E43-5A91-43EB-AC98-CBEDED800973}" type="presParOf" srcId="{64D2B52E-3593-466D-A474-C4F175224115}" destId="{A0E6CB0A-21ED-40FC-AA69-155185527030}" srcOrd="1" destOrd="0" presId="urn:microsoft.com/office/officeart/2005/8/layout/orgChart1"/>
    <dgm:cxn modelId="{10789F28-C864-44B6-A219-483FF53CFE0E}" type="presParOf" srcId="{5076325B-3E43-4132-AD8D-F37A5C884A51}" destId="{C308742B-24D1-4D4C-B132-C3BBCB9CEE26}" srcOrd="1" destOrd="0" presId="urn:microsoft.com/office/officeart/2005/8/layout/orgChart1"/>
    <dgm:cxn modelId="{003026DE-0B41-4BF8-BC8B-C907B094D3E2}" type="presParOf" srcId="{5076325B-3E43-4132-AD8D-F37A5C884A51}" destId="{CD4F2594-2C65-4CAB-9E6F-125BE2313F33}" srcOrd="2" destOrd="0" presId="urn:microsoft.com/office/officeart/2005/8/layout/orgChart1"/>
    <dgm:cxn modelId="{41A2FB47-3291-4657-B91F-D7B9C838B459}" type="presParOf" srcId="{0A001EA9-89A9-4403-8DCA-1217EB92E026}" destId="{4484AD2D-0C32-48C7-B6A2-4F350422B9F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76A47C-F99F-4571-A26B-A26CF805C0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C20F7FF-F467-4EB6-8024-20D905737A05}">
      <dgm:prSet phldrT="[Text]"/>
      <dgm:spPr/>
      <dgm:t>
        <a:bodyPr/>
        <a:lstStyle/>
        <a:p>
          <a:r>
            <a:rPr lang="en-US" dirty="0" smtClean="0"/>
            <a:t>Profit</a:t>
          </a:r>
          <a:endParaRPr lang="en-GB" dirty="0"/>
        </a:p>
      </dgm:t>
    </dgm:pt>
    <dgm:pt modelId="{058B15E3-423B-4B8C-B8DE-705972DFE808}" type="parTrans" cxnId="{65B55085-363C-4E76-B600-4F09731E3A0F}">
      <dgm:prSet/>
      <dgm:spPr/>
      <dgm:t>
        <a:bodyPr/>
        <a:lstStyle/>
        <a:p>
          <a:endParaRPr lang="en-GB"/>
        </a:p>
      </dgm:t>
    </dgm:pt>
    <dgm:pt modelId="{3B9084D5-B7F7-418A-8888-C4589588B135}" type="sibTrans" cxnId="{65B55085-363C-4E76-B600-4F09731E3A0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82FC7DF-7B23-475F-B85F-AA5C4A39B373}">
          <dgm:prSet phldrT="[Text]"/>
          <dgm:spPr/>
          <dgm:t>
            <a:bodyPr/>
            <a:lstStyle/>
            <a:p>
              <a:r>
                <a:rPr lang="en-US" dirty="0" smtClean="0"/>
                <a:t>LEC </a:t>
              </a:r>
              <a14:m>
                <m:oMath xmlns:m="http://schemas.openxmlformats.org/officeDocument/2006/math">
                  <m:r>
                    <a:rPr lang="en-US" i="1" smtClean="0">
                      <a:latin typeface="Cambria Math"/>
                      <a:ea typeface="Cambria Math"/>
                    </a:rPr>
                    <m:t>&lt;</m:t>
                  </m:r>
                </m:oMath>
              </a14:m>
              <a:r>
                <a:rPr lang="en-GB" dirty="0" smtClean="0"/>
                <a:t> Local Electricity Cost</a:t>
              </a:r>
              <a:endParaRPr lang="en-GB" dirty="0"/>
            </a:p>
          </dgm:t>
        </dgm:pt>
      </mc:Choice>
      <mc:Fallback xmlns="">
        <dgm:pt modelId="{982FC7DF-7B23-475F-B85F-AA5C4A39B373}">
          <dgm:prSet phldrT="[Text]"/>
          <dgm:spPr/>
          <dgm:t>
            <a:bodyPr/>
            <a:lstStyle/>
            <a:p>
              <a:r>
                <a:rPr lang="en-US" dirty="0" smtClean="0"/>
                <a:t>LEC </a:t>
              </a:r>
              <a:r>
                <a:rPr lang="en-US" i="0" smtClean="0">
                  <a:latin typeface="Cambria Math"/>
                  <a:ea typeface="Cambria Math"/>
                </a:rPr>
                <a:t>&lt;</a:t>
              </a:r>
              <a:r>
                <a:rPr lang="en-GB" dirty="0" smtClean="0"/>
                <a:t> Local Electricity Cost</a:t>
              </a:r>
              <a:endParaRPr lang="en-GB" dirty="0"/>
            </a:p>
          </dgm:t>
        </dgm:pt>
      </mc:Fallback>
    </mc:AlternateContent>
    <dgm:pt modelId="{C2072DA5-4094-4669-BA24-A18C1564BAF9}" type="parTrans" cxnId="{111B5535-F151-47D0-A888-787A204A07D9}">
      <dgm:prSet/>
      <dgm:spPr/>
      <dgm:t>
        <a:bodyPr/>
        <a:lstStyle/>
        <a:p>
          <a:endParaRPr lang="en-GB"/>
        </a:p>
      </dgm:t>
    </dgm:pt>
    <dgm:pt modelId="{1889A0CB-14A4-4E7B-9D53-41D89C0E4CC0}" type="sibTrans" cxnId="{111B5535-F151-47D0-A888-787A204A07D9}">
      <dgm:prSet/>
      <dgm:spPr/>
      <dgm:t>
        <a:bodyPr/>
        <a:lstStyle/>
        <a:p>
          <a:endParaRPr lang="en-GB"/>
        </a:p>
      </dgm:t>
    </dgm:pt>
    <dgm:pt modelId="{3644CE2C-D21A-4B87-A428-505A5009DA3C}">
      <dgm:prSet phldrT="[Text]"/>
      <dgm:spPr/>
      <dgm:t>
        <a:bodyPr/>
        <a:lstStyle/>
        <a:p>
          <a:r>
            <a:rPr lang="en-US" dirty="0" smtClean="0"/>
            <a:t>Construction</a:t>
          </a:r>
          <a:endParaRPr lang="en-GB" dirty="0"/>
        </a:p>
      </dgm:t>
    </dgm:pt>
    <dgm:pt modelId="{DEB0926D-B2D1-4D11-AFD5-0D609F3E155D}" type="parTrans" cxnId="{0973BEAD-6F6C-4929-8F97-D019E9F34413}">
      <dgm:prSet/>
      <dgm:spPr/>
      <dgm:t>
        <a:bodyPr/>
        <a:lstStyle/>
        <a:p>
          <a:endParaRPr lang="en-GB"/>
        </a:p>
      </dgm:t>
    </dgm:pt>
    <dgm:pt modelId="{399EAB28-0602-41AC-8788-553DD3E411F3}" type="sibTrans" cxnId="{0973BEAD-6F6C-4929-8F97-D019E9F3441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D89B2C80-405E-4C57-9164-CFE4ED7A90D9}">
          <dgm:prSet phldrT="[Text]"/>
          <dgm:spPr/>
          <dgm:t>
            <a:bodyPr/>
            <a:lstStyle/>
            <a:p>
              <a:r>
                <a:rPr lang="en-US" dirty="0" smtClean="0"/>
                <a:t>Height of BD </a:t>
              </a:r>
              <a14:m>
                <m:oMath xmlns:m="http://schemas.openxmlformats.org/officeDocument/2006/math">
                  <m:r>
                    <a:rPr lang="en-US" i="1" smtClean="0">
                      <a:latin typeface="Cambria Math"/>
                      <a:ea typeface="Cambria Math"/>
                    </a:rPr>
                    <m:t>&lt;</m:t>
                  </m:r>
                </m:oMath>
              </a14:m>
              <a:r>
                <a:rPr lang="en-GB" dirty="0" smtClean="0"/>
                <a:t> 20m</a:t>
              </a:r>
              <a:endParaRPr lang="en-GB" dirty="0"/>
            </a:p>
          </dgm:t>
        </dgm:pt>
      </mc:Choice>
      <mc:Fallback xmlns="">
        <dgm:pt modelId="{D89B2C80-405E-4C57-9164-CFE4ED7A90D9}">
          <dgm:prSet phldrT="[Text]"/>
          <dgm:spPr/>
          <dgm:t>
            <a:bodyPr/>
            <a:lstStyle/>
            <a:p>
              <a:r>
                <a:rPr lang="en-US" dirty="0" smtClean="0"/>
                <a:t>Height of BD </a:t>
              </a:r>
              <a:r>
                <a:rPr lang="en-US" i="0" smtClean="0">
                  <a:latin typeface="Cambria Math"/>
                  <a:ea typeface="Cambria Math"/>
                </a:rPr>
                <a:t>&lt;</a:t>
              </a:r>
              <a:r>
                <a:rPr lang="en-GB" dirty="0" smtClean="0"/>
                <a:t> 20m</a:t>
              </a:r>
              <a:endParaRPr lang="en-GB" dirty="0"/>
            </a:p>
          </dgm:t>
        </dgm:pt>
      </mc:Fallback>
    </mc:AlternateContent>
    <dgm:pt modelId="{5E160B0B-8E90-4D94-8108-1755F38A7A8B}" type="parTrans" cxnId="{FF7C3715-697D-4CAC-B623-25818B381174}">
      <dgm:prSet/>
      <dgm:spPr/>
      <dgm:t>
        <a:bodyPr/>
        <a:lstStyle/>
        <a:p>
          <a:endParaRPr lang="en-GB"/>
        </a:p>
      </dgm:t>
    </dgm:pt>
    <dgm:pt modelId="{967A26BA-99D8-47C3-8437-558682C4C298}" type="sibTrans" cxnId="{FF7C3715-697D-4CAC-B623-25818B381174}">
      <dgm:prSet/>
      <dgm:spPr/>
      <dgm:t>
        <a:bodyPr/>
        <a:lstStyle/>
        <a:p>
          <a:endParaRPr lang="en-GB"/>
        </a:p>
      </dgm:t>
    </dgm:pt>
    <dgm:pt modelId="{A1F6A2E7-0A5F-445F-B0D1-1775B3E968EB}">
      <dgm:prSet phldrT="[Text]"/>
      <dgm:spPr/>
      <dgm:t>
        <a:bodyPr/>
        <a:lstStyle/>
        <a:p>
          <a:r>
            <a:rPr lang="en-US" dirty="0" smtClean="0"/>
            <a:t>Temperature </a:t>
          </a:r>
          <a:endParaRPr lang="en-GB" dirty="0"/>
        </a:p>
      </dgm:t>
    </dgm:pt>
    <dgm:pt modelId="{EC9B11E9-5B60-4E01-A94A-B1CFC7A3C14F}" type="parTrans" cxnId="{92BD5E54-0928-4C1C-A117-47B400836189}">
      <dgm:prSet/>
      <dgm:spPr/>
      <dgm:t>
        <a:bodyPr/>
        <a:lstStyle/>
        <a:p>
          <a:endParaRPr lang="en-GB"/>
        </a:p>
      </dgm:t>
    </dgm:pt>
    <dgm:pt modelId="{4EC60386-F42E-4D7E-AE29-62CDA4DC8C45}" type="sibTrans" cxnId="{92BD5E54-0928-4C1C-A117-47B400836189}">
      <dgm:prSet/>
      <dgm:spPr/>
      <dgm:t>
        <a:bodyPr/>
        <a:lstStyle/>
        <a:p>
          <a:endParaRPr lang="en-GB"/>
        </a:p>
      </dgm:t>
    </dgm:pt>
    <dgm:pt modelId="{0EF0409F-18A1-444C-8AA3-3C214804B440}">
      <dgm:prSet phldrT="[Text]"/>
      <dgm:spPr/>
      <dgm:t>
        <a:bodyPr/>
        <a:lstStyle/>
        <a:p>
          <a:r>
            <a:rPr lang="en-US" dirty="0" smtClean="0"/>
            <a:t>The heating temperature must be with consideration of cost.</a:t>
          </a:r>
          <a:endParaRPr lang="en-GB" dirty="0"/>
        </a:p>
      </dgm:t>
    </dgm:pt>
    <dgm:pt modelId="{854EFF33-49E6-4624-B54F-511B49EB95B7}" type="parTrans" cxnId="{AA1FDCCE-D707-4DEE-BC3D-C9A0E0128954}">
      <dgm:prSet/>
      <dgm:spPr/>
      <dgm:t>
        <a:bodyPr/>
        <a:lstStyle/>
        <a:p>
          <a:endParaRPr lang="en-GB"/>
        </a:p>
      </dgm:t>
    </dgm:pt>
    <dgm:pt modelId="{B519070C-4232-40A8-B244-DE9CF3D3554B}" type="sibTrans" cxnId="{AA1FDCCE-D707-4DEE-BC3D-C9A0E0128954}">
      <dgm:prSet/>
      <dgm:spPr/>
      <dgm:t>
        <a:bodyPr/>
        <a:lstStyle/>
        <a:p>
          <a:endParaRPr lang="en-GB"/>
        </a:p>
      </dgm:t>
    </dgm:pt>
    <dgm:pt modelId="{B695E08D-A1CE-4EEA-BDB5-DF9F446F6E8A}">
      <dgm:prSet/>
      <dgm:spPr/>
      <dgm:t>
        <a:bodyPr/>
        <a:lstStyle/>
        <a:p>
          <a:r>
            <a:rPr lang="en-US" dirty="0" smtClean="0"/>
            <a:t>Collection</a:t>
          </a:r>
          <a:endParaRPr lang="en-GB" dirty="0"/>
        </a:p>
      </dgm:t>
    </dgm:pt>
    <dgm:pt modelId="{A1BEE67E-708A-4DAA-977B-DBEBF8DA2AA9}" type="parTrans" cxnId="{C678FC23-ECA6-47B8-A360-9CE9D7E17414}">
      <dgm:prSet/>
      <dgm:spPr/>
      <dgm:t>
        <a:bodyPr/>
        <a:lstStyle/>
        <a:p>
          <a:endParaRPr lang="en-GB"/>
        </a:p>
      </dgm:t>
    </dgm:pt>
    <dgm:pt modelId="{67882D58-5150-4B33-AE68-673617EEE7C8}" type="sibTrans" cxnId="{C678FC23-ECA6-47B8-A360-9CE9D7E17414}">
      <dgm:prSet/>
      <dgm:spPr/>
      <dgm:t>
        <a:bodyPr/>
        <a:lstStyle/>
        <a:p>
          <a:endParaRPr lang="en-GB"/>
        </a:p>
      </dgm:t>
    </dgm:pt>
    <dgm:pt modelId="{30586B4F-ED9E-459C-A7D6-2FA000A0D4A2}">
      <dgm:prSet/>
      <dgm:spPr/>
      <dgm:t>
        <a:bodyPr/>
        <a:lstStyle/>
        <a:p>
          <a:r>
            <a:rPr lang="en-US" dirty="0" smtClean="0"/>
            <a:t>Technical</a:t>
          </a:r>
          <a:endParaRPr lang="en-GB" dirty="0"/>
        </a:p>
      </dgm:t>
    </dgm:pt>
    <dgm:pt modelId="{90301453-8536-4A0B-A808-CCBBD36DE1C5}" type="parTrans" cxnId="{F421AD61-7E8E-4E6C-85EE-DF1B3C629880}">
      <dgm:prSet/>
      <dgm:spPr/>
      <dgm:t>
        <a:bodyPr/>
        <a:lstStyle/>
        <a:p>
          <a:endParaRPr lang="en-GB"/>
        </a:p>
      </dgm:t>
    </dgm:pt>
    <dgm:pt modelId="{FAC1442D-3B31-4E4F-A74E-F5E54AA39897}" type="sibTrans" cxnId="{F421AD61-7E8E-4E6C-85EE-DF1B3C629880}">
      <dgm:prSet/>
      <dgm:spPr/>
      <dgm:t>
        <a:bodyPr/>
        <a:lstStyle/>
        <a:p>
          <a:endParaRPr lang="en-GB"/>
        </a:p>
      </dgm:t>
    </dgm:pt>
    <dgm:pt modelId="{B9014E3C-6A2E-4B96-BD47-8FAFFACF6637}" type="pres">
      <dgm:prSet presAssocID="{DA76A47C-F99F-4571-A26B-A26CF805C0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811E10-518E-436A-890B-F4EDC5DD6A30}" type="pres">
      <dgm:prSet presAssocID="{1C20F7FF-F467-4EB6-8024-20D905737A05}" presName="linNode" presStyleCnt="0"/>
      <dgm:spPr/>
    </dgm:pt>
    <dgm:pt modelId="{8E508DA6-F7A5-4797-B587-38470CF911BC}" type="pres">
      <dgm:prSet presAssocID="{1C20F7FF-F467-4EB6-8024-20D905737A0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9AEA13-C8F8-4D76-81B6-3BBBFA3D4227}" type="pres">
      <dgm:prSet presAssocID="{1C20F7FF-F467-4EB6-8024-20D905737A05}" presName="descendantText" presStyleLbl="alignAccFollowNode1" presStyleIdx="0" presStyleCnt="3" custLinFactNeighborX="389" custLinFactNeighborY="-15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9A00BA-7235-4E42-99B6-62DD04300CB1}" type="pres">
      <dgm:prSet presAssocID="{3B9084D5-B7F7-418A-8888-C4589588B135}" presName="sp" presStyleCnt="0"/>
      <dgm:spPr/>
    </dgm:pt>
    <dgm:pt modelId="{4E417CA6-355A-4768-B970-B44C1A0C164B}" type="pres">
      <dgm:prSet presAssocID="{3644CE2C-D21A-4B87-A428-505A5009DA3C}" presName="linNode" presStyleCnt="0"/>
      <dgm:spPr/>
    </dgm:pt>
    <dgm:pt modelId="{5DBED93F-7DAF-40FB-BBE0-5A056C58D3B3}" type="pres">
      <dgm:prSet presAssocID="{3644CE2C-D21A-4B87-A428-505A5009DA3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DFDD1A-8284-4650-A20C-1550D349AF38}" type="pres">
      <dgm:prSet presAssocID="{3644CE2C-D21A-4B87-A428-505A5009DA3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E46FEC-D8F2-46F3-963E-5068C92B55F2}" type="pres">
      <dgm:prSet presAssocID="{399EAB28-0602-41AC-8788-553DD3E411F3}" presName="sp" presStyleCnt="0"/>
      <dgm:spPr/>
    </dgm:pt>
    <dgm:pt modelId="{991624A6-D0BD-47D0-8594-B5FD9AECF4CE}" type="pres">
      <dgm:prSet presAssocID="{A1F6A2E7-0A5F-445F-B0D1-1775B3E968EB}" presName="linNode" presStyleCnt="0"/>
      <dgm:spPr/>
    </dgm:pt>
    <dgm:pt modelId="{B207E18A-9234-4E56-A10A-387D487A8B58}" type="pres">
      <dgm:prSet presAssocID="{A1F6A2E7-0A5F-445F-B0D1-1775B3E968EB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B72AC5-217F-4E20-A6C6-63E400FDF313}" type="pres">
      <dgm:prSet presAssocID="{A1F6A2E7-0A5F-445F-B0D1-1775B3E968E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5093A5-4876-4B5F-BC77-637B7F6808E1}" type="pres">
      <dgm:prSet presAssocID="{4EC60386-F42E-4D7E-AE29-62CDA4DC8C45}" presName="sp" presStyleCnt="0"/>
      <dgm:spPr/>
    </dgm:pt>
    <dgm:pt modelId="{ADB05DF8-30D8-4056-AA39-057B316145A1}" type="pres">
      <dgm:prSet presAssocID="{B695E08D-A1CE-4EEA-BDB5-DF9F446F6E8A}" presName="linNode" presStyleCnt="0"/>
      <dgm:spPr/>
    </dgm:pt>
    <dgm:pt modelId="{3142508C-7D30-437A-AE10-87244DD55874}" type="pres">
      <dgm:prSet presAssocID="{B695E08D-A1CE-4EEA-BDB5-DF9F446F6E8A}" presName="parentText" presStyleLbl="node1" presStyleIdx="3" presStyleCnt="5" custLinFactNeighborX="-2203" custLinFactNeighborY="290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EFFEE1-613E-457D-AF86-DFD70DBB4559}" type="pres">
      <dgm:prSet presAssocID="{67882D58-5150-4B33-AE68-673617EEE7C8}" presName="sp" presStyleCnt="0"/>
      <dgm:spPr/>
    </dgm:pt>
    <dgm:pt modelId="{DAEB5F07-FCE1-48D5-946A-D0C9A24B4537}" type="pres">
      <dgm:prSet presAssocID="{30586B4F-ED9E-459C-A7D6-2FA000A0D4A2}" presName="linNode" presStyleCnt="0"/>
      <dgm:spPr/>
    </dgm:pt>
    <dgm:pt modelId="{51E3EB82-48EA-4FB4-A25A-1E2FFB71A798}" type="pres">
      <dgm:prSet presAssocID="{30586B4F-ED9E-459C-A7D6-2FA000A0D4A2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11B5535-F151-47D0-A888-787A204A07D9}" srcId="{1C20F7FF-F467-4EB6-8024-20D905737A05}" destId="{982FC7DF-7B23-475F-B85F-AA5C4A39B373}" srcOrd="0" destOrd="0" parTransId="{C2072DA5-4094-4669-BA24-A18C1564BAF9}" sibTransId="{1889A0CB-14A4-4E7B-9D53-41D89C0E4CC0}"/>
    <dgm:cxn modelId="{FF7C3715-697D-4CAC-B623-25818B381174}" srcId="{3644CE2C-D21A-4B87-A428-505A5009DA3C}" destId="{D89B2C80-405E-4C57-9164-CFE4ED7A90D9}" srcOrd="0" destOrd="0" parTransId="{5E160B0B-8E90-4D94-8108-1755F38A7A8B}" sibTransId="{967A26BA-99D8-47C3-8437-558682C4C298}"/>
    <dgm:cxn modelId="{A4834CF7-E84A-40FA-AFC7-B3941C7F312B}" type="presOf" srcId="{1C20F7FF-F467-4EB6-8024-20D905737A05}" destId="{8E508DA6-F7A5-4797-B587-38470CF911BC}" srcOrd="0" destOrd="0" presId="urn:microsoft.com/office/officeart/2005/8/layout/vList5"/>
    <dgm:cxn modelId="{39309891-FF49-4A82-BFBC-11310D47F11A}" type="presOf" srcId="{3644CE2C-D21A-4B87-A428-505A5009DA3C}" destId="{5DBED93F-7DAF-40FB-BBE0-5A056C58D3B3}" srcOrd="0" destOrd="0" presId="urn:microsoft.com/office/officeart/2005/8/layout/vList5"/>
    <dgm:cxn modelId="{92BD5E54-0928-4C1C-A117-47B400836189}" srcId="{DA76A47C-F99F-4571-A26B-A26CF805C0DA}" destId="{A1F6A2E7-0A5F-445F-B0D1-1775B3E968EB}" srcOrd="2" destOrd="0" parTransId="{EC9B11E9-5B60-4E01-A94A-B1CFC7A3C14F}" sibTransId="{4EC60386-F42E-4D7E-AE29-62CDA4DC8C45}"/>
    <dgm:cxn modelId="{503F1C71-4987-41A2-A1BA-AF5B4BA1EC10}" type="presOf" srcId="{0EF0409F-18A1-444C-8AA3-3C214804B440}" destId="{AAB72AC5-217F-4E20-A6C6-63E400FDF313}" srcOrd="0" destOrd="0" presId="urn:microsoft.com/office/officeart/2005/8/layout/vList5"/>
    <dgm:cxn modelId="{65B55085-363C-4E76-B600-4F09731E3A0F}" srcId="{DA76A47C-F99F-4571-A26B-A26CF805C0DA}" destId="{1C20F7FF-F467-4EB6-8024-20D905737A05}" srcOrd="0" destOrd="0" parTransId="{058B15E3-423B-4B8C-B8DE-705972DFE808}" sibTransId="{3B9084D5-B7F7-418A-8888-C4589588B135}"/>
    <dgm:cxn modelId="{684B11A4-5CDF-453B-BE96-34D519AFD4A7}" type="presOf" srcId="{D89B2C80-405E-4C57-9164-CFE4ED7A90D9}" destId="{C6DFDD1A-8284-4650-A20C-1550D349AF38}" srcOrd="0" destOrd="0" presId="urn:microsoft.com/office/officeart/2005/8/layout/vList5"/>
    <dgm:cxn modelId="{6570F258-0CE0-419E-B1D2-26935C10AAB5}" type="presOf" srcId="{30586B4F-ED9E-459C-A7D6-2FA000A0D4A2}" destId="{51E3EB82-48EA-4FB4-A25A-1E2FFB71A798}" srcOrd="0" destOrd="0" presId="urn:microsoft.com/office/officeart/2005/8/layout/vList5"/>
    <dgm:cxn modelId="{AA1FDCCE-D707-4DEE-BC3D-C9A0E0128954}" srcId="{A1F6A2E7-0A5F-445F-B0D1-1775B3E968EB}" destId="{0EF0409F-18A1-444C-8AA3-3C214804B440}" srcOrd="0" destOrd="0" parTransId="{854EFF33-49E6-4624-B54F-511B49EB95B7}" sibTransId="{B519070C-4232-40A8-B244-DE9CF3D3554B}"/>
    <dgm:cxn modelId="{ABA9B221-3E73-4565-901B-64965B51F0B2}" type="presOf" srcId="{982FC7DF-7B23-475F-B85F-AA5C4A39B373}" destId="{DD9AEA13-C8F8-4D76-81B6-3BBBFA3D4227}" srcOrd="0" destOrd="0" presId="urn:microsoft.com/office/officeart/2005/8/layout/vList5"/>
    <dgm:cxn modelId="{F421AD61-7E8E-4E6C-85EE-DF1B3C629880}" srcId="{DA76A47C-F99F-4571-A26B-A26CF805C0DA}" destId="{30586B4F-ED9E-459C-A7D6-2FA000A0D4A2}" srcOrd="4" destOrd="0" parTransId="{90301453-8536-4A0B-A808-CCBBD36DE1C5}" sibTransId="{FAC1442D-3B31-4E4F-A74E-F5E54AA39897}"/>
    <dgm:cxn modelId="{C678FC23-ECA6-47B8-A360-9CE9D7E17414}" srcId="{DA76A47C-F99F-4571-A26B-A26CF805C0DA}" destId="{B695E08D-A1CE-4EEA-BDB5-DF9F446F6E8A}" srcOrd="3" destOrd="0" parTransId="{A1BEE67E-708A-4DAA-977B-DBEBF8DA2AA9}" sibTransId="{67882D58-5150-4B33-AE68-673617EEE7C8}"/>
    <dgm:cxn modelId="{82F254B4-5B08-4F31-8796-1668704C07F2}" type="presOf" srcId="{DA76A47C-F99F-4571-A26B-A26CF805C0DA}" destId="{B9014E3C-6A2E-4B96-BD47-8FAFFACF6637}" srcOrd="0" destOrd="0" presId="urn:microsoft.com/office/officeart/2005/8/layout/vList5"/>
    <dgm:cxn modelId="{BC41856E-E8A4-47C4-A6E7-FEC2BDB9F177}" type="presOf" srcId="{B695E08D-A1CE-4EEA-BDB5-DF9F446F6E8A}" destId="{3142508C-7D30-437A-AE10-87244DD55874}" srcOrd="0" destOrd="0" presId="urn:microsoft.com/office/officeart/2005/8/layout/vList5"/>
    <dgm:cxn modelId="{0973BEAD-6F6C-4929-8F97-D019E9F34413}" srcId="{DA76A47C-F99F-4571-A26B-A26CF805C0DA}" destId="{3644CE2C-D21A-4B87-A428-505A5009DA3C}" srcOrd="1" destOrd="0" parTransId="{DEB0926D-B2D1-4D11-AFD5-0D609F3E155D}" sibTransId="{399EAB28-0602-41AC-8788-553DD3E411F3}"/>
    <dgm:cxn modelId="{6FDF80C3-C9C8-49C7-B993-0D0DA8DBBE32}" type="presOf" srcId="{A1F6A2E7-0A5F-445F-B0D1-1775B3E968EB}" destId="{B207E18A-9234-4E56-A10A-387D487A8B58}" srcOrd="0" destOrd="0" presId="urn:microsoft.com/office/officeart/2005/8/layout/vList5"/>
    <dgm:cxn modelId="{530C9A1D-B134-4972-B813-154D66888D71}" type="presParOf" srcId="{B9014E3C-6A2E-4B96-BD47-8FAFFACF6637}" destId="{21811E10-518E-436A-890B-F4EDC5DD6A30}" srcOrd="0" destOrd="0" presId="urn:microsoft.com/office/officeart/2005/8/layout/vList5"/>
    <dgm:cxn modelId="{3A5E9E21-7709-470A-8584-860BB7449A8E}" type="presParOf" srcId="{21811E10-518E-436A-890B-F4EDC5DD6A30}" destId="{8E508DA6-F7A5-4797-B587-38470CF911BC}" srcOrd="0" destOrd="0" presId="urn:microsoft.com/office/officeart/2005/8/layout/vList5"/>
    <dgm:cxn modelId="{B6E6A997-CC85-4520-9BD2-8E4B99C6FFB2}" type="presParOf" srcId="{21811E10-518E-436A-890B-F4EDC5DD6A30}" destId="{DD9AEA13-C8F8-4D76-81B6-3BBBFA3D4227}" srcOrd="1" destOrd="0" presId="urn:microsoft.com/office/officeart/2005/8/layout/vList5"/>
    <dgm:cxn modelId="{D792B176-B345-4E93-8CFA-F3F080748461}" type="presParOf" srcId="{B9014E3C-6A2E-4B96-BD47-8FAFFACF6637}" destId="{799A00BA-7235-4E42-99B6-62DD04300CB1}" srcOrd="1" destOrd="0" presId="urn:microsoft.com/office/officeart/2005/8/layout/vList5"/>
    <dgm:cxn modelId="{236B7FCF-73E1-4AFC-9CD1-A447E536C5D5}" type="presParOf" srcId="{B9014E3C-6A2E-4B96-BD47-8FAFFACF6637}" destId="{4E417CA6-355A-4768-B970-B44C1A0C164B}" srcOrd="2" destOrd="0" presId="urn:microsoft.com/office/officeart/2005/8/layout/vList5"/>
    <dgm:cxn modelId="{E922D4C2-A1D9-43A9-8BB5-482B322910D3}" type="presParOf" srcId="{4E417CA6-355A-4768-B970-B44C1A0C164B}" destId="{5DBED93F-7DAF-40FB-BBE0-5A056C58D3B3}" srcOrd="0" destOrd="0" presId="urn:microsoft.com/office/officeart/2005/8/layout/vList5"/>
    <dgm:cxn modelId="{225A0EDA-DB02-4C61-B222-AF91F84210DE}" type="presParOf" srcId="{4E417CA6-355A-4768-B970-B44C1A0C164B}" destId="{C6DFDD1A-8284-4650-A20C-1550D349AF38}" srcOrd="1" destOrd="0" presId="urn:microsoft.com/office/officeart/2005/8/layout/vList5"/>
    <dgm:cxn modelId="{8E6717C6-2D5F-4924-A46D-E5FB7B7C2856}" type="presParOf" srcId="{B9014E3C-6A2E-4B96-BD47-8FAFFACF6637}" destId="{12E46FEC-D8F2-46F3-963E-5068C92B55F2}" srcOrd="3" destOrd="0" presId="urn:microsoft.com/office/officeart/2005/8/layout/vList5"/>
    <dgm:cxn modelId="{924D27CF-9245-4D05-A4E1-DB5C352501DE}" type="presParOf" srcId="{B9014E3C-6A2E-4B96-BD47-8FAFFACF6637}" destId="{991624A6-D0BD-47D0-8594-B5FD9AECF4CE}" srcOrd="4" destOrd="0" presId="urn:microsoft.com/office/officeart/2005/8/layout/vList5"/>
    <dgm:cxn modelId="{893C2964-A84C-4F77-9201-75AEC1DFEAD9}" type="presParOf" srcId="{991624A6-D0BD-47D0-8594-B5FD9AECF4CE}" destId="{B207E18A-9234-4E56-A10A-387D487A8B58}" srcOrd="0" destOrd="0" presId="urn:microsoft.com/office/officeart/2005/8/layout/vList5"/>
    <dgm:cxn modelId="{2EF58A06-00FD-4421-A28B-86F94356293B}" type="presParOf" srcId="{991624A6-D0BD-47D0-8594-B5FD9AECF4CE}" destId="{AAB72AC5-217F-4E20-A6C6-63E400FDF313}" srcOrd="1" destOrd="0" presId="urn:microsoft.com/office/officeart/2005/8/layout/vList5"/>
    <dgm:cxn modelId="{B99A8520-6CBC-488E-85FD-6F0CC188C368}" type="presParOf" srcId="{B9014E3C-6A2E-4B96-BD47-8FAFFACF6637}" destId="{975093A5-4876-4B5F-BC77-637B7F6808E1}" srcOrd="5" destOrd="0" presId="urn:microsoft.com/office/officeart/2005/8/layout/vList5"/>
    <dgm:cxn modelId="{3C05E9C7-9FAE-42A3-AA34-41B20F44D2F1}" type="presParOf" srcId="{B9014E3C-6A2E-4B96-BD47-8FAFFACF6637}" destId="{ADB05DF8-30D8-4056-AA39-057B316145A1}" srcOrd="6" destOrd="0" presId="urn:microsoft.com/office/officeart/2005/8/layout/vList5"/>
    <dgm:cxn modelId="{D977BB31-A7BF-4DD7-A3C0-B5775FD6AFB9}" type="presParOf" srcId="{ADB05DF8-30D8-4056-AA39-057B316145A1}" destId="{3142508C-7D30-437A-AE10-87244DD55874}" srcOrd="0" destOrd="0" presId="urn:microsoft.com/office/officeart/2005/8/layout/vList5"/>
    <dgm:cxn modelId="{76072928-703E-45B1-9788-457CBDFF1F13}" type="presParOf" srcId="{B9014E3C-6A2E-4B96-BD47-8FAFFACF6637}" destId="{DAEFFEE1-613E-457D-AF86-DFD70DBB4559}" srcOrd="7" destOrd="0" presId="urn:microsoft.com/office/officeart/2005/8/layout/vList5"/>
    <dgm:cxn modelId="{ADF11476-31A8-43C6-A142-AA086AD96DB7}" type="presParOf" srcId="{B9014E3C-6A2E-4B96-BD47-8FAFFACF6637}" destId="{DAEB5F07-FCE1-48D5-946A-D0C9A24B4537}" srcOrd="8" destOrd="0" presId="urn:microsoft.com/office/officeart/2005/8/layout/vList5"/>
    <dgm:cxn modelId="{138F0978-5B2C-463A-AE46-304BFA04DE40}" type="presParOf" srcId="{DAEB5F07-FCE1-48D5-946A-D0C9A24B4537}" destId="{51E3EB82-48EA-4FB4-A25A-1E2FFB71A79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A76A47C-F99F-4571-A26B-A26CF805C0D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C20F7FF-F467-4EB6-8024-20D905737A05}">
      <dgm:prSet phldrT="[Text]"/>
      <dgm:spPr/>
      <dgm:t>
        <a:bodyPr/>
        <a:lstStyle/>
        <a:p>
          <a:r>
            <a:rPr lang="en-US" dirty="0" smtClean="0"/>
            <a:t>Profit</a:t>
          </a:r>
          <a:endParaRPr lang="en-GB" dirty="0"/>
        </a:p>
      </dgm:t>
    </dgm:pt>
    <dgm:pt modelId="{058B15E3-423B-4B8C-B8DE-705972DFE808}" type="parTrans" cxnId="{65B55085-363C-4E76-B600-4F09731E3A0F}">
      <dgm:prSet/>
      <dgm:spPr/>
      <dgm:t>
        <a:bodyPr/>
        <a:lstStyle/>
        <a:p>
          <a:endParaRPr lang="en-GB"/>
        </a:p>
      </dgm:t>
    </dgm:pt>
    <dgm:pt modelId="{3B9084D5-B7F7-418A-8888-C4589588B135}" type="sibTrans" cxnId="{65B55085-363C-4E76-B600-4F09731E3A0F}">
      <dgm:prSet/>
      <dgm:spPr/>
      <dgm:t>
        <a:bodyPr/>
        <a:lstStyle/>
        <a:p>
          <a:endParaRPr lang="en-GB"/>
        </a:p>
      </dgm:t>
    </dgm:pt>
    <dgm:pt modelId="{982FC7DF-7B23-475F-B85F-AA5C4A39B373}">
      <dgm:prSet phldrT="[Text]"/>
      <dgm:spPr>
        <a:blipFill rotWithShape="1">
          <a:blip xmlns:r="http://schemas.openxmlformats.org/officeDocument/2006/relationships" r:embed="rId1"/>
          <a:stretch>
            <a:fillRect l="-1398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2072DA5-4094-4669-BA24-A18C1564BAF9}" type="parTrans" cxnId="{111B5535-F151-47D0-A888-787A204A07D9}">
      <dgm:prSet/>
      <dgm:spPr/>
      <dgm:t>
        <a:bodyPr/>
        <a:lstStyle/>
        <a:p>
          <a:endParaRPr lang="en-GB"/>
        </a:p>
      </dgm:t>
    </dgm:pt>
    <dgm:pt modelId="{1889A0CB-14A4-4E7B-9D53-41D89C0E4CC0}" type="sibTrans" cxnId="{111B5535-F151-47D0-A888-787A204A07D9}">
      <dgm:prSet/>
      <dgm:spPr/>
      <dgm:t>
        <a:bodyPr/>
        <a:lstStyle/>
        <a:p>
          <a:endParaRPr lang="en-GB"/>
        </a:p>
      </dgm:t>
    </dgm:pt>
    <dgm:pt modelId="{3644CE2C-D21A-4B87-A428-505A5009DA3C}">
      <dgm:prSet phldrT="[Text]"/>
      <dgm:spPr/>
      <dgm:t>
        <a:bodyPr/>
        <a:lstStyle/>
        <a:p>
          <a:r>
            <a:rPr lang="en-US" dirty="0" smtClean="0"/>
            <a:t>Construction</a:t>
          </a:r>
          <a:endParaRPr lang="en-GB" dirty="0"/>
        </a:p>
      </dgm:t>
    </dgm:pt>
    <dgm:pt modelId="{DEB0926D-B2D1-4D11-AFD5-0D609F3E155D}" type="parTrans" cxnId="{0973BEAD-6F6C-4929-8F97-D019E9F34413}">
      <dgm:prSet/>
      <dgm:spPr/>
      <dgm:t>
        <a:bodyPr/>
        <a:lstStyle/>
        <a:p>
          <a:endParaRPr lang="en-GB"/>
        </a:p>
      </dgm:t>
    </dgm:pt>
    <dgm:pt modelId="{399EAB28-0602-41AC-8788-553DD3E411F3}" type="sibTrans" cxnId="{0973BEAD-6F6C-4929-8F97-D019E9F34413}">
      <dgm:prSet/>
      <dgm:spPr/>
      <dgm:t>
        <a:bodyPr/>
        <a:lstStyle/>
        <a:p>
          <a:endParaRPr lang="en-GB"/>
        </a:p>
      </dgm:t>
    </dgm:pt>
    <dgm:pt modelId="{D89B2C80-405E-4C57-9164-CFE4ED7A90D9}">
      <dgm:prSet phldrT="[Text]"/>
      <dgm:spPr>
        <a:blipFill rotWithShape="1">
          <a:blip xmlns:r="http://schemas.openxmlformats.org/officeDocument/2006/relationships" r:embed="rId2"/>
          <a:stretch>
            <a:fillRect l="-1398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E160B0B-8E90-4D94-8108-1755F38A7A8B}" type="parTrans" cxnId="{FF7C3715-697D-4CAC-B623-25818B381174}">
      <dgm:prSet/>
      <dgm:spPr/>
      <dgm:t>
        <a:bodyPr/>
        <a:lstStyle/>
        <a:p>
          <a:endParaRPr lang="en-GB"/>
        </a:p>
      </dgm:t>
    </dgm:pt>
    <dgm:pt modelId="{967A26BA-99D8-47C3-8437-558682C4C298}" type="sibTrans" cxnId="{FF7C3715-697D-4CAC-B623-25818B381174}">
      <dgm:prSet/>
      <dgm:spPr/>
      <dgm:t>
        <a:bodyPr/>
        <a:lstStyle/>
        <a:p>
          <a:endParaRPr lang="en-GB"/>
        </a:p>
      </dgm:t>
    </dgm:pt>
    <dgm:pt modelId="{A1F6A2E7-0A5F-445F-B0D1-1775B3E968EB}">
      <dgm:prSet phldrT="[Text]"/>
      <dgm:spPr/>
      <dgm:t>
        <a:bodyPr/>
        <a:lstStyle/>
        <a:p>
          <a:r>
            <a:rPr lang="en-US" dirty="0" smtClean="0"/>
            <a:t>Temperature </a:t>
          </a:r>
          <a:endParaRPr lang="en-GB" dirty="0"/>
        </a:p>
      </dgm:t>
    </dgm:pt>
    <dgm:pt modelId="{EC9B11E9-5B60-4E01-A94A-B1CFC7A3C14F}" type="parTrans" cxnId="{92BD5E54-0928-4C1C-A117-47B400836189}">
      <dgm:prSet/>
      <dgm:spPr/>
      <dgm:t>
        <a:bodyPr/>
        <a:lstStyle/>
        <a:p>
          <a:endParaRPr lang="en-GB"/>
        </a:p>
      </dgm:t>
    </dgm:pt>
    <dgm:pt modelId="{4EC60386-F42E-4D7E-AE29-62CDA4DC8C45}" type="sibTrans" cxnId="{92BD5E54-0928-4C1C-A117-47B400836189}">
      <dgm:prSet/>
      <dgm:spPr/>
      <dgm:t>
        <a:bodyPr/>
        <a:lstStyle/>
        <a:p>
          <a:endParaRPr lang="en-GB"/>
        </a:p>
      </dgm:t>
    </dgm:pt>
    <dgm:pt modelId="{0EF0409F-18A1-444C-8AA3-3C214804B440}">
      <dgm:prSet phldrT="[Text]"/>
      <dgm:spPr/>
      <dgm:t>
        <a:bodyPr/>
        <a:lstStyle/>
        <a:p>
          <a:r>
            <a:rPr lang="en-US" dirty="0" smtClean="0"/>
            <a:t>The heating temperature must be with consideration of cost.</a:t>
          </a:r>
          <a:endParaRPr lang="en-GB" dirty="0"/>
        </a:p>
      </dgm:t>
    </dgm:pt>
    <dgm:pt modelId="{854EFF33-49E6-4624-B54F-511B49EB95B7}" type="parTrans" cxnId="{AA1FDCCE-D707-4DEE-BC3D-C9A0E0128954}">
      <dgm:prSet/>
      <dgm:spPr/>
      <dgm:t>
        <a:bodyPr/>
        <a:lstStyle/>
        <a:p>
          <a:endParaRPr lang="en-GB"/>
        </a:p>
      </dgm:t>
    </dgm:pt>
    <dgm:pt modelId="{B519070C-4232-40A8-B244-DE9CF3D3554B}" type="sibTrans" cxnId="{AA1FDCCE-D707-4DEE-BC3D-C9A0E0128954}">
      <dgm:prSet/>
      <dgm:spPr/>
      <dgm:t>
        <a:bodyPr/>
        <a:lstStyle/>
        <a:p>
          <a:endParaRPr lang="en-GB"/>
        </a:p>
      </dgm:t>
    </dgm:pt>
    <dgm:pt modelId="{B695E08D-A1CE-4EEA-BDB5-DF9F446F6E8A}">
      <dgm:prSet/>
      <dgm:spPr/>
      <dgm:t>
        <a:bodyPr/>
        <a:lstStyle/>
        <a:p>
          <a:r>
            <a:rPr lang="en-US" dirty="0" smtClean="0"/>
            <a:t>Collection</a:t>
          </a:r>
          <a:endParaRPr lang="en-GB" dirty="0"/>
        </a:p>
      </dgm:t>
    </dgm:pt>
    <dgm:pt modelId="{A1BEE67E-708A-4DAA-977B-DBEBF8DA2AA9}" type="parTrans" cxnId="{C678FC23-ECA6-47B8-A360-9CE9D7E17414}">
      <dgm:prSet/>
      <dgm:spPr/>
      <dgm:t>
        <a:bodyPr/>
        <a:lstStyle/>
        <a:p>
          <a:endParaRPr lang="en-GB"/>
        </a:p>
      </dgm:t>
    </dgm:pt>
    <dgm:pt modelId="{67882D58-5150-4B33-AE68-673617EEE7C8}" type="sibTrans" cxnId="{C678FC23-ECA6-47B8-A360-9CE9D7E17414}">
      <dgm:prSet/>
      <dgm:spPr/>
      <dgm:t>
        <a:bodyPr/>
        <a:lstStyle/>
        <a:p>
          <a:endParaRPr lang="en-GB"/>
        </a:p>
      </dgm:t>
    </dgm:pt>
    <dgm:pt modelId="{30586B4F-ED9E-459C-A7D6-2FA000A0D4A2}">
      <dgm:prSet/>
      <dgm:spPr/>
      <dgm:t>
        <a:bodyPr/>
        <a:lstStyle/>
        <a:p>
          <a:r>
            <a:rPr lang="en-US" dirty="0" smtClean="0"/>
            <a:t>Technical</a:t>
          </a:r>
          <a:endParaRPr lang="en-GB" dirty="0"/>
        </a:p>
      </dgm:t>
    </dgm:pt>
    <dgm:pt modelId="{90301453-8536-4A0B-A808-CCBBD36DE1C5}" type="parTrans" cxnId="{F421AD61-7E8E-4E6C-85EE-DF1B3C629880}">
      <dgm:prSet/>
      <dgm:spPr/>
      <dgm:t>
        <a:bodyPr/>
        <a:lstStyle/>
        <a:p>
          <a:endParaRPr lang="en-GB"/>
        </a:p>
      </dgm:t>
    </dgm:pt>
    <dgm:pt modelId="{FAC1442D-3B31-4E4F-A74E-F5E54AA39897}" type="sibTrans" cxnId="{F421AD61-7E8E-4E6C-85EE-DF1B3C629880}">
      <dgm:prSet/>
      <dgm:spPr/>
      <dgm:t>
        <a:bodyPr/>
        <a:lstStyle/>
        <a:p>
          <a:endParaRPr lang="en-GB"/>
        </a:p>
      </dgm:t>
    </dgm:pt>
    <dgm:pt modelId="{B9014E3C-6A2E-4B96-BD47-8FAFFACF6637}" type="pres">
      <dgm:prSet presAssocID="{DA76A47C-F99F-4571-A26B-A26CF805C0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1811E10-518E-436A-890B-F4EDC5DD6A30}" type="pres">
      <dgm:prSet presAssocID="{1C20F7FF-F467-4EB6-8024-20D905737A05}" presName="linNode" presStyleCnt="0"/>
      <dgm:spPr/>
    </dgm:pt>
    <dgm:pt modelId="{8E508DA6-F7A5-4797-B587-38470CF911BC}" type="pres">
      <dgm:prSet presAssocID="{1C20F7FF-F467-4EB6-8024-20D905737A0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9AEA13-C8F8-4D76-81B6-3BBBFA3D4227}" type="pres">
      <dgm:prSet presAssocID="{1C20F7FF-F467-4EB6-8024-20D905737A05}" presName="descendantText" presStyleLbl="alignAccFollowNode1" presStyleIdx="0" presStyleCnt="3" custLinFactNeighborX="389" custLinFactNeighborY="-15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9A00BA-7235-4E42-99B6-62DD04300CB1}" type="pres">
      <dgm:prSet presAssocID="{3B9084D5-B7F7-418A-8888-C4589588B135}" presName="sp" presStyleCnt="0"/>
      <dgm:spPr/>
    </dgm:pt>
    <dgm:pt modelId="{4E417CA6-355A-4768-B970-B44C1A0C164B}" type="pres">
      <dgm:prSet presAssocID="{3644CE2C-D21A-4B87-A428-505A5009DA3C}" presName="linNode" presStyleCnt="0"/>
      <dgm:spPr/>
    </dgm:pt>
    <dgm:pt modelId="{5DBED93F-7DAF-40FB-BBE0-5A056C58D3B3}" type="pres">
      <dgm:prSet presAssocID="{3644CE2C-D21A-4B87-A428-505A5009DA3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DFDD1A-8284-4650-A20C-1550D349AF38}" type="pres">
      <dgm:prSet presAssocID="{3644CE2C-D21A-4B87-A428-505A5009DA3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E46FEC-D8F2-46F3-963E-5068C92B55F2}" type="pres">
      <dgm:prSet presAssocID="{399EAB28-0602-41AC-8788-553DD3E411F3}" presName="sp" presStyleCnt="0"/>
      <dgm:spPr/>
    </dgm:pt>
    <dgm:pt modelId="{991624A6-D0BD-47D0-8594-B5FD9AECF4CE}" type="pres">
      <dgm:prSet presAssocID="{A1F6A2E7-0A5F-445F-B0D1-1775B3E968EB}" presName="linNode" presStyleCnt="0"/>
      <dgm:spPr/>
    </dgm:pt>
    <dgm:pt modelId="{B207E18A-9234-4E56-A10A-387D487A8B58}" type="pres">
      <dgm:prSet presAssocID="{A1F6A2E7-0A5F-445F-B0D1-1775B3E968EB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B72AC5-217F-4E20-A6C6-63E400FDF313}" type="pres">
      <dgm:prSet presAssocID="{A1F6A2E7-0A5F-445F-B0D1-1775B3E968E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5093A5-4876-4B5F-BC77-637B7F6808E1}" type="pres">
      <dgm:prSet presAssocID="{4EC60386-F42E-4D7E-AE29-62CDA4DC8C45}" presName="sp" presStyleCnt="0"/>
      <dgm:spPr/>
    </dgm:pt>
    <dgm:pt modelId="{ADB05DF8-30D8-4056-AA39-057B316145A1}" type="pres">
      <dgm:prSet presAssocID="{B695E08D-A1CE-4EEA-BDB5-DF9F446F6E8A}" presName="linNode" presStyleCnt="0"/>
      <dgm:spPr/>
    </dgm:pt>
    <dgm:pt modelId="{3142508C-7D30-437A-AE10-87244DD55874}" type="pres">
      <dgm:prSet presAssocID="{B695E08D-A1CE-4EEA-BDB5-DF9F446F6E8A}" presName="parentText" presStyleLbl="node1" presStyleIdx="3" presStyleCnt="5" custLinFactNeighborX="-2203" custLinFactNeighborY="290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EFFEE1-613E-457D-AF86-DFD70DBB4559}" type="pres">
      <dgm:prSet presAssocID="{67882D58-5150-4B33-AE68-673617EEE7C8}" presName="sp" presStyleCnt="0"/>
      <dgm:spPr/>
    </dgm:pt>
    <dgm:pt modelId="{DAEB5F07-FCE1-48D5-946A-D0C9A24B4537}" type="pres">
      <dgm:prSet presAssocID="{30586B4F-ED9E-459C-A7D6-2FA000A0D4A2}" presName="linNode" presStyleCnt="0"/>
      <dgm:spPr/>
    </dgm:pt>
    <dgm:pt modelId="{51E3EB82-48EA-4FB4-A25A-1E2FFB71A798}" type="pres">
      <dgm:prSet presAssocID="{30586B4F-ED9E-459C-A7D6-2FA000A0D4A2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11B5535-F151-47D0-A888-787A204A07D9}" srcId="{1C20F7FF-F467-4EB6-8024-20D905737A05}" destId="{982FC7DF-7B23-475F-B85F-AA5C4A39B373}" srcOrd="0" destOrd="0" parTransId="{C2072DA5-4094-4669-BA24-A18C1564BAF9}" sibTransId="{1889A0CB-14A4-4E7B-9D53-41D89C0E4CC0}"/>
    <dgm:cxn modelId="{FF7C3715-697D-4CAC-B623-25818B381174}" srcId="{3644CE2C-D21A-4B87-A428-505A5009DA3C}" destId="{D89B2C80-405E-4C57-9164-CFE4ED7A90D9}" srcOrd="0" destOrd="0" parTransId="{5E160B0B-8E90-4D94-8108-1755F38A7A8B}" sibTransId="{967A26BA-99D8-47C3-8437-558682C4C298}"/>
    <dgm:cxn modelId="{A4834CF7-E84A-40FA-AFC7-B3941C7F312B}" type="presOf" srcId="{1C20F7FF-F467-4EB6-8024-20D905737A05}" destId="{8E508DA6-F7A5-4797-B587-38470CF911BC}" srcOrd="0" destOrd="0" presId="urn:microsoft.com/office/officeart/2005/8/layout/vList5"/>
    <dgm:cxn modelId="{39309891-FF49-4A82-BFBC-11310D47F11A}" type="presOf" srcId="{3644CE2C-D21A-4B87-A428-505A5009DA3C}" destId="{5DBED93F-7DAF-40FB-BBE0-5A056C58D3B3}" srcOrd="0" destOrd="0" presId="urn:microsoft.com/office/officeart/2005/8/layout/vList5"/>
    <dgm:cxn modelId="{92BD5E54-0928-4C1C-A117-47B400836189}" srcId="{DA76A47C-F99F-4571-A26B-A26CF805C0DA}" destId="{A1F6A2E7-0A5F-445F-B0D1-1775B3E968EB}" srcOrd="2" destOrd="0" parTransId="{EC9B11E9-5B60-4E01-A94A-B1CFC7A3C14F}" sibTransId="{4EC60386-F42E-4D7E-AE29-62CDA4DC8C45}"/>
    <dgm:cxn modelId="{503F1C71-4987-41A2-A1BA-AF5B4BA1EC10}" type="presOf" srcId="{0EF0409F-18A1-444C-8AA3-3C214804B440}" destId="{AAB72AC5-217F-4E20-A6C6-63E400FDF313}" srcOrd="0" destOrd="0" presId="urn:microsoft.com/office/officeart/2005/8/layout/vList5"/>
    <dgm:cxn modelId="{65B55085-363C-4E76-B600-4F09731E3A0F}" srcId="{DA76A47C-F99F-4571-A26B-A26CF805C0DA}" destId="{1C20F7FF-F467-4EB6-8024-20D905737A05}" srcOrd="0" destOrd="0" parTransId="{058B15E3-423B-4B8C-B8DE-705972DFE808}" sibTransId="{3B9084D5-B7F7-418A-8888-C4589588B135}"/>
    <dgm:cxn modelId="{684B11A4-5CDF-453B-BE96-34D519AFD4A7}" type="presOf" srcId="{D89B2C80-405E-4C57-9164-CFE4ED7A90D9}" destId="{C6DFDD1A-8284-4650-A20C-1550D349AF38}" srcOrd="0" destOrd="0" presId="urn:microsoft.com/office/officeart/2005/8/layout/vList5"/>
    <dgm:cxn modelId="{6570F258-0CE0-419E-B1D2-26935C10AAB5}" type="presOf" srcId="{30586B4F-ED9E-459C-A7D6-2FA000A0D4A2}" destId="{51E3EB82-48EA-4FB4-A25A-1E2FFB71A798}" srcOrd="0" destOrd="0" presId="urn:microsoft.com/office/officeart/2005/8/layout/vList5"/>
    <dgm:cxn modelId="{AA1FDCCE-D707-4DEE-BC3D-C9A0E0128954}" srcId="{A1F6A2E7-0A5F-445F-B0D1-1775B3E968EB}" destId="{0EF0409F-18A1-444C-8AA3-3C214804B440}" srcOrd="0" destOrd="0" parTransId="{854EFF33-49E6-4624-B54F-511B49EB95B7}" sibTransId="{B519070C-4232-40A8-B244-DE9CF3D3554B}"/>
    <dgm:cxn modelId="{ABA9B221-3E73-4565-901B-64965B51F0B2}" type="presOf" srcId="{982FC7DF-7B23-475F-B85F-AA5C4A39B373}" destId="{DD9AEA13-C8F8-4D76-81B6-3BBBFA3D4227}" srcOrd="0" destOrd="0" presId="urn:microsoft.com/office/officeart/2005/8/layout/vList5"/>
    <dgm:cxn modelId="{F421AD61-7E8E-4E6C-85EE-DF1B3C629880}" srcId="{DA76A47C-F99F-4571-A26B-A26CF805C0DA}" destId="{30586B4F-ED9E-459C-A7D6-2FA000A0D4A2}" srcOrd="4" destOrd="0" parTransId="{90301453-8536-4A0B-A808-CCBBD36DE1C5}" sibTransId="{FAC1442D-3B31-4E4F-A74E-F5E54AA39897}"/>
    <dgm:cxn modelId="{C678FC23-ECA6-47B8-A360-9CE9D7E17414}" srcId="{DA76A47C-F99F-4571-A26B-A26CF805C0DA}" destId="{B695E08D-A1CE-4EEA-BDB5-DF9F446F6E8A}" srcOrd="3" destOrd="0" parTransId="{A1BEE67E-708A-4DAA-977B-DBEBF8DA2AA9}" sibTransId="{67882D58-5150-4B33-AE68-673617EEE7C8}"/>
    <dgm:cxn modelId="{82F254B4-5B08-4F31-8796-1668704C07F2}" type="presOf" srcId="{DA76A47C-F99F-4571-A26B-A26CF805C0DA}" destId="{B9014E3C-6A2E-4B96-BD47-8FAFFACF6637}" srcOrd="0" destOrd="0" presId="urn:microsoft.com/office/officeart/2005/8/layout/vList5"/>
    <dgm:cxn modelId="{BC41856E-E8A4-47C4-A6E7-FEC2BDB9F177}" type="presOf" srcId="{B695E08D-A1CE-4EEA-BDB5-DF9F446F6E8A}" destId="{3142508C-7D30-437A-AE10-87244DD55874}" srcOrd="0" destOrd="0" presId="urn:microsoft.com/office/officeart/2005/8/layout/vList5"/>
    <dgm:cxn modelId="{0973BEAD-6F6C-4929-8F97-D019E9F34413}" srcId="{DA76A47C-F99F-4571-A26B-A26CF805C0DA}" destId="{3644CE2C-D21A-4B87-A428-505A5009DA3C}" srcOrd="1" destOrd="0" parTransId="{DEB0926D-B2D1-4D11-AFD5-0D609F3E155D}" sibTransId="{399EAB28-0602-41AC-8788-553DD3E411F3}"/>
    <dgm:cxn modelId="{6FDF80C3-C9C8-49C7-B993-0D0DA8DBBE32}" type="presOf" srcId="{A1F6A2E7-0A5F-445F-B0D1-1775B3E968EB}" destId="{B207E18A-9234-4E56-A10A-387D487A8B58}" srcOrd="0" destOrd="0" presId="urn:microsoft.com/office/officeart/2005/8/layout/vList5"/>
    <dgm:cxn modelId="{530C9A1D-B134-4972-B813-154D66888D71}" type="presParOf" srcId="{B9014E3C-6A2E-4B96-BD47-8FAFFACF6637}" destId="{21811E10-518E-436A-890B-F4EDC5DD6A30}" srcOrd="0" destOrd="0" presId="urn:microsoft.com/office/officeart/2005/8/layout/vList5"/>
    <dgm:cxn modelId="{3A5E9E21-7709-470A-8584-860BB7449A8E}" type="presParOf" srcId="{21811E10-518E-436A-890B-F4EDC5DD6A30}" destId="{8E508DA6-F7A5-4797-B587-38470CF911BC}" srcOrd="0" destOrd="0" presId="urn:microsoft.com/office/officeart/2005/8/layout/vList5"/>
    <dgm:cxn modelId="{B6E6A997-CC85-4520-9BD2-8E4B99C6FFB2}" type="presParOf" srcId="{21811E10-518E-436A-890B-F4EDC5DD6A30}" destId="{DD9AEA13-C8F8-4D76-81B6-3BBBFA3D4227}" srcOrd="1" destOrd="0" presId="urn:microsoft.com/office/officeart/2005/8/layout/vList5"/>
    <dgm:cxn modelId="{D792B176-B345-4E93-8CFA-F3F080748461}" type="presParOf" srcId="{B9014E3C-6A2E-4B96-BD47-8FAFFACF6637}" destId="{799A00BA-7235-4E42-99B6-62DD04300CB1}" srcOrd="1" destOrd="0" presId="urn:microsoft.com/office/officeart/2005/8/layout/vList5"/>
    <dgm:cxn modelId="{236B7FCF-73E1-4AFC-9CD1-A447E536C5D5}" type="presParOf" srcId="{B9014E3C-6A2E-4B96-BD47-8FAFFACF6637}" destId="{4E417CA6-355A-4768-B970-B44C1A0C164B}" srcOrd="2" destOrd="0" presId="urn:microsoft.com/office/officeart/2005/8/layout/vList5"/>
    <dgm:cxn modelId="{E922D4C2-A1D9-43A9-8BB5-482B322910D3}" type="presParOf" srcId="{4E417CA6-355A-4768-B970-B44C1A0C164B}" destId="{5DBED93F-7DAF-40FB-BBE0-5A056C58D3B3}" srcOrd="0" destOrd="0" presId="urn:microsoft.com/office/officeart/2005/8/layout/vList5"/>
    <dgm:cxn modelId="{225A0EDA-DB02-4C61-B222-AF91F84210DE}" type="presParOf" srcId="{4E417CA6-355A-4768-B970-B44C1A0C164B}" destId="{C6DFDD1A-8284-4650-A20C-1550D349AF38}" srcOrd="1" destOrd="0" presId="urn:microsoft.com/office/officeart/2005/8/layout/vList5"/>
    <dgm:cxn modelId="{8E6717C6-2D5F-4924-A46D-E5FB7B7C2856}" type="presParOf" srcId="{B9014E3C-6A2E-4B96-BD47-8FAFFACF6637}" destId="{12E46FEC-D8F2-46F3-963E-5068C92B55F2}" srcOrd="3" destOrd="0" presId="urn:microsoft.com/office/officeart/2005/8/layout/vList5"/>
    <dgm:cxn modelId="{924D27CF-9245-4D05-A4E1-DB5C352501DE}" type="presParOf" srcId="{B9014E3C-6A2E-4B96-BD47-8FAFFACF6637}" destId="{991624A6-D0BD-47D0-8594-B5FD9AECF4CE}" srcOrd="4" destOrd="0" presId="urn:microsoft.com/office/officeart/2005/8/layout/vList5"/>
    <dgm:cxn modelId="{893C2964-A84C-4F77-9201-75AEC1DFEAD9}" type="presParOf" srcId="{991624A6-D0BD-47D0-8594-B5FD9AECF4CE}" destId="{B207E18A-9234-4E56-A10A-387D487A8B58}" srcOrd="0" destOrd="0" presId="urn:microsoft.com/office/officeart/2005/8/layout/vList5"/>
    <dgm:cxn modelId="{2EF58A06-00FD-4421-A28B-86F94356293B}" type="presParOf" srcId="{991624A6-D0BD-47D0-8594-B5FD9AECF4CE}" destId="{AAB72AC5-217F-4E20-A6C6-63E400FDF313}" srcOrd="1" destOrd="0" presId="urn:microsoft.com/office/officeart/2005/8/layout/vList5"/>
    <dgm:cxn modelId="{B99A8520-6CBC-488E-85FD-6F0CC188C368}" type="presParOf" srcId="{B9014E3C-6A2E-4B96-BD47-8FAFFACF6637}" destId="{975093A5-4876-4B5F-BC77-637B7F6808E1}" srcOrd="5" destOrd="0" presId="urn:microsoft.com/office/officeart/2005/8/layout/vList5"/>
    <dgm:cxn modelId="{3C05E9C7-9FAE-42A3-AA34-41B20F44D2F1}" type="presParOf" srcId="{B9014E3C-6A2E-4B96-BD47-8FAFFACF6637}" destId="{ADB05DF8-30D8-4056-AA39-057B316145A1}" srcOrd="6" destOrd="0" presId="urn:microsoft.com/office/officeart/2005/8/layout/vList5"/>
    <dgm:cxn modelId="{D977BB31-A7BF-4DD7-A3C0-B5775FD6AFB9}" type="presParOf" srcId="{ADB05DF8-30D8-4056-AA39-057B316145A1}" destId="{3142508C-7D30-437A-AE10-87244DD55874}" srcOrd="0" destOrd="0" presId="urn:microsoft.com/office/officeart/2005/8/layout/vList5"/>
    <dgm:cxn modelId="{76072928-703E-45B1-9788-457CBDFF1F13}" type="presParOf" srcId="{B9014E3C-6A2E-4B96-BD47-8FAFFACF6637}" destId="{DAEFFEE1-613E-457D-AF86-DFD70DBB4559}" srcOrd="7" destOrd="0" presId="urn:microsoft.com/office/officeart/2005/8/layout/vList5"/>
    <dgm:cxn modelId="{ADF11476-31A8-43C6-A142-AA086AD96DB7}" type="presParOf" srcId="{B9014E3C-6A2E-4B96-BD47-8FAFFACF6637}" destId="{DAEB5F07-FCE1-48D5-946A-D0C9A24B4537}" srcOrd="8" destOrd="0" presId="urn:microsoft.com/office/officeart/2005/8/layout/vList5"/>
    <dgm:cxn modelId="{138F0978-5B2C-463A-AE46-304BFA04DE40}" type="presParOf" srcId="{DAEB5F07-FCE1-48D5-946A-D0C9A24B4537}" destId="{51E3EB82-48EA-4FB4-A25A-1E2FFB71A79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9C03D-911C-493D-ADA0-6259892E48F6}">
      <dsp:nvSpPr>
        <dsp:cNvPr id="0" name=""/>
        <dsp:cNvSpPr/>
      </dsp:nvSpPr>
      <dsp:spPr>
        <a:xfrm>
          <a:off x="4114800" y="201035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A97C3-4E82-46AB-94F0-8484F0D243A9}">
      <dsp:nvSpPr>
        <dsp:cNvPr id="0" name=""/>
        <dsp:cNvSpPr/>
      </dsp:nvSpPr>
      <dsp:spPr>
        <a:xfrm>
          <a:off x="4069080" y="2010351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9C847-D853-46A1-B271-0EDB1BDD232D}">
      <dsp:nvSpPr>
        <dsp:cNvPr id="0" name=""/>
        <dsp:cNvSpPr/>
      </dsp:nvSpPr>
      <dsp:spPr>
        <a:xfrm>
          <a:off x="1203548" y="201035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C2CAA-096C-4B11-833E-416437A6A319}">
      <dsp:nvSpPr>
        <dsp:cNvPr id="0" name=""/>
        <dsp:cNvSpPr/>
      </dsp:nvSpPr>
      <dsp:spPr>
        <a:xfrm>
          <a:off x="2746644" y="807355"/>
          <a:ext cx="2736311" cy="1202996"/>
        </a:xfrm>
        <a:prstGeom prst="rect">
          <a:avLst/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4100" kern="1200" dirty="0" smtClean="0"/>
            <a:t>Optımum </a:t>
          </a:r>
          <a:r>
            <a:rPr lang="en-US" sz="4100" kern="1200" dirty="0" smtClean="0"/>
            <a:t>sizing for BD</a:t>
          </a:r>
          <a:endParaRPr lang="ar-JO" sz="4100" kern="1200" dirty="0"/>
        </a:p>
      </dsp:txBody>
      <dsp:txXfrm>
        <a:off x="2746644" y="807355"/>
        <a:ext cx="2736311" cy="1202996"/>
      </dsp:txXfrm>
    </dsp:sp>
    <dsp:sp modelId="{85CEB7DC-F02B-4EBA-B478-04BE75710FA1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4100" kern="1200" dirty="0" smtClean="0"/>
            <a:t>Raw Mater</a:t>
          </a:r>
          <a:r>
            <a:rPr lang="en-US" sz="4100" kern="1200" dirty="0" err="1" smtClean="0"/>
            <a:t>ial</a:t>
          </a:r>
          <a:endParaRPr lang="ar-JO" sz="4100" kern="1200" dirty="0"/>
        </a:p>
      </dsp:txBody>
      <dsp:txXfrm>
        <a:off x="552" y="2515610"/>
        <a:ext cx="2405992" cy="1202996"/>
      </dsp:txXfrm>
    </dsp:sp>
    <dsp:sp modelId="{F3ED0E88-0D97-41A5-A4FF-0F7C449F0D47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Plant Design</a:t>
          </a:r>
          <a:endParaRPr lang="ar-JO" sz="4100" kern="1200" dirty="0"/>
        </a:p>
      </dsp:txBody>
      <dsp:txXfrm>
        <a:off x="2911803" y="2515610"/>
        <a:ext cx="2405992" cy="1202996"/>
      </dsp:txXfrm>
    </dsp:sp>
    <dsp:sp modelId="{9EB38FF2-E1FB-4A33-A64F-CA13900B652A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Economic Analysis</a:t>
          </a:r>
          <a:endParaRPr lang="ar-JO" sz="4100" kern="1200" dirty="0"/>
        </a:p>
      </dsp:txBody>
      <dsp:txXfrm>
        <a:off x="5823054" y="2515610"/>
        <a:ext cx="2405992" cy="12029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AEA13-C8F8-4D76-81B6-3BBBFA3D4227}">
      <dsp:nvSpPr>
        <dsp:cNvPr id="0" name=""/>
        <dsp:cNvSpPr/>
      </dsp:nvSpPr>
      <dsp:spPr>
        <a:xfrm rot="5400000">
          <a:off x="3832939" y="-1568147"/>
          <a:ext cx="624681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LEC </a:t>
          </a:r>
          <a14:m xmlns:a14="http://schemas.microsoft.com/office/drawing/2010/main">
            <m:oMath xmlns:m="http://schemas.openxmlformats.org/officeDocument/2006/math">
              <m:r>
                <a:rPr lang="en-US" sz="1700" i="1" kern="1200" smtClean="0">
                  <a:latin typeface="Cambria Math"/>
                  <a:ea typeface="Cambria Math"/>
                </a:rPr>
                <m:t>&lt;</m:t>
              </m:r>
            </m:oMath>
          </a14:m>
          <a:r>
            <a:rPr lang="en-GB" sz="1700" kern="1200" dirty="0" smtClean="0"/>
            <a:t> Local Electricity Cost</a:t>
          </a:r>
          <a:endParaRPr lang="en-GB" sz="1700" kern="1200" dirty="0"/>
        </a:p>
      </dsp:txBody>
      <dsp:txXfrm rot="-5400000">
        <a:off x="2194560" y="100726"/>
        <a:ext cx="3870946" cy="563693"/>
      </dsp:txXfrm>
    </dsp:sp>
    <dsp:sp modelId="{8E508DA6-F7A5-4797-B587-38470CF911BC}">
      <dsp:nvSpPr>
        <dsp:cNvPr id="0" name=""/>
        <dsp:cNvSpPr/>
      </dsp:nvSpPr>
      <dsp:spPr>
        <a:xfrm>
          <a:off x="0" y="1785"/>
          <a:ext cx="2194560" cy="78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Profit</a:t>
          </a:r>
          <a:endParaRPr lang="en-GB" sz="2600" kern="1200" dirty="0"/>
        </a:p>
      </dsp:txBody>
      <dsp:txXfrm>
        <a:off x="38118" y="39903"/>
        <a:ext cx="2118324" cy="704615"/>
      </dsp:txXfrm>
    </dsp:sp>
    <dsp:sp modelId="{C6DFDD1A-8284-4650-A20C-1550D349AF38}">
      <dsp:nvSpPr>
        <dsp:cNvPr id="0" name=""/>
        <dsp:cNvSpPr/>
      </dsp:nvSpPr>
      <dsp:spPr>
        <a:xfrm rot="5400000">
          <a:off x="3832939" y="-738614"/>
          <a:ext cx="624681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Height of BD </a:t>
          </a:r>
          <a14:m xmlns:a14="http://schemas.microsoft.com/office/drawing/2010/main">
            <m:oMath xmlns:m="http://schemas.openxmlformats.org/officeDocument/2006/math">
              <m:r>
                <a:rPr lang="en-US" sz="1700" i="1" kern="1200" smtClean="0">
                  <a:latin typeface="Cambria Math"/>
                  <a:ea typeface="Cambria Math"/>
                </a:rPr>
                <m:t>&lt;</m:t>
              </m:r>
            </m:oMath>
          </a14:m>
          <a:r>
            <a:rPr lang="en-GB" sz="1700" kern="1200" dirty="0" smtClean="0"/>
            <a:t> 20m</a:t>
          </a:r>
          <a:endParaRPr lang="en-GB" sz="1700" kern="1200" dirty="0"/>
        </a:p>
      </dsp:txBody>
      <dsp:txXfrm rot="-5400000">
        <a:off x="2194560" y="930259"/>
        <a:ext cx="3870946" cy="563693"/>
      </dsp:txXfrm>
    </dsp:sp>
    <dsp:sp modelId="{5DBED93F-7DAF-40FB-BBE0-5A056C58D3B3}">
      <dsp:nvSpPr>
        <dsp:cNvPr id="0" name=""/>
        <dsp:cNvSpPr/>
      </dsp:nvSpPr>
      <dsp:spPr>
        <a:xfrm>
          <a:off x="0" y="821680"/>
          <a:ext cx="2194560" cy="78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Construction</a:t>
          </a:r>
          <a:endParaRPr lang="en-GB" sz="2600" kern="1200" dirty="0"/>
        </a:p>
      </dsp:txBody>
      <dsp:txXfrm>
        <a:off x="38118" y="859798"/>
        <a:ext cx="2118324" cy="704615"/>
      </dsp:txXfrm>
    </dsp:sp>
    <dsp:sp modelId="{AAB72AC5-217F-4E20-A6C6-63E400FDF313}">
      <dsp:nvSpPr>
        <dsp:cNvPr id="0" name=""/>
        <dsp:cNvSpPr/>
      </dsp:nvSpPr>
      <dsp:spPr>
        <a:xfrm rot="5400000">
          <a:off x="3832939" y="81279"/>
          <a:ext cx="624681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The heating temperature must be with consideration of cost.</a:t>
          </a:r>
          <a:endParaRPr lang="en-GB" sz="1700" kern="1200" dirty="0"/>
        </a:p>
      </dsp:txBody>
      <dsp:txXfrm rot="-5400000">
        <a:off x="2194560" y="1750152"/>
        <a:ext cx="3870946" cy="563693"/>
      </dsp:txXfrm>
    </dsp:sp>
    <dsp:sp modelId="{B207E18A-9234-4E56-A10A-387D487A8B58}">
      <dsp:nvSpPr>
        <dsp:cNvPr id="0" name=""/>
        <dsp:cNvSpPr/>
      </dsp:nvSpPr>
      <dsp:spPr>
        <a:xfrm>
          <a:off x="0" y="1641574"/>
          <a:ext cx="2194560" cy="78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Temperature </a:t>
          </a:r>
          <a:endParaRPr lang="en-GB" sz="2600" kern="1200" dirty="0"/>
        </a:p>
      </dsp:txBody>
      <dsp:txXfrm>
        <a:off x="38118" y="1679692"/>
        <a:ext cx="2118324" cy="704615"/>
      </dsp:txXfrm>
    </dsp:sp>
    <dsp:sp modelId="{3142508C-7D30-437A-AE10-87244DD55874}">
      <dsp:nvSpPr>
        <dsp:cNvPr id="0" name=""/>
        <dsp:cNvSpPr/>
      </dsp:nvSpPr>
      <dsp:spPr>
        <a:xfrm>
          <a:off x="0" y="2484175"/>
          <a:ext cx="2194560" cy="78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Collection</a:t>
          </a:r>
          <a:endParaRPr lang="en-GB" sz="2600" kern="1200" dirty="0"/>
        </a:p>
      </dsp:txBody>
      <dsp:txXfrm>
        <a:off x="38118" y="2522293"/>
        <a:ext cx="2118324" cy="704615"/>
      </dsp:txXfrm>
    </dsp:sp>
    <dsp:sp modelId="{51E3EB82-48EA-4FB4-A25A-1E2FFB71A798}">
      <dsp:nvSpPr>
        <dsp:cNvPr id="0" name=""/>
        <dsp:cNvSpPr/>
      </dsp:nvSpPr>
      <dsp:spPr>
        <a:xfrm>
          <a:off x="0" y="3281362"/>
          <a:ext cx="2194560" cy="780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Technical</a:t>
          </a:r>
          <a:endParaRPr lang="en-GB" sz="2600" kern="1200" dirty="0"/>
        </a:p>
      </dsp:txBody>
      <dsp:txXfrm>
        <a:off x="38118" y="3319480"/>
        <a:ext cx="2118324" cy="704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DD121-5EE6-4998-8F7B-0EA471BD4853}" type="datetimeFigureOut">
              <a:rPr lang="en-GB" smtClean="0"/>
              <a:t>18/05/2019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759F9-BBD5-449E-A19D-AF83916A74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54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759F9-BBD5-449E-A19D-AF83916A74E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239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D6987-CE30-46DA-B247-679327D2F12E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1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7CAD-8F95-44F0-817D-CDDD391CA386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28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71C2A-D542-4E99-B4A3-DE89951A00D4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14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2643-44C2-41AB-9725-185C295923EB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0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EFEA9-487B-4AA0-98DC-A4D40B6E34F0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22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620D-43A3-4455-A014-A9999DEC8C97}" type="datetime1">
              <a:rPr lang="en-GB" smtClean="0"/>
              <a:t>18/05/2019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66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0187-8560-44F8-937C-0E3BB5FA0D7C}" type="datetime1">
              <a:rPr lang="en-GB" smtClean="0"/>
              <a:t>18/05/2019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3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779E-453F-4BC5-9CEE-1CF808E57AFD}" type="datetime1">
              <a:rPr lang="en-GB" smtClean="0"/>
              <a:t>18/05/2019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71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4D55-837A-4E48-9B7E-2C998C98D1B9}" type="datetime1">
              <a:rPr lang="en-GB" smtClean="0"/>
              <a:t>18/05/2019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81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C4AD-2289-40D3-B8BE-1CE0291BD580}" type="datetime1">
              <a:rPr lang="en-GB" smtClean="0"/>
              <a:t>18/05/2019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5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7093-42ED-47B4-A1E2-FAC90D4358B3}" type="datetime1">
              <a:rPr lang="en-GB" smtClean="0"/>
              <a:t>18/05/2019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0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327B-ADFB-4958-A2CE-93B4AD3ABF06}" type="datetime1">
              <a:rPr lang="en-GB" smtClean="0"/>
              <a:t>18/05/2019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3AF24-8276-419D-84ED-DA06B0C98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26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0.PNG"/><Relationship Id="rId1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 </a:t>
            </a:r>
            <a:br>
              <a:rPr lang="en-GB" dirty="0"/>
            </a:br>
            <a:r>
              <a:rPr lang="en-US" sz="3100" b="1" dirty="0" smtClean="0"/>
              <a:t>Optimum Sizing for Anaerobic Digester for Electricity Generation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Presented by: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Rula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Abdalhaq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Sara </a:t>
            </a:r>
            <a:r>
              <a:rPr lang="en-US" sz="2400" dirty="0" err="1" smtClean="0">
                <a:solidFill>
                  <a:schemeClr val="tx1"/>
                </a:solidFill>
              </a:rPr>
              <a:t>kharouf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Supervised by: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Dr. </a:t>
            </a:r>
            <a:r>
              <a:rPr lang="en-US" sz="2400" dirty="0" err="1" smtClean="0">
                <a:solidFill>
                  <a:schemeClr val="tx1"/>
                </a:solidFill>
              </a:rPr>
              <a:t>Abdelrahim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AbuSafa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1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Importance of thermal environment.</a:t>
            </a:r>
          </a:p>
          <a:p>
            <a:r>
              <a:rPr lang="en-US" dirty="0" smtClean="0"/>
              <a:t>Essential thermal elements: Heat exchanger and insulation. </a:t>
            </a:r>
          </a:p>
          <a:p>
            <a:r>
              <a:rPr lang="en-US" dirty="0" smtClean="0"/>
              <a:t>Worst case scenario: winter night with average temperature of 5c°.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91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Elements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51964258"/>
                  </p:ext>
                </p:extLst>
              </p:nvPr>
            </p:nvGraphicFramePr>
            <p:xfrm>
              <a:off x="395536" y="3356992"/>
              <a:ext cx="8229600" cy="103568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𝒃𝒅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)</a:t>
                          </a:r>
                          <a:endParaRPr lang="en-GB" sz="1800" dirty="0"/>
                        </a:p>
                        <a:p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𝒍𝒐𝒔𝒔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 floor </a:t>
                          </a:r>
                          <a:r>
                            <a:rPr lang="en-GB" sz="1800" kern="1200" dirty="0" smtClean="0">
                              <a:effectLst/>
                            </a:rPr>
                            <a:t>(W)</a:t>
                          </a:r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3848100" algn="l"/>
                            </a:tabLs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𝒍𝒐𝒔𝒔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dirty="0">
                              <a:effectLst/>
                            </a:rPr>
                            <a:t> top (W)</a:t>
                          </a:r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effectLst/>
                            <a:latin typeface="+mj-lt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𝒍𝒐𝒔𝒔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 Body (W)</a:t>
                          </a:r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𝒓𝒆𝒒𝒖𝒊𝒓𝒆𝒅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 (kW)</a:t>
                          </a:r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GB" sz="1800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𝑯𝑿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kern="1200" dirty="0">
                              <a:effectLst/>
                            </a:rPr>
                            <a:t> (kW)</a:t>
                          </a:r>
                          <a:endParaRPr lang="en-GB" sz="18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1204.96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15917.46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4253.47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66.35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87.73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51964258"/>
                  </p:ext>
                </p:extLst>
              </p:nvPr>
            </p:nvGraphicFramePr>
            <p:xfrm>
              <a:off x="395536" y="3356992"/>
              <a:ext cx="8229600" cy="106749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69665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44" t="-6140" r="-500000" b="-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444" t="-6140" r="-400000" b="-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444" t="-6140" r="-300000" b="-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444" t="-6140" r="-200000" b="-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0444" t="-6140" r="-100000" b="-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444" t="-6140" b="-6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1204.96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15917.46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4253.47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66.35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87.73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660232" y="49411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19194" y="1667129"/>
            <a:ext cx="337201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Heat Exchanger</a:t>
            </a:r>
            <a:r>
              <a:rPr lang="en-US" sz="3200" dirty="0" smtClean="0"/>
              <a:t>:</a:t>
            </a:r>
            <a:br>
              <a:rPr lang="en-US" sz="3200" dirty="0" smtClean="0"/>
            </a:br>
            <a:r>
              <a:rPr lang="en-US" sz="2800" dirty="0" smtClean="0"/>
              <a:t>Stainless steel pipes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505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Elements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94964962"/>
                  </p:ext>
                </p:extLst>
              </p:nvPr>
            </p:nvGraphicFramePr>
            <p:xfrm>
              <a:off x="1475656" y="2780928"/>
              <a:ext cx="6172200" cy="76301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57400"/>
                    <a:gridCol w="2057400"/>
                    <a:gridCol w="2057400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𝒃𝒅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GB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 b="1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𝑩𝑫</m:t>
                                    </m:r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(</m:t>
                                    </m:r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𝒐</m:t>
                                    </m:r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b="1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Board number</a:t>
                          </a:r>
                          <a:endParaRPr lang="en-GB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985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94964962"/>
                  </p:ext>
                </p:extLst>
              </p:nvPr>
            </p:nvGraphicFramePr>
            <p:xfrm>
              <a:off x="1475656" y="2780928"/>
              <a:ext cx="6172200" cy="76301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57400"/>
                    <a:gridCol w="2057400"/>
                    <a:gridCol w="2057400"/>
                  </a:tblGrid>
                  <a:tr h="3921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7813" r="-199704" b="-1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297" t="-7813" r="-100297" b="-1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Board number</a:t>
                          </a:r>
                          <a:endParaRPr lang="en-GB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985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6660232" y="49411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90884" y="1553885"/>
            <a:ext cx="64890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Insulation</a:t>
            </a:r>
            <a:r>
              <a:rPr lang="en-US" sz="3200" dirty="0" smtClean="0"/>
              <a:t>:</a:t>
            </a:r>
            <a:br>
              <a:rPr lang="en-US" sz="3200" dirty="0" smtClean="0"/>
            </a:br>
            <a:r>
              <a:rPr lang="en-US" sz="2800" dirty="0" smtClean="0"/>
              <a:t>Polystyrene Boards:240cm*120cm*10cm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8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Pumps &amp; Piping system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Piping </a:t>
            </a:r>
            <a:r>
              <a:rPr lang="en-US" dirty="0" smtClean="0"/>
              <a:t>system:</a:t>
            </a:r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5094110"/>
                  </p:ext>
                </p:extLst>
              </p:nvPr>
            </p:nvGraphicFramePr>
            <p:xfrm>
              <a:off x="1907704" y="2924944"/>
              <a:ext cx="5580620" cy="16431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16124"/>
                    <a:gridCol w="1116124"/>
                    <a:gridCol w="1152128"/>
                    <a:gridCol w="1080120"/>
                    <a:gridCol w="1116124"/>
                  </a:tblGrid>
                  <a:tr h="7200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𝐛𝐝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𝐯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 b="1" kern="1200" dirty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num>
                                <m:den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</m:den>
                              </m:f>
                              <m:r>
                                <a:rPr lang="en-US" sz="1800" b="1" kern="12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800" b="1" kern="1200" dirty="0">
                            <a:effectLst/>
                          </a:endParaRPr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dirty="0" smtClean="0"/>
                            <a:t> (m)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𝒕𝒂𝒏𝒅𝒂𝒓𝒅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dirty="0" smtClean="0"/>
                            <a:t> (inch)</a:t>
                          </a:r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𝒔𝒍𝒖𝒓𝒓𝒚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num>
                                <m:den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</a:tr>
                  <a:tr h="61206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21.6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3.1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5094110"/>
                  </p:ext>
                </p:extLst>
              </p:nvPr>
            </p:nvGraphicFramePr>
            <p:xfrm>
              <a:off x="1907704" y="2924944"/>
              <a:ext cx="5580620" cy="164318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16124"/>
                    <a:gridCol w="1116124"/>
                    <a:gridCol w="1152128"/>
                    <a:gridCol w="1080120"/>
                    <a:gridCol w="1116124"/>
                  </a:tblGrid>
                  <a:tr h="1031113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6" t="-2941" r="-402186" b="-6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000" t="-2941" r="-300000" b="-6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4709" t="-2941" r="-192063" b="-6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2921" t="-2941" r="-103933" b="-6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1639" t="-2941" r="-1093" b="-60588"/>
                          </a:stretch>
                        </a:blipFill>
                      </a:tcPr>
                    </a:tc>
                  </a:tr>
                  <a:tr h="61206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21.6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3.1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7020272" y="4869160"/>
            <a:ext cx="79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5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&amp; Electrical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Pumps: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835230"/>
                  </p:ext>
                </p:extLst>
              </p:nvPr>
            </p:nvGraphicFramePr>
            <p:xfrm>
              <a:off x="1259632" y="2924944"/>
              <a:ext cx="6228690" cy="137279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38115"/>
                    <a:gridCol w="1038115"/>
                    <a:gridCol w="1038115"/>
                    <a:gridCol w="1038115"/>
                    <a:gridCol w="1038115"/>
                    <a:gridCol w="1038115"/>
                  </a:tblGrid>
                  <a:tr h="612068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𝐛𝐝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𝐯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 b="1" kern="1200" dirty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𝐋</m:t>
                                  </m:r>
                                </m:num>
                                <m:den>
                                  <m:r>
                                    <a:rPr lang="en-US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</m:den>
                              </m:f>
                              <m:r>
                                <a:rPr lang="en-US" sz="1800" b="1" kern="12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1800" b="1" kern="1200" dirty="0">
                            <a:effectLst/>
                          </a:endParaRPr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𝑩𝑫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dirty="0" smtClean="0"/>
                            <a:t> (m)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dirty="0" smtClean="0"/>
                            <a:t> (m)</a:t>
                          </a:r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𝐡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 (m)</a:t>
                          </a:r>
                          <a:endParaRPr lang="en-GB" sz="18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𝐏</m:t>
                                </m:r>
                                <m:r>
                                  <a:rPr lang="en-US" sz="1800" b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800" b="1" i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𝐡𝐩</m:t>
                                </m:r>
                                <m:r>
                                  <a:rPr lang="en-US" sz="1800" b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b="1" dirty="0"/>
                        </a:p>
                      </a:txBody>
                      <a:tcPr/>
                    </a:tc>
                  </a:tr>
                  <a:tr h="61206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4.57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13.6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6.7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835230"/>
                  </p:ext>
                </p:extLst>
              </p:nvPr>
            </p:nvGraphicFramePr>
            <p:xfrm>
              <a:off x="1259632" y="2924944"/>
              <a:ext cx="6228690" cy="137279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38115"/>
                    <a:gridCol w="1038115"/>
                    <a:gridCol w="1038115"/>
                    <a:gridCol w="1038115"/>
                    <a:gridCol w="1038115"/>
                    <a:gridCol w="1038115"/>
                  </a:tblGrid>
                  <a:tr h="76073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85" t="-3968" r="-499415" b="-8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1176" t="-3968" r="-402353" b="-8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000" t="-3968" r="-300000" b="-8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1765" t="-3968" r="-201765" b="-8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99415" t="-3968" r="-100585" b="-8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02353" t="-3968" r="-1176" b="-81746"/>
                          </a:stretch>
                        </a:blipFill>
                      </a:tcPr>
                    </a:tc>
                  </a:tr>
                  <a:tr h="61206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4.57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13.6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6.7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7020272" y="4869160"/>
            <a:ext cx="79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54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&amp; Electrical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CHP- generator: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668344" y="5301208"/>
            <a:ext cx="79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6238125"/>
                  </p:ext>
                </p:extLst>
              </p:nvPr>
            </p:nvGraphicFramePr>
            <p:xfrm>
              <a:off x="1331640" y="3140968"/>
              <a:ext cx="6096000" cy="12914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𝐛𝐝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b="1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800" b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  <a:p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𝐏</m:t>
                                  </m:r>
                                </m:e>
                                <m:sub>
                                  <m:r>
                                    <a:rPr lang="en-US" sz="1800" b="1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𝐨𝐮𝐭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kern="1200" smtClean="0">
                                  <a:effectLst/>
                                  <a:latin typeface="Cambria Math" panose="02040503050406030204" pitchFamily="18" charset="0"/>
                                </a:rPr>
                                <m:t>𝐤𝐖</m:t>
                              </m:r>
                            </m:oMath>
                          </a14:m>
                          <a:r>
                            <a:rPr lang="en-GB" sz="1800" b="1" kern="1200" dirty="0">
                              <a:effectLst/>
                            </a:rPr>
                            <a:t>)</a:t>
                          </a:r>
                          <a:endParaRPr lang="en-GB" sz="1800" b="1" dirty="0"/>
                        </a:p>
                        <a:p>
                          <a:endParaRPr lang="en-GB" sz="1800" b="1" dirty="0"/>
                        </a:p>
                        <a:p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𝐤𝐖𝐞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kern="12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𝐤𝐖𝐭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245.8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401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6238125"/>
                  </p:ext>
                </p:extLst>
              </p:nvPr>
            </p:nvGraphicFramePr>
            <p:xfrm>
              <a:off x="1331640" y="3140968"/>
              <a:ext cx="6096000" cy="12914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920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311" r="-300400" b="-503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3311" r="-200400" b="-503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3311" r="-100400" b="-503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3311" r="-400" b="-5033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245.8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401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04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/>
              <a:t>Economic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813995"/>
          </a:xfrm>
        </p:spPr>
        <p:txBody>
          <a:bodyPr/>
          <a:lstStyle/>
          <a:p>
            <a:r>
              <a:rPr lang="en-US" dirty="0" smtClean="0"/>
              <a:t>Payments Flow chart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 descr="C:\Users\2016\Downloads\Untitled Diagram-Page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6741611" cy="25821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208592" y="5373216"/>
            <a:ext cx="93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31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Piping system</a:t>
            </a:r>
          </a:p>
          <a:p>
            <a:r>
              <a:rPr lang="en-US" dirty="0" smtClean="0"/>
              <a:t>CHP </a:t>
            </a:r>
            <a:r>
              <a:rPr lang="en-US" dirty="0" smtClean="0"/>
              <a:t>generator</a:t>
            </a:r>
          </a:p>
          <a:p>
            <a:r>
              <a:rPr lang="en-US" dirty="0" smtClean="0"/>
              <a:t>Insulatio</a:t>
            </a:r>
            <a:r>
              <a:rPr lang="en-US" dirty="0"/>
              <a:t>n</a:t>
            </a:r>
            <a:endParaRPr lang="en-US" dirty="0" smtClean="0"/>
          </a:p>
          <a:p>
            <a:r>
              <a:rPr lang="en-US" dirty="0" smtClean="0"/>
              <a:t>Total cost</a:t>
            </a:r>
          </a:p>
          <a:p>
            <a:r>
              <a:rPr lang="en-US" dirty="0" smtClean="0"/>
              <a:t>LEC</a:t>
            </a:r>
          </a:p>
          <a:p>
            <a:r>
              <a:rPr lang="en-US" dirty="0" smtClean="0"/>
              <a:t>SPP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5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Piping System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5224680"/>
              </p:ext>
            </p:extLst>
          </p:nvPr>
        </p:nvGraphicFramePr>
        <p:xfrm>
          <a:off x="611560" y="1417638"/>
          <a:ext cx="7992888" cy="4315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7151666" y="5805264"/>
            <a:ext cx="93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2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Piping System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6514720"/>
              </p:ext>
            </p:extLst>
          </p:nvPr>
        </p:nvGraphicFramePr>
        <p:xfrm>
          <a:off x="971600" y="1700808"/>
          <a:ext cx="73448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7151666" y="5973846"/>
            <a:ext cx="93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0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Our Study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Objectives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Constraints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Plant Design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Economical Analysis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Results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Conclusion 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CHP Generator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508712"/>
              </p:ext>
            </p:extLst>
          </p:nvPr>
        </p:nvGraphicFramePr>
        <p:xfrm>
          <a:off x="1043608" y="2276872"/>
          <a:ext cx="6995120" cy="3201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6876256" y="5661248"/>
            <a:ext cx="93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CHP Generator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6948264" y="6093296"/>
            <a:ext cx="93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0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Insulation thickness differs with outside conditions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dirty="0" smtClean="0"/>
              <a:t>Total Cost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23</a:t>
            </a:fld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00000000-0008-0000-1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478084"/>
              </p:ext>
            </p:extLst>
          </p:nvPr>
        </p:nvGraphicFramePr>
        <p:xfrm>
          <a:off x="1403648" y="2492896"/>
          <a:ext cx="6601407" cy="2831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7236296" y="5661248"/>
            <a:ext cx="105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54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24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469390297"/>
              </p:ext>
            </p:extLst>
          </p:nvPr>
        </p:nvGraphicFramePr>
        <p:xfrm>
          <a:off x="899592" y="1628800"/>
          <a:ext cx="7344815" cy="381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7236296" y="5877272"/>
            <a:ext cx="105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1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19394557"/>
              </p:ext>
            </p:extLst>
          </p:nvPr>
        </p:nvGraphicFramePr>
        <p:xfrm>
          <a:off x="971600" y="1628800"/>
          <a:ext cx="7200799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7164288" y="5661248"/>
            <a:ext cx="105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3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26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72816"/>
            <a:ext cx="5723116" cy="3795089"/>
          </a:xfrm>
        </p:spPr>
      </p:pic>
      <p:sp>
        <p:nvSpPr>
          <p:cNvPr id="8" name="Rectangle 7"/>
          <p:cNvSpPr/>
          <p:nvPr/>
        </p:nvSpPr>
        <p:spPr>
          <a:xfrm>
            <a:off x="7452320" y="5805264"/>
            <a:ext cx="79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2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1.  It is feasible to use </a:t>
            </a:r>
            <a:r>
              <a:rPr lang="en-GB" sz="2400" dirty="0"/>
              <a:t>biogas as a source of electricity was approved in the Palestinian </a:t>
            </a:r>
            <a:r>
              <a:rPr lang="en-GB" sz="2400" dirty="0" smtClean="0"/>
              <a:t>market.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2. On average, the production cost for each kWh of electricity from biogas is 0.067 ILS.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3. Depending on the location and the investor, the SPP of the project is between (2-8) years.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Our study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444208" y="6296383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454881"/>
              </p:ext>
            </p:extLst>
          </p:nvPr>
        </p:nvGraphicFramePr>
        <p:xfrm>
          <a:off x="457200" y="14843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614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272808" cy="4392488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chemeClr val="tx1"/>
                </a:solidFill>
              </a:rPr>
              <a:t>The main objective of this work is to find the optimal size of BD in Palestine through</a:t>
            </a:r>
            <a:r>
              <a:rPr lang="en-GB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n-GB" sz="2400" dirty="0" smtClean="0">
              <a:solidFill>
                <a:schemeClr val="tx1"/>
              </a:solidFill>
            </a:endParaRP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1. Examine the potential of biogas production from animal manure.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2. Calculating the </a:t>
            </a:r>
            <a:r>
              <a:rPr lang="en-GB" sz="2400" dirty="0" err="1">
                <a:solidFill>
                  <a:schemeClr val="tx1"/>
                </a:solidFill>
              </a:rPr>
              <a:t>levelized</a:t>
            </a:r>
            <a:r>
              <a:rPr lang="en-GB" sz="2400" dirty="0">
                <a:solidFill>
                  <a:schemeClr val="tx1"/>
                </a:solidFill>
              </a:rPr>
              <a:t> energy cost (LEC) from BD Based on the bio digesters volume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3. Find the optimum Bio digester volume based </a:t>
            </a:r>
            <a:r>
              <a:rPr lang="en-GB" sz="2400" dirty="0" smtClean="0">
                <a:solidFill>
                  <a:schemeClr val="tx1"/>
                </a:solidFill>
              </a:rPr>
              <a:t>on LEC.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4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1549467257"/>
                  </p:ext>
                </p:extLst>
              </p:nvPr>
            </p:nvGraphicFramePr>
            <p:xfrm>
              <a:off x="1524000" y="1397000"/>
              <a:ext cx="609600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1549467257"/>
                  </p:ext>
                </p:extLst>
              </p:nvPr>
            </p:nvGraphicFramePr>
            <p:xfrm>
              <a:off x="1524000" y="1397000"/>
              <a:ext cx="609600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731" y="3938356"/>
            <a:ext cx="3902075" cy="69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79912" y="4077072"/>
            <a:ext cx="352327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Obtaining the Raw material </a:t>
            </a:r>
            <a:endParaRPr lang="en-GB" sz="21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730" y="4725144"/>
            <a:ext cx="3902075" cy="69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79912" y="4856956"/>
            <a:ext cx="392524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Lack of technical elements sizes</a:t>
            </a:r>
            <a:endParaRPr lang="en-GB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58133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7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58772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Design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20615"/>
            <a:ext cx="8229600" cy="3485133"/>
          </a:xfrm>
        </p:spPr>
      </p:pic>
    </p:spTree>
    <p:extLst>
      <p:ext uri="{BB962C8B-B14F-4D97-AF65-F5344CB8AC3E}">
        <p14:creationId xmlns:p14="http://schemas.microsoft.com/office/powerpoint/2010/main" val="28120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parameters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Biogas production</a:t>
            </a:r>
          </a:p>
          <a:p>
            <a:r>
              <a:rPr lang="en-US" dirty="0" smtClean="0"/>
              <a:t>Heat exchanger</a:t>
            </a:r>
          </a:p>
          <a:p>
            <a:r>
              <a:rPr lang="en-US" dirty="0" smtClean="0"/>
              <a:t>Insulation selection</a:t>
            </a:r>
          </a:p>
          <a:p>
            <a:r>
              <a:rPr lang="en-GB" dirty="0" smtClean="0"/>
              <a:t>Pumps and piping system</a:t>
            </a:r>
          </a:p>
          <a:p>
            <a:r>
              <a:rPr lang="en-GB" dirty="0" smtClean="0"/>
              <a:t>CHP generator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3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8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924944"/>
            <a:ext cx="8229600" cy="1922870"/>
          </a:xfrm>
        </p:spPr>
      </p:pic>
      <p:sp>
        <p:nvSpPr>
          <p:cNvPr id="8" name="TextBox 7"/>
          <p:cNvSpPr txBox="1"/>
          <p:nvPr/>
        </p:nvSpPr>
        <p:spPr>
          <a:xfrm>
            <a:off x="6948264" y="49411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4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AF24-8276-419D-84ED-DA06B0C98C2C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15816" y="3413611"/>
                <a:ext cx="1008112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effectLst/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/>
                    </a:solidFill>
                  </a:rPr>
                  <a:t>=</a:t>
                </a:r>
                <a:br>
                  <a:rPr lang="en-GB" sz="1600" dirty="0" smtClean="0">
                    <a:solidFill>
                      <a:schemeClr val="bg1"/>
                    </a:solidFill>
                  </a:rPr>
                </a:br>
                <a:r>
                  <a:rPr lang="en-GB" sz="1600" dirty="0" smtClean="0">
                    <a:solidFill>
                      <a:schemeClr val="bg1"/>
                    </a:solidFill>
                  </a:rPr>
                  <a:t>5,869 kg/day</a:t>
                </a:r>
                <a:endParaRPr lang="en-GB" sz="1600" dirty="0">
                  <a:solidFill>
                    <a:schemeClr val="bg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3413611"/>
                <a:ext cx="1008112" cy="1107996"/>
              </a:xfrm>
              <a:prstGeom prst="rect">
                <a:avLst/>
              </a:prstGeom>
              <a:blipFill rotWithShape="1">
                <a:blip r:embed="rId7"/>
                <a:stretch>
                  <a:fillRect l="-4819" t="-1648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139952" y="3413611"/>
                <a:ext cx="86409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𝑤𝑑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/>
                    </a:solidFill>
                  </a:rPr>
                  <a:t>=</a:t>
                </a:r>
                <a:br>
                  <a:rPr lang="en-GB" sz="1600" dirty="0" smtClean="0">
                    <a:solidFill>
                      <a:schemeClr val="bg1"/>
                    </a:solidFill>
                  </a:rPr>
                </a:br>
                <a:r>
                  <a:rPr lang="en-GB" sz="1600" dirty="0" smtClean="0">
                    <a:solidFill>
                      <a:schemeClr val="bg1"/>
                    </a:solidFill>
                  </a:rPr>
                  <a:t>13,446 kg/day</a:t>
                </a:r>
                <a:endParaRPr lang="en-GB" sz="1600" dirty="0">
                  <a:solidFill>
                    <a:schemeClr val="bg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413611"/>
                <a:ext cx="864096" cy="1107996"/>
              </a:xfrm>
              <a:prstGeom prst="rect">
                <a:avLst/>
              </a:prstGeom>
              <a:blipFill rotWithShape="1">
                <a:blip r:embed="rId8"/>
                <a:stretch>
                  <a:fillRect l="-5634" t="-1648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64088" y="3398222"/>
                <a:ext cx="86409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𝑤𝑤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/>
                    </a:solidFill>
                  </a:rPr>
                  <a:t>= 4,377 kg/day</a:t>
                </a:r>
                <a:endParaRPr lang="en-GB" sz="1600" dirty="0">
                  <a:solidFill>
                    <a:schemeClr val="bg1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398222"/>
                <a:ext cx="864096" cy="1107996"/>
              </a:xfrm>
              <a:prstGeom prst="rect">
                <a:avLst/>
              </a:prstGeom>
              <a:blipFill rotWithShape="1">
                <a:blip r:embed="rId9"/>
                <a:stretch>
                  <a:fillRect l="-6338" t="-1648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516216" y="3429000"/>
            <a:ext cx="7920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𝑊_𝑎=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9,069 kg/day</a:t>
            </a: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35696" y="3398222"/>
                <a:ext cx="79208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/>
                    </a:solidFill>
                  </a:rPr>
                  <a:t>=</a:t>
                </a:r>
                <a:br>
                  <a:rPr lang="en-GB" sz="1600" dirty="0" smtClean="0">
                    <a:solidFill>
                      <a:schemeClr val="bg1"/>
                    </a:solidFill>
                  </a:rPr>
                </a:br>
                <a:r>
                  <a:rPr lang="en-GB" sz="1600" dirty="0" smtClean="0">
                    <a:solidFill>
                      <a:schemeClr val="bg1"/>
                    </a:solidFill>
                  </a:rPr>
                  <a:t>1,494 kg/day</a:t>
                </a:r>
                <a:endParaRPr lang="en-GB" sz="16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3398222"/>
                <a:ext cx="792088" cy="1107996"/>
              </a:xfrm>
              <a:prstGeom prst="rect">
                <a:avLst/>
              </a:prstGeom>
              <a:blipFill rotWithShape="1">
                <a:blip r:embed="rId10"/>
                <a:stretch>
                  <a:fillRect l="-6154" t="-1648" r="-3846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68344" y="3429000"/>
                <a:ext cx="100811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𝑏𝑖𝑜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/>
                    </a:solidFill>
                  </a:rPr>
                  <a:t>=</a:t>
                </a:r>
                <a:br>
                  <a:rPr lang="en-GB" sz="1600" dirty="0" smtClean="0">
                    <a:solidFill>
                      <a:schemeClr val="bg1"/>
                    </a:solidFill>
                  </a:rPr>
                </a:br>
                <a:r>
                  <a:rPr lang="en-GB" sz="1600" dirty="0" smtClean="0">
                    <a:solidFill>
                      <a:schemeClr val="bg1"/>
                    </a:solidFill>
                  </a:rPr>
                  <a:t>14,940 kg/day</a:t>
                </a:r>
                <a:endParaRPr lang="en-GB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3429000"/>
                <a:ext cx="1008112" cy="1077218"/>
              </a:xfrm>
              <a:prstGeom prst="rect">
                <a:avLst/>
              </a:prstGeom>
              <a:blipFill rotWithShape="1">
                <a:blip r:embed="rId11"/>
                <a:stretch>
                  <a:fillRect l="-3636" t="-1705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587863" y="58133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332448"/>
              </p:ext>
            </p:extLst>
          </p:nvPr>
        </p:nvGraphicFramePr>
        <p:xfrm>
          <a:off x="1259632" y="1772816"/>
          <a:ext cx="6851104" cy="37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28482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434</Words>
  <Application>Microsoft Office PowerPoint</Application>
  <PresentationFormat>On-screen Show (4:3)</PresentationFormat>
  <Paragraphs>203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Office Theme</vt:lpstr>
      <vt:lpstr>  Optimum Sizing for Anaerobic Digester for Electricity Generation </vt:lpstr>
      <vt:lpstr>Outlines</vt:lpstr>
      <vt:lpstr>Our study </vt:lpstr>
      <vt:lpstr>Objectives</vt:lpstr>
      <vt:lpstr>Constraints</vt:lpstr>
      <vt:lpstr>Plant Design</vt:lpstr>
      <vt:lpstr>Design parameters </vt:lpstr>
      <vt:lpstr>Biogas</vt:lpstr>
      <vt:lpstr>Biogas</vt:lpstr>
      <vt:lpstr>Thermal Elements</vt:lpstr>
      <vt:lpstr>Thermal Elements</vt:lpstr>
      <vt:lpstr>Thermal Elements</vt:lpstr>
      <vt:lpstr>Pumps &amp; Piping system</vt:lpstr>
      <vt:lpstr>Mechanical &amp; Electrical Elements</vt:lpstr>
      <vt:lpstr>Mechanical &amp; Electrical Elements</vt:lpstr>
      <vt:lpstr>Economic Analysis</vt:lpstr>
      <vt:lpstr>Result </vt:lpstr>
      <vt:lpstr>Piping System</vt:lpstr>
      <vt:lpstr>Piping System</vt:lpstr>
      <vt:lpstr>CHP Generator </vt:lpstr>
      <vt:lpstr>CHP Generator</vt:lpstr>
      <vt:lpstr>Insulation</vt:lpstr>
      <vt:lpstr>Total Cost</vt:lpstr>
      <vt:lpstr>LEC</vt:lpstr>
      <vt:lpstr>SPP</vt:lpstr>
      <vt:lpstr>Implication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Optimum Sizing for Anaerobic Digester for Electricity Generation</dc:title>
  <dc:creator>2016</dc:creator>
  <cp:lastModifiedBy>Windows User</cp:lastModifiedBy>
  <cp:revision>60</cp:revision>
  <dcterms:created xsi:type="dcterms:W3CDTF">2018-12-09T09:54:32Z</dcterms:created>
  <dcterms:modified xsi:type="dcterms:W3CDTF">2019-05-18T18:27:40Z</dcterms:modified>
</cp:coreProperties>
</file>