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5">
  <p:sldMasterIdLst>
    <p:sldMasterId id="2147484365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74" r:id="rId9"/>
    <p:sldId id="280" r:id="rId10"/>
    <p:sldId id="263" r:id="rId11"/>
    <p:sldId id="264" r:id="rId12"/>
    <p:sldId id="275" r:id="rId13"/>
    <p:sldId id="281" r:id="rId14"/>
    <p:sldId id="282" r:id="rId15"/>
    <p:sldId id="276" r:id="rId16"/>
    <p:sldId id="286" r:id="rId17"/>
    <p:sldId id="287" r:id="rId18"/>
    <p:sldId id="277" r:id="rId19"/>
    <p:sldId id="283" r:id="rId20"/>
    <p:sldId id="288" r:id="rId21"/>
    <p:sldId id="279" r:id="rId22"/>
    <p:sldId id="278" r:id="rId23"/>
    <p:sldId id="285" r:id="rId24"/>
    <p:sldId id="289" r:id="rId2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413" autoAdjust="0"/>
    <p:restoredTop sz="94660"/>
  </p:normalViewPr>
  <p:slideViewPr>
    <p:cSldViewPr snapToGrid="0">
      <p:cViewPr>
        <p:scale>
          <a:sx n="75" d="100"/>
          <a:sy n="75" d="100"/>
        </p:scale>
        <p:origin x="-510" y="-5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Relationship Id="rId30" Type="http://schemas.microsoft.com/office/2015/10/relationships/revisionInfo" Target="revisionInfo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6_4">
  <dgm:title val=""/>
  <dgm:desc val=""/>
  <dgm:catLst>
    <dgm:cat type="accent6" pri="11400"/>
  </dgm:catLst>
  <dgm:styleLbl name="node0">
    <dgm:fillClrLst meth="cycle">
      <a:schemeClr val="accent6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6">
        <a:shade val="50000"/>
      </a:schemeClr>
      <a:schemeClr val="accent6">
        <a:tint val="55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/>
    <dgm:txEffectClrLst/>
  </dgm:styleLbl>
  <dgm:styleLbl name="node1">
    <dgm:fillClrLst meth="cycle">
      <a:schemeClr val="accent6">
        <a:shade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cycle">
      <a:schemeClr val="accent6">
        <a:shade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6">
        <a:shade val="80000"/>
        <a:alpha val="50000"/>
      </a:schemeClr>
      <a:schemeClr val="accent6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55000"/>
      </a:schemeClr>
    </dgm:fillClrLst>
    <dgm:linClrLst meth="repeat">
      <a:schemeClr val="accent6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55000"/>
      </a:schemeClr>
    </dgm:fillClrLst>
    <dgm:linClrLst meth="repeat">
      <a:schemeClr val="accent6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55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A20320F-0620-41B4-9395-59FC36A8AF1E}" type="doc">
      <dgm:prSet loTypeId="urn:microsoft.com/office/officeart/2005/8/layout/orgChart1" loCatId="hierarchy" qsTypeId="urn:microsoft.com/office/officeart/2005/8/quickstyle/simple5" qsCatId="simple" csTypeId="urn:microsoft.com/office/officeart/2005/8/colors/accent6_4" csCatId="accent6" phldr="1"/>
      <dgm:spPr/>
      <dgm:t>
        <a:bodyPr/>
        <a:lstStyle/>
        <a:p>
          <a:endParaRPr lang="en-US"/>
        </a:p>
      </dgm:t>
    </dgm:pt>
    <dgm:pt modelId="{A5A017A6-D551-48DF-8EF7-CF840DFD8B8E}">
      <dgm:prSet phldrT="[Text]" custT="1"/>
      <dgm:spPr/>
      <dgm:t>
        <a:bodyPr/>
        <a:lstStyle/>
        <a:p>
          <a:r>
            <a:rPr lang="en-US" sz="1300" b="1" dirty="0"/>
            <a:t>SPORT HALL AND STUDENT AFFAIRS </a:t>
          </a:r>
        </a:p>
      </dgm:t>
    </dgm:pt>
    <dgm:pt modelId="{51FEC560-0F00-4146-B6A5-3129C962FCEC}" type="parTrans" cxnId="{651C55FA-E650-498D-8E57-A20D9C9A45F0}">
      <dgm:prSet/>
      <dgm:spPr/>
      <dgm:t>
        <a:bodyPr/>
        <a:lstStyle/>
        <a:p>
          <a:endParaRPr lang="en-US"/>
        </a:p>
      </dgm:t>
    </dgm:pt>
    <dgm:pt modelId="{111B7012-72BA-41D8-9421-1C833D87F231}" type="sibTrans" cxnId="{651C55FA-E650-498D-8E57-A20D9C9A45F0}">
      <dgm:prSet/>
      <dgm:spPr/>
      <dgm:t>
        <a:bodyPr/>
        <a:lstStyle/>
        <a:p>
          <a:endParaRPr lang="en-US"/>
        </a:p>
      </dgm:t>
    </dgm:pt>
    <dgm:pt modelId="{65A8B2AD-31D2-4E35-9298-9CDA14DE4F9C}">
      <dgm:prSet phldrT="[Text]" custT="1"/>
      <dgm:spPr/>
      <dgm:t>
        <a:bodyPr/>
        <a:lstStyle/>
        <a:p>
          <a:r>
            <a:rPr lang="en-US" sz="1400" b="1" dirty="0"/>
            <a:t>SPORT HALL </a:t>
          </a:r>
        </a:p>
      </dgm:t>
    </dgm:pt>
    <dgm:pt modelId="{DDD43708-DE24-4B4A-BD1A-2B95DF8A2933}" type="parTrans" cxnId="{1E5A5296-9275-413A-B95A-0C666AB5973C}">
      <dgm:prSet/>
      <dgm:spPr/>
      <dgm:t>
        <a:bodyPr/>
        <a:lstStyle/>
        <a:p>
          <a:endParaRPr lang="en-US"/>
        </a:p>
      </dgm:t>
    </dgm:pt>
    <dgm:pt modelId="{FF64884D-5B21-4814-AAC6-3E45723151B0}" type="sibTrans" cxnId="{1E5A5296-9275-413A-B95A-0C666AB5973C}">
      <dgm:prSet/>
      <dgm:spPr/>
      <dgm:t>
        <a:bodyPr/>
        <a:lstStyle/>
        <a:p>
          <a:endParaRPr lang="en-US"/>
        </a:p>
      </dgm:t>
    </dgm:pt>
    <dgm:pt modelId="{353BBE8D-128D-4108-A216-E3FD36A59A49}">
      <dgm:prSet phldrT="[Text]" custT="1"/>
      <dgm:spPr/>
      <dgm:t>
        <a:bodyPr/>
        <a:lstStyle/>
        <a:p>
          <a:r>
            <a:rPr lang="en-US" sz="1400" b="1" dirty="0"/>
            <a:t>Student Affairs </a:t>
          </a:r>
        </a:p>
      </dgm:t>
    </dgm:pt>
    <dgm:pt modelId="{D193EDE0-A4FA-41AF-A71E-2307A99E688A}" type="parTrans" cxnId="{B55919A7-20D2-4ECE-B28A-28739BEA8313}">
      <dgm:prSet/>
      <dgm:spPr/>
      <dgm:t>
        <a:bodyPr/>
        <a:lstStyle/>
        <a:p>
          <a:endParaRPr lang="en-US"/>
        </a:p>
      </dgm:t>
    </dgm:pt>
    <dgm:pt modelId="{5907E708-90A8-405F-88F2-E26F7BA29543}" type="sibTrans" cxnId="{B55919A7-20D2-4ECE-B28A-28739BEA8313}">
      <dgm:prSet/>
      <dgm:spPr/>
      <dgm:t>
        <a:bodyPr/>
        <a:lstStyle/>
        <a:p>
          <a:endParaRPr lang="en-US"/>
        </a:p>
      </dgm:t>
    </dgm:pt>
    <dgm:pt modelId="{9AA1707A-3BB0-4B21-A6F1-F7096780477B}">
      <dgm:prSet phldrT="[Text]" custT="1"/>
      <dgm:spPr/>
      <dgm:t>
        <a:bodyPr/>
        <a:lstStyle/>
        <a:p>
          <a:r>
            <a:rPr lang="en-US" sz="1400" b="1" dirty="0"/>
            <a:t>External Work </a:t>
          </a:r>
        </a:p>
      </dgm:t>
    </dgm:pt>
    <dgm:pt modelId="{DB0BF80E-0052-4E7C-8303-2FF1B126FE61}" type="parTrans" cxnId="{D9C271FF-FF62-405C-AC07-25E7D1B923E5}">
      <dgm:prSet/>
      <dgm:spPr/>
      <dgm:t>
        <a:bodyPr/>
        <a:lstStyle/>
        <a:p>
          <a:endParaRPr lang="en-US"/>
        </a:p>
      </dgm:t>
    </dgm:pt>
    <dgm:pt modelId="{18222B4A-42F8-4F15-98E7-3C8B503CAE2B}" type="sibTrans" cxnId="{D9C271FF-FF62-405C-AC07-25E7D1B923E5}">
      <dgm:prSet/>
      <dgm:spPr/>
      <dgm:t>
        <a:bodyPr/>
        <a:lstStyle/>
        <a:p>
          <a:endParaRPr lang="en-US"/>
        </a:p>
      </dgm:t>
    </dgm:pt>
    <dgm:pt modelId="{B1676937-B824-4A05-9451-697FBB91A581}">
      <dgm:prSet/>
      <dgm:spPr/>
      <dgm:t>
        <a:bodyPr/>
        <a:lstStyle/>
        <a:p>
          <a:r>
            <a:rPr lang="en-US" dirty="0"/>
            <a:t>finishing</a:t>
          </a:r>
        </a:p>
      </dgm:t>
    </dgm:pt>
    <dgm:pt modelId="{7D08B0E6-9F3D-43DA-87F5-768A6FC2427B}" type="parTrans" cxnId="{044E28F5-E9CE-46C4-9E77-F99FB17E83C8}">
      <dgm:prSet/>
      <dgm:spPr/>
      <dgm:t>
        <a:bodyPr/>
        <a:lstStyle/>
        <a:p>
          <a:endParaRPr lang="en-US"/>
        </a:p>
      </dgm:t>
    </dgm:pt>
    <dgm:pt modelId="{53740868-355B-4EBE-905C-A6CF766760EE}" type="sibTrans" cxnId="{044E28F5-E9CE-46C4-9E77-F99FB17E83C8}">
      <dgm:prSet/>
      <dgm:spPr/>
      <dgm:t>
        <a:bodyPr/>
        <a:lstStyle/>
        <a:p>
          <a:endParaRPr lang="en-US"/>
        </a:p>
      </dgm:t>
    </dgm:pt>
    <dgm:pt modelId="{13AF1C1D-AD82-49A9-B751-4AD1BE7FBFE3}">
      <dgm:prSet/>
      <dgm:spPr/>
      <dgm:t>
        <a:bodyPr/>
        <a:lstStyle/>
        <a:p>
          <a:r>
            <a:rPr lang="en-US" dirty="0"/>
            <a:t>Skeleton </a:t>
          </a:r>
        </a:p>
      </dgm:t>
    </dgm:pt>
    <dgm:pt modelId="{E0E840A5-13D5-4357-A483-E9C50931281D}" type="parTrans" cxnId="{65A5DC9B-94B2-4970-B661-48D451731D58}">
      <dgm:prSet/>
      <dgm:spPr/>
      <dgm:t>
        <a:bodyPr/>
        <a:lstStyle/>
        <a:p>
          <a:endParaRPr lang="en-US"/>
        </a:p>
      </dgm:t>
    </dgm:pt>
    <dgm:pt modelId="{2E5BAEDE-414D-46AF-BA30-A6F75E91DB87}" type="sibTrans" cxnId="{65A5DC9B-94B2-4970-B661-48D451731D58}">
      <dgm:prSet/>
      <dgm:spPr/>
      <dgm:t>
        <a:bodyPr/>
        <a:lstStyle/>
        <a:p>
          <a:endParaRPr lang="en-US"/>
        </a:p>
      </dgm:t>
    </dgm:pt>
    <dgm:pt modelId="{487A23CE-2AC1-4576-8786-AB6ABA6D5586}">
      <dgm:prSet/>
      <dgm:spPr/>
      <dgm:t>
        <a:bodyPr/>
        <a:lstStyle/>
        <a:p>
          <a:r>
            <a:rPr lang="en-US" dirty="0"/>
            <a:t>finishing</a:t>
          </a:r>
        </a:p>
      </dgm:t>
    </dgm:pt>
    <dgm:pt modelId="{8313343A-6741-4010-AE2A-1A48E4BEF533}" type="parTrans" cxnId="{66891D16-A8A8-4690-AAA0-3F4E581FF085}">
      <dgm:prSet/>
      <dgm:spPr/>
      <dgm:t>
        <a:bodyPr/>
        <a:lstStyle/>
        <a:p>
          <a:endParaRPr lang="en-US"/>
        </a:p>
      </dgm:t>
    </dgm:pt>
    <dgm:pt modelId="{C6B763D8-C0E4-4002-B3CB-816583ED1E70}" type="sibTrans" cxnId="{66891D16-A8A8-4690-AAA0-3F4E581FF085}">
      <dgm:prSet/>
      <dgm:spPr/>
      <dgm:t>
        <a:bodyPr/>
        <a:lstStyle/>
        <a:p>
          <a:endParaRPr lang="en-US"/>
        </a:p>
      </dgm:t>
    </dgm:pt>
    <dgm:pt modelId="{98C5AFE5-1B72-4BFE-8F58-16F144B854A8}">
      <dgm:prSet/>
      <dgm:spPr/>
      <dgm:t>
        <a:bodyPr/>
        <a:lstStyle/>
        <a:p>
          <a:r>
            <a:rPr lang="en-US" dirty="0"/>
            <a:t>Skeleton </a:t>
          </a:r>
        </a:p>
      </dgm:t>
    </dgm:pt>
    <dgm:pt modelId="{E2DB22D1-3A76-4348-9A8C-89050066CDE0}" type="parTrans" cxnId="{714B94AA-315B-4969-8EAE-15D5D068B1DB}">
      <dgm:prSet/>
      <dgm:spPr/>
      <dgm:t>
        <a:bodyPr/>
        <a:lstStyle/>
        <a:p>
          <a:endParaRPr lang="en-US"/>
        </a:p>
      </dgm:t>
    </dgm:pt>
    <dgm:pt modelId="{882CD679-2D85-483A-A023-A192C8A52AE1}" type="sibTrans" cxnId="{714B94AA-315B-4969-8EAE-15D5D068B1DB}">
      <dgm:prSet/>
      <dgm:spPr/>
      <dgm:t>
        <a:bodyPr/>
        <a:lstStyle/>
        <a:p>
          <a:endParaRPr lang="en-US"/>
        </a:p>
      </dgm:t>
    </dgm:pt>
    <dgm:pt modelId="{CDFE9128-991A-4A0C-BFF4-273B797B7AE2}">
      <dgm:prSet/>
      <dgm:spPr/>
      <dgm:t>
        <a:bodyPr/>
        <a:lstStyle/>
        <a:p>
          <a:r>
            <a:rPr lang="en-US" dirty="0"/>
            <a:t>Ground Floor </a:t>
          </a:r>
        </a:p>
      </dgm:t>
    </dgm:pt>
    <dgm:pt modelId="{FF311C99-8FE6-41A2-8505-C108BE2FCE72}" type="parTrans" cxnId="{495E244E-2F4F-4114-9AB2-A40A9AA24BA3}">
      <dgm:prSet/>
      <dgm:spPr/>
      <dgm:t>
        <a:bodyPr/>
        <a:lstStyle/>
        <a:p>
          <a:endParaRPr lang="en-US"/>
        </a:p>
      </dgm:t>
    </dgm:pt>
    <dgm:pt modelId="{D49316A8-E05D-442A-A462-BB197127EFB4}" type="sibTrans" cxnId="{495E244E-2F4F-4114-9AB2-A40A9AA24BA3}">
      <dgm:prSet/>
      <dgm:spPr/>
      <dgm:t>
        <a:bodyPr/>
        <a:lstStyle/>
        <a:p>
          <a:endParaRPr lang="en-US"/>
        </a:p>
      </dgm:t>
    </dgm:pt>
    <dgm:pt modelId="{306019DE-828E-46E3-8CCB-7B37A2D02F0E}">
      <dgm:prSet/>
      <dgm:spPr/>
      <dgm:t>
        <a:bodyPr/>
        <a:lstStyle/>
        <a:p>
          <a:r>
            <a:rPr lang="en-US" dirty="0"/>
            <a:t>First Floor </a:t>
          </a:r>
        </a:p>
      </dgm:t>
    </dgm:pt>
    <dgm:pt modelId="{6BAD5697-C665-481E-A8CE-BD047915023E}" type="parTrans" cxnId="{421256B9-137B-4CF4-B986-08D94928563B}">
      <dgm:prSet/>
      <dgm:spPr/>
      <dgm:t>
        <a:bodyPr/>
        <a:lstStyle/>
        <a:p>
          <a:endParaRPr lang="en-US"/>
        </a:p>
      </dgm:t>
    </dgm:pt>
    <dgm:pt modelId="{E95B390A-DDE1-4D86-A3D3-281C18007F86}" type="sibTrans" cxnId="{421256B9-137B-4CF4-B986-08D94928563B}">
      <dgm:prSet/>
      <dgm:spPr/>
      <dgm:t>
        <a:bodyPr/>
        <a:lstStyle/>
        <a:p>
          <a:endParaRPr lang="en-US"/>
        </a:p>
      </dgm:t>
    </dgm:pt>
    <dgm:pt modelId="{0B4BA834-1EB1-4B8F-8F1A-8B972A4B95DC}">
      <dgm:prSet/>
      <dgm:spPr/>
      <dgm:t>
        <a:bodyPr/>
        <a:lstStyle/>
        <a:p>
          <a:r>
            <a:rPr lang="en-US" dirty="0"/>
            <a:t>Second Floor </a:t>
          </a:r>
        </a:p>
      </dgm:t>
    </dgm:pt>
    <dgm:pt modelId="{AC5C72CF-A65F-4E18-87A8-F4E510591106}" type="parTrans" cxnId="{F43AE500-AE35-4EC5-AE19-7675429521F6}">
      <dgm:prSet/>
      <dgm:spPr/>
      <dgm:t>
        <a:bodyPr/>
        <a:lstStyle/>
        <a:p>
          <a:endParaRPr lang="en-US"/>
        </a:p>
      </dgm:t>
    </dgm:pt>
    <dgm:pt modelId="{833A0ADB-73EA-42F2-A6D0-C3C44901F1E7}" type="sibTrans" cxnId="{F43AE500-AE35-4EC5-AE19-7675429521F6}">
      <dgm:prSet/>
      <dgm:spPr/>
      <dgm:t>
        <a:bodyPr/>
        <a:lstStyle/>
        <a:p>
          <a:endParaRPr lang="en-US"/>
        </a:p>
      </dgm:t>
    </dgm:pt>
    <dgm:pt modelId="{8B6206FC-C473-42BB-8250-946A4A59A32B}">
      <dgm:prSet/>
      <dgm:spPr/>
      <dgm:t>
        <a:bodyPr/>
        <a:lstStyle/>
        <a:p>
          <a:r>
            <a:rPr lang="en-US" dirty="0"/>
            <a:t>Ground floor </a:t>
          </a:r>
        </a:p>
      </dgm:t>
    </dgm:pt>
    <dgm:pt modelId="{7D63A8F7-A02C-45F4-BF73-AF9FB6EA2C79}" type="parTrans" cxnId="{46A1A6C4-D1F3-45B0-B025-D8784B6AB1AE}">
      <dgm:prSet/>
      <dgm:spPr/>
      <dgm:t>
        <a:bodyPr/>
        <a:lstStyle/>
        <a:p>
          <a:endParaRPr lang="en-US"/>
        </a:p>
      </dgm:t>
    </dgm:pt>
    <dgm:pt modelId="{DE86ACC3-0221-48CC-8898-DAB83D522AE6}" type="sibTrans" cxnId="{46A1A6C4-D1F3-45B0-B025-D8784B6AB1AE}">
      <dgm:prSet/>
      <dgm:spPr/>
      <dgm:t>
        <a:bodyPr/>
        <a:lstStyle/>
        <a:p>
          <a:endParaRPr lang="en-US"/>
        </a:p>
      </dgm:t>
    </dgm:pt>
    <dgm:pt modelId="{B18D73FB-629A-4A5B-93E9-B4D1DFF43EF4}">
      <dgm:prSet/>
      <dgm:spPr/>
      <dgm:t>
        <a:bodyPr/>
        <a:lstStyle/>
        <a:p>
          <a:r>
            <a:rPr lang="en-US" dirty="0"/>
            <a:t>First Floor </a:t>
          </a:r>
        </a:p>
      </dgm:t>
    </dgm:pt>
    <dgm:pt modelId="{92EB2056-801E-4E77-8E85-97F8AB644A45}" type="parTrans" cxnId="{74FC820A-8E75-4D6D-8255-201C5B497268}">
      <dgm:prSet/>
      <dgm:spPr/>
      <dgm:t>
        <a:bodyPr/>
        <a:lstStyle/>
        <a:p>
          <a:endParaRPr lang="en-US"/>
        </a:p>
      </dgm:t>
    </dgm:pt>
    <dgm:pt modelId="{9A06AB10-8671-4CAB-A3BE-488CBB2DDDEA}" type="sibTrans" cxnId="{74FC820A-8E75-4D6D-8255-201C5B497268}">
      <dgm:prSet/>
      <dgm:spPr/>
      <dgm:t>
        <a:bodyPr/>
        <a:lstStyle/>
        <a:p>
          <a:endParaRPr lang="en-US"/>
        </a:p>
      </dgm:t>
    </dgm:pt>
    <dgm:pt modelId="{87497BEC-2358-4D0B-A8C9-CCC0BFA7C958}">
      <dgm:prSet/>
      <dgm:spPr/>
      <dgm:t>
        <a:bodyPr/>
        <a:lstStyle/>
        <a:p>
          <a:r>
            <a:rPr lang="en-US" dirty="0"/>
            <a:t>Second Floor </a:t>
          </a:r>
        </a:p>
      </dgm:t>
    </dgm:pt>
    <dgm:pt modelId="{36D4B1AC-B48E-483C-A45F-6A123459288A}" type="parTrans" cxnId="{5D475096-F4D5-4AD1-AC02-69A6D9189AF7}">
      <dgm:prSet/>
      <dgm:spPr/>
      <dgm:t>
        <a:bodyPr/>
        <a:lstStyle/>
        <a:p>
          <a:endParaRPr lang="en-US"/>
        </a:p>
      </dgm:t>
    </dgm:pt>
    <dgm:pt modelId="{2E71DC56-7BA9-4BAD-87CC-CFA7A4ECB428}" type="sibTrans" cxnId="{5D475096-F4D5-4AD1-AC02-69A6D9189AF7}">
      <dgm:prSet/>
      <dgm:spPr/>
      <dgm:t>
        <a:bodyPr/>
        <a:lstStyle/>
        <a:p>
          <a:endParaRPr lang="en-US"/>
        </a:p>
      </dgm:t>
    </dgm:pt>
    <dgm:pt modelId="{4D1B6012-E54D-446D-8A01-6421AE8DDE82}">
      <dgm:prSet/>
      <dgm:spPr/>
      <dgm:t>
        <a:bodyPr/>
        <a:lstStyle/>
        <a:p>
          <a:r>
            <a:rPr lang="en-US" dirty="0"/>
            <a:t>Basement </a:t>
          </a:r>
        </a:p>
      </dgm:t>
    </dgm:pt>
    <dgm:pt modelId="{E4B62A0E-2A08-4D81-B416-A64BE0729801}" type="parTrans" cxnId="{C026A375-7ED1-4354-97A3-38A0173FC589}">
      <dgm:prSet/>
      <dgm:spPr/>
      <dgm:t>
        <a:bodyPr/>
        <a:lstStyle/>
        <a:p>
          <a:endParaRPr lang="en-US"/>
        </a:p>
      </dgm:t>
    </dgm:pt>
    <dgm:pt modelId="{183B47B4-35D0-4527-87E2-C15DC29FD9B2}" type="sibTrans" cxnId="{C026A375-7ED1-4354-97A3-38A0173FC589}">
      <dgm:prSet/>
      <dgm:spPr/>
      <dgm:t>
        <a:bodyPr/>
        <a:lstStyle/>
        <a:p>
          <a:endParaRPr lang="en-US"/>
        </a:p>
      </dgm:t>
    </dgm:pt>
    <dgm:pt modelId="{AC9BED2A-F02B-4CD0-863F-3A6FD1C6E3F2}">
      <dgm:prSet/>
      <dgm:spPr/>
      <dgm:t>
        <a:bodyPr/>
        <a:lstStyle/>
        <a:p>
          <a:r>
            <a:rPr lang="en-US" dirty="0"/>
            <a:t>Ground Floor </a:t>
          </a:r>
        </a:p>
      </dgm:t>
    </dgm:pt>
    <dgm:pt modelId="{07D929EF-E2AA-478F-A75F-B2636941983F}" type="parTrans" cxnId="{C2846B06-D0AE-4190-9988-87619D307720}">
      <dgm:prSet/>
      <dgm:spPr/>
      <dgm:t>
        <a:bodyPr/>
        <a:lstStyle/>
        <a:p>
          <a:endParaRPr lang="en-US"/>
        </a:p>
      </dgm:t>
    </dgm:pt>
    <dgm:pt modelId="{D81A6559-ACD6-430C-AA4E-1662D9C4FFAA}" type="sibTrans" cxnId="{C2846B06-D0AE-4190-9988-87619D307720}">
      <dgm:prSet/>
      <dgm:spPr/>
      <dgm:t>
        <a:bodyPr/>
        <a:lstStyle/>
        <a:p>
          <a:endParaRPr lang="en-US"/>
        </a:p>
      </dgm:t>
    </dgm:pt>
    <dgm:pt modelId="{78F05823-6B51-496D-963E-DB25D241F4CE}">
      <dgm:prSet/>
      <dgm:spPr/>
      <dgm:t>
        <a:bodyPr/>
        <a:lstStyle/>
        <a:p>
          <a:r>
            <a:rPr lang="en-US" dirty="0"/>
            <a:t>First Floor </a:t>
          </a:r>
        </a:p>
      </dgm:t>
    </dgm:pt>
    <dgm:pt modelId="{370A8E6D-AA29-448D-BCAA-4A4B6F22BE9A}" type="parTrans" cxnId="{F14F9E48-021C-4A60-BDEA-90DFA9A68076}">
      <dgm:prSet/>
      <dgm:spPr/>
      <dgm:t>
        <a:bodyPr/>
        <a:lstStyle/>
        <a:p>
          <a:endParaRPr lang="en-US"/>
        </a:p>
      </dgm:t>
    </dgm:pt>
    <dgm:pt modelId="{6393054F-BE10-449B-989A-F0ED70C3E6DF}" type="sibTrans" cxnId="{F14F9E48-021C-4A60-BDEA-90DFA9A68076}">
      <dgm:prSet/>
      <dgm:spPr/>
      <dgm:t>
        <a:bodyPr/>
        <a:lstStyle/>
        <a:p>
          <a:endParaRPr lang="en-US"/>
        </a:p>
      </dgm:t>
    </dgm:pt>
    <dgm:pt modelId="{BEB2C9F1-941E-4669-AC12-F80168DE7576}">
      <dgm:prSet/>
      <dgm:spPr/>
      <dgm:t>
        <a:bodyPr/>
        <a:lstStyle/>
        <a:p>
          <a:r>
            <a:rPr lang="en-US" dirty="0"/>
            <a:t>Second Floor </a:t>
          </a:r>
        </a:p>
      </dgm:t>
    </dgm:pt>
    <dgm:pt modelId="{74C20CE5-8587-4C3D-8EB7-C472593BC9A0}" type="parTrans" cxnId="{7A422B52-543A-45C8-9D98-548804406E75}">
      <dgm:prSet/>
      <dgm:spPr/>
      <dgm:t>
        <a:bodyPr/>
        <a:lstStyle/>
        <a:p>
          <a:endParaRPr lang="en-US"/>
        </a:p>
      </dgm:t>
    </dgm:pt>
    <dgm:pt modelId="{05E10258-411E-40A1-9D0E-DB5D61388ECB}" type="sibTrans" cxnId="{7A422B52-543A-45C8-9D98-548804406E75}">
      <dgm:prSet/>
      <dgm:spPr/>
      <dgm:t>
        <a:bodyPr/>
        <a:lstStyle/>
        <a:p>
          <a:endParaRPr lang="en-US"/>
        </a:p>
      </dgm:t>
    </dgm:pt>
    <dgm:pt modelId="{F957D92A-CB98-439E-98DC-F04B9B1F49A0}">
      <dgm:prSet/>
      <dgm:spPr/>
      <dgm:t>
        <a:bodyPr/>
        <a:lstStyle/>
        <a:p>
          <a:r>
            <a:rPr lang="en-US" dirty="0"/>
            <a:t>Basement </a:t>
          </a:r>
        </a:p>
      </dgm:t>
    </dgm:pt>
    <dgm:pt modelId="{2C7DB025-2566-4CF3-8C5B-7EFD6D2748C2}" type="parTrans" cxnId="{590297C1-2DC0-41F8-B27A-CA945B99F703}">
      <dgm:prSet/>
      <dgm:spPr/>
      <dgm:t>
        <a:bodyPr/>
        <a:lstStyle/>
        <a:p>
          <a:endParaRPr lang="en-US"/>
        </a:p>
      </dgm:t>
    </dgm:pt>
    <dgm:pt modelId="{BDD101C5-0CE8-49F5-9F75-BE95E7C36FB2}" type="sibTrans" cxnId="{590297C1-2DC0-41F8-B27A-CA945B99F703}">
      <dgm:prSet/>
      <dgm:spPr/>
      <dgm:t>
        <a:bodyPr/>
        <a:lstStyle/>
        <a:p>
          <a:endParaRPr lang="en-US"/>
        </a:p>
      </dgm:t>
    </dgm:pt>
    <dgm:pt modelId="{B3203B26-0544-4003-A5C5-A77F946E8EF5}">
      <dgm:prSet/>
      <dgm:spPr/>
      <dgm:t>
        <a:bodyPr/>
        <a:lstStyle/>
        <a:p>
          <a:r>
            <a:rPr lang="en-US" dirty="0"/>
            <a:t>Ground Floor </a:t>
          </a:r>
        </a:p>
      </dgm:t>
    </dgm:pt>
    <dgm:pt modelId="{2633C877-B81C-4819-A8D7-0211BA10194F}" type="parTrans" cxnId="{A6172E07-980C-4EB2-AAE7-8B939295A41F}">
      <dgm:prSet/>
      <dgm:spPr/>
      <dgm:t>
        <a:bodyPr/>
        <a:lstStyle/>
        <a:p>
          <a:endParaRPr lang="en-US"/>
        </a:p>
      </dgm:t>
    </dgm:pt>
    <dgm:pt modelId="{5596E9A3-CCD1-4798-A76E-1AD2E86C06F1}" type="sibTrans" cxnId="{A6172E07-980C-4EB2-AAE7-8B939295A41F}">
      <dgm:prSet/>
      <dgm:spPr/>
      <dgm:t>
        <a:bodyPr/>
        <a:lstStyle/>
        <a:p>
          <a:endParaRPr lang="en-US"/>
        </a:p>
      </dgm:t>
    </dgm:pt>
    <dgm:pt modelId="{43025461-EBCE-41DC-B2C3-73F99592A1B1}">
      <dgm:prSet/>
      <dgm:spPr/>
      <dgm:t>
        <a:bodyPr/>
        <a:lstStyle/>
        <a:p>
          <a:r>
            <a:rPr lang="en-US" dirty="0"/>
            <a:t>First Floor </a:t>
          </a:r>
        </a:p>
      </dgm:t>
    </dgm:pt>
    <dgm:pt modelId="{00EE9AD2-A901-428E-9D12-3D886E333AF4}" type="parTrans" cxnId="{C88A4AE7-2551-44CB-93B7-4AF41797FD50}">
      <dgm:prSet/>
      <dgm:spPr/>
      <dgm:t>
        <a:bodyPr/>
        <a:lstStyle/>
        <a:p>
          <a:endParaRPr lang="en-US"/>
        </a:p>
      </dgm:t>
    </dgm:pt>
    <dgm:pt modelId="{069A4750-8482-4B87-BFC1-2E373D44A6DA}" type="sibTrans" cxnId="{C88A4AE7-2551-44CB-93B7-4AF41797FD50}">
      <dgm:prSet/>
      <dgm:spPr/>
      <dgm:t>
        <a:bodyPr/>
        <a:lstStyle/>
        <a:p>
          <a:endParaRPr lang="en-US"/>
        </a:p>
      </dgm:t>
    </dgm:pt>
    <dgm:pt modelId="{B232B281-926B-4E7C-B80C-4D32CE068DA8}">
      <dgm:prSet/>
      <dgm:spPr/>
      <dgm:t>
        <a:bodyPr/>
        <a:lstStyle/>
        <a:p>
          <a:r>
            <a:rPr lang="en-US" dirty="0"/>
            <a:t>Second Floor </a:t>
          </a:r>
        </a:p>
      </dgm:t>
    </dgm:pt>
    <dgm:pt modelId="{B98B69ED-0DFD-4D20-8683-CC1104500F76}" type="parTrans" cxnId="{E175D235-2FA4-408F-873B-1CD7EB647970}">
      <dgm:prSet/>
      <dgm:spPr/>
      <dgm:t>
        <a:bodyPr/>
        <a:lstStyle/>
        <a:p>
          <a:endParaRPr lang="en-US"/>
        </a:p>
      </dgm:t>
    </dgm:pt>
    <dgm:pt modelId="{35A01E09-705F-42DA-BFA2-44EE7C06369C}" type="sibTrans" cxnId="{E175D235-2FA4-408F-873B-1CD7EB647970}">
      <dgm:prSet/>
      <dgm:spPr/>
      <dgm:t>
        <a:bodyPr/>
        <a:lstStyle/>
        <a:p>
          <a:endParaRPr lang="en-US"/>
        </a:p>
      </dgm:t>
    </dgm:pt>
    <dgm:pt modelId="{3A7F42B4-30BE-4C73-A0EF-92F52C7FB5D6}" type="pres">
      <dgm:prSet presAssocID="{0A20320F-0620-41B4-9395-59FC36A8AF1E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8E24D255-B276-4CCE-B525-CF1BB5C8D66B}" type="pres">
      <dgm:prSet presAssocID="{A5A017A6-D551-48DF-8EF7-CF840DFD8B8E}" presName="hierRoot1" presStyleCnt="0">
        <dgm:presLayoutVars>
          <dgm:hierBranch val="init"/>
        </dgm:presLayoutVars>
      </dgm:prSet>
      <dgm:spPr/>
    </dgm:pt>
    <dgm:pt modelId="{87F5FCB7-F76D-471B-82FE-DDBBCB88ECDA}" type="pres">
      <dgm:prSet presAssocID="{A5A017A6-D551-48DF-8EF7-CF840DFD8B8E}" presName="rootComposite1" presStyleCnt="0"/>
      <dgm:spPr/>
    </dgm:pt>
    <dgm:pt modelId="{6783E10F-5E5D-44B0-89D1-3EA13360CFE9}" type="pres">
      <dgm:prSet presAssocID="{A5A017A6-D551-48DF-8EF7-CF840DFD8B8E}" presName="rootText1" presStyleLbl="node0" presStyleIdx="0" presStyleCnt="1" custScaleX="169098" custScaleY="116590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CA1419D0-EC80-408E-97B0-4D4276D6987A}" type="pres">
      <dgm:prSet presAssocID="{A5A017A6-D551-48DF-8EF7-CF840DFD8B8E}" presName="rootConnector1" presStyleLbl="node1" presStyleIdx="0" presStyleCnt="0"/>
      <dgm:spPr/>
      <dgm:t>
        <a:bodyPr/>
        <a:lstStyle/>
        <a:p>
          <a:endParaRPr lang="en-US"/>
        </a:p>
      </dgm:t>
    </dgm:pt>
    <dgm:pt modelId="{074900FA-6312-4BBA-805D-ECFAE12DB80D}" type="pres">
      <dgm:prSet presAssocID="{A5A017A6-D551-48DF-8EF7-CF840DFD8B8E}" presName="hierChild2" presStyleCnt="0"/>
      <dgm:spPr/>
    </dgm:pt>
    <dgm:pt modelId="{D503D0A8-19A2-42CB-90A0-FFF70F931E2E}" type="pres">
      <dgm:prSet presAssocID="{DDD43708-DE24-4B4A-BD1A-2B95DF8A2933}" presName="Name37" presStyleLbl="parChTrans1D2" presStyleIdx="0" presStyleCnt="3"/>
      <dgm:spPr/>
      <dgm:t>
        <a:bodyPr/>
        <a:lstStyle/>
        <a:p>
          <a:endParaRPr lang="en-US"/>
        </a:p>
      </dgm:t>
    </dgm:pt>
    <dgm:pt modelId="{8F3A4A4F-E5FA-49E5-8D92-F8EA20744B6A}" type="pres">
      <dgm:prSet presAssocID="{65A8B2AD-31D2-4E35-9298-9CDA14DE4F9C}" presName="hierRoot2" presStyleCnt="0">
        <dgm:presLayoutVars>
          <dgm:hierBranch val="init"/>
        </dgm:presLayoutVars>
      </dgm:prSet>
      <dgm:spPr/>
    </dgm:pt>
    <dgm:pt modelId="{008CEABC-9A0D-46A0-8D6E-0E857FE355CC}" type="pres">
      <dgm:prSet presAssocID="{65A8B2AD-31D2-4E35-9298-9CDA14DE4F9C}" presName="rootComposite" presStyleCnt="0"/>
      <dgm:spPr/>
    </dgm:pt>
    <dgm:pt modelId="{BD4E8806-FFBA-4847-A342-EFEBEA0FBBF6}" type="pres">
      <dgm:prSet presAssocID="{65A8B2AD-31D2-4E35-9298-9CDA14DE4F9C}" presName="rootText" presStyleLbl="node2" presStyleIdx="0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280DF292-0544-4744-9F27-20D76B5314B6}" type="pres">
      <dgm:prSet presAssocID="{65A8B2AD-31D2-4E35-9298-9CDA14DE4F9C}" presName="rootConnector" presStyleLbl="node2" presStyleIdx="0" presStyleCnt="3"/>
      <dgm:spPr/>
      <dgm:t>
        <a:bodyPr/>
        <a:lstStyle/>
        <a:p>
          <a:endParaRPr lang="en-US"/>
        </a:p>
      </dgm:t>
    </dgm:pt>
    <dgm:pt modelId="{14775606-DED9-4B90-B0E4-B41A24ACB10B}" type="pres">
      <dgm:prSet presAssocID="{65A8B2AD-31D2-4E35-9298-9CDA14DE4F9C}" presName="hierChild4" presStyleCnt="0"/>
      <dgm:spPr/>
    </dgm:pt>
    <dgm:pt modelId="{C849D708-6752-4E81-AD09-A229F6F748EF}" type="pres">
      <dgm:prSet presAssocID="{7D08B0E6-9F3D-43DA-87F5-768A6FC2427B}" presName="Name37" presStyleLbl="parChTrans1D3" presStyleIdx="0" presStyleCnt="4"/>
      <dgm:spPr/>
      <dgm:t>
        <a:bodyPr/>
        <a:lstStyle/>
        <a:p>
          <a:endParaRPr lang="en-US"/>
        </a:p>
      </dgm:t>
    </dgm:pt>
    <dgm:pt modelId="{B40426B9-9C9F-42C1-9EDD-750252108279}" type="pres">
      <dgm:prSet presAssocID="{B1676937-B824-4A05-9451-697FBB91A581}" presName="hierRoot2" presStyleCnt="0">
        <dgm:presLayoutVars>
          <dgm:hierBranch val="init"/>
        </dgm:presLayoutVars>
      </dgm:prSet>
      <dgm:spPr/>
    </dgm:pt>
    <dgm:pt modelId="{36E718B7-3CD2-414E-894C-88F4D62DD5A5}" type="pres">
      <dgm:prSet presAssocID="{B1676937-B824-4A05-9451-697FBB91A581}" presName="rootComposite" presStyleCnt="0"/>
      <dgm:spPr/>
    </dgm:pt>
    <dgm:pt modelId="{C46501B3-CD4A-46E1-987A-7594BF8A3E1D}" type="pres">
      <dgm:prSet presAssocID="{B1676937-B824-4A05-9451-697FBB91A581}" presName="rootText" presStyleLbl="node3" presStyleIdx="0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271943A6-858C-40EF-AB71-09D1C9DBBEB1}" type="pres">
      <dgm:prSet presAssocID="{B1676937-B824-4A05-9451-697FBB91A581}" presName="rootConnector" presStyleLbl="node3" presStyleIdx="0" presStyleCnt="4"/>
      <dgm:spPr/>
      <dgm:t>
        <a:bodyPr/>
        <a:lstStyle/>
        <a:p>
          <a:endParaRPr lang="en-US"/>
        </a:p>
      </dgm:t>
    </dgm:pt>
    <dgm:pt modelId="{24B30A2D-3894-476F-B028-E8E0C578AE13}" type="pres">
      <dgm:prSet presAssocID="{B1676937-B824-4A05-9451-697FBB91A581}" presName="hierChild4" presStyleCnt="0"/>
      <dgm:spPr/>
    </dgm:pt>
    <dgm:pt modelId="{719E0893-2B36-4C26-AA8F-481467AAC4C7}" type="pres">
      <dgm:prSet presAssocID="{7D63A8F7-A02C-45F4-BF73-AF9FB6EA2C79}" presName="Name37" presStyleLbl="parChTrans1D4" presStyleIdx="0" presStyleCnt="14"/>
      <dgm:spPr/>
      <dgm:t>
        <a:bodyPr/>
        <a:lstStyle/>
        <a:p>
          <a:endParaRPr lang="en-US"/>
        </a:p>
      </dgm:t>
    </dgm:pt>
    <dgm:pt modelId="{F0CC35C6-3B1C-430A-861A-F3EAA3127E14}" type="pres">
      <dgm:prSet presAssocID="{8B6206FC-C473-42BB-8250-946A4A59A32B}" presName="hierRoot2" presStyleCnt="0">
        <dgm:presLayoutVars>
          <dgm:hierBranch val="init"/>
        </dgm:presLayoutVars>
      </dgm:prSet>
      <dgm:spPr/>
    </dgm:pt>
    <dgm:pt modelId="{F33F1B92-E432-40E4-8694-957ACB597B9C}" type="pres">
      <dgm:prSet presAssocID="{8B6206FC-C473-42BB-8250-946A4A59A32B}" presName="rootComposite" presStyleCnt="0"/>
      <dgm:spPr/>
    </dgm:pt>
    <dgm:pt modelId="{A96234A0-DF95-4B21-9CB0-294E96F85B22}" type="pres">
      <dgm:prSet presAssocID="{8B6206FC-C473-42BB-8250-946A4A59A32B}" presName="rootText" presStyleLbl="node4" presStyleIdx="0" presStyleCnt="1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F9F1549A-B64D-4C82-8926-6783D08EE207}" type="pres">
      <dgm:prSet presAssocID="{8B6206FC-C473-42BB-8250-946A4A59A32B}" presName="rootConnector" presStyleLbl="node4" presStyleIdx="0" presStyleCnt="14"/>
      <dgm:spPr/>
      <dgm:t>
        <a:bodyPr/>
        <a:lstStyle/>
        <a:p>
          <a:endParaRPr lang="en-US"/>
        </a:p>
      </dgm:t>
    </dgm:pt>
    <dgm:pt modelId="{C29F5BB3-CD1D-4D56-83CE-47A15B9DD8D3}" type="pres">
      <dgm:prSet presAssocID="{8B6206FC-C473-42BB-8250-946A4A59A32B}" presName="hierChild4" presStyleCnt="0"/>
      <dgm:spPr/>
    </dgm:pt>
    <dgm:pt modelId="{5E7C0437-C6B1-46B8-91C3-46C658068F94}" type="pres">
      <dgm:prSet presAssocID="{8B6206FC-C473-42BB-8250-946A4A59A32B}" presName="hierChild5" presStyleCnt="0"/>
      <dgm:spPr/>
    </dgm:pt>
    <dgm:pt modelId="{FC3EBAA5-44E9-428F-AD6D-BF8588B9A840}" type="pres">
      <dgm:prSet presAssocID="{92EB2056-801E-4E77-8E85-97F8AB644A45}" presName="Name37" presStyleLbl="parChTrans1D4" presStyleIdx="1" presStyleCnt="14"/>
      <dgm:spPr/>
      <dgm:t>
        <a:bodyPr/>
        <a:lstStyle/>
        <a:p>
          <a:endParaRPr lang="en-US"/>
        </a:p>
      </dgm:t>
    </dgm:pt>
    <dgm:pt modelId="{3B436968-E1E0-4550-9997-B6A02A46A98C}" type="pres">
      <dgm:prSet presAssocID="{B18D73FB-629A-4A5B-93E9-B4D1DFF43EF4}" presName="hierRoot2" presStyleCnt="0">
        <dgm:presLayoutVars>
          <dgm:hierBranch val="init"/>
        </dgm:presLayoutVars>
      </dgm:prSet>
      <dgm:spPr/>
    </dgm:pt>
    <dgm:pt modelId="{C36DDC73-4B61-4CC3-9CFC-00F2D0118CE3}" type="pres">
      <dgm:prSet presAssocID="{B18D73FB-629A-4A5B-93E9-B4D1DFF43EF4}" presName="rootComposite" presStyleCnt="0"/>
      <dgm:spPr/>
    </dgm:pt>
    <dgm:pt modelId="{89C53788-8DD3-47AF-A647-C5DCEAE89B69}" type="pres">
      <dgm:prSet presAssocID="{B18D73FB-629A-4A5B-93E9-B4D1DFF43EF4}" presName="rootText" presStyleLbl="node4" presStyleIdx="1" presStyleCnt="1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E8FAB468-CAAD-4E68-A3D8-B033B4428108}" type="pres">
      <dgm:prSet presAssocID="{B18D73FB-629A-4A5B-93E9-B4D1DFF43EF4}" presName="rootConnector" presStyleLbl="node4" presStyleIdx="1" presStyleCnt="14"/>
      <dgm:spPr/>
      <dgm:t>
        <a:bodyPr/>
        <a:lstStyle/>
        <a:p>
          <a:endParaRPr lang="en-US"/>
        </a:p>
      </dgm:t>
    </dgm:pt>
    <dgm:pt modelId="{9A6154C1-9199-40E2-AD43-33A4F8A2226F}" type="pres">
      <dgm:prSet presAssocID="{B18D73FB-629A-4A5B-93E9-B4D1DFF43EF4}" presName="hierChild4" presStyleCnt="0"/>
      <dgm:spPr/>
    </dgm:pt>
    <dgm:pt modelId="{305F615D-6A0F-4D4C-BDC0-5010B9EC765D}" type="pres">
      <dgm:prSet presAssocID="{B18D73FB-629A-4A5B-93E9-B4D1DFF43EF4}" presName="hierChild5" presStyleCnt="0"/>
      <dgm:spPr/>
    </dgm:pt>
    <dgm:pt modelId="{91D50763-9B31-4CE1-81E9-B97677215E23}" type="pres">
      <dgm:prSet presAssocID="{36D4B1AC-B48E-483C-A45F-6A123459288A}" presName="Name37" presStyleLbl="parChTrans1D4" presStyleIdx="2" presStyleCnt="14"/>
      <dgm:spPr/>
      <dgm:t>
        <a:bodyPr/>
        <a:lstStyle/>
        <a:p>
          <a:endParaRPr lang="en-US"/>
        </a:p>
      </dgm:t>
    </dgm:pt>
    <dgm:pt modelId="{8A1BF9F4-752C-4959-90E8-CFF159E543AB}" type="pres">
      <dgm:prSet presAssocID="{87497BEC-2358-4D0B-A8C9-CCC0BFA7C958}" presName="hierRoot2" presStyleCnt="0">
        <dgm:presLayoutVars>
          <dgm:hierBranch val="init"/>
        </dgm:presLayoutVars>
      </dgm:prSet>
      <dgm:spPr/>
    </dgm:pt>
    <dgm:pt modelId="{0C8FAE4C-399E-4F70-95AE-A10A6BDC9649}" type="pres">
      <dgm:prSet presAssocID="{87497BEC-2358-4D0B-A8C9-CCC0BFA7C958}" presName="rootComposite" presStyleCnt="0"/>
      <dgm:spPr/>
    </dgm:pt>
    <dgm:pt modelId="{C930C5E9-86CA-4635-A8B6-A15616ADB627}" type="pres">
      <dgm:prSet presAssocID="{87497BEC-2358-4D0B-A8C9-CCC0BFA7C958}" presName="rootText" presStyleLbl="node4" presStyleIdx="2" presStyleCnt="1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396CEF54-2E1E-4E56-8265-1137EE1CA1AF}" type="pres">
      <dgm:prSet presAssocID="{87497BEC-2358-4D0B-A8C9-CCC0BFA7C958}" presName="rootConnector" presStyleLbl="node4" presStyleIdx="2" presStyleCnt="14"/>
      <dgm:spPr/>
      <dgm:t>
        <a:bodyPr/>
        <a:lstStyle/>
        <a:p>
          <a:endParaRPr lang="en-US"/>
        </a:p>
      </dgm:t>
    </dgm:pt>
    <dgm:pt modelId="{E97303F7-9EE8-4DBB-AEF0-18547FDE5EF5}" type="pres">
      <dgm:prSet presAssocID="{87497BEC-2358-4D0B-A8C9-CCC0BFA7C958}" presName="hierChild4" presStyleCnt="0"/>
      <dgm:spPr/>
    </dgm:pt>
    <dgm:pt modelId="{0F150AA4-08CA-4125-B7F9-974308C37267}" type="pres">
      <dgm:prSet presAssocID="{87497BEC-2358-4D0B-A8C9-CCC0BFA7C958}" presName="hierChild5" presStyleCnt="0"/>
      <dgm:spPr/>
    </dgm:pt>
    <dgm:pt modelId="{5D5C32B0-BC24-4FCB-AFA0-6957F1941E8A}" type="pres">
      <dgm:prSet presAssocID="{B1676937-B824-4A05-9451-697FBB91A581}" presName="hierChild5" presStyleCnt="0"/>
      <dgm:spPr/>
    </dgm:pt>
    <dgm:pt modelId="{827A1217-7638-4443-A759-8C7A45516C51}" type="pres">
      <dgm:prSet presAssocID="{E0E840A5-13D5-4357-A483-E9C50931281D}" presName="Name37" presStyleLbl="parChTrans1D3" presStyleIdx="1" presStyleCnt="4"/>
      <dgm:spPr/>
      <dgm:t>
        <a:bodyPr/>
        <a:lstStyle/>
        <a:p>
          <a:endParaRPr lang="en-US"/>
        </a:p>
      </dgm:t>
    </dgm:pt>
    <dgm:pt modelId="{A1EBDA98-CE97-4CAA-874C-9627D73E90C0}" type="pres">
      <dgm:prSet presAssocID="{13AF1C1D-AD82-49A9-B751-4AD1BE7FBFE3}" presName="hierRoot2" presStyleCnt="0">
        <dgm:presLayoutVars>
          <dgm:hierBranch val="init"/>
        </dgm:presLayoutVars>
      </dgm:prSet>
      <dgm:spPr/>
    </dgm:pt>
    <dgm:pt modelId="{573E4923-3D29-4D67-93F4-26D68F51D812}" type="pres">
      <dgm:prSet presAssocID="{13AF1C1D-AD82-49A9-B751-4AD1BE7FBFE3}" presName="rootComposite" presStyleCnt="0"/>
      <dgm:spPr/>
    </dgm:pt>
    <dgm:pt modelId="{9C26A00A-F8F8-4EB0-871D-515963142186}" type="pres">
      <dgm:prSet presAssocID="{13AF1C1D-AD82-49A9-B751-4AD1BE7FBFE3}" presName="rootText" presStyleLbl="node3" presStyleIdx="1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EDB3FC42-78A0-4A16-92D5-4F2D0980FAE3}" type="pres">
      <dgm:prSet presAssocID="{13AF1C1D-AD82-49A9-B751-4AD1BE7FBFE3}" presName="rootConnector" presStyleLbl="node3" presStyleIdx="1" presStyleCnt="4"/>
      <dgm:spPr/>
      <dgm:t>
        <a:bodyPr/>
        <a:lstStyle/>
        <a:p>
          <a:endParaRPr lang="en-US"/>
        </a:p>
      </dgm:t>
    </dgm:pt>
    <dgm:pt modelId="{8F2D08BA-597E-4AAC-9365-7C1781293BC7}" type="pres">
      <dgm:prSet presAssocID="{13AF1C1D-AD82-49A9-B751-4AD1BE7FBFE3}" presName="hierChild4" presStyleCnt="0"/>
      <dgm:spPr/>
    </dgm:pt>
    <dgm:pt modelId="{687B42E8-F713-4D67-A866-B628087946F1}" type="pres">
      <dgm:prSet presAssocID="{FF311C99-8FE6-41A2-8505-C108BE2FCE72}" presName="Name37" presStyleLbl="parChTrans1D4" presStyleIdx="3" presStyleCnt="14"/>
      <dgm:spPr/>
      <dgm:t>
        <a:bodyPr/>
        <a:lstStyle/>
        <a:p>
          <a:endParaRPr lang="en-US"/>
        </a:p>
      </dgm:t>
    </dgm:pt>
    <dgm:pt modelId="{73E6EB04-C5B6-471F-AE63-CC4CAB7ECAA8}" type="pres">
      <dgm:prSet presAssocID="{CDFE9128-991A-4A0C-BFF4-273B797B7AE2}" presName="hierRoot2" presStyleCnt="0">
        <dgm:presLayoutVars>
          <dgm:hierBranch val="init"/>
        </dgm:presLayoutVars>
      </dgm:prSet>
      <dgm:spPr/>
    </dgm:pt>
    <dgm:pt modelId="{872F4371-3819-47DD-8473-EB2888AB9A1E}" type="pres">
      <dgm:prSet presAssocID="{CDFE9128-991A-4A0C-BFF4-273B797B7AE2}" presName="rootComposite" presStyleCnt="0"/>
      <dgm:spPr/>
    </dgm:pt>
    <dgm:pt modelId="{7FA8CBFB-3B12-47E4-97D0-5C998AAA1FB8}" type="pres">
      <dgm:prSet presAssocID="{CDFE9128-991A-4A0C-BFF4-273B797B7AE2}" presName="rootText" presStyleLbl="node4" presStyleIdx="3" presStyleCnt="1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4EF22D59-FAE8-4963-8D60-E1B5595FB1C8}" type="pres">
      <dgm:prSet presAssocID="{CDFE9128-991A-4A0C-BFF4-273B797B7AE2}" presName="rootConnector" presStyleLbl="node4" presStyleIdx="3" presStyleCnt="14"/>
      <dgm:spPr/>
      <dgm:t>
        <a:bodyPr/>
        <a:lstStyle/>
        <a:p>
          <a:endParaRPr lang="en-US"/>
        </a:p>
      </dgm:t>
    </dgm:pt>
    <dgm:pt modelId="{514F558D-41C5-4263-A786-0CAE77256873}" type="pres">
      <dgm:prSet presAssocID="{CDFE9128-991A-4A0C-BFF4-273B797B7AE2}" presName="hierChild4" presStyleCnt="0"/>
      <dgm:spPr/>
    </dgm:pt>
    <dgm:pt modelId="{D1627976-15E5-463B-983C-092BA34CAEB7}" type="pres">
      <dgm:prSet presAssocID="{CDFE9128-991A-4A0C-BFF4-273B797B7AE2}" presName="hierChild5" presStyleCnt="0"/>
      <dgm:spPr/>
    </dgm:pt>
    <dgm:pt modelId="{C2BB9A1C-D983-4400-8F68-3EB595607521}" type="pres">
      <dgm:prSet presAssocID="{6BAD5697-C665-481E-A8CE-BD047915023E}" presName="Name37" presStyleLbl="parChTrans1D4" presStyleIdx="4" presStyleCnt="14"/>
      <dgm:spPr/>
      <dgm:t>
        <a:bodyPr/>
        <a:lstStyle/>
        <a:p>
          <a:endParaRPr lang="en-US"/>
        </a:p>
      </dgm:t>
    </dgm:pt>
    <dgm:pt modelId="{5974BE24-CAC3-483F-AB30-AD4027E6A480}" type="pres">
      <dgm:prSet presAssocID="{306019DE-828E-46E3-8CCB-7B37A2D02F0E}" presName="hierRoot2" presStyleCnt="0">
        <dgm:presLayoutVars>
          <dgm:hierBranch val="init"/>
        </dgm:presLayoutVars>
      </dgm:prSet>
      <dgm:spPr/>
    </dgm:pt>
    <dgm:pt modelId="{97F5D878-436F-4ACE-8B61-4D9B9FD818A4}" type="pres">
      <dgm:prSet presAssocID="{306019DE-828E-46E3-8CCB-7B37A2D02F0E}" presName="rootComposite" presStyleCnt="0"/>
      <dgm:spPr/>
    </dgm:pt>
    <dgm:pt modelId="{4779D32D-E968-446B-8F12-17306567B66A}" type="pres">
      <dgm:prSet presAssocID="{306019DE-828E-46E3-8CCB-7B37A2D02F0E}" presName="rootText" presStyleLbl="node4" presStyleIdx="4" presStyleCnt="1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058DE8C7-DCF8-4419-823E-B06AA61F6DE3}" type="pres">
      <dgm:prSet presAssocID="{306019DE-828E-46E3-8CCB-7B37A2D02F0E}" presName="rootConnector" presStyleLbl="node4" presStyleIdx="4" presStyleCnt="14"/>
      <dgm:spPr/>
      <dgm:t>
        <a:bodyPr/>
        <a:lstStyle/>
        <a:p>
          <a:endParaRPr lang="en-US"/>
        </a:p>
      </dgm:t>
    </dgm:pt>
    <dgm:pt modelId="{D07A4FD9-F82E-4F61-98C6-3CC68AFFD3D1}" type="pres">
      <dgm:prSet presAssocID="{306019DE-828E-46E3-8CCB-7B37A2D02F0E}" presName="hierChild4" presStyleCnt="0"/>
      <dgm:spPr/>
    </dgm:pt>
    <dgm:pt modelId="{2E091FD4-F72C-46D5-8B57-21947A3763D1}" type="pres">
      <dgm:prSet presAssocID="{306019DE-828E-46E3-8CCB-7B37A2D02F0E}" presName="hierChild5" presStyleCnt="0"/>
      <dgm:spPr/>
    </dgm:pt>
    <dgm:pt modelId="{CE66C036-3BAD-4470-A3E7-F8B37A2CDCD2}" type="pres">
      <dgm:prSet presAssocID="{AC5C72CF-A65F-4E18-87A8-F4E510591106}" presName="Name37" presStyleLbl="parChTrans1D4" presStyleIdx="5" presStyleCnt="14"/>
      <dgm:spPr/>
      <dgm:t>
        <a:bodyPr/>
        <a:lstStyle/>
        <a:p>
          <a:endParaRPr lang="en-US"/>
        </a:p>
      </dgm:t>
    </dgm:pt>
    <dgm:pt modelId="{76F8CB75-685F-46D0-9177-9DDB6CDE8095}" type="pres">
      <dgm:prSet presAssocID="{0B4BA834-1EB1-4B8F-8F1A-8B972A4B95DC}" presName="hierRoot2" presStyleCnt="0">
        <dgm:presLayoutVars>
          <dgm:hierBranch val="init"/>
        </dgm:presLayoutVars>
      </dgm:prSet>
      <dgm:spPr/>
    </dgm:pt>
    <dgm:pt modelId="{1ED7C756-EA54-4A61-8C9B-0295CB911EA6}" type="pres">
      <dgm:prSet presAssocID="{0B4BA834-1EB1-4B8F-8F1A-8B972A4B95DC}" presName="rootComposite" presStyleCnt="0"/>
      <dgm:spPr/>
    </dgm:pt>
    <dgm:pt modelId="{22C29D34-AC34-4275-A4E2-22FF4F8F07C3}" type="pres">
      <dgm:prSet presAssocID="{0B4BA834-1EB1-4B8F-8F1A-8B972A4B95DC}" presName="rootText" presStyleLbl="node4" presStyleIdx="5" presStyleCnt="1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0C0DC940-C733-4974-A10E-D18A7BEC3CBD}" type="pres">
      <dgm:prSet presAssocID="{0B4BA834-1EB1-4B8F-8F1A-8B972A4B95DC}" presName="rootConnector" presStyleLbl="node4" presStyleIdx="5" presStyleCnt="14"/>
      <dgm:spPr/>
      <dgm:t>
        <a:bodyPr/>
        <a:lstStyle/>
        <a:p>
          <a:endParaRPr lang="en-US"/>
        </a:p>
      </dgm:t>
    </dgm:pt>
    <dgm:pt modelId="{6FF00CA5-8AC9-4DC9-A044-070C532BFF3E}" type="pres">
      <dgm:prSet presAssocID="{0B4BA834-1EB1-4B8F-8F1A-8B972A4B95DC}" presName="hierChild4" presStyleCnt="0"/>
      <dgm:spPr/>
    </dgm:pt>
    <dgm:pt modelId="{89B624A4-5537-4494-B49A-5CD0608B92AA}" type="pres">
      <dgm:prSet presAssocID="{0B4BA834-1EB1-4B8F-8F1A-8B972A4B95DC}" presName="hierChild5" presStyleCnt="0"/>
      <dgm:spPr/>
    </dgm:pt>
    <dgm:pt modelId="{896BABDA-ED86-4C0D-926A-6358DE1E05A1}" type="pres">
      <dgm:prSet presAssocID="{13AF1C1D-AD82-49A9-B751-4AD1BE7FBFE3}" presName="hierChild5" presStyleCnt="0"/>
      <dgm:spPr/>
    </dgm:pt>
    <dgm:pt modelId="{3C33658E-5CFE-4FA5-BCED-D3692B365657}" type="pres">
      <dgm:prSet presAssocID="{65A8B2AD-31D2-4E35-9298-9CDA14DE4F9C}" presName="hierChild5" presStyleCnt="0"/>
      <dgm:spPr/>
    </dgm:pt>
    <dgm:pt modelId="{ABE42907-9319-4185-B115-9BFC527F901C}" type="pres">
      <dgm:prSet presAssocID="{DB0BF80E-0052-4E7C-8303-2FF1B126FE61}" presName="Name37" presStyleLbl="parChTrans1D2" presStyleIdx="1" presStyleCnt="3"/>
      <dgm:spPr/>
      <dgm:t>
        <a:bodyPr/>
        <a:lstStyle/>
        <a:p>
          <a:endParaRPr lang="en-US"/>
        </a:p>
      </dgm:t>
    </dgm:pt>
    <dgm:pt modelId="{14F6D9B1-B583-49BF-84DB-841AE6ACF336}" type="pres">
      <dgm:prSet presAssocID="{9AA1707A-3BB0-4B21-A6F1-F7096780477B}" presName="hierRoot2" presStyleCnt="0">
        <dgm:presLayoutVars>
          <dgm:hierBranch val="hang"/>
        </dgm:presLayoutVars>
      </dgm:prSet>
      <dgm:spPr/>
    </dgm:pt>
    <dgm:pt modelId="{BD68D656-C76A-42B3-A501-E36A5B9030C7}" type="pres">
      <dgm:prSet presAssocID="{9AA1707A-3BB0-4B21-A6F1-F7096780477B}" presName="rootComposite" presStyleCnt="0"/>
      <dgm:spPr/>
    </dgm:pt>
    <dgm:pt modelId="{7ABA4F9D-AC16-4879-9C6A-3D45184A90A7}" type="pres">
      <dgm:prSet presAssocID="{9AA1707A-3BB0-4B21-A6F1-F7096780477B}" presName="rootText" presStyleLbl="node2" presStyleIdx="1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0B829D7B-B73B-4E97-BB14-B87C6F4B557E}" type="pres">
      <dgm:prSet presAssocID="{9AA1707A-3BB0-4B21-A6F1-F7096780477B}" presName="rootConnector" presStyleLbl="node2" presStyleIdx="1" presStyleCnt="3"/>
      <dgm:spPr/>
      <dgm:t>
        <a:bodyPr/>
        <a:lstStyle/>
        <a:p>
          <a:endParaRPr lang="en-US"/>
        </a:p>
      </dgm:t>
    </dgm:pt>
    <dgm:pt modelId="{B16219D9-63DC-40E6-BD69-450325E5F657}" type="pres">
      <dgm:prSet presAssocID="{9AA1707A-3BB0-4B21-A6F1-F7096780477B}" presName="hierChild4" presStyleCnt="0"/>
      <dgm:spPr/>
    </dgm:pt>
    <dgm:pt modelId="{64CBD316-8FFB-4A53-8D3E-C2400587AED4}" type="pres">
      <dgm:prSet presAssocID="{9AA1707A-3BB0-4B21-A6F1-F7096780477B}" presName="hierChild5" presStyleCnt="0"/>
      <dgm:spPr/>
    </dgm:pt>
    <dgm:pt modelId="{CD1E1314-B2C6-4B62-A2BF-6B8B7172C399}" type="pres">
      <dgm:prSet presAssocID="{D193EDE0-A4FA-41AF-A71E-2307A99E688A}" presName="Name37" presStyleLbl="parChTrans1D2" presStyleIdx="2" presStyleCnt="3"/>
      <dgm:spPr/>
      <dgm:t>
        <a:bodyPr/>
        <a:lstStyle/>
        <a:p>
          <a:endParaRPr lang="en-US"/>
        </a:p>
      </dgm:t>
    </dgm:pt>
    <dgm:pt modelId="{ECE26F47-FEB0-4B5F-9E96-60C739F5BEA4}" type="pres">
      <dgm:prSet presAssocID="{353BBE8D-128D-4108-A216-E3FD36A59A49}" presName="hierRoot2" presStyleCnt="0">
        <dgm:presLayoutVars>
          <dgm:hierBranch val="init"/>
        </dgm:presLayoutVars>
      </dgm:prSet>
      <dgm:spPr/>
    </dgm:pt>
    <dgm:pt modelId="{3A71B042-0C43-46CB-8144-C534BD5B6AB8}" type="pres">
      <dgm:prSet presAssocID="{353BBE8D-128D-4108-A216-E3FD36A59A49}" presName="rootComposite" presStyleCnt="0"/>
      <dgm:spPr/>
    </dgm:pt>
    <dgm:pt modelId="{B218A38B-62F0-401A-9B33-AED67BEFD4A8}" type="pres">
      <dgm:prSet presAssocID="{353BBE8D-128D-4108-A216-E3FD36A59A49}" presName="rootText" presStyleLbl="node2" presStyleIdx="2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1F2A66A0-5C50-4FCA-99A7-67013D367520}" type="pres">
      <dgm:prSet presAssocID="{353BBE8D-128D-4108-A216-E3FD36A59A49}" presName="rootConnector" presStyleLbl="node2" presStyleIdx="2" presStyleCnt="3"/>
      <dgm:spPr/>
      <dgm:t>
        <a:bodyPr/>
        <a:lstStyle/>
        <a:p>
          <a:endParaRPr lang="en-US"/>
        </a:p>
      </dgm:t>
    </dgm:pt>
    <dgm:pt modelId="{DE2166D9-34E5-46EF-B1E2-31857F3F24C7}" type="pres">
      <dgm:prSet presAssocID="{353BBE8D-128D-4108-A216-E3FD36A59A49}" presName="hierChild4" presStyleCnt="0"/>
      <dgm:spPr/>
    </dgm:pt>
    <dgm:pt modelId="{F38EFC0D-A02A-44E0-8528-FDA9902138CD}" type="pres">
      <dgm:prSet presAssocID="{8313343A-6741-4010-AE2A-1A48E4BEF533}" presName="Name37" presStyleLbl="parChTrans1D3" presStyleIdx="2" presStyleCnt="4"/>
      <dgm:spPr/>
      <dgm:t>
        <a:bodyPr/>
        <a:lstStyle/>
        <a:p>
          <a:endParaRPr lang="en-US"/>
        </a:p>
      </dgm:t>
    </dgm:pt>
    <dgm:pt modelId="{DEC419A3-C136-4BF7-A542-89EC61FF3757}" type="pres">
      <dgm:prSet presAssocID="{487A23CE-2AC1-4576-8786-AB6ABA6D5586}" presName="hierRoot2" presStyleCnt="0">
        <dgm:presLayoutVars>
          <dgm:hierBranch val="init"/>
        </dgm:presLayoutVars>
      </dgm:prSet>
      <dgm:spPr/>
    </dgm:pt>
    <dgm:pt modelId="{9C29BD27-DD6B-42F1-89C9-3DF12E148F2B}" type="pres">
      <dgm:prSet presAssocID="{487A23CE-2AC1-4576-8786-AB6ABA6D5586}" presName="rootComposite" presStyleCnt="0"/>
      <dgm:spPr/>
    </dgm:pt>
    <dgm:pt modelId="{9135DCCF-1D50-48B8-AE27-789F3EB1B16E}" type="pres">
      <dgm:prSet presAssocID="{487A23CE-2AC1-4576-8786-AB6ABA6D5586}" presName="rootText" presStyleLbl="node3" presStyleIdx="2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BD912584-3824-494C-B4C4-6966701478F2}" type="pres">
      <dgm:prSet presAssocID="{487A23CE-2AC1-4576-8786-AB6ABA6D5586}" presName="rootConnector" presStyleLbl="node3" presStyleIdx="2" presStyleCnt="4"/>
      <dgm:spPr/>
      <dgm:t>
        <a:bodyPr/>
        <a:lstStyle/>
        <a:p>
          <a:endParaRPr lang="en-US"/>
        </a:p>
      </dgm:t>
    </dgm:pt>
    <dgm:pt modelId="{C26E996F-003A-4BF3-98E9-BA519910B61F}" type="pres">
      <dgm:prSet presAssocID="{487A23CE-2AC1-4576-8786-AB6ABA6D5586}" presName="hierChild4" presStyleCnt="0"/>
      <dgm:spPr/>
    </dgm:pt>
    <dgm:pt modelId="{EA94651A-81B5-41EA-BB8A-EABEA66B7671}" type="pres">
      <dgm:prSet presAssocID="{2C7DB025-2566-4CF3-8C5B-7EFD6D2748C2}" presName="Name37" presStyleLbl="parChTrans1D4" presStyleIdx="6" presStyleCnt="14"/>
      <dgm:spPr/>
      <dgm:t>
        <a:bodyPr/>
        <a:lstStyle/>
        <a:p>
          <a:endParaRPr lang="en-US"/>
        </a:p>
      </dgm:t>
    </dgm:pt>
    <dgm:pt modelId="{B7EF1C18-C741-45FD-AE23-0E00C2365A2B}" type="pres">
      <dgm:prSet presAssocID="{F957D92A-CB98-439E-98DC-F04B9B1F49A0}" presName="hierRoot2" presStyleCnt="0">
        <dgm:presLayoutVars>
          <dgm:hierBranch val="init"/>
        </dgm:presLayoutVars>
      </dgm:prSet>
      <dgm:spPr/>
    </dgm:pt>
    <dgm:pt modelId="{106AB062-EBF1-47CE-922F-F40C736CE3D3}" type="pres">
      <dgm:prSet presAssocID="{F957D92A-CB98-439E-98DC-F04B9B1F49A0}" presName="rootComposite" presStyleCnt="0"/>
      <dgm:spPr/>
    </dgm:pt>
    <dgm:pt modelId="{6CBBE324-952A-49E7-A80E-4919EE6C540C}" type="pres">
      <dgm:prSet presAssocID="{F957D92A-CB98-439E-98DC-F04B9B1F49A0}" presName="rootText" presStyleLbl="node4" presStyleIdx="6" presStyleCnt="1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E7B033E1-AA7B-46C5-95A0-528B986FD52A}" type="pres">
      <dgm:prSet presAssocID="{F957D92A-CB98-439E-98DC-F04B9B1F49A0}" presName="rootConnector" presStyleLbl="node4" presStyleIdx="6" presStyleCnt="14"/>
      <dgm:spPr/>
      <dgm:t>
        <a:bodyPr/>
        <a:lstStyle/>
        <a:p>
          <a:endParaRPr lang="en-US"/>
        </a:p>
      </dgm:t>
    </dgm:pt>
    <dgm:pt modelId="{1B899B56-45CA-41A7-AB8A-A5B1C3C7D9A4}" type="pres">
      <dgm:prSet presAssocID="{F957D92A-CB98-439E-98DC-F04B9B1F49A0}" presName="hierChild4" presStyleCnt="0"/>
      <dgm:spPr/>
    </dgm:pt>
    <dgm:pt modelId="{182FEA57-8932-4273-A84C-48E299C90FBF}" type="pres">
      <dgm:prSet presAssocID="{F957D92A-CB98-439E-98DC-F04B9B1F49A0}" presName="hierChild5" presStyleCnt="0"/>
      <dgm:spPr/>
    </dgm:pt>
    <dgm:pt modelId="{E561EA2A-B50A-45CA-B0F1-7AF6FB5925BB}" type="pres">
      <dgm:prSet presAssocID="{2633C877-B81C-4819-A8D7-0211BA10194F}" presName="Name37" presStyleLbl="parChTrans1D4" presStyleIdx="7" presStyleCnt="14"/>
      <dgm:spPr/>
      <dgm:t>
        <a:bodyPr/>
        <a:lstStyle/>
        <a:p>
          <a:endParaRPr lang="en-US"/>
        </a:p>
      </dgm:t>
    </dgm:pt>
    <dgm:pt modelId="{F0CFA4D3-7CC1-4D63-A6E9-9924CE89E526}" type="pres">
      <dgm:prSet presAssocID="{B3203B26-0544-4003-A5C5-A77F946E8EF5}" presName="hierRoot2" presStyleCnt="0">
        <dgm:presLayoutVars>
          <dgm:hierBranch val="init"/>
        </dgm:presLayoutVars>
      </dgm:prSet>
      <dgm:spPr/>
    </dgm:pt>
    <dgm:pt modelId="{EBE324AE-CA5F-47CE-8E20-FEAA2568953B}" type="pres">
      <dgm:prSet presAssocID="{B3203B26-0544-4003-A5C5-A77F946E8EF5}" presName="rootComposite" presStyleCnt="0"/>
      <dgm:spPr/>
    </dgm:pt>
    <dgm:pt modelId="{4D2AD07C-ABF8-4499-B004-8271D43DCFD0}" type="pres">
      <dgm:prSet presAssocID="{B3203B26-0544-4003-A5C5-A77F946E8EF5}" presName="rootText" presStyleLbl="node4" presStyleIdx="7" presStyleCnt="1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AF598724-2D08-492D-ABA8-7E73C35958FE}" type="pres">
      <dgm:prSet presAssocID="{B3203B26-0544-4003-A5C5-A77F946E8EF5}" presName="rootConnector" presStyleLbl="node4" presStyleIdx="7" presStyleCnt="14"/>
      <dgm:spPr/>
      <dgm:t>
        <a:bodyPr/>
        <a:lstStyle/>
        <a:p>
          <a:endParaRPr lang="en-US"/>
        </a:p>
      </dgm:t>
    </dgm:pt>
    <dgm:pt modelId="{2B7A1B20-7465-4255-8E78-485E17BFFA80}" type="pres">
      <dgm:prSet presAssocID="{B3203B26-0544-4003-A5C5-A77F946E8EF5}" presName="hierChild4" presStyleCnt="0"/>
      <dgm:spPr/>
    </dgm:pt>
    <dgm:pt modelId="{59BADEFD-4243-4CAC-B059-47F62433ABE5}" type="pres">
      <dgm:prSet presAssocID="{B3203B26-0544-4003-A5C5-A77F946E8EF5}" presName="hierChild5" presStyleCnt="0"/>
      <dgm:spPr/>
    </dgm:pt>
    <dgm:pt modelId="{E150893B-50E3-4443-BFD6-3934BE41D2A0}" type="pres">
      <dgm:prSet presAssocID="{00EE9AD2-A901-428E-9D12-3D886E333AF4}" presName="Name37" presStyleLbl="parChTrans1D4" presStyleIdx="8" presStyleCnt="14"/>
      <dgm:spPr/>
      <dgm:t>
        <a:bodyPr/>
        <a:lstStyle/>
        <a:p>
          <a:endParaRPr lang="en-US"/>
        </a:p>
      </dgm:t>
    </dgm:pt>
    <dgm:pt modelId="{AD45FE00-9BB8-4FB8-B0B8-36A4D62DCC68}" type="pres">
      <dgm:prSet presAssocID="{43025461-EBCE-41DC-B2C3-73F99592A1B1}" presName="hierRoot2" presStyleCnt="0">
        <dgm:presLayoutVars>
          <dgm:hierBranch val="init"/>
        </dgm:presLayoutVars>
      </dgm:prSet>
      <dgm:spPr/>
    </dgm:pt>
    <dgm:pt modelId="{BBC7C64A-C432-4E86-BB7B-B1231981FC00}" type="pres">
      <dgm:prSet presAssocID="{43025461-EBCE-41DC-B2C3-73F99592A1B1}" presName="rootComposite" presStyleCnt="0"/>
      <dgm:spPr/>
    </dgm:pt>
    <dgm:pt modelId="{2343B883-BEBA-4D99-899A-00A042A11583}" type="pres">
      <dgm:prSet presAssocID="{43025461-EBCE-41DC-B2C3-73F99592A1B1}" presName="rootText" presStyleLbl="node4" presStyleIdx="8" presStyleCnt="1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A53D487A-502D-404E-9B05-FD6D55F904F6}" type="pres">
      <dgm:prSet presAssocID="{43025461-EBCE-41DC-B2C3-73F99592A1B1}" presName="rootConnector" presStyleLbl="node4" presStyleIdx="8" presStyleCnt="14"/>
      <dgm:spPr/>
      <dgm:t>
        <a:bodyPr/>
        <a:lstStyle/>
        <a:p>
          <a:endParaRPr lang="en-US"/>
        </a:p>
      </dgm:t>
    </dgm:pt>
    <dgm:pt modelId="{AC975A58-591D-4282-8D6B-95BC1917F5D1}" type="pres">
      <dgm:prSet presAssocID="{43025461-EBCE-41DC-B2C3-73F99592A1B1}" presName="hierChild4" presStyleCnt="0"/>
      <dgm:spPr/>
    </dgm:pt>
    <dgm:pt modelId="{C7798223-5E16-46D4-AE00-94A26622061F}" type="pres">
      <dgm:prSet presAssocID="{43025461-EBCE-41DC-B2C3-73F99592A1B1}" presName="hierChild5" presStyleCnt="0"/>
      <dgm:spPr/>
    </dgm:pt>
    <dgm:pt modelId="{6AE341DF-5457-4048-84E6-DF03EB80821C}" type="pres">
      <dgm:prSet presAssocID="{B98B69ED-0DFD-4D20-8683-CC1104500F76}" presName="Name37" presStyleLbl="parChTrans1D4" presStyleIdx="9" presStyleCnt="14"/>
      <dgm:spPr/>
      <dgm:t>
        <a:bodyPr/>
        <a:lstStyle/>
        <a:p>
          <a:endParaRPr lang="en-US"/>
        </a:p>
      </dgm:t>
    </dgm:pt>
    <dgm:pt modelId="{48F57547-9D57-4FC9-B601-B9762DE7A6F6}" type="pres">
      <dgm:prSet presAssocID="{B232B281-926B-4E7C-B80C-4D32CE068DA8}" presName="hierRoot2" presStyleCnt="0">
        <dgm:presLayoutVars>
          <dgm:hierBranch val="init"/>
        </dgm:presLayoutVars>
      </dgm:prSet>
      <dgm:spPr/>
    </dgm:pt>
    <dgm:pt modelId="{E527114C-C5E9-45D2-B76E-835E489F2B77}" type="pres">
      <dgm:prSet presAssocID="{B232B281-926B-4E7C-B80C-4D32CE068DA8}" presName="rootComposite" presStyleCnt="0"/>
      <dgm:spPr/>
    </dgm:pt>
    <dgm:pt modelId="{A02D9AD8-D2DE-4ABB-83DC-E110ECE3E725}" type="pres">
      <dgm:prSet presAssocID="{B232B281-926B-4E7C-B80C-4D32CE068DA8}" presName="rootText" presStyleLbl="node4" presStyleIdx="9" presStyleCnt="1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3DDC58D0-092E-4F82-B1E6-BAE05BADF6F5}" type="pres">
      <dgm:prSet presAssocID="{B232B281-926B-4E7C-B80C-4D32CE068DA8}" presName="rootConnector" presStyleLbl="node4" presStyleIdx="9" presStyleCnt="14"/>
      <dgm:spPr/>
      <dgm:t>
        <a:bodyPr/>
        <a:lstStyle/>
        <a:p>
          <a:endParaRPr lang="en-US"/>
        </a:p>
      </dgm:t>
    </dgm:pt>
    <dgm:pt modelId="{EDB7A2C9-2A05-4046-8B75-EB4B75101E13}" type="pres">
      <dgm:prSet presAssocID="{B232B281-926B-4E7C-B80C-4D32CE068DA8}" presName="hierChild4" presStyleCnt="0"/>
      <dgm:spPr/>
    </dgm:pt>
    <dgm:pt modelId="{B267247D-F889-4788-8A18-2A1D1EAEDEC2}" type="pres">
      <dgm:prSet presAssocID="{B232B281-926B-4E7C-B80C-4D32CE068DA8}" presName="hierChild5" presStyleCnt="0"/>
      <dgm:spPr/>
    </dgm:pt>
    <dgm:pt modelId="{5633C2AE-965E-483D-97A6-645244114AE0}" type="pres">
      <dgm:prSet presAssocID="{487A23CE-2AC1-4576-8786-AB6ABA6D5586}" presName="hierChild5" presStyleCnt="0"/>
      <dgm:spPr/>
    </dgm:pt>
    <dgm:pt modelId="{FA067C90-3389-4CC5-A2B2-CC05A78CBF1B}" type="pres">
      <dgm:prSet presAssocID="{E2DB22D1-3A76-4348-9A8C-89050066CDE0}" presName="Name37" presStyleLbl="parChTrans1D3" presStyleIdx="3" presStyleCnt="4"/>
      <dgm:spPr/>
      <dgm:t>
        <a:bodyPr/>
        <a:lstStyle/>
        <a:p>
          <a:endParaRPr lang="en-US"/>
        </a:p>
      </dgm:t>
    </dgm:pt>
    <dgm:pt modelId="{10C5FE17-6088-48BE-96D9-2F0BC205B8BD}" type="pres">
      <dgm:prSet presAssocID="{98C5AFE5-1B72-4BFE-8F58-16F144B854A8}" presName="hierRoot2" presStyleCnt="0">
        <dgm:presLayoutVars>
          <dgm:hierBranch val="init"/>
        </dgm:presLayoutVars>
      </dgm:prSet>
      <dgm:spPr/>
    </dgm:pt>
    <dgm:pt modelId="{A81CE681-3DDF-4151-A8F4-DB0CA40FE308}" type="pres">
      <dgm:prSet presAssocID="{98C5AFE5-1B72-4BFE-8F58-16F144B854A8}" presName="rootComposite" presStyleCnt="0"/>
      <dgm:spPr/>
    </dgm:pt>
    <dgm:pt modelId="{B16E94A7-4BEE-42D5-82A9-28366652633D}" type="pres">
      <dgm:prSet presAssocID="{98C5AFE5-1B72-4BFE-8F58-16F144B854A8}" presName="rootText" presStyleLbl="node3" presStyleIdx="3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33780D94-7D38-43CC-9CCB-417AA5B3F9A2}" type="pres">
      <dgm:prSet presAssocID="{98C5AFE5-1B72-4BFE-8F58-16F144B854A8}" presName="rootConnector" presStyleLbl="node3" presStyleIdx="3" presStyleCnt="4"/>
      <dgm:spPr/>
      <dgm:t>
        <a:bodyPr/>
        <a:lstStyle/>
        <a:p>
          <a:endParaRPr lang="en-US"/>
        </a:p>
      </dgm:t>
    </dgm:pt>
    <dgm:pt modelId="{290EE4F1-4E55-4DD3-9FFC-C915EF46BB48}" type="pres">
      <dgm:prSet presAssocID="{98C5AFE5-1B72-4BFE-8F58-16F144B854A8}" presName="hierChild4" presStyleCnt="0"/>
      <dgm:spPr/>
    </dgm:pt>
    <dgm:pt modelId="{70C25954-E44B-430E-BCDE-A00F791496FC}" type="pres">
      <dgm:prSet presAssocID="{E4B62A0E-2A08-4D81-B416-A64BE0729801}" presName="Name37" presStyleLbl="parChTrans1D4" presStyleIdx="10" presStyleCnt="14"/>
      <dgm:spPr/>
      <dgm:t>
        <a:bodyPr/>
        <a:lstStyle/>
        <a:p>
          <a:endParaRPr lang="en-US"/>
        </a:p>
      </dgm:t>
    </dgm:pt>
    <dgm:pt modelId="{655711DE-4A7B-4D41-82C3-94D62E99AC9D}" type="pres">
      <dgm:prSet presAssocID="{4D1B6012-E54D-446D-8A01-6421AE8DDE82}" presName="hierRoot2" presStyleCnt="0">
        <dgm:presLayoutVars>
          <dgm:hierBranch val="init"/>
        </dgm:presLayoutVars>
      </dgm:prSet>
      <dgm:spPr/>
    </dgm:pt>
    <dgm:pt modelId="{67897559-762A-42E6-93A6-73C3F859151E}" type="pres">
      <dgm:prSet presAssocID="{4D1B6012-E54D-446D-8A01-6421AE8DDE82}" presName="rootComposite" presStyleCnt="0"/>
      <dgm:spPr/>
    </dgm:pt>
    <dgm:pt modelId="{74607397-D2A4-4D15-8867-A26D24AE9A0F}" type="pres">
      <dgm:prSet presAssocID="{4D1B6012-E54D-446D-8A01-6421AE8DDE82}" presName="rootText" presStyleLbl="node4" presStyleIdx="10" presStyleCnt="1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40810BF3-371D-4220-94DB-33C16682D5A5}" type="pres">
      <dgm:prSet presAssocID="{4D1B6012-E54D-446D-8A01-6421AE8DDE82}" presName="rootConnector" presStyleLbl="node4" presStyleIdx="10" presStyleCnt="14"/>
      <dgm:spPr/>
      <dgm:t>
        <a:bodyPr/>
        <a:lstStyle/>
        <a:p>
          <a:endParaRPr lang="en-US"/>
        </a:p>
      </dgm:t>
    </dgm:pt>
    <dgm:pt modelId="{244C76D2-0133-4AA6-ABCB-4C4B3E12E586}" type="pres">
      <dgm:prSet presAssocID="{4D1B6012-E54D-446D-8A01-6421AE8DDE82}" presName="hierChild4" presStyleCnt="0"/>
      <dgm:spPr/>
    </dgm:pt>
    <dgm:pt modelId="{8EB2EADD-7E90-449C-9DB6-539FF5AB2564}" type="pres">
      <dgm:prSet presAssocID="{4D1B6012-E54D-446D-8A01-6421AE8DDE82}" presName="hierChild5" presStyleCnt="0"/>
      <dgm:spPr/>
    </dgm:pt>
    <dgm:pt modelId="{96D17BB2-B577-4119-97D6-89ACF67C2A89}" type="pres">
      <dgm:prSet presAssocID="{07D929EF-E2AA-478F-A75F-B2636941983F}" presName="Name37" presStyleLbl="parChTrans1D4" presStyleIdx="11" presStyleCnt="14"/>
      <dgm:spPr/>
      <dgm:t>
        <a:bodyPr/>
        <a:lstStyle/>
        <a:p>
          <a:endParaRPr lang="en-US"/>
        </a:p>
      </dgm:t>
    </dgm:pt>
    <dgm:pt modelId="{BB851B58-C953-4BD4-82BE-FAD77B829F17}" type="pres">
      <dgm:prSet presAssocID="{AC9BED2A-F02B-4CD0-863F-3A6FD1C6E3F2}" presName="hierRoot2" presStyleCnt="0">
        <dgm:presLayoutVars>
          <dgm:hierBranch val="init"/>
        </dgm:presLayoutVars>
      </dgm:prSet>
      <dgm:spPr/>
    </dgm:pt>
    <dgm:pt modelId="{D86913C5-1F0D-4433-886D-6512D0774C3A}" type="pres">
      <dgm:prSet presAssocID="{AC9BED2A-F02B-4CD0-863F-3A6FD1C6E3F2}" presName="rootComposite" presStyleCnt="0"/>
      <dgm:spPr/>
    </dgm:pt>
    <dgm:pt modelId="{4F974CFC-4897-43B6-B7C3-054534D44C0E}" type="pres">
      <dgm:prSet presAssocID="{AC9BED2A-F02B-4CD0-863F-3A6FD1C6E3F2}" presName="rootText" presStyleLbl="node4" presStyleIdx="11" presStyleCnt="1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439C4E2C-A500-4018-BFC0-975A9545F62F}" type="pres">
      <dgm:prSet presAssocID="{AC9BED2A-F02B-4CD0-863F-3A6FD1C6E3F2}" presName="rootConnector" presStyleLbl="node4" presStyleIdx="11" presStyleCnt="14"/>
      <dgm:spPr/>
      <dgm:t>
        <a:bodyPr/>
        <a:lstStyle/>
        <a:p>
          <a:endParaRPr lang="en-US"/>
        </a:p>
      </dgm:t>
    </dgm:pt>
    <dgm:pt modelId="{90C2D98A-C533-4296-9E51-4ED969F45D90}" type="pres">
      <dgm:prSet presAssocID="{AC9BED2A-F02B-4CD0-863F-3A6FD1C6E3F2}" presName="hierChild4" presStyleCnt="0"/>
      <dgm:spPr/>
    </dgm:pt>
    <dgm:pt modelId="{62801A62-E4FA-4222-8038-EA350C13866B}" type="pres">
      <dgm:prSet presAssocID="{AC9BED2A-F02B-4CD0-863F-3A6FD1C6E3F2}" presName="hierChild5" presStyleCnt="0"/>
      <dgm:spPr/>
    </dgm:pt>
    <dgm:pt modelId="{9D11CE83-1781-4FFD-9DD5-FFBD49267B9B}" type="pres">
      <dgm:prSet presAssocID="{370A8E6D-AA29-448D-BCAA-4A4B6F22BE9A}" presName="Name37" presStyleLbl="parChTrans1D4" presStyleIdx="12" presStyleCnt="14"/>
      <dgm:spPr/>
      <dgm:t>
        <a:bodyPr/>
        <a:lstStyle/>
        <a:p>
          <a:endParaRPr lang="en-US"/>
        </a:p>
      </dgm:t>
    </dgm:pt>
    <dgm:pt modelId="{A9D6C76E-B0DD-48D1-80A4-5175F46CB708}" type="pres">
      <dgm:prSet presAssocID="{78F05823-6B51-496D-963E-DB25D241F4CE}" presName="hierRoot2" presStyleCnt="0">
        <dgm:presLayoutVars>
          <dgm:hierBranch val="init"/>
        </dgm:presLayoutVars>
      </dgm:prSet>
      <dgm:spPr/>
    </dgm:pt>
    <dgm:pt modelId="{0FE4AD93-9324-45C4-B83A-E342089C62D3}" type="pres">
      <dgm:prSet presAssocID="{78F05823-6B51-496D-963E-DB25D241F4CE}" presName="rootComposite" presStyleCnt="0"/>
      <dgm:spPr/>
    </dgm:pt>
    <dgm:pt modelId="{66995066-CCC1-473A-91E2-D420D249D90F}" type="pres">
      <dgm:prSet presAssocID="{78F05823-6B51-496D-963E-DB25D241F4CE}" presName="rootText" presStyleLbl="node4" presStyleIdx="12" presStyleCnt="1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C42D1F0A-26FC-4248-82AE-69EC47D3111C}" type="pres">
      <dgm:prSet presAssocID="{78F05823-6B51-496D-963E-DB25D241F4CE}" presName="rootConnector" presStyleLbl="node4" presStyleIdx="12" presStyleCnt="14"/>
      <dgm:spPr/>
      <dgm:t>
        <a:bodyPr/>
        <a:lstStyle/>
        <a:p>
          <a:endParaRPr lang="en-US"/>
        </a:p>
      </dgm:t>
    </dgm:pt>
    <dgm:pt modelId="{BE557512-0889-41FF-AC9B-D30172103C62}" type="pres">
      <dgm:prSet presAssocID="{78F05823-6B51-496D-963E-DB25D241F4CE}" presName="hierChild4" presStyleCnt="0"/>
      <dgm:spPr/>
    </dgm:pt>
    <dgm:pt modelId="{56CAAC72-1486-442A-A2ED-40A674C12605}" type="pres">
      <dgm:prSet presAssocID="{78F05823-6B51-496D-963E-DB25D241F4CE}" presName="hierChild5" presStyleCnt="0"/>
      <dgm:spPr/>
    </dgm:pt>
    <dgm:pt modelId="{4084943D-BA86-49AD-997F-FD974D3885F6}" type="pres">
      <dgm:prSet presAssocID="{74C20CE5-8587-4C3D-8EB7-C472593BC9A0}" presName="Name37" presStyleLbl="parChTrans1D4" presStyleIdx="13" presStyleCnt="14"/>
      <dgm:spPr/>
      <dgm:t>
        <a:bodyPr/>
        <a:lstStyle/>
        <a:p>
          <a:endParaRPr lang="en-US"/>
        </a:p>
      </dgm:t>
    </dgm:pt>
    <dgm:pt modelId="{0750CC18-DCD9-4560-BA1B-5F858B18C9F4}" type="pres">
      <dgm:prSet presAssocID="{BEB2C9F1-941E-4669-AC12-F80168DE7576}" presName="hierRoot2" presStyleCnt="0">
        <dgm:presLayoutVars>
          <dgm:hierBranch val="init"/>
        </dgm:presLayoutVars>
      </dgm:prSet>
      <dgm:spPr/>
    </dgm:pt>
    <dgm:pt modelId="{AE3B0939-98DB-4198-AFFB-EFC62991BF07}" type="pres">
      <dgm:prSet presAssocID="{BEB2C9F1-941E-4669-AC12-F80168DE7576}" presName="rootComposite" presStyleCnt="0"/>
      <dgm:spPr/>
    </dgm:pt>
    <dgm:pt modelId="{A66FE863-8B1F-4228-BF0C-111D4CF45943}" type="pres">
      <dgm:prSet presAssocID="{BEB2C9F1-941E-4669-AC12-F80168DE7576}" presName="rootText" presStyleLbl="node4" presStyleIdx="13" presStyleCnt="1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340B3451-2BB3-412F-88B9-F69334306FC5}" type="pres">
      <dgm:prSet presAssocID="{BEB2C9F1-941E-4669-AC12-F80168DE7576}" presName="rootConnector" presStyleLbl="node4" presStyleIdx="13" presStyleCnt="14"/>
      <dgm:spPr/>
      <dgm:t>
        <a:bodyPr/>
        <a:lstStyle/>
        <a:p>
          <a:endParaRPr lang="en-US"/>
        </a:p>
      </dgm:t>
    </dgm:pt>
    <dgm:pt modelId="{C301198F-8F20-4BC2-9E15-C8CBAE785297}" type="pres">
      <dgm:prSet presAssocID="{BEB2C9F1-941E-4669-AC12-F80168DE7576}" presName="hierChild4" presStyleCnt="0"/>
      <dgm:spPr/>
    </dgm:pt>
    <dgm:pt modelId="{564B9973-04E8-4546-9465-3591F8D6DE00}" type="pres">
      <dgm:prSet presAssocID="{BEB2C9F1-941E-4669-AC12-F80168DE7576}" presName="hierChild5" presStyleCnt="0"/>
      <dgm:spPr/>
    </dgm:pt>
    <dgm:pt modelId="{7A353270-6C55-4FB4-91D2-67906B886DD8}" type="pres">
      <dgm:prSet presAssocID="{98C5AFE5-1B72-4BFE-8F58-16F144B854A8}" presName="hierChild5" presStyleCnt="0"/>
      <dgm:spPr/>
    </dgm:pt>
    <dgm:pt modelId="{BFD56101-BB87-4926-BCE5-57E442A55D55}" type="pres">
      <dgm:prSet presAssocID="{353BBE8D-128D-4108-A216-E3FD36A59A49}" presName="hierChild5" presStyleCnt="0"/>
      <dgm:spPr/>
    </dgm:pt>
    <dgm:pt modelId="{704F9299-1844-4C9B-B322-6A837F76D55F}" type="pres">
      <dgm:prSet presAssocID="{A5A017A6-D551-48DF-8EF7-CF840DFD8B8E}" presName="hierChild3" presStyleCnt="0"/>
      <dgm:spPr/>
    </dgm:pt>
  </dgm:ptLst>
  <dgm:cxnLst>
    <dgm:cxn modelId="{A54DF4D1-26A8-4579-B238-FB7E45EDC11B}" type="presOf" srcId="{74C20CE5-8587-4C3D-8EB7-C472593BC9A0}" destId="{4084943D-BA86-49AD-997F-FD974D3885F6}" srcOrd="0" destOrd="0" presId="urn:microsoft.com/office/officeart/2005/8/layout/orgChart1"/>
    <dgm:cxn modelId="{65A5DC9B-94B2-4970-B661-48D451731D58}" srcId="{65A8B2AD-31D2-4E35-9298-9CDA14DE4F9C}" destId="{13AF1C1D-AD82-49A9-B751-4AD1BE7FBFE3}" srcOrd="1" destOrd="0" parTransId="{E0E840A5-13D5-4357-A483-E9C50931281D}" sibTransId="{2E5BAEDE-414D-46AF-BA30-A6F75E91DB87}"/>
    <dgm:cxn modelId="{421256B9-137B-4CF4-B986-08D94928563B}" srcId="{13AF1C1D-AD82-49A9-B751-4AD1BE7FBFE3}" destId="{306019DE-828E-46E3-8CCB-7B37A2D02F0E}" srcOrd="1" destOrd="0" parTransId="{6BAD5697-C665-481E-A8CE-BD047915023E}" sibTransId="{E95B390A-DDE1-4D86-A3D3-281C18007F86}"/>
    <dgm:cxn modelId="{8E2FAAA8-0ED6-465B-829C-17B7930FEF39}" type="presOf" srcId="{487A23CE-2AC1-4576-8786-AB6ABA6D5586}" destId="{BD912584-3824-494C-B4C4-6966701478F2}" srcOrd="1" destOrd="0" presId="urn:microsoft.com/office/officeart/2005/8/layout/orgChart1"/>
    <dgm:cxn modelId="{5C8DBBB5-D3B1-4CF5-AA3E-BC83D2012DE6}" type="presOf" srcId="{BEB2C9F1-941E-4669-AC12-F80168DE7576}" destId="{340B3451-2BB3-412F-88B9-F69334306FC5}" srcOrd="1" destOrd="0" presId="urn:microsoft.com/office/officeart/2005/8/layout/orgChart1"/>
    <dgm:cxn modelId="{651C55FA-E650-498D-8E57-A20D9C9A45F0}" srcId="{0A20320F-0620-41B4-9395-59FC36A8AF1E}" destId="{A5A017A6-D551-48DF-8EF7-CF840DFD8B8E}" srcOrd="0" destOrd="0" parTransId="{51FEC560-0F00-4146-B6A5-3129C962FCEC}" sibTransId="{111B7012-72BA-41D8-9421-1C833D87F231}"/>
    <dgm:cxn modelId="{234155A5-36AD-4E62-940B-8159BA2507F8}" type="presOf" srcId="{9AA1707A-3BB0-4B21-A6F1-F7096780477B}" destId="{7ABA4F9D-AC16-4879-9C6A-3D45184A90A7}" srcOrd="0" destOrd="0" presId="urn:microsoft.com/office/officeart/2005/8/layout/orgChart1"/>
    <dgm:cxn modelId="{6B7CA428-A1D6-484E-B33B-92D2EB411E07}" type="presOf" srcId="{E4B62A0E-2A08-4D81-B416-A64BE0729801}" destId="{70C25954-E44B-430E-BCDE-A00F791496FC}" srcOrd="0" destOrd="0" presId="urn:microsoft.com/office/officeart/2005/8/layout/orgChart1"/>
    <dgm:cxn modelId="{C88A4AE7-2551-44CB-93B7-4AF41797FD50}" srcId="{487A23CE-2AC1-4576-8786-AB6ABA6D5586}" destId="{43025461-EBCE-41DC-B2C3-73F99592A1B1}" srcOrd="2" destOrd="0" parTransId="{00EE9AD2-A901-428E-9D12-3D886E333AF4}" sibTransId="{069A4750-8482-4B87-BFC1-2E373D44A6DA}"/>
    <dgm:cxn modelId="{DDAA5302-D0B3-4F6D-9CB8-852F15C5EDDD}" type="presOf" srcId="{78F05823-6B51-496D-963E-DB25D241F4CE}" destId="{C42D1F0A-26FC-4248-82AE-69EC47D3111C}" srcOrd="1" destOrd="0" presId="urn:microsoft.com/office/officeart/2005/8/layout/orgChart1"/>
    <dgm:cxn modelId="{213B03BE-369A-4CCA-8D50-7AA3916F8694}" type="presOf" srcId="{8313343A-6741-4010-AE2A-1A48E4BEF533}" destId="{F38EFC0D-A02A-44E0-8528-FDA9902138CD}" srcOrd="0" destOrd="0" presId="urn:microsoft.com/office/officeart/2005/8/layout/orgChart1"/>
    <dgm:cxn modelId="{AD65D3C9-5536-4E68-BCAF-7682331D13AD}" type="presOf" srcId="{CDFE9128-991A-4A0C-BFF4-273B797B7AE2}" destId="{7FA8CBFB-3B12-47E4-97D0-5C998AAA1FB8}" srcOrd="0" destOrd="0" presId="urn:microsoft.com/office/officeart/2005/8/layout/orgChart1"/>
    <dgm:cxn modelId="{F14F9E48-021C-4A60-BDEA-90DFA9A68076}" srcId="{98C5AFE5-1B72-4BFE-8F58-16F144B854A8}" destId="{78F05823-6B51-496D-963E-DB25D241F4CE}" srcOrd="2" destOrd="0" parTransId="{370A8E6D-AA29-448D-BCAA-4A4B6F22BE9A}" sibTransId="{6393054F-BE10-449B-989A-F0ED70C3E6DF}"/>
    <dgm:cxn modelId="{C7F892E5-E9E0-407F-B1C8-D2B187D2D58D}" type="presOf" srcId="{B3203B26-0544-4003-A5C5-A77F946E8EF5}" destId="{4D2AD07C-ABF8-4499-B004-8271D43DCFD0}" srcOrd="0" destOrd="0" presId="urn:microsoft.com/office/officeart/2005/8/layout/orgChart1"/>
    <dgm:cxn modelId="{FB714302-621F-4219-8FDB-44F7925C877A}" type="presOf" srcId="{A5A017A6-D551-48DF-8EF7-CF840DFD8B8E}" destId="{CA1419D0-EC80-408E-97B0-4D4276D6987A}" srcOrd="1" destOrd="0" presId="urn:microsoft.com/office/officeart/2005/8/layout/orgChart1"/>
    <dgm:cxn modelId="{21C5AA55-FCB4-4AAC-8B68-01CFB03B656B}" type="presOf" srcId="{87497BEC-2358-4D0B-A8C9-CCC0BFA7C958}" destId="{C930C5E9-86CA-4635-A8B6-A15616ADB627}" srcOrd="0" destOrd="0" presId="urn:microsoft.com/office/officeart/2005/8/layout/orgChart1"/>
    <dgm:cxn modelId="{4A8FE071-857F-4CCC-B7E5-65169CE73675}" type="presOf" srcId="{DDD43708-DE24-4B4A-BD1A-2B95DF8A2933}" destId="{D503D0A8-19A2-42CB-90A0-FFF70F931E2E}" srcOrd="0" destOrd="0" presId="urn:microsoft.com/office/officeart/2005/8/layout/orgChart1"/>
    <dgm:cxn modelId="{FA03DD94-3A51-4CE6-B8C8-5EF1B346EF10}" type="presOf" srcId="{8B6206FC-C473-42BB-8250-946A4A59A32B}" destId="{F9F1549A-B64D-4C82-8926-6783D08EE207}" srcOrd="1" destOrd="0" presId="urn:microsoft.com/office/officeart/2005/8/layout/orgChart1"/>
    <dgm:cxn modelId="{898BFB5D-965F-484F-BA1A-737055FE0CDD}" type="presOf" srcId="{D193EDE0-A4FA-41AF-A71E-2307A99E688A}" destId="{CD1E1314-B2C6-4B62-A2BF-6B8B7172C399}" srcOrd="0" destOrd="0" presId="urn:microsoft.com/office/officeart/2005/8/layout/orgChart1"/>
    <dgm:cxn modelId="{8D994E5E-D302-49CD-B83F-92B9273E0FB0}" type="presOf" srcId="{0B4BA834-1EB1-4B8F-8F1A-8B972A4B95DC}" destId="{0C0DC940-C733-4974-A10E-D18A7BEC3CBD}" srcOrd="1" destOrd="0" presId="urn:microsoft.com/office/officeart/2005/8/layout/orgChart1"/>
    <dgm:cxn modelId="{B51F4625-D64A-4B4F-BFB6-B8A896DE2484}" type="presOf" srcId="{BEB2C9F1-941E-4669-AC12-F80168DE7576}" destId="{A66FE863-8B1F-4228-BF0C-111D4CF45943}" srcOrd="0" destOrd="0" presId="urn:microsoft.com/office/officeart/2005/8/layout/orgChart1"/>
    <dgm:cxn modelId="{9CB07A1E-BB24-4BBA-AB68-0A26E2BF44C1}" type="presOf" srcId="{B18D73FB-629A-4A5B-93E9-B4D1DFF43EF4}" destId="{E8FAB468-CAAD-4E68-A3D8-B033B4428108}" srcOrd="1" destOrd="0" presId="urn:microsoft.com/office/officeart/2005/8/layout/orgChart1"/>
    <dgm:cxn modelId="{C821DA90-8976-4993-9BD8-568A59925893}" type="presOf" srcId="{E2DB22D1-3A76-4348-9A8C-89050066CDE0}" destId="{FA067C90-3389-4CC5-A2B2-CC05A78CBF1B}" srcOrd="0" destOrd="0" presId="urn:microsoft.com/office/officeart/2005/8/layout/orgChart1"/>
    <dgm:cxn modelId="{495E244E-2F4F-4114-9AB2-A40A9AA24BA3}" srcId="{13AF1C1D-AD82-49A9-B751-4AD1BE7FBFE3}" destId="{CDFE9128-991A-4A0C-BFF4-273B797B7AE2}" srcOrd="0" destOrd="0" parTransId="{FF311C99-8FE6-41A2-8505-C108BE2FCE72}" sibTransId="{D49316A8-E05D-442A-A462-BB197127EFB4}"/>
    <dgm:cxn modelId="{74FC820A-8E75-4D6D-8255-201C5B497268}" srcId="{B1676937-B824-4A05-9451-697FBB91A581}" destId="{B18D73FB-629A-4A5B-93E9-B4D1DFF43EF4}" srcOrd="1" destOrd="0" parTransId="{92EB2056-801E-4E77-8E85-97F8AB644A45}" sibTransId="{9A06AB10-8671-4CAB-A3BE-488CBB2DDDEA}"/>
    <dgm:cxn modelId="{AC813B5B-3875-4C2A-8341-F823B6ADD930}" type="presOf" srcId="{65A8B2AD-31D2-4E35-9298-9CDA14DE4F9C}" destId="{280DF292-0544-4744-9F27-20D76B5314B6}" srcOrd="1" destOrd="0" presId="urn:microsoft.com/office/officeart/2005/8/layout/orgChart1"/>
    <dgm:cxn modelId="{27010D82-F200-46BD-B96B-A22405635B11}" type="presOf" srcId="{8B6206FC-C473-42BB-8250-946A4A59A32B}" destId="{A96234A0-DF95-4B21-9CB0-294E96F85B22}" srcOrd="0" destOrd="0" presId="urn:microsoft.com/office/officeart/2005/8/layout/orgChart1"/>
    <dgm:cxn modelId="{74D14DB4-A87B-4617-B8A4-D1C61C939F47}" type="presOf" srcId="{F957D92A-CB98-439E-98DC-F04B9B1F49A0}" destId="{E7B033E1-AA7B-46C5-95A0-528B986FD52A}" srcOrd="1" destOrd="0" presId="urn:microsoft.com/office/officeart/2005/8/layout/orgChart1"/>
    <dgm:cxn modelId="{4425F338-D19C-4A7C-A568-E7B3A65A9959}" type="presOf" srcId="{FF311C99-8FE6-41A2-8505-C108BE2FCE72}" destId="{687B42E8-F713-4D67-A866-B628087946F1}" srcOrd="0" destOrd="0" presId="urn:microsoft.com/office/officeart/2005/8/layout/orgChart1"/>
    <dgm:cxn modelId="{FE51F2B7-A4D5-4EC3-BAC2-C339CBA27155}" type="presOf" srcId="{B232B281-926B-4E7C-B80C-4D32CE068DA8}" destId="{3DDC58D0-092E-4F82-B1E6-BAE05BADF6F5}" srcOrd="1" destOrd="0" presId="urn:microsoft.com/office/officeart/2005/8/layout/orgChart1"/>
    <dgm:cxn modelId="{87B6DF54-6F26-45A0-A1CF-37C11DFA7283}" type="presOf" srcId="{B18D73FB-629A-4A5B-93E9-B4D1DFF43EF4}" destId="{89C53788-8DD3-47AF-A647-C5DCEAE89B69}" srcOrd="0" destOrd="0" presId="urn:microsoft.com/office/officeart/2005/8/layout/orgChart1"/>
    <dgm:cxn modelId="{C1518EC3-B0F1-4AE5-B70A-4AE98134F80D}" type="presOf" srcId="{43025461-EBCE-41DC-B2C3-73F99592A1B1}" destId="{2343B883-BEBA-4D99-899A-00A042A11583}" srcOrd="0" destOrd="0" presId="urn:microsoft.com/office/officeart/2005/8/layout/orgChart1"/>
    <dgm:cxn modelId="{9789D08D-055E-4983-946F-C87113C49625}" type="presOf" srcId="{DB0BF80E-0052-4E7C-8303-2FF1B126FE61}" destId="{ABE42907-9319-4185-B115-9BFC527F901C}" srcOrd="0" destOrd="0" presId="urn:microsoft.com/office/officeart/2005/8/layout/orgChart1"/>
    <dgm:cxn modelId="{A6ECAD41-856A-4845-86CC-3B80D97E65B1}" type="presOf" srcId="{0A20320F-0620-41B4-9395-59FC36A8AF1E}" destId="{3A7F42B4-30BE-4C73-A0EF-92F52C7FB5D6}" srcOrd="0" destOrd="0" presId="urn:microsoft.com/office/officeart/2005/8/layout/orgChart1"/>
    <dgm:cxn modelId="{C026A375-7ED1-4354-97A3-38A0173FC589}" srcId="{98C5AFE5-1B72-4BFE-8F58-16F144B854A8}" destId="{4D1B6012-E54D-446D-8A01-6421AE8DDE82}" srcOrd="0" destOrd="0" parTransId="{E4B62A0E-2A08-4D81-B416-A64BE0729801}" sibTransId="{183B47B4-35D0-4527-87E2-C15DC29FD9B2}"/>
    <dgm:cxn modelId="{ED519840-358F-47AE-AA0D-80325BF6C155}" type="presOf" srcId="{00EE9AD2-A901-428E-9D12-3D886E333AF4}" destId="{E150893B-50E3-4443-BFD6-3934BE41D2A0}" srcOrd="0" destOrd="0" presId="urn:microsoft.com/office/officeart/2005/8/layout/orgChart1"/>
    <dgm:cxn modelId="{4B405E6E-034F-482C-B43D-55596CFD6BAB}" type="presOf" srcId="{13AF1C1D-AD82-49A9-B751-4AD1BE7FBFE3}" destId="{9C26A00A-F8F8-4EB0-871D-515963142186}" srcOrd="0" destOrd="0" presId="urn:microsoft.com/office/officeart/2005/8/layout/orgChart1"/>
    <dgm:cxn modelId="{07EC7167-F872-41AB-8F4C-F14393E89750}" type="presOf" srcId="{F957D92A-CB98-439E-98DC-F04B9B1F49A0}" destId="{6CBBE324-952A-49E7-A80E-4919EE6C540C}" srcOrd="0" destOrd="0" presId="urn:microsoft.com/office/officeart/2005/8/layout/orgChart1"/>
    <dgm:cxn modelId="{4D4D1EF8-1A2C-4AA6-BC33-0BB957B7AA00}" type="presOf" srcId="{B1676937-B824-4A05-9451-697FBB91A581}" destId="{271943A6-858C-40EF-AB71-09D1C9DBBEB1}" srcOrd="1" destOrd="0" presId="urn:microsoft.com/office/officeart/2005/8/layout/orgChart1"/>
    <dgm:cxn modelId="{4E4095FC-05BC-46A9-9352-28B98BA806D3}" type="presOf" srcId="{7D08B0E6-9F3D-43DA-87F5-768A6FC2427B}" destId="{C849D708-6752-4E81-AD09-A229F6F748EF}" srcOrd="0" destOrd="0" presId="urn:microsoft.com/office/officeart/2005/8/layout/orgChart1"/>
    <dgm:cxn modelId="{714B94AA-315B-4969-8EAE-15D5D068B1DB}" srcId="{353BBE8D-128D-4108-A216-E3FD36A59A49}" destId="{98C5AFE5-1B72-4BFE-8F58-16F144B854A8}" srcOrd="1" destOrd="0" parTransId="{E2DB22D1-3A76-4348-9A8C-89050066CDE0}" sibTransId="{882CD679-2D85-483A-A023-A192C8A52AE1}"/>
    <dgm:cxn modelId="{5F24561D-82FA-49FE-9FB9-DDD2A9BE2638}" type="presOf" srcId="{7D63A8F7-A02C-45F4-BF73-AF9FB6EA2C79}" destId="{719E0893-2B36-4C26-AA8F-481467AAC4C7}" srcOrd="0" destOrd="0" presId="urn:microsoft.com/office/officeart/2005/8/layout/orgChart1"/>
    <dgm:cxn modelId="{10C06D58-4D87-4CDB-96EF-D9CB9798B07A}" type="presOf" srcId="{98C5AFE5-1B72-4BFE-8F58-16F144B854A8}" destId="{B16E94A7-4BEE-42D5-82A9-28366652633D}" srcOrd="0" destOrd="0" presId="urn:microsoft.com/office/officeart/2005/8/layout/orgChart1"/>
    <dgm:cxn modelId="{B9FF2A53-B494-405F-AD3F-4A9D7D0E7C4F}" type="presOf" srcId="{36D4B1AC-B48E-483C-A45F-6A123459288A}" destId="{91D50763-9B31-4CE1-81E9-B97677215E23}" srcOrd="0" destOrd="0" presId="urn:microsoft.com/office/officeart/2005/8/layout/orgChart1"/>
    <dgm:cxn modelId="{FA01B045-26B1-45C8-8895-914A5403190F}" type="presOf" srcId="{B3203B26-0544-4003-A5C5-A77F946E8EF5}" destId="{AF598724-2D08-492D-ABA8-7E73C35958FE}" srcOrd="1" destOrd="0" presId="urn:microsoft.com/office/officeart/2005/8/layout/orgChart1"/>
    <dgm:cxn modelId="{A5F16020-4135-4323-BB16-7CDC6E015138}" type="presOf" srcId="{43025461-EBCE-41DC-B2C3-73F99592A1B1}" destId="{A53D487A-502D-404E-9B05-FD6D55F904F6}" srcOrd="1" destOrd="0" presId="urn:microsoft.com/office/officeart/2005/8/layout/orgChart1"/>
    <dgm:cxn modelId="{0FA9BD72-03A2-4CD9-BC88-C9E1D6964085}" type="presOf" srcId="{AC9BED2A-F02B-4CD0-863F-3A6FD1C6E3F2}" destId="{4F974CFC-4897-43B6-B7C3-054534D44C0E}" srcOrd="0" destOrd="0" presId="urn:microsoft.com/office/officeart/2005/8/layout/orgChart1"/>
    <dgm:cxn modelId="{F38A6592-DECA-4881-AC56-4614F9CB271E}" type="presOf" srcId="{AC5C72CF-A65F-4E18-87A8-F4E510591106}" destId="{CE66C036-3BAD-4470-A3E7-F8B37A2CDCD2}" srcOrd="0" destOrd="0" presId="urn:microsoft.com/office/officeart/2005/8/layout/orgChart1"/>
    <dgm:cxn modelId="{5FD551DB-93C0-45DB-92CD-A1E6EC571342}" type="presOf" srcId="{87497BEC-2358-4D0B-A8C9-CCC0BFA7C958}" destId="{396CEF54-2E1E-4E56-8265-1137EE1CA1AF}" srcOrd="1" destOrd="0" presId="urn:microsoft.com/office/officeart/2005/8/layout/orgChart1"/>
    <dgm:cxn modelId="{B55919A7-20D2-4ECE-B28A-28739BEA8313}" srcId="{A5A017A6-D551-48DF-8EF7-CF840DFD8B8E}" destId="{353BBE8D-128D-4108-A216-E3FD36A59A49}" srcOrd="2" destOrd="0" parTransId="{D193EDE0-A4FA-41AF-A71E-2307A99E688A}" sibTransId="{5907E708-90A8-405F-88F2-E26F7BA29543}"/>
    <dgm:cxn modelId="{5C339EEB-D3D1-41AB-A1A6-F271CF4A7901}" type="presOf" srcId="{9AA1707A-3BB0-4B21-A6F1-F7096780477B}" destId="{0B829D7B-B73B-4E97-BB14-B87C6F4B557E}" srcOrd="1" destOrd="0" presId="urn:microsoft.com/office/officeart/2005/8/layout/orgChart1"/>
    <dgm:cxn modelId="{C2846B06-D0AE-4190-9988-87619D307720}" srcId="{98C5AFE5-1B72-4BFE-8F58-16F144B854A8}" destId="{AC9BED2A-F02B-4CD0-863F-3A6FD1C6E3F2}" srcOrd="1" destOrd="0" parTransId="{07D929EF-E2AA-478F-A75F-B2636941983F}" sibTransId="{D81A6559-ACD6-430C-AA4E-1662D9C4FFAA}"/>
    <dgm:cxn modelId="{8FBF8FC8-F1BC-43AA-A722-417878965770}" type="presOf" srcId="{13AF1C1D-AD82-49A9-B751-4AD1BE7FBFE3}" destId="{EDB3FC42-78A0-4A16-92D5-4F2D0980FAE3}" srcOrd="1" destOrd="0" presId="urn:microsoft.com/office/officeart/2005/8/layout/orgChart1"/>
    <dgm:cxn modelId="{05E36BA5-9E9F-4B1C-AA6B-3CE728CF3F94}" type="presOf" srcId="{AC9BED2A-F02B-4CD0-863F-3A6FD1C6E3F2}" destId="{439C4E2C-A500-4018-BFC0-975A9545F62F}" srcOrd="1" destOrd="0" presId="urn:microsoft.com/office/officeart/2005/8/layout/orgChart1"/>
    <dgm:cxn modelId="{83EB4BA3-746D-4A48-BDCB-3A47A52F169C}" type="presOf" srcId="{07D929EF-E2AA-478F-A75F-B2636941983F}" destId="{96D17BB2-B577-4119-97D6-89ACF67C2A89}" srcOrd="0" destOrd="0" presId="urn:microsoft.com/office/officeart/2005/8/layout/orgChart1"/>
    <dgm:cxn modelId="{B125824A-C9A5-484F-9605-92D3DBAB2C94}" type="presOf" srcId="{B98B69ED-0DFD-4D20-8683-CC1104500F76}" destId="{6AE341DF-5457-4048-84E6-DF03EB80821C}" srcOrd="0" destOrd="0" presId="urn:microsoft.com/office/officeart/2005/8/layout/orgChart1"/>
    <dgm:cxn modelId="{5D475096-F4D5-4AD1-AC02-69A6D9189AF7}" srcId="{B1676937-B824-4A05-9451-697FBB91A581}" destId="{87497BEC-2358-4D0B-A8C9-CCC0BFA7C958}" srcOrd="2" destOrd="0" parTransId="{36D4B1AC-B48E-483C-A45F-6A123459288A}" sibTransId="{2E71DC56-7BA9-4BAD-87CC-CFA7A4ECB428}"/>
    <dgm:cxn modelId="{8006C240-57A1-497C-9E03-09C0E192B1B7}" type="presOf" srcId="{4D1B6012-E54D-446D-8A01-6421AE8DDE82}" destId="{74607397-D2A4-4D15-8867-A26D24AE9A0F}" srcOrd="0" destOrd="0" presId="urn:microsoft.com/office/officeart/2005/8/layout/orgChart1"/>
    <dgm:cxn modelId="{7A422B52-543A-45C8-9D98-548804406E75}" srcId="{98C5AFE5-1B72-4BFE-8F58-16F144B854A8}" destId="{BEB2C9F1-941E-4669-AC12-F80168DE7576}" srcOrd="3" destOrd="0" parTransId="{74C20CE5-8587-4C3D-8EB7-C472593BC9A0}" sibTransId="{05E10258-411E-40A1-9D0E-DB5D61388ECB}"/>
    <dgm:cxn modelId="{D9C271FF-FF62-405C-AC07-25E7D1B923E5}" srcId="{A5A017A6-D551-48DF-8EF7-CF840DFD8B8E}" destId="{9AA1707A-3BB0-4B21-A6F1-F7096780477B}" srcOrd="1" destOrd="0" parTransId="{DB0BF80E-0052-4E7C-8303-2FF1B126FE61}" sibTransId="{18222B4A-42F8-4F15-98E7-3C8B503CAE2B}"/>
    <dgm:cxn modelId="{AD7A303B-C939-40BA-ADEF-979B2AB64786}" type="presOf" srcId="{B232B281-926B-4E7C-B80C-4D32CE068DA8}" destId="{A02D9AD8-D2DE-4ABB-83DC-E110ECE3E725}" srcOrd="0" destOrd="0" presId="urn:microsoft.com/office/officeart/2005/8/layout/orgChart1"/>
    <dgm:cxn modelId="{044E28F5-E9CE-46C4-9E77-F99FB17E83C8}" srcId="{65A8B2AD-31D2-4E35-9298-9CDA14DE4F9C}" destId="{B1676937-B824-4A05-9451-697FBB91A581}" srcOrd="0" destOrd="0" parTransId="{7D08B0E6-9F3D-43DA-87F5-768A6FC2427B}" sibTransId="{53740868-355B-4EBE-905C-A6CF766760EE}"/>
    <dgm:cxn modelId="{A6172E07-980C-4EB2-AAE7-8B939295A41F}" srcId="{487A23CE-2AC1-4576-8786-AB6ABA6D5586}" destId="{B3203B26-0544-4003-A5C5-A77F946E8EF5}" srcOrd="1" destOrd="0" parTransId="{2633C877-B81C-4819-A8D7-0211BA10194F}" sibTransId="{5596E9A3-CCD1-4798-A76E-1AD2E86C06F1}"/>
    <dgm:cxn modelId="{590297C1-2DC0-41F8-B27A-CA945B99F703}" srcId="{487A23CE-2AC1-4576-8786-AB6ABA6D5586}" destId="{F957D92A-CB98-439E-98DC-F04B9B1F49A0}" srcOrd="0" destOrd="0" parTransId="{2C7DB025-2566-4CF3-8C5B-7EFD6D2748C2}" sibTransId="{BDD101C5-0CE8-49F5-9F75-BE95E7C36FB2}"/>
    <dgm:cxn modelId="{8CAD6048-7465-4B2D-962D-ED522FC596CF}" type="presOf" srcId="{353BBE8D-128D-4108-A216-E3FD36A59A49}" destId="{B218A38B-62F0-401A-9B33-AED67BEFD4A8}" srcOrd="0" destOrd="0" presId="urn:microsoft.com/office/officeart/2005/8/layout/orgChart1"/>
    <dgm:cxn modelId="{BEE45E6E-EEF2-492A-BD8E-13BB01843C15}" type="presOf" srcId="{B1676937-B824-4A05-9451-697FBB91A581}" destId="{C46501B3-CD4A-46E1-987A-7594BF8A3E1D}" srcOrd="0" destOrd="0" presId="urn:microsoft.com/office/officeart/2005/8/layout/orgChart1"/>
    <dgm:cxn modelId="{5D904A38-058F-45A2-8D53-49C967D07788}" type="presOf" srcId="{370A8E6D-AA29-448D-BCAA-4A4B6F22BE9A}" destId="{9D11CE83-1781-4FFD-9DD5-FFBD49267B9B}" srcOrd="0" destOrd="0" presId="urn:microsoft.com/office/officeart/2005/8/layout/orgChart1"/>
    <dgm:cxn modelId="{0EC82E2A-BDAC-4F99-9A1C-16AD2714E20A}" type="presOf" srcId="{78F05823-6B51-496D-963E-DB25D241F4CE}" destId="{66995066-CCC1-473A-91E2-D420D249D90F}" srcOrd="0" destOrd="0" presId="urn:microsoft.com/office/officeart/2005/8/layout/orgChart1"/>
    <dgm:cxn modelId="{1E5A5296-9275-413A-B95A-0C666AB5973C}" srcId="{A5A017A6-D551-48DF-8EF7-CF840DFD8B8E}" destId="{65A8B2AD-31D2-4E35-9298-9CDA14DE4F9C}" srcOrd="0" destOrd="0" parTransId="{DDD43708-DE24-4B4A-BD1A-2B95DF8A2933}" sibTransId="{FF64884D-5B21-4814-AAC6-3E45723151B0}"/>
    <dgm:cxn modelId="{1B08CC45-9B8A-4110-8238-3A8F23A3BDD4}" type="presOf" srcId="{2C7DB025-2566-4CF3-8C5B-7EFD6D2748C2}" destId="{EA94651A-81B5-41EA-BB8A-EABEA66B7671}" srcOrd="0" destOrd="0" presId="urn:microsoft.com/office/officeart/2005/8/layout/orgChart1"/>
    <dgm:cxn modelId="{2B239E4F-F1C7-4769-A73A-87A90DA031DE}" type="presOf" srcId="{353BBE8D-128D-4108-A216-E3FD36A59A49}" destId="{1F2A66A0-5C50-4FCA-99A7-67013D367520}" srcOrd="1" destOrd="0" presId="urn:microsoft.com/office/officeart/2005/8/layout/orgChart1"/>
    <dgm:cxn modelId="{E175D235-2FA4-408F-873B-1CD7EB647970}" srcId="{487A23CE-2AC1-4576-8786-AB6ABA6D5586}" destId="{B232B281-926B-4E7C-B80C-4D32CE068DA8}" srcOrd="3" destOrd="0" parTransId="{B98B69ED-0DFD-4D20-8683-CC1104500F76}" sibTransId="{35A01E09-705F-42DA-BFA2-44EE7C06369C}"/>
    <dgm:cxn modelId="{C8D003BB-E41F-40EA-BB65-1E7465FDEECB}" type="presOf" srcId="{65A8B2AD-31D2-4E35-9298-9CDA14DE4F9C}" destId="{BD4E8806-FFBA-4847-A342-EFEBEA0FBBF6}" srcOrd="0" destOrd="0" presId="urn:microsoft.com/office/officeart/2005/8/layout/orgChart1"/>
    <dgm:cxn modelId="{38F9D32E-CA08-453F-9761-F91B88558B04}" type="presOf" srcId="{0B4BA834-1EB1-4B8F-8F1A-8B972A4B95DC}" destId="{22C29D34-AC34-4275-A4E2-22FF4F8F07C3}" srcOrd="0" destOrd="0" presId="urn:microsoft.com/office/officeart/2005/8/layout/orgChart1"/>
    <dgm:cxn modelId="{84975A07-DCB4-4178-B7CE-42B0999E0BC1}" type="presOf" srcId="{306019DE-828E-46E3-8CCB-7B37A2D02F0E}" destId="{058DE8C7-DCF8-4419-823E-B06AA61F6DE3}" srcOrd="1" destOrd="0" presId="urn:microsoft.com/office/officeart/2005/8/layout/orgChart1"/>
    <dgm:cxn modelId="{67A697A4-CB9F-419F-A1D0-6E23FD2815E9}" type="presOf" srcId="{CDFE9128-991A-4A0C-BFF4-273B797B7AE2}" destId="{4EF22D59-FAE8-4963-8D60-E1B5595FB1C8}" srcOrd="1" destOrd="0" presId="urn:microsoft.com/office/officeart/2005/8/layout/orgChart1"/>
    <dgm:cxn modelId="{E09CDB3C-A7E8-4354-84BE-A48B1103DFFA}" type="presOf" srcId="{E0E840A5-13D5-4357-A483-E9C50931281D}" destId="{827A1217-7638-4443-A759-8C7A45516C51}" srcOrd="0" destOrd="0" presId="urn:microsoft.com/office/officeart/2005/8/layout/orgChart1"/>
    <dgm:cxn modelId="{9651DB2A-A17A-4252-895D-EC7B5B27A739}" type="presOf" srcId="{306019DE-828E-46E3-8CCB-7B37A2D02F0E}" destId="{4779D32D-E968-446B-8F12-17306567B66A}" srcOrd="0" destOrd="0" presId="urn:microsoft.com/office/officeart/2005/8/layout/orgChart1"/>
    <dgm:cxn modelId="{7EB8FD08-2DBA-4450-92B7-8E30F3FB7AE8}" type="presOf" srcId="{2633C877-B81C-4819-A8D7-0211BA10194F}" destId="{E561EA2A-B50A-45CA-B0F1-7AF6FB5925BB}" srcOrd="0" destOrd="0" presId="urn:microsoft.com/office/officeart/2005/8/layout/orgChart1"/>
    <dgm:cxn modelId="{52DA6010-8685-4E34-B708-A7D3E3A15F82}" type="presOf" srcId="{92EB2056-801E-4E77-8E85-97F8AB644A45}" destId="{FC3EBAA5-44E9-428F-AD6D-BF8588B9A840}" srcOrd="0" destOrd="0" presId="urn:microsoft.com/office/officeart/2005/8/layout/orgChart1"/>
    <dgm:cxn modelId="{150E1220-170B-42A0-A869-2A61769E7BB2}" type="presOf" srcId="{487A23CE-2AC1-4576-8786-AB6ABA6D5586}" destId="{9135DCCF-1D50-48B8-AE27-789F3EB1B16E}" srcOrd="0" destOrd="0" presId="urn:microsoft.com/office/officeart/2005/8/layout/orgChart1"/>
    <dgm:cxn modelId="{2E7D6835-E720-4EEF-9BF9-8F7DBCEE0C86}" type="presOf" srcId="{A5A017A6-D551-48DF-8EF7-CF840DFD8B8E}" destId="{6783E10F-5E5D-44B0-89D1-3EA13360CFE9}" srcOrd="0" destOrd="0" presId="urn:microsoft.com/office/officeart/2005/8/layout/orgChart1"/>
    <dgm:cxn modelId="{F43AE500-AE35-4EC5-AE19-7675429521F6}" srcId="{13AF1C1D-AD82-49A9-B751-4AD1BE7FBFE3}" destId="{0B4BA834-1EB1-4B8F-8F1A-8B972A4B95DC}" srcOrd="2" destOrd="0" parTransId="{AC5C72CF-A65F-4E18-87A8-F4E510591106}" sibTransId="{833A0ADB-73EA-42F2-A6D0-C3C44901F1E7}"/>
    <dgm:cxn modelId="{67FC04C5-3C20-4D2D-8FF6-6B3F180D21A4}" type="presOf" srcId="{4D1B6012-E54D-446D-8A01-6421AE8DDE82}" destId="{40810BF3-371D-4220-94DB-33C16682D5A5}" srcOrd="1" destOrd="0" presId="urn:microsoft.com/office/officeart/2005/8/layout/orgChart1"/>
    <dgm:cxn modelId="{46A1A6C4-D1F3-45B0-B025-D8784B6AB1AE}" srcId="{B1676937-B824-4A05-9451-697FBB91A581}" destId="{8B6206FC-C473-42BB-8250-946A4A59A32B}" srcOrd="0" destOrd="0" parTransId="{7D63A8F7-A02C-45F4-BF73-AF9FB6EA2C79}" sibTransId="{DE86ACC3-0221-48CC-8898-DAB83D522AE6}"/>
    <dgm:cxn modelId="{81D0F720-81FE-4CD8-8B64-498BEDBE8C96}" type="presOf" srcId="{98C5AFE5-1B72-4BFE-8F58-16F144B854A8}" destId="{33780D94-7D38-43CC-9CCB-417AA5B3F9A2}" srcOrd="1" destOrd="0" presId="urn:microsoft.com/office/officeart/2005/8/layout/orgChart1"/>
    <dgm:cxn modelId="{0DFA5C61-213F-490B-8339-CB4614F4CFD8}" type="presOf" srcId="{6BAD5697-C665-481E-A8CE-BD047915023E}" destId="{C2BB9A1C-D983-4400-8F68-3EB595607521}" srcOrd="0" destOrd="0" presId="urn:microsoft.com/office/officeart/2005/8/layout/orgChart1"/>
    <dgm:cxn modelId="{66891D16-A8A8-4690-AAA0-3F4E581FF085}" srcId="{353BBE8D-128D-4108-A216-E3FD36A59A49}" destId="{487A23CE-2AC1-4576-8786-AB6ABA6D5586}" srcOrd="0" destOrd="0" parTransId="{8313343A-6741-4010-AE2A-1A48E4BEF533}" sibTransId="{C6B763D8-C0E4-4002-B3CB-816583ED1E70}"/>
    <dgm:cxn modelId="{0D0EB36A-7B19-4150-B624-61510AF62DEB}" type="presParOf" srcId="{3A7F42B4-30BE-4C73-A0EF-92F52C7FB5D6}" destId="{8E24D255-B276-4CCE-B525-CF1BB5C8D66B}" srcOrd="0" destOrd="0" presId="urn:microsoft.com/office/officeart/2005/8/layout/orgChart1"/>
    <dgm:cxn modelId="{5E413959-FE4C-4B4F-92E4-C25741BED751}" type="presParOf" srcId="{8E24D255-B276-4CCE-B525-CF1BB5C8D66B}" destId="{87F5FCB7-F76D-471B-82FE-DDBBCB88ECDA}" srcOrd="0" destOrd="0" presId="urn:microsoft.com/office/officeart/2005/8/layout/orgChart1"/>
    <dgm:cxn modelId="{F66A32AD-9630-453C-935E-BE57B75A4F51}" type="presParOf" srcId="{87F5FCB7-F76D-471B-82FE-DDBBCB88ECDA}" destId="{6783E10F-5E5D-44B0-89D1-3EA13360CFE9}" srcOrd="0" destOrd="0" presId="urn:microsoft.com/office/officeart/2005/8/layout/orgChart1"/>
    <dgm:cxn modelId="{8EF2F9E6-A04C-4A7D-A785-4775B09B6694}" type="presParOf" srcId="{87F5FCB7-F76D-471B-82FE-DDBBCB88ECDA}" destId="{CA1419D0-EC80-408E-97B0-4D4276D6987A}" srcOrd="1" destOrd="0" presId="urn:microsoft.com/office/officeart/2005/8/layout/orgChart1"/>
    <dgm:cxn modelId="{BAA86D39-155C-4479-9FF9-8F1A905055C7}" type="presParOf" srcId="{8E24D255-B276-4CCE-B525-CF1BB5C8D66B}" destId="{074900FA-6312-4BBA-805D-ECFAE12DB80D}" srcOrd="1" destOrd="0" presId="urn:microsoft.com/office/officeart/2005/8/layout/orgChart1"/>
    <dgm:cxn modelId="{AD97BACD-BC9C-4F89-82DE-D952EC835C67}" type="presParOf" srcId="{074900FA-6312-4BBA-805D-ECFAE12DB80D}" destId="{D503D0A8-19A2-42CB-90A0-FFF70F931E2E}" srcOrd="0" destOrd="0" presId="urn:microsoft.com/office/officeart/2005/8/layout/orgChart1"/>
    <dgm:cxn modelId="{E12CB3B0-6D8E-45E7-B773-29AD75C660EB}" type="presParOf" srcId="{074900FA-6312-4BBA-805D-ECFAE12DB80D}" destId="{8F3A4A4F-E5FA-49E5-8D92-F8EA20744B6A}" srcOrd="1" destOrd="0" presId="urn:microsoft.com/office/officeart/2005/8/layout/orgChart1"/>
    <dgm:cxn modelId="{749CB817-F5B5-45A1-84B4-A348F58AAAC8}" type="presParOf" srcId="{8F3A4A4F-E5FA-49E5-8D92-F8EA20744B6A}" destId="{008CEABC-9A0D-46A0-8D6E-0E857FE355CC}" srcOrd="0" destOrd="0" presId="urn:microsoft.com/office/officeart/2005/8/layout/orgChart1"/>
    <dgm:cxn modelId="{46A0C8C6-D004-4777-942C-BFE9142D2928}" type="presParOf" srcId="{008CEABC-9A0D-46A0-8D6E-0E857FE355CC}" destId="{BD4E8806-FFBA-4847-A342-EFEBEA0FBBF6}" srcOrd="0" destOrd="0" presId="urn:microsoft.com/office/officeart/2005/8/layout/orgChart1"/>
    <dgm:cxn modelId="{8841ACD8-426C-412D-AF4D-6E69476D70F6}" type="presParOf" srcId="{008CEABC-9A0D-46A0-8D6E-0E857FE355CC}" destId="{280DF292-0544-4744-9F27-20D76B5314B6}" srcOrd="1" destOrd="0" presId="urn:microsoft.com/office/officeart/2005/8/layout/orgChart1"/>
    <dgm:cxn modelId="{5CE660D1-4BC8-4303-BD84-17064DA693F0}" type="presParOf" srcId="{8F3A4A4F-E5FA-49E5-8D92-F8EA20744B6A}" destId="{14775606-DED9-4B90-B0E4-B41A24ACB10B}" srcOrd="1" destOrd="0" presId="urn:microsoft.com/office/officeart/2005/8/layout/orgChart1"/>
    <dgm:cxn modelId="{B88C080F-6724-490D-9D40-86DF12AF9DD0}" type="presParOf" srcId="{14775606-DED9-4B90-B0E4-B41A24ACB10B}" destId="{C849D708-6752-4E81-AD09-A229F6F748EF}" srcOrd="0" destOrd="0" presId="urn:microsoft.com/office/officeart/2005/8/layout/orgChart1"/>
    <dgm:cxn modelId="{1D17CB2A-D9F7-4598-8471-8C5E89A94914}" type="presParOf" srcId="{14775606-DED9-4B90-B0E4-B41A24ACB10B}" destId="{B40426B9-9C9F-42C1-9EDD-750252108279}" srcOrd="1" destOrd="0" presId="urn:microsoft.com/office/officeart/2005/8/layout/orgChart1"/>
    <dgm:cxn modelId="{E399FCFB-E8A0-482B-8306-DD4094290F4A}" type="presParOf" srcId="{B40426B9-9C9F-42C1-9EDD-750252108279}" destId="{36E718B7-3CD2-414E-894C-88F4D62DD5A5}" srcOrd="0" destOrd="0" presId="urn:microsoft.com/office/officeart/2005/8/layout/orgChart1"/>
    <dgm:cxn modelId="{B5DECEE8-313E-433F-9AC1-48B74473CA82}" type="presParOf" srcId="{36E718B7-3CD2-414E-894C-88F4D62DD5A5}" destId="{C46501B3-CD4A-46E1-987A-7594BF8A3E1D}" srcOrd="0" destOrd="0" presId="urn:microsoft.com/office/officeart/2005/8/layout/orgChart1"/>
    <dgm:cxn modelId="{0114DA27-BCF8-4A5D-A706-78ED3F41B9B1}" type="presParOf" srcId="{36E718B7-3CD2-414E-894C-88F4D62DD5A5}" destId="{271943A6-858C-40EF-AB71-09D1C9DBBEB1}" srcOrd="1" destOrd="0" presId="urn:microsoft.com/office/officeart/2005/8/layout/orgChart1"/>
    <dgm:cxn modelId="{A1DD3736-1E84-4F49-B0C2-96A2A19AE2E9}" type="presParOf" srcId="{B40426B9-9C9F-42C1-9EDD-750252108279}" destId="{24B30A2D-3894-476F-B028-E8E0C578AE13}" srcOrd="1" destOrd="0" presId="urn:microsoft.com/office/officeart/2005/8/layout/orgChart1"/>
    <dgm:cxn modelId="{B66BA238-2ADA-425F-BCC7-374A75CF40FE}" type="presParOf" srcId="{24B30A2D-3894-476F-B028-E8E0C578AE13}" destId="{719E0893-2B36-4C26-AA8F-481467AAC4C7}" srcOrd="0" destOrd="0" presId="urn:microsoft.com/office/officeart/2005/8/layout/orgChart1"/>
    <dgm:cxn modelId="{2B9603DC-A315-455E-A7C6-65799DF4AE35}" type="presParOf" srcId="{24B30A2D-3894-476F-B028-E8E0C578AE13}" destId="{F0CC35C6-3B1C-430A-861A-F3EAA3127E14}" srcOrd="1" destOrd="0" presId="urn:microsoft.com/office/officeart/2005/8/layout/orgChart1"/>
    <dgm:cxn modelId="{9B0D7C6F-3204-4E3B-8164-F5CADD5341C7}" type="presParOf" srcId="{F0CC35C6-3B1C-430A-861A-F3EAA3127E14}" destId="{F33F1B92-E432-40E4-8694-957ACB597B9C}" srcOrd="0" destOrd="0" presId="urn:microsoft.com/office/officeart/2005/8/layout/orgChart1"/>
    <dgm:cxn modelId="{4A10BCD8-DBFB-43B4-B85F-69177A176474}" type="presParOf" srcId="{F33F1B92-E432-40E4-8694-957ACB597B9C}" destId="{A96234A0-DF95-4B21-9CB0-294E96F85B22}" srcOrd="0" destOrd="0" presId="urn:microsoft.com/office/officeart/2005/8/layout/orgChart1"/>
    <dgm:cxn modelId="{DBBA29FE-9662-41EC-96DC-972FB2EAE3F8}" type="presParOf" srcId="{F33F1B92-E432-40E4-8694-957ACB597B9C}" destId="{F9F1549A-B64D-4C82-8926-6783D08EE207}" srcOrd="1" destOrd="0" presId="urn:microsoft.com/office/officeart/2005/8/layout/orgChart1"/>
    <dgm:cxn modelId="{D4E22A87-4D52-4010-8A8E-26770A656951}" type="presParOf" srcId="{F0CC35C6-3B1C-430A-861A-F3EAA3127E14}" destId="{C29F5BB3-CD1D-4D56-83CE-47A15B9DD8D3}" srcOrd="1" destOrd="0" presId="urn:microsoft.com/office/officeart/2005/8/layout/orgChart1"/>
    <dgm:cxn modelId="{4FFCEA0E-529B-47F9-B6EF-6BF54BC18346}" type="presParOf" srcId="{F0CC35C6-3B1C-430A-861A-F3EAA3127E14}" destId="{5E7C0437-C6B1-46B8-91C3-46C658068F94}" srcOrd="2" destOrd="0" presId="urn:microsoft.com/office/officeart/2005/8/layout/orgChart1"/>
    <dgm:cxn modelId="{1DA2A1D9-46C5-46C2-A94B-259978BBF3C7}" type="presParOf" srcId="{24B30A2D-3894-476F-B028-E8E0C578AE13}" destId="{FC3EBAA5-44E9-428F-AD6D-BF8588B9A840}" srcOrd="2" destOrd="0" presId="urn:microsoft.com/office/officeart/2005/8/layout/orgChart1"/>
    <dgm:cxn modelId="{2066EDDD-73C9-4623-A898-C862A1A5E1C9}" type="presParOf" srcId="{24B30A2D-3894-476F-B028-E8E0C578AE13}" destId="{3B436968-E1E0-4550-9997-B6A02A46A98C}" srcOrd="3" destOrd="0" presId="urn:microsoft.com/office/officeart/2005/8/layout/orgChart1"/>
    <dgm:cxn modelId="{762CE6FB-C8B2-4B8A-ABB9-549A69290449}" type="presParOf" srcId="{3B436968-E1E0-4550-9997-B6A02A46A98C}" destId="{C36DDC73-4B61-4CC3-9CFC-00F2D0118CE3}" srcOrd="0" destOrd="0" presId="urn:microsoft.com/office/officeart/2005/8/layout/orgChart1"/>
    <dgm:cxn modelId="{5AA108A4-C19C-4530-AE3E-A1B872B97CB8}" type="presParOf" srcId="{C36DDC73-4B61-4CC3-9CFC-00F2D0118CE3}" destId="{89C53788-8DD3-47AF-A647-C5DCEAE89B69}" srcOrd="0" destOrd="0" presId="urn:microsoft.com/office/officeart/2005/8/layout/orgChart1"/>
    <dgm:cxn modelId="{7795B062-344C-48DC-B551-A5D458BC6942}" type="presParOf" srcId="{C36DDC73-4B61-4CC3-9CFC-00F2D0118CE3}" destId="{E8FAB468-CAAD-4E68-A3D8-B033B4428108}" srcOrd="1" destOrd="0" presId="urn:microsoft.com/office/officeart/2005/8/layout/orgChart1"/>
    <dgm:cxn modelId="{1C1B9600-E42F-4AD3-9D50-7C75B8FAB9DF}" type="presParOf" srcId="{3B436968-E1E0-4550-9997-B6A02A46A98C}" destId="{9A6154C1-9199-40E2-AD43-33A4F8A2226F}" srcOrd="1" destOrd="0" presId="urn:microsoft.com/office/officeart/2005/8/layout/orgChart1"/>
    <dgm:cxn modelId="{46799C9E-44E1-43BB-B345-DEB7CC9EF051}" type="presParOf" srcId="{3B436968-E1E0-4550-9997-B6A02A46A98C}" destId="{305F615D-6A0F-4D4C-BDC0-5010B9EC765D}" srcOrd="2" destOrd="0" presId="urn:microsoft.com/office/officeart/2005/8/layout/orgChart1"/>
    <dgm:cxn modelId="{32BC0FFD-1DA8-47EA-B902-9B4F1A691D0D}" type="presParOf" srcId="{24B30A2D-3894-476F-B028-E8E0C578AE13}" destId="{91D50763-9B31-4CE1-81E9-B97677215E23}" srcOrd="4" destOrd="0" presId="urn:microsoft.com/office/officeart/2005/8/layout/orgChart1"/>
    <dgm:cxn modelId="{F5B41976-5195-4110-91D6-4E582DFFC427}" type="presParOf" srcId="{24B30A2D-3894-476F-B028-E8E0C578AE13}" destId="{8A1BF9F4-752C-4959-90E8-CFF159E543AB}" srcOrd="5" destOrd="0" presId="urn:microsoft.com/office/officeart/2005/8/layout/orgChart1"/>
    <dgm:cxn modelId="{5FE8D812-89FF-439E-A488-9E28FDE7B756}" type="presParOf" srcId="{8A1BF9F4-752C-4959-90E8-CFF159E543AB}" destId="{0C8FAE4C-399E-4F70-95AE-A10A6BDC9649}" srcOrd="0" destOrd="0" presId="urn:microsoft.com/office/officeart/2005/8/layout/orgChart1"/>
    <dgm:cxn modelId="{40898C05-4982-41BB-8A08-18965AA38E9C}" type="presParOf" srcId="{0C8FAE4C-399E-4F70-95AE-A10A6BDC9649}" destId="{C930C5E9-86CA-4635-A8B6-A15616ADB627}" srcOrd="0" destOrd="0" presId="urn:microsoft.com/office/officeart/2005/8/layout/orgChart1"/>
    <dgm:cxn modelId="{ED25A851-8FED-41CB-9AFF-97E09E000C27}" type="presParOf" srcId="{0C8FAE4C-399E-4F70-95AE-A10A6BDC9649}" destId="{396CEF54-2E1E-4E56-8265-1137EE1CA1AF}" srcOrd="1" destOrd="0" presId="urn:microsoft.com/office/officeart/2005/8/layout/orgChart1"/>
    <dgm:cxn modelId="{3005487A-38C8-4BEB-96BA-6F1ED1843A5F}" type="presParOf" srcId="{8A1BF9F4-752C-4959-90E8-CFF159E543AB}" destId="{E97303F7-9EE8-4DBB-AEF0-18547FDE5EF5}" srcOrd="1" destOrd="0" presId="urn:microsoft.com/office/officeart/2005/8/layout/orgChart1"/>
    <dgm:cxn modelId="{EBDE43B6-D903-4E78-A734-DA853B8BC487}" type="presParOf" srcId="{8A1BF9F4-752C-4959-90E8-CFF159E543AB}" destId="{0F150AA4-08CA-4125-B7F9-974308C37267}" srcOrd="2" destOrd="0" presId="urn:microsoft.com/office/officeart/2005/8/layout/orgChart1"/>
    <dgm:cxn modelId="{6FB19ADA-7988-410B-9917-D98301803C0E}" type="presParOf" srcId="{B40426B9-9C9F-42C1-9EDD-750252108279}" destId="{5D5C32B0-BC24-4FCB-AFA0-6957F1941E8A}" srcOrd="2" destOrd="0" presId="urn:microsoft.com/office/officeart/2005/8/layout/orgChart1"/>
    <dgm:cxn modelId="{E8872545-78F2-471F-8081-136CF729D3FD}" type="presParOf" srcId="{14775606-DED9-4B90-B0E4-B41A24ACB10B}" destId="{827A1217-7638-4443-A759-8C7A45516C51}" srcOrd="2" destOrd="0" presId="urn:microsoft.com/office/officeart/2005/8/layout/orgChart1"/>
    <dgm:cxn modelId="{7E0ECC76-39E6-4032-B27F-C90AF85DADBE}" type="presParOf" srcId="{14775606-DED9-4B90-B0E4-B41A24ACB10B}" destId="{A1EBDA98-CE97-4CAA-874C-9627D73E90C0}" srcOrd="3" destOrd="0" presId="urn:microsoft.com/office/officeart/2005/8/layout/orgChart1"/>
    <dgm:cxn modelId="{EBC53E50-9AA3-4220-9118-9ED5CD04B691}" type="presParOf" srcId="{A1EBDA98-CE97-4CAA-874C-9627D73E90C0}" destId="{573E4923-3D29-4D67-93F4-26D68F51D812}" srcOrd="0" destOrd="0" presId="urn:microsoft.com/office/officeart/2005/8/layout/orgChart1"/>
    <dgm:cxn modelId="{D8C7A23E-7713-4F46-A728-CD95A25C3C9B}" type="presParOf" srcId="{573E4923-3D29-4D67-93F4-26D68F51D812}" destId="{9C26A00A-F8F8-4EB0-871D-515963142186}" srcOrd="0" destOrd="0" presId="urn:microsoft.com/office/officeart/2005/8/layout/orgChart1"/>
    <dgm:cxn modelId="{8C39D651-A89A-4042-A269-88C2A346E781}" type="presParOf" srcId="{573E4923-3D29-4D67-93F4-26D68F51D812}" destId="{EDB3FC42-78A0-4A16-92D5-4F2D0980FAE3}" srcOrd="1" destOrd="0" presId="urn:microsoft.com/office/officeart/2005/8/layout/orgChart1"/>
    <dgm:cxn modelId="{599F3360-04D7-495E-BA4C-D3D511D3C985}" type="presParOf" srcId="{A1EBDA98-CE97-4CAA-874C-9627D73E90C0}" destId="{8F2D08BA-597E-4AAC-9365-7C1781293BC7}" srcOrd="1" destOrd="0" presId="urn:microsoft.com/office/officeart/2005/8/layout/orgChart1"/>
    <dgm:cxn modelId="{CB2A12FE-35D0-4BA1-B457-1FE6C15ADBF3}" type="presParOf" srcId="{8F2D08BA-597E-4AAC-9365-7C1781293BC7}" destId="{687B42E8-F713-4D67-A866-B628087946F1}" srcOrd="0" destOrd="0" presId="urn:microsoft.com/office/officeart/2005/8/layout/orgChart1"/>
    <dgm:cxn modelId="{C6E1CB19-C5FD-432A-908A-40906DB867F0}" type="presParOf" srcId="{8F2D08BA-597E-4AAC-9365-7C1781293BC7}" destId="{73E6EB04-C5B6-471F-AE63-CC4CAB7ECAA8}" srcOrd="1" destOrd="0" presId="urn:microsoft.com/office/officeart/2005/8/layout/orgChart1"/>
    <dgm:cxn modelId="{88F8A150-C21B-4D0B-9D37-AA604584A964}" type="presParOf" srcId="{73E6EB04-C5B6-471F-AE63-CC4CAB7ECAA8}" destId="{872F4371-3819-47DD-8473-EB2888AB9A1E}" srcOrd="0" destOrd="0" presId="urn:microsoft.com/office/officeart/2005/8/layout/orgChart1"/>
    <dgm:cxn modelId="{FC5C7813-F3C9-4C11-9BEA-BD324951CF2A}" type="presParOf" srcId="{872F4371-3819-47DD-8473-EB2888AB9A1E}" destId="{7FA8CBFB-3B12-47E4-97D0-5C998AAA1FB8}" srcOrd="0" destOrd="0" presId="urn:microsoft.com/office/officeart/2005/8/layout/orgChart1"/>
    <dgm:cxn modelId="{A77B3F18-3F0F-4D3A-B1B2-AC1DE1FD5013}" type="presParOf" srcId="{872F4371-3819-47DD-8473-EB2888AB9A1E}" destId="{4EF22D59-FAE8-4963-8D60-E1B5595FB1C8}" srcOrd="1" destOrd="0" presId="urn:microsoft.com/office/officeart/2005/8/layout/orgChart1"/>
    <dgm:cxn modelId="{5DBD224F-9228-45AB-801C-F1368133468B}" type="presParOf" srcId="{73E6EB04-C5B6-471F-AE63-CC4CAB7ECAA8}" destId="{514F558D-41C5-4263-A786-0CAE77256873}" srcOrd="1" destOrd="0" presId="urn:microsoft.com/office/officeart/2005/8/layout/orgChart1"/>
    <dgm:cxn modelId="{952ED2FD-A6DB-483F-8108-0E1CD3AC1D4F}" type="presParOf" srcId="{73E6EB04-C5B6-471F-AE63-CC4CAB7ECAA8}" destId="{D1627976-15E5-463B-983C-092BA34CAEB7}" srcOrd="2" destOrd="0" presId="urn:microsoft.com/office/officeart/2005/8/layout/orgChart1"/>
    <dgm:cxn modelId="{5E5A8C5C-C7C0-4162-8FB0-1A7E3B56C2E7}" type="presParOf" srcId="{8F2D08BA-597E-4AAC-9365-7C1781293BC7}" destId="{C2BB9A1C-D983-4400-8F68-3EB595607521}" srcOrd="2" destOrd="0" presId="urn:microsoft.com/office/officeart/2005/8/layout/orgChart1"/>
    <dgm:cxn modelId="{87B87F0A-3D85-4F63-96A4-25095FF26319}" type="presParOf" srcId="{8F2D08BA-597E-4AAC-9365-7C1781293BC7}" destId="{5974BE24-CAC3-483F-AB30-AD4027E6A480}" srcOrd="3" destOrd="0" presId="urn:microsoft.com/office/officeart/2005/8/layout/orgChart1"/>
    <dgm:cxn modelId="{12366320-6A62-4DD9-BAFA-20F2C3B08E95}" type="presParOf" srcId="{5974BE24-CAC3-483F-AB30-AD4027E6A480}" destId="{97F5D878-436F-4ACE-8B61-4D9B9FD818A4}" srcOrd="0" destOrd="0" presId="urn:microsoft.com/office/officeart/2005/8/layout/orgChart1"/>
    <dgm:cxn modelId="{D15C3478-68CD-41ED-A7AC-E842BA81D2D8}" type="presParOf" srcId="{97F5D878-436F-4ACE-8B61-4D9B9FD818A4}" destId="{4779D32D-E968-446B-8F12-17306567B66A}" srcOrd="0" destOrd="0" presId="urn:microsoft.com/office/officeart/2005/8/layout/orgChart1"/>
    <dgm:cxn modelId="{BF330B9B-47EE-4946-A0E5-B7DA0FD76D55}" type="presParOf" srcId="{97F5D878-436F-4ACE-8B61-4D9B9FD818A4}" destId="{058DE8C7-DCF8-4419-823E-B06AA61F6DE3}" srcOrd="1" destOrd="0" presId="urn:microsoft.com/office/officeart/2005/8/layout/orgChart1"/>
    <dgm:cxn modelId="{7728E1DE-F04B-45BF-8573-C10D554EC6B3}" type="presParOf" srcId="{5974BE24-CAC3-483F-AB30-AD4027E6A480}" destId="{D07A4FD9-F82E-4F61-98C6-3CC68AFFD3D1}" srcOrd="1" destOrd="0" presId="urn:microsoft.com/office/officeart/2005/8/layout/orgChart1"/>
    <dgm:cxn modelId="{28713570-3A6E-44D4-AC22-A9F1F3930FAF}" type="presParOf" srcId="{5974BE24-CAC3-483F-AB30-AD4027E6A480}" destId="{2E091FD4-F72C-46D5-8B57-21947A3763D1}" srcOrd="2" destOrd="0" presId="urn:microsoft.com/office/officeart/2005/8/layout/orgChart1"/>
    <dgm:cxn modelId="{5D5600F4-AB52-4326-91DF-F824621CC095}" type="presParOf" srcId="{8F2D08BA-597E-4AAC-9365-7C1781293BC7}" destId="{CE66C036-3BAD-4470-A3E7-F8B37A2CDCD2}" srcOrd="4" destOrd="0" presId="urn:microsoft.com/office/officeart/2005/8/layout/orgChart1"/>
    <dgm:cxn modelId="{E0A9EF83-497E-4050-8C29-980BF22BE21F}" type="presParOf" srcId="{8F2D08BA-597E-4AAC-9365-7C1781293BC7}" destId="{76F8CB75-685F-46D0-9177-9DDB6CDE8095}" srcOrd="5" destOrd="0" presId="urn:microsoft.com/office/officeart/2005/8/layout/orgChart1"/>
    <dgm:cxn modelId="{AE94D295-55DA-43A6-BC3A-25709AECCAFB}" type="presParOf" srcId="{76F8CB75-685F-46D0-9177-9DDB6CDE8095}" destId="{1ED7C756-EA54-4A61-8C9B-0295CB911EA6}" srcOrd="0" destOrd="0" presId="urn:microsoft.com/office/officeart/2005/8/layout/orgChart1"/>
    <dgm:cxn modelId="{54C16A62-DCA1-447A-8008-E1AFE3EF77E7}" type="presParOf" srcId="{1ED7C756-EA54-4A61-8C9B-0295CB911EA6}" destId="{22C29D34-AC34-4275-A4E2-22FF4F8F07C3}" srcOrd="0" destOrd="0" presId="urn:microsoft.com/office/officeart/2005/8/layout/orgChart1"/>
    <dgm:cxn modelId="{36C64F56-7125-4EFE-ABEB-4BC58A627F38}" type="presParOf" srcId="{1ED7C756-EA54-4A61-8C9B-0295CB911EA6}" destId="{0C0DC940-C733-4974-A10E-D18A7BEC3CBD}" srcOrd="1" destOrd="0" presId="urn:microsoft.com/office/officeart/2005/8/layout/orgChart1"/>
    <dgm:cxn modelId="{2A8D96C4-AB2E-47EB-966B-A5EA24728960}" type="presParOf" srcId="{76F8CB75-685F-46D0-9177-9DDB6CDE8095}" destId="{6FF00CA5-8AC9-4DC9-A044-070C532BFF3E}" srcOrd="1" destOrd="0" presId="urn:microsoft.com/office/officeart/2005/8/layout/orgChart1"/>
    <dgm:cxn modelId="{B1CAFFA5-A614-4EF5-ABF7-290AB3EF6BF0}" type="presParOf" srcId="{76F8CB75-685F-46D0-9177-9DDB6CDE8095}" destId="{89B624A4-5537-4494-B49A-5CD0608B92AA}" srcOrd="2" destOrd="0" presId="urn:microsoft.com/office/officeart/2005/8/layout/orgChart1"/>
    <dgm:cxn modelId="{0F260A27-5B5D-4D8B-9598-E57FCCA201B1}" type="presParOf" srcId="{A1EBDA98-CE97-4CAA-874C-9627D73E90C0}" destId="{896BABDA-ED86-4C0D-926A-6358DE1E05A1}" srcOrd="2" destOrd="0" presId="urn:microsoft.com/office/officeart/2005/8/layout/orgChart1"/>
    <dgm:cxn modelId="{82C8ACF8-1958-404E-B1AB-234EF9D4E12C}" type="presParOf" srcId="{8F3A4A4F-E5FA-49E5-8D92-F8EA20744B6A}" destId="{3C33658E-5CFE-4FA5-BCED-D3692B365657}" srcOrd="2" destOrd="0" presId="urn:microsoft.com/office/officeart/2005/8/layout/orgChart1"/>
    <dgm:cxn modelId="{EA569290-6C92-44C6-AB4F-030188A9A25E}" type="presParOf" srcId="{074900FA-6312-4BBA-805D-ECFAE12DB80D}" destId="{ABE42907-9319-4185-B115-9BFC527F901C}" srcOrd="2" destOrd="0" presId="urn:microsoft.com/office/officeart/2005/8/layout/orgChart1"/>
    <dgm:cxn modelId="{12994D73-CD79-4D42-BE99-D39E4C429EC5}" type="presParOf" srcId="{074900FA-6312-4BBA-805D-ECFAE12DB80D}" destId="{14F6D9B1-B583-49BF-84DB-841AE6ACF336}" srcOrd="3" destOrd="0" presId="urn:microsoft.com/office/officeart/2005/8/layout/orgChart1"/>
    <dgm:cxn modelId="{B0015B3E-2320-4BA9-8440-5E90A6F44ECB}" type="presParOf" srcId="{14F6D9B1-B583-49BF-84DB-841AE6ACF336}" destId="{BD68D656-C76A-42B3-A501-E36A5B9030C7}" srcOrd="0" destOrd="0" presId="urn:microsoft.com/office/officeart/2005/8/layout/orgChart1"/>
    <dgm:cxn modelId="{950485D7-9DDF-40C4-9A95-B26CD357E021}" type="presParOf" srcId="{BD68D656-C76A-42B3-A501-E36A5B9030C7}" destId="{7ABA4F9D-AC16-4879-9C6A-3D45184A90A7}" srcOrd="0" destOrd="0" presId="urn:microsoft.com/office/officeart/2005/8/layout/orgChart1"/>
    <dgm:cxn modelId="{897C8567-B5BA-4E4E-88BC-8D015505AA05}" type="presParOf" srcId="{BD68D656-C76A-42B3-A501-E36A5B9030C7}" destId="{0B829D7B-B73B-4E97-BB14-B87C6F4B557E}" srcOrd="1" destOrd="0" presId="urn:microsoft.com/office/officeart/2005/8/layout/orgChart1"/>
    <dgm:cxn modelId="{29042AAE-0887-4698-A7AA-A87E3CFFFF45}" type="presParOf" srcId="{14F6D9B1-B583-49BF-84DB-841AE6ACF336}" destId="{B16219D9-63DC-40E6-BD69-450325E5F657}" srcOrd="1" destOrd="0" presId="urn:microsoft.com/office/officeart/2005/8/layout/orgChart1"/>
    <dgm:cxn modelId="{19B43517-EF95-4EA3-958B-581579186154}" type="presParOf" srcId="{14F6D9B1-B583-49BF-84DB-841AE6ACF336}" destId="{64CBD316-8FFB-4A53-8D3E-C2400587AED4}" srcOrd="2" destOrd="0" presId="urn:microsoft.com/office/officeart/2005/8/layout/orgChart1"/>
    <dgm:cxn modelId="{BC96AF23-6FBF-4A5D-8A3D-446E95C0D2C5}" type="presParOf" srcId="{074900FA-6312-4BBA-805D-ECFAE12DB80D}" destId="{CD1E1314-B2C6-4B62-A2BF-6B8B7172C399}" srcOrd="4" destOrd="0" presId="urn:microsoft.com/office/officeart/2005/8/layout/orgChart1"/>
    <dgm:cxn modelId="{29C38108-662F-4A12-8636-32C49DC3FC93}" type="presParOf" srcId="{074900FA-6312-4BBA-805D-ECFAE12DB80D}" destId="{ECE26F47-FEB0-4B5F-9E96-60C739F5BEA4}" srcOrd="5" destOrd="0" presId="urn:microsoft.com/office/officeart/2005/8/layout/orgChart1"/>
    <dgm:cxn modelId="{425F377F-D8E7-4740-8513-34EA27248700}" type="presParOf" srcId="{ECE26F47-FEB0-4B5F-9E96-60C739F5BEA4}" destId="{3A71B042-0C43-46CB-8144-C534BD5B6AB8}" srcOrd="0" destOrd="0" presId="urn:microsoft.com/office/officeart/2005/8/layout/orgChart1"/>
    <dgm:cxn modelId="{A50E7581-0F9A-4F08-B8F7-FFBFEE02FB42}" type="presParOf" srcId="{3A71B042-0C43-46CB-8144-C534BD5B6AB8}" destId="{B218A38B-62F0-401A-9B33-AED67BEFD4A8}" srcOrd="0" destOrd="0" presId="urn:microsoft.com/office/officeart/2005/8/layout/orgChart1"/>
    <dgm:cxn modelId="{3BD27E2A-1FE0-40AD-80E7-32FB63E1BA3D}" type="presParOf" srcId="{3A71B042-0C43-46CB-8144-C534BD5B6AB8}" destId="{1F2A66A0-5C50-4FCA-99A7-67013D367520}" srcOrd="1" destOrd="0" presId="urn:microsoft.com/office/officeart/2005/8/layout/orgChart1"/>
    <dgm:cxn modelId="{2BFA86E0-5054-4778-A4C0-8A691E017A69}" type="presParOf" srcId="{ECE26F47-FEB0-4B5F-9E96-60C739F5BEA4}" destId="{DE2166D9-34E5-46EF-B1E2-31857F3F24C7}" srcOrd="1" destOrd="0" presId="urn:microsoft.com/office/officeart/2005/8/layout/orgChart1"/>
    <dgm:cxn modelId="{F1E77D88-BA97-4B05-94F0-279580678DBB}" type="presParOf" srcId="{DE2166D9-34E5-46EF-B1E2-31857F3F24C7}" destId="{F38EFC0D-A02A-44E0-8528-FDA9902138CD}" srcOrd="0" destOrd="0" presId="urn:microsoft.com/office/officeart/2005/8/layout/orgChart1"/>
    <dgm:cxn modelId="{0986D84C-748A-45C3-8701-7EC974A5B972}" type="presParOf" srcId="{DE2166D9-34E5-46EF-B1E2-31857F3F24C7}" destId="{DEC419A3-C136-4BF7-A542-89EC61FF3757}" srcOrd="1" destOrd="0" presId="urn:microsoft.com/office/officeart/2005/8/layout/orgChart1"/>
    <dgm:cxn modelId="{BC20FF97-7BAD-4D46-9711-B36BCDFD79EC}" type="presParOf" srcId="{DEC419A3-C136-4BF7-A542-89EC61FF3757}" destId="{9C29BD27-DD6B-42F1-89C9-3DF12E148F2B}" srcOrd="0" destOrd="0" presId="urn:microsoft.com/office/officeart/2005/8/layout/orgChart1"/>
    <dgm:cxn modelId="{02A092A3-2E0B-4DF9-A969-CD7ACF9B4BD8}" type="presParOf" srcId="{9C29BD27-DD6B-42F1-89C9-3DF12E148F2B}" destId="{9135DCCF-1D50-48B8-AE27-789F3EB1B16E}" srcOrd="0" destOrd="0" presId="urn:microsoft.com/office/officeart/2005/8/layout/orgChart1"/>
    <dgm:cxn modelId="{F846E725-A69B-41E6-9044-AACD77D5A404}" type="presParOf" srcId="{9C29BD27-DD6B-42F1-89C9-3DF12E148F2B}" destId="{BD912584-3824-494C-B4C4-6966701478F2}" srcOrd="1" destOrd="0" presId="urn:microsoft.com/office/officeart/2005/8/layout/orgChart1"/>
    <dgm:cxn modelId="{2458C72D-5865-41E8-B8B7-11B338A5ECDC}" type="presParOf" srcId="{DEC419A3-C136-4BF7-A542-89EC61FF3757}" destId="{C26E996F-003A-4BF3-98E9-BA519910B61F}" srcOrd="1" destOrd="0" presId="urn:microsoft.com/office/officeart/2005/8/layout/orgChart1"/>
    <dgm:cxn modelId="{05B25D2A-38F7-46B8-8618-20050BF7A08D}" type="presParOf" srcId="{C26E996F-003A-4BF3-98E9-BA519910B61F}" destId="{EA94651A-81B5-41EA-BB8A-EABEA66B7671}" srcOrd="0" destOrd="0" presId="urn:microsoft.com/office/officeart/2005/8/layout/orgChart1"/>
    <dgm:cxn modelId="{BD77B2AC-70A5-4E72-A01D-2CF78B01B0B2}" type="presParOf" srcId="{C26E996F-003A-4BF3-98E9-BA519910B61F}" destId="{B7EF1C18-C741-45FD-AE23-0E00C2365A2B}" srcOrd="1" destOrd="0" presId="urn:microsoft.com/office/officeart/2005/8/layout/orgChart1"/>
    <dgm:cxn modelId="{F171992F-29E0-479E-A469-1C58E20F1C9D}" type="presParOf" srcId="{B7EF1C18-C741-45FD-AE23-0E00C2365A2B}" destId="{106AB062-EBF1-47CE-922F-F40C736CE3D3}" srcOrd="0" destOrd="0" presId="urn:microsoft.com/office/officeart/2005/8/layout/orgChart1"/>
    <dgm:cxn modelId="{9EFD6CF1-1CB8-4B10-B5F1-7A17E099636C}" type="presParOf" srcId="{106AB062-EBF1-47CE-922F-F40C736CE3D3}" destId="{6CBBE324-952A-49E7-A80E-4919EE6C540C}" srcOrd="0" destOrd="0" presId="urn:microsoft.com/office/officeart/2005/8/layout/orgChart1"/>
    <dgm:cxn modelId="{2EA1930E-F390-47DE-B090-8B2D738E7EF5}" type="presParOf" srcId="{106AB062-EBF1-47CE-922F-F40C736CE3D3}" destId="{E7B033E1-AA7B-46C5-95A0-528B986FD52A}" srcOrd="1" destOrd="0" presId="urn:microsoft.com/office/officeart/2005/8/layout/orgChart1"/>
    <dgm:cxn modelId="{4DEBEE83-B32A-400B-BCFD-A5EB93479E2A}" type="presParOf" srcId="{B7EF1C18-C741-45FD-AE23-0E00C2365A2B}" destId="{1B899B56-45CA-41A7-AB8A-A5B1C3C7D9A4}" srcOrd="1" destOrd="0" presId="urn:microsoft.com/office/officeart/2005/8/layout/orgChart1"/>
    <dgm:cxn modelId="{4BF1F6A5-1991-4891-AF16-5F55424D327A}" type="presParOf" srcId="{B7EF1C18-C741-45FD-AE23-0E00C2365A2B}" destId="{182FEA57-8932-4273-A84C-48E299C90FBF}" srcOrd="2" destOrd="0" presId="urn:microsoft.com/office/officeart/2005/8/layout/orgChart1"/>
    <dgm:cxn modelId="{EC6F422A-C68D-4601-90B0-8283C470B5A3}" type="presParOf" srcId="{C26E996F-003A-4BF3-98E9-BA519910B61F}" destId="{E561EA2A-B50A-45CA-B0F1-7AF6FB5925BB}" srcOrd="2" destOrd="0" presId="urn:microsoft.com/office/officeart/2005/8/layout/orgChart1"/>
    <dgm:cxn modelId="{E957B3CD-28BB-46FA-B6A0-AE869134821F}" type="presParOf" srcId="{C26E996F-003A-4BF3-98E9-BA519910B61F}" destId="{F0CFA4D3-7CC1-4D63-A6E9-9924CE89E526}" srcOrd="3" destOrd="0" presId="urn:microsoft.com/office/officeart/2005/8/layout/orgChart1"/>
    <dgm:cxn modelId="{5FC52E42-79B1-4D56-9734-6AC2116B9426}" type="presParOf" srcId="{F0CFA4D3-7CC1-4D63-A6E9-9924CE89E526}" destId="{EBE324AE-CA5F-47CE-8E20-FEAA2568953B}" srcOrd="0" destOrd="0" presId="urn:microsoft.com/office/officeart/2005/8/layout/orgChart1"/>
    <dgm:cxn modelId="{2C773EC3-A53F-402F-8270-9F2AED6625E5}" type="presParOf" srcId="{EBE324AE-CA5F-47CE-8E20-FEAA2568953B}" destId="{4D2AD07C-ABF8-4499-B004-8271D43DCFD0}" srcOrd="0" destOrd="0" presId="urn:microsoft.com/office/officeart/2005/8/layout/orgChart1"/>
    <dgm:cxn modelId="{37D3AEAE-4C61-47C6-8A11-9DFF30D04A69}" type="presParOf" srcId="{EBE324AE-CA5F-47CE-8E20-FEAA2568953B}" destId="{AF598724-2D08-492D-ABA8-7E73C35958FE}" srcOrd="1" destOrd="0" presId="urn:microsoft.com/office/officeart/2005/8/layout/orgChart1"/>
    <dgm:cxn modelId="{BAF21212-95D8-4DDD-99AD-3553A3C29B53}" type="presParOf" srcId="{F0CFA4D3-7CC1-4D63-A6E9-9924CE89E526}" destId="{2B7A1B20-7465-4255-8E78-485E17BFFA80}" srcOrd="1" destOrd="0" presId="urn:microsoft.com/office/officeart/2005/8/layout/orgChart1"/>
    <dgm:cxn modelId="{E7844814-601E-46F3-B661-5938D4106372}" type="presParOf" srcId="{F0CFA4D3-7CC1-4D63-A6E9-9924CE89E526}" destId="{59BADEFD-4243-4CAC-B059-47F62433ABE5}" srcOrd="2" destOrd="0" presId="urn:microsoft.com/office/officeart/2005/8/layout/orgChart1"/>
    <dgm:cxn modelId="{4C23C7D8-C0C1-43FD-AD35-AD577D2F1393}" type="presParOf" srcId="{C26E996F-003A-4BF3-98E9-BA519910B61F}" destId="{E150893B-50E3-4443-BFD6-3934BE41D2A0}" srcOrd="4" destOrd="0" presId="urn:microsoft.com/office/officeart/2005/8/layout/orgChart1"/>
    <dgm:cxn modelId="{D74F69F1-B300-4E69-8FA4-394080665FFE}" type="presParOf" srcId="{C26E996F-003A-4BF3-98E9-BA519910B61F}" destId="{AD45FE00-9BB8-4FB8-B0B8-36A4D62DCC68}" srcOrd="5" destOrd="0" presId="urn:microsoft.com/office/officeart/2005/8/layout/orgChart1"/>
    <dgm:cxn modelId="{97F863C3-942C-42FE-8FB8-B33A3DAC161C}" type="presParOf" srcId="{AD45FE00-9BB8-4FB8-B0B8-36A4D62DCC68}" destId="{BBC7C64A-C432-4E86-BB7B-B1231981FC00}" srcOrd="0" destOrd="0" presId="urn:microsoft.com/office/officeart/2005/8/layout/orgChart1"/>
    <dgm:cxn modelId="{8EEEEDBD-F716-4195-A7D9-D507B1FCF810}" type="presParOf" srcId="{BBC7C64A-C432-4E86-BB7B-B1231981FC00}" destId="{2343B883-BEBA-4D99-899A-00A042A11583}" srcOrd="0" destOrd="0" presId="urn:microsoft.com/office/officeart/2005/8/layout/orgChart1"/>
    <dgm:cxn modelId="{8D1FAB9E-B2B7-4034-85DD-9F5D44A7C26C}" type="presParOf" srcId="{BBC7C64A-C432-4E86-BB7B-B1231981FC00}" destId="{A53D487A-502D-404E-9B05-FD6D55F904F6}" srcOrd="1" destOrd="0" presId="urn:microsoft.com/office/officeart/2005/8/layout/orgChart1"/>
    <dgm:cxn modelId="{8A313F70-443F-4928-9DA5-65E3907B8647}" type="presParOf" srcId="{AD45FE00-9BB8-4FB8-B0B8-36A4D62DCC68}" destId="{AC975A58-591D-4282-8D6B-95BC1917F5D1}" srcOrd="1" destOrd="0" presId="urn:microsoft.com/office/officeart/2005/8/layout/orgChart1"/>
    <dgm:cxn modelId="{11FC3756-D1B8-4F26-B6F5-706B0B57E46E}" type="presParOf" srcId="{AD45FE00-9BB8-4FB8-B0B8-36A4D62DCC68}" destId="{C7798223-5E16-46D4-AE00-94A26622061F}" srcOrd="2" destOrd="0" presId="urn:microsoft.com/office/officeart/2005/8/layout/orgChart1"/>
    <dgm:cxn modelId="{049E16EC-1F51-4D2F-B807-AB871FA4C4B0}" type="presParOf" srcId="{C26E996F-003A-4BF3-98E9-BA519910B61F}" destId="{6AE341DF-5457-4048-84E6-DF03EB80821C}" srcOrd="6" destOrd="0" presId="urn:microsoft.com/office/officeart/2005/8/layout/orgChart1"/>
    <dgm:cxn modelId="{5F398C25-787D-4F4B-A67C-ADCC8652A509}" type="presParOf" srcId="{C26E996F-003A-4BF3-98E9-BA519910B61F}" destId="{48F57547-9D57-4FC9-B601-B9762DE7A6F6}" srcOrd="7" destOrd="0" presId="urn:microsoft.com/office/officeart/2005/8/layout/orgChart1"/>
    <dgm:cxn modelId="{6DD6C507-438B-4884-A70D-FF8AA8A90820}" type="presParOf" srcId="{48F57547-9D57-4FC9-B601-B9762DE7A6F6}" destId="{E527114C-C5E9-45D2-B76E-835E489F2B77}" srcOrd="0" destOrd="0" presId="urn:microsoft.com/office/officeart/2005/8/layout/orgChart1"/>
    <dgm:cxn modelId="{F88E4151-FE9D-44C2-B71A-93168A59F506}" type="presParOf" srcId="{E527114C-C5E9-45D2-B76E-835E489F2B77}" destId="{A02D9AD8-D2DE-4ABB-83DC-E110ECE3E725}" srcOrd="0" destOrd="0" presId="urn:microsoft.com/office/officeart/2005/8/layout/orgChart1"/>
    <dgm:cxn modelId="{732FFAC4-9E26-4092-BD96-12541EC8531D}" type="presParOf" srcId="{E527114C-C5E9-45D2-B76E-835E489F2B77}" destId="{3DDC58D0-092E-4F82-B1E6-BAE05BADF6F5}" srcOrd="1" destOrd="0" presId="urn:microsoft.com/office/officeart/2005/8/layout/orgChart1"/>
    <dgm:cxn modelId="{179994AB-30BA-4CCE-A3BA-EBFF9985C13E}" type="presParOf" srcId="{48F57547-9D57-4FC9-B601-B9762DE7A6F6}" destId="{EDB7A2C9-2A05-4046-8B75-EB4B75101E13}" srcOrd="1" destOrd="0" presId="urn:microsoft.com/office/officeart/2005/8/layout/orgChart1"/>
    <dgm:cxn modelId="{51E55908-98DD-48E2-B624-EFBC90E4FD51}" type="presParOf" srcId="{48F57547-9D57-4FC9-B601-B9762DE7A6F6}" destId="{B267247D-F889-4788-8A18-2A1D1EAEDEC2}" srcOrd="2" destOrd="0" presId="urn:microsoft.com/office/officeart/2005/8/layout/orgChart1"/>
    <dgm:cxn modelId="{176904C1-1C0B-4835-9811-79E362D7C64A}" type="presParOf" srcId="{DEC419A3-C136-4BF7-A542-89EC61FF3757}" destId="{5633C2AE-965E-483D-97A6-645244114AE0}" srcOrd="2" destOrd="0" presId="urn:microsoft.com/office/officeart/2005/8/layout/orgChart1"/>
    <dgm:cxn modelId="{CCA2402E-7C29-4B32-95C2-995AEE123F28}" type="presParOf" srcId="{DE2166D9-34E5-46EF-B1E2-31857F3F24C7}" destId="{FA067C90-3389-4CC5-A2B2-CC05A78CBF1B}" srcOrd="2" destOrd="0" presId="urn:microsoft.com/office/officeart/2005/8/layout/orgChart1"/>
    <dgm:cxn modelId="{B0FDE268-F8F8-4F4D-86B2-AE07DC5A8CBE}" type="presParOf" srcId="{DE2166D9-34E5-46EF-B1E2-31857F3F24C7}" destId="{10C5FE17-6088-48BE-96D9-2F0BC205B8BD}" srcOrd="3" destOrd="0" presId="urn:microsoft.com/office/officeart/2005/8/layout/orgChart1"/>
    <dgm:cxn modelId="{8E322758-6AD2-49BB-A21D-09BE1EDF34DE}" type="presParOf" srcId="{10C5FE17-6088-48BE-96D9-2F0BC205B8BD}" destId="{A81CE681-3DDF-4151-A8F4-DB0CA40FE308}" srcOrd="0" destOrd="0" presId="urn:microsoft.com/office/officeart/2005/8/layout/orgChart1"/>
    <dgm:cxn modelId="{12AA566D-06A0-429A-9D81-DD45E394EC45}" type="presParOf" srcId="{A81CE681-3DDF-4151-A8F4-DB0CA40FE308}" destId="{B16E94A7-4BEE-42D5-82A9-28366652633D}" srcOrd="0" destOrd="0" presId="urn:microsoft.com/office/officeart/2005/8/layout/orgChart1"/>
    <dgm:cxn modelId="{F1626033-26E7-4D21-921A-0C2A290D0E3F}" type="presParOf" srcId="{A81CE681-3DDF-4151-A8F4-DB0CA40FE308}" destId="{33780D94-7D38-43CC-9CCB-417AA5B3F9A2}" srcOrd="1" destOrd="0" presId="urn:microsoft.com/office/officeart/2005/8/layout/orgChart1"/>
    <dgm:cxn modelId="{F8807207-F3D3-49EA-8CFA-C0CB80CC8008}" type="presParOf" srcId="{10C5FE17-6088-48BE-96D9-2F0BC205B8BD}" destId="{290EE4F1-4E55-4DD3-9FFC-C915EF46BB48}" srcOrd="1" destOrd="0" presId="urn:microsoft.com/office/officeart/2005/8/layout/orgChart1"/>
    <dgm:cxn modelId="{9CE30727-5464-41C2-8368-C6685EAE12A4}" type="presParOf" srcId="{290EE4F1-4E55-4DD3-9FFC-C915EF46BB48}" destId="{70C25954-E44B-430E-BCDE-A00F791496FC}" srcOrd="0" destOrd="0" presId="urn:microsoft.com/office/officeart/2005/8/layout/orgChart1"/>
    <dgm:cxn modelId="{367C49D1-1E20-4787-B5C4-C7F6EA5A8E9C}" type="presParOf" srcId="{290EE4F1-4E55-4DD3-9FFC-C915EF46BB48}" destId="{655711DE-4A7B-4D41-82C3-94D62E99AC9D}" srcOrd="1" destOrd="0" presId="urn:microsoft.com/office/officeart/2005/8/layout/orgChart1"/>
    <dgm:cxn modelId="{BD297F2D-9B1B-46DA-BD7D-9E93C4B05E8D}" type="presParOf" srcId="{655711DE-4A7B-4D41-82C3-94D62E99AC9D}" destId="{67897559-762A-42E6-93A6-73C3F859151E}" srcOrd="0" destOrd="0" presId="urn:microsoft.com/office/officeart/2005/8/layout/orgChart1"/>
    <dgm:cxn modelId="{BC3EA345-B37E-47F5-8803-A6A9BFE4DE00}" type="presParOf" srcId="{67897559-762A-42E6-93A6-73C3F859151E}" destId="{74607397-D2A4-4D15-8867-A26D24AE9A0F}" srcOrd="0" destOrd="0" presId="urn:microsoft.com/office/officeart/2005/8/layout/orgChart1"/>
    <dgm:cxn modelId="{F10118F1-F75C-4B04-80B2-CF1AAA4EA103}" type="presParOf" srcId="{67897559-762A-42E6-93A6-73C3F859151E}" destId="{40810BF3-371D-4220-94DB-33C16682D5A5}" srcOrd="1" destOrd="0" presId="urn:microsoft.com/office/officeart/2005/8/layout/orgChart1"/>
    <dgm:cxn modelId="{EB77F953-5FBA-40A6-8B2F-932D0F6DF769}" type="presParOf" srcId="{655711DE-4A7B-4D41-82C3-94D62E99AC9D}" destId="{244C76D2-0133-4AA6-ABCB-4C4B3E12E586}" srcOrd="1" destOrd="0" presId="urn:microsoft.com/office/officeart/2005/8/layout/orgChart1"/>
    <dgm:cxn modelId="{3194795D-47C7-4BDC-B1EF-CB837E52EA6D}" type="presParOf" srcId="{655711DE-4A7B-4D41-82C3-94D62E99AC9D}" destId="{8EB2EADD-7E90-449C-9DB6-539FF5AB2564}" srcOrd="2" destOrd="0" presId="urn:microsoft.com/office/officeart/2005/8/layout/orgChart1"/>
    <dgm:cxn modelId="{40953F62-355C-43EC-8C82-5E9B2458721D}" type="presParOf" srcId="{290EE4F1-4E55-4DD3-9FFC-C915EF46BB48}" destId="{96D17BB2-B577-4119-97D6-89ACF67C2A89}" srcOrd="2" destOrd="0" presId="urn:microsoft.com/office/officeart/2005/8/layout/orgChart1"/>
    <dgm:cxn modelId="{F9162509-128A-4A45-BF94-B791302E3F74}" type="presParOf" srcId="{290EE4F1-4E55-4DD3-9FFC-C915EF46BB48}" destId="{BB851B58-C953-4BD4-82BE-FAD77B829F17}" srcOrd="3" destOrd="0" presId="urn:microsoft.com/office/officeart/2005/8/layout/orgChart1"/>
    <dgm:cxn modelId="{E11E78B4-3C43-43EB-8E5F-202622591928}" type="presParOf" srcId="{BB851B58-C953-4BD4-82BE-FAD77B829F17}" destId="{D86913C5-1F0D-4433-886D-6512D0774C3A}" srcOrd="0" destOrd="0" presId="urn:microsoft.com/office/officeart/2005/8/layout/orgChart1"/>
    <dgm:cxn modelId="{D13EFEFF-388D-42BF-8997-0235EBD3CCDD}" type="presParOf" srcId="{D86913C5-1F0D-4433-886D-6512D0774C3A}" destId="{4F974CFC-4897-43B6-B7C3-054534D44C0E}" srcOrd="0" destOrd="0" presId="urn:microsoft.com/office/officeart/2005/8/layout/orgChart1"/>
    <dgm:cxn modelId="{61BD921F-B106-4CA2-B4A8-50FC57C90F6F}" type="presParOf" srcId="{D86913C5-1F0D-4433-886D-6512D0774C3A}" destId="{439C4E2C-A500-4018-BFC0-975A9545F62F}" srcOrd="1" destOrd="0" presId="urn:microsoft.com/office/officeart/2005/8/layout/orgChart1"/>
    <dgm:cxn modelId="{D7146B94-2AA2-4C5C-BCD3-2A425B831887}" type="presParOf" srcId="{BB851B58-C953-4BD4-82BE-FAD77B829F17}" destId="{90C2D98A-C533-4296-9E51-4ED969F45D90}" srcOrd="1" destOrd="0" presId="urn:microsoft.com/office/officeart/2005/8/layout/orgChart1"/>
    <dgm:cxn modelId="{CACE6B60-EBA3-4324-A2F5-CB363A3548D9}" type="presParOf" srcId="{BB851B58-C953-4BD4-82BE-FAD77B829F17}" destId="{62801A62-E4FA-4222-8038-EA350C13866B}" srcOrd="2" destOrd="0" presId="urn:microsoft.com/office/officeart/2005/8/layout/orgChart1"/>
    <dgm:cxn modelId="{98AD200F-549B-4926-8DE6-B45CB768B1D6}" type="presParOf" srcId="{290EE4F1-4E55-4DD3-9FFC-C915EF46BB48}" destId="{9D11CE83-1781-4FFD-9DD5-FFBD49267B9B}" srcOrd="4" destOrd="0" presId="urn:microsoft.com/office/officeart/2005/8/layout/orgChart1"/>
    <dgm:cxn modelId="{B59498C7-2DC5-4365-9F0A-163F39BDE556}" type="presParOf" srcId="{290EE4F1-4E55-4DD3-9FFC-C915EF46BB48}" destId="{A9D6C76E-B0DD-48D1-80A4-5175F46CB708}" srcOrd="5" destOrd="0" presId="urn:microsoft.com/office/officeart/2005/8/layout/orgChart1"/>
    <dgm:cxn modelId="{DC489516-600C-4303-8FF9-E9316C39DEFA}" type="presParOf" srcId="{A9D6C76E-B0DD-48D1-80A4-5175F46CB708}" destId="{0FE4AD93-9324-45C4-B83A-E342089C62D3}" srcOrd="0" destOrd="0" presId="urn:microsoft.com/office/officeart/2005/8/layout/orgChart1"/>
    <dgm:cxn modelId="{EF22F9A7-1A28-46A3-86DE-038CB805B018}" type="presParOf" srcId="{0FE4AD93-9324-45C4-B83A-E342089C62D3}" destId="{66995066-CCC1-473A-91E2-D420D249D90F}" srcOrd="0" destOrd="0" presId="urn:microsoft.com/office/officeart/2005/8/layout/orgChart1"/>
    <dgm:cxn modelId="{CF58D1FB-4E28-483D-9DE3-B6F98202D790}" type="presParOf" srcId="{0FE4AD93-9324-45C4-B83A-E342089C62D3}" destId="{C42D1F0A-26FC-4248-82AE-69EC47D3111C}" srcOrd="1" destOrd="0" presId="urn:microsoft.com/office/officeart/2005/8/layout/orgChart1"/>
    <dgm:cxn modelId="{4C661166-92D4-45E4-96DD-41B93EF8006D}" type="presParOf" srcId="{A9D6C76E-B0DD-48D1-80A4-5175F46CB708}" destId="{BE557512-0889-41FF-AC9B-D30172103C62}" srcOrd="1" destOrd="0" presId="urn:microsoft.com/office/officeart/2005/8/layout/orgChart1"/>
    <dgm:cxn modelId="{7A3B715B-976C-4C05-8AA1-6B07D6045DD7}" type="presParOf" srcId="{A9D6C76E-B0DD-48D1-80A4-5175F46CB708}" destId="{56CAAC72-1486-442A-A2ED-40A674C12605}" srcOrd="2" destOrd="0" presId="urn:microsoft.com/office/officeart/2005/8/layout/orgChart1"/>
    <dgm:cxn modelId="{3419DD26-2F98-4E67-8195-497F45533896}" type="presParOf" srcId="{290EE4F1-4E55-4DD3-9FFC-C915EF46BB48}" destId="{4084943D-BA86-49AD-997F-FD974D3885F6}" srcOrd="6" destOrd="0" presId="urn:microsoft.com/office/officeart/2005/8/layout/orgChart1"/>
    <dgm:cxn modelId="{A5D65276-86D7-4716-81EF-B51D97D35A18}" type="presParOf" srcId="{290EE4F1-4E55-4DD3-9FFC-C915EF46BB48}" destId="{0750CC18-DCD9-4560-BA1B-5F858B18C9F4}" srcOrd="7" destOrd="0" presId="urn:microsoft.com/office/officeart/2005/8/layout/orgChart1"/>
    <dgm:cxn modelId="{7A1DF7E6-A5BF-44EB-8322-7A712EE71A85}" type="presParOf" srcId="{0750CC18-DCD9-4560-BA1B-5F858B18C9F4}" destId="{AE3B0939-98DB-4198-AFFB-EFC62991BF07}" srcOrd="0" destOrd="0" presId="urn:microsoft.com/office/officeart/2005/8/layout/orgChart1"/>
    <dgm:cxn modelId="{E6B5015E-8CB0-42CF-B9D7-23C23EF459FC}" type="presParOf" srcId="{AE3B0939-98DB-4198-AFFB-EFC62991BF07}" destId="{A66FE863-8B1F-4228-BF0C-111D4CF45943}" srcOrd="0" destOrd="0" presId="urn:microsoft.com/office/officeart/2005/8/layout/orgChart1"/>
    <dgm:cxn modelId="{9547CC1E-80D0-4317-A550-DC0F59DAC678}" type="presParOf" srcId="{AE3B0939-98DB-4198-AFFB-EFC62991BF07}" destId="{340B3451-2BB3-412F-88B9-F69334306FC5}" srcOrd="1" destOrd="0" presId="urn:microsoft.com/office/officeart/2005/8/layout/orgChart1"/>
    <dgm:cxn modelId="{18D83E4A-52AD-4A52-BA35-19EE46027576}" type="presParOf" srcId="{0750CC18-DCD9-4560-BA1B-5F858B18C9F4}" destId="{C301198F-8F20-4BC2-9E15-C8CBAE785297}" srcOrd="1" destOrd="0" presId="urn:microsoft.com/office/officeart/2005/8/layout/orgChart1"/>
    <dgm:cxn modelId="{F39F92B2-07AF-4443-910D-891A048213A1}" type="presParOf" srcId="{0750CC18-DCD9-4560-BA1B-5F858B18C9F4}" destId="{564B9973-04E8-4546-9465-3591F8D6DE00}" srcOrd="2" destOrd="0" presId="urn:microsoft.com/office/officeart/2005/8/layout/orgChart1"/>
    <dgm:cxn modelId="{2A2199A2-122A-4581-A699-5A45DD340E44}" type="presParOf" srcId="{10C5FE17-6088-48BE-96D9-2F0BC205B8BD}" destId="{7A353270-6C55-4FB4-91D2-67906B886DD8}" srcOrd="2" destOrd="0" presId="urn:microsoft.com/office/officeart/2005/8/layout/orgChart1"/>
    <dgm:cxn modelId="{7C1FE1CB-6F0A-48EF-B4A6-2581E01E3F33}" type="presParOf" srcId="{ECE26F47-FEB0-4B5F-9E96-60C739F5BEA4}" destId="{BFD56101-BB87-4926-BCE5-57E442A55D55}" srcOrd="2" destOrd="0" presId="urn:microsoft.com/office/officeart/2005/8/layout/orgChart1"/>
    <dgm:cxn modelId="{08DC11E0-0B7D-40DE-A552-E4DAB376C109}" type="presParOf" srcId="{8E24D255-B276-4CCE-B525-CF1BB5C8D66B}" destId="{704F9299-1844-4C9B-B322-6A837F76D55F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084943D-BA86-49AD-997F-FD974D3885F6}">
      <dsp:nvSpPr>
        <dsp:cNvPr id="0" name=""/>
        <dsp:cNvSpPr/>
      </dsp:nvSpPr>
      <dsp:spPr>
        <a:xfrm>
          <a:off x="5860683" y="2135006"/>
          <a:ext cx="159783" cy="275893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758933"/>
              </a:lnTo>
              <a:lnTo>
                <a:pt x="159783" y="2758933"/>
              </a:lnTo>
            </a:path>
          </a:pathLst>
        </a:custGeom>
        <a:noFill/>
        <a:ln w="15875" cap="rnd" cmpd="sng" algn="ctr">
          <a:solidFill>
            <a:schemeClr val="accent6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D11CE83-1781-4FFD-9DD5-FFBD49267B9B}">
      <dsp:nvSpPr>
        <dsp:cNvPr id="0" name=""/>
        <dsp:cNvSpPr/>
      </dsp:nvSpPr>
      <dsp:spPr>
        <a:xfrm>
          <a:off x="5860683" y="2135006"/>
          <a:ext cx="159783" cy="200262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002623"/>
              </a:lnTo>
              <a:lnTo>
                <a:pt x="159783" y="2002623"/>
              </a:lnTo>
            </a:path>
          </a:pathLst>
        </a:custGeom>
        <a:noFill/>
        <a:ln w="15875" cap="rnd" cmpd="sng" algn="ctr">
          <a:solidFill>
            <a:schemeClr val="accent6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6D17BB2-B577-4119-97D6-89ACF67C2A89}">
      <dsp:nvSpPr>
        <dsp:cNvPr id="0" name=""/>
        <dsp:cNvSpPr/>
      </dsp:nvSpPr>
      <dsp:spPr>
        <a:xfrm>
          <a:off x="5860683" y="2135006"/>
          <a:ext cx="159783" cy="124631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46313"/>
              </a:lnTo>
              <a:lnTo>
                <a:pt x="159783" y="1246313"/>
              </a:lnTo>
            </a:path>
          </a:pathLst>
        </a:custGeom>
        <a:noFill/>
        <a:ln w="15875" cap="rnd" cmpd="sng" algn="ctr">
          <a:solidFill>
            <a:schemeClr val="accent6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0C25954-E44B-430E-BCDE-A00F791496FC}">
      <dsp:nvSpPr>
        <dsp:cNvPr id="0" name=""/>
        <dsp:cNvSpPr/>
      </dsp:nvSpPr>
      <dsp:spPr>
        <a:xfrm>
          <a:off x="5860683" y="2135006"/>
          <a:ext cx="159783" cy="49000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90003"/>
              </a:lnTo>
              <a:lnTo>
                <a:pt x="159783" y="490003"/>
              </a:lnTo>
            </a:path>
          </a:pathLst>
        </a:custGeom>
        <a:noFill/>
        <a:ln w="15875" cap="rnd" cmpd="sng" algn="ctr">
          <a:solidFill>
            <a:schemeClr val="accent6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A067C90-3389-4CC5-A2B2-CC05A78CBF1B}">
      <dsp:nvSpPr>
        <dsp:cNvPr id="0" name=""/>
        <dsp:cNvSpPr/>
      </dsp:nvSpPr>
      <dsp:spPr>
        <a:xfrm>
          <a:off x="5642311" y="1378696"/>
          <a:ext cx="644461" cy="22369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1848"/>
              </a:lnTo>
              <a:lnTo>
                <a:pt x="644461" y="111848"/>
              </a:lnTo>
              <a:lnTo>
                <a:pt x="644461" y="223697"/>
              </a:lnTo>
            </a:path>
          </a:pathLst>
        </a:custGeom>
        <a:noFill/>
        <a:ln w="15875" cap="rnd" cmpd="sng" algn="ctr">
          <a:solidFill>
            <a:schemeClr val="accent6">
              <a:tint val="7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AE341DF-5457-4048-84E6-DF03EB80821C}">
      <dsp:nvSpPr>
        <dsp:cNvPr id="0" name=""/>
        <dsp:cNvSpPr/>
      </dsp:nvSpPr>
      <dsp:spPr>
        <a:xfrm>
          <a:off x="4571760" y="2135006"/>
          <a:ext cx="159783" cy="275893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758933"/>
              </a:lnTo>
              <a:lnTo>
                <a:pt x="159783" y="2758933"/>
              </a:lnTo>
            </a:path>
          </a:pathLst>
        </a:custGeom>
        <a:noFill/>
        <a:ln w="15875" cap="rnd" cmpd="sng" algn="ctr">
          <a:solidFill>
            <a:schemeClr val="accent6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150893B-50E3-4443-BFD6-3934BE41D2A0}">
      <dsp:nvSpPr>
        <dsp:cNvPr id="0" name=""/>
        <dsp:cNvSpPr/>
      </dsp:nvSpPr>
      <dsp:spPr>
        <a:xfrm>
          <a:off x="4571760" y="2135006"/>
          <a:ext cx="159783" cy="200262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002623"/>
              </a:lnTo>
              <a:lnTo>
                <a:pt x="159783" y="2002623"/>
              </a:lnTo>
            </a:path>
          </a:pathLst>
        </a:custGeom>
        <a:noFill/>
        <a:ln w="15875" cap="rnd" cmpd="sng" algn="ctr">
          <a:solidFill>
            <a:schemeClr val="accent6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561EA2A-B50A-45CA-B0F1-7AF6FB5925BB}">
      <dsp:nvSpPr>
        <dsp:cNvPr id="0" name=""/>
        <dsp:cNvSpPr/>
      </dsp:nvSpPr>
      <dsp:spPr>
        <a:xfrm>
          <a:off x="4571760" y="2135006"/>
          <a:ext cx="159783" cy="124631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46313"/>
              </a:lnTo>
              <a:lnTo>
                <a:pt x="159783" y="1246313"/>
              </a:lnTo>
            </a:path>
          </a:pathLst>
        </a:custGeom>
        <a:noFill/>
        <a:ln w="15875" cap="rnd" cmpd="sng" algn="ctr">
          <a:solidFill>
            <a:schemeClr val="accent6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A94651A-81B5-41EA-BB8A-EABEA66B7671}">
      <dsp:nvSpPr>
        <dsp:cNvPr id="0" name=""/>
        <dsp:cNvSpPr/>
      </dsp:nvSpPr>
      <dsp:spPr>
        <a:xfrm>
          <a:off x="4571760" y="2135006"/>
          <a:ext cx="159783" cy="49000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90003"/>
              </a:lnTo>
              <a:lnTo>
                <a:pt x="159783" y="490003"/>
              </a:lnTo>
            </a:path>
          </a:pathLst>
        </a:custGeom>
        <a:noFill/>
        <a:ln w="15875" cap="rnd" cmpd="sng" algn="ctr">
          <a:solidFill>
            <a:schemeClr val="accent6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38EFC0D-A02A-44E0-8528-FDA9902138CD}">
      <dsp:nvSpPr>
        <dsp:cNvPr id="0" name=""/>
        <dsp:cNvSpPr/>
      </dsp:nvSpPr>
      <dsp:spPr>
        <a:xfrm>
          <a:off x="4997850" y="1378696"/>
          <a:ext cx="644461" cy="223697"/>
        </a:xfrm>
        <a:custGeom>
          <a:avLst/>
          <a:gdLst/>
          <a:ahLst/>
          <a:cxnLst/>
          <a:rect l="0" t="0" r="0" b="0"/>
          <a:pathLst>
            <a:path>
              <a:moveTo>
                <a:pt x="644461" y="0"/>
              </a:moveTo>
              <a:lnTo>
                <a:pt x="644461" y="111848"/>
              </a:lnTo>
              <a:lnTo>
                <a:pt x="0" y="111848"/>
              </a:lnTo>
              <a:lnTo>
                <a:pt x="0" y="223697"/>
              </a:lnTo>
            </a:path>
          </a:pathLst>
        </a:custGeom>
        <a:noFill/>
        <a:ln w="15875" cap="rnd" cmpd="sng" algn="ctr">
          <a:solidFill>
            <a:schemeClr val="accent6">
              <a:tint val="7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D1E1314-B2C6-4B62-A2BF-6B8B7172C399}">
      <dsp:nvSpPr>
        <dsp:cNvPr id="0" name=""/>
        <dsp:cNvSpPr/>
      </dsp:nvSpPr>
      <dsp:spPr>
        <a:xfrm>
          <a:off x="4353389" y="622386"/>
          <a:ext cx="1288922" cy="22369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1848"/>
              </a:lnTo>
              <a:lnTo>
                <a:pt x="1288922" y="111848"/>
              </a:lnTo>
              <a:lnTo>
                <a:pt x="1288922" y="223697"/>
              </a:lnTo>
            </a:path>
          </a:pathLst>
        </a:custGeom>
        <a:noFill/>
        <a:ln w="15875" cap="rnd" cmpd="sng" algn="ctr">
          <a:solidFill>
            <a:schemeClr val="accent6">
              <a:tint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BE42907-9319-4185-B115-9BFC527F901C}">
      <dsp:nvSpPr>
        <dsp:cNvPr id="0" name=""/>
        <dsp:cNvSpPr/>
      </dsp:nvSpPr>
      <dsp:spPr>
        <a:xfrm>
          <a:off x="4307669" y="622386"/>
          <a:ext cx="91440" cy="223697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23697"/>
              </a:lnTo>
            </a:path>
          </a:pathLst>
        </a:custGeom>
        <a:noFill/>
        <a:ln w="15875" cap="rnd" cmpd="sng" algn="ctr">
          <a:solidFill>
            <a:schemeClr val="accent6">
              <a:tint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E66C036-3BAD-4470-A3E7-F8B37A2CDCD2}">
      <dsp:nvSpPr>
        <dsp:cNvPr id="0" name=""/>
        <dsp:cNvSpPr/>
      </dsp:nvSpPr>
      <dsp:spPr>
        <a:xfrm>
          <a:off x="3282837" y="2135006"/>
          <a:ext cx="159783" cy="200262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002623"/>
              </a:lnTo>
              <a:lnTo>
                <a:pt x="159783" y="2002623"/>
              </a:lnTo>
            </a:path>
          </a:pathLst>
        </a:custGeom>
        <a:noFill/>
        <a:ln w="15875" cap="rnd" cmpd="sng" algn="ctr">
          <a:solidFill>
            <a:schemeClr val="accent6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2BB9A1C-D983-4400-8F68-3EB595607521}">
      <dsp:nvSpPr>
        <dsp:cNvPr id="0" name=""/>
        <dsp:cNvSpPr/>
      </dsp:nvSpPr>
      <dsp:spPr>
        <a:xfrm>
          <a:off x="3282837" y="2135006"/>
          <a:ext cx="159783" cy="124631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46313"/>
              </a:lnTo>
              <a:lnTo>
                <a:pt x="159783" y="1246313"/>
              </a:lnTo>
            </a:path>
          </a:pathLst>
        </a:custGeom>
        <a:noFill/>
        <a:ln w="15875" cap="rnd" cmpd="sng" algn="ctr">
          <a:solidFill>
            <a:schemeClr val="accent6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87B42E8-F713-4D67-A866-B628087946F1}">
      <dsp:nvSpPr>
        <dsp:cNvPr id="0" name=""/>
        <dsp:cNvSpPr/>
      </dsp:nvSpPr>
      <dsp:spPr>
        <a:xfrm>
          <a:off x="3282837" y="2135006"/>
          <a:ext cx="159783" cy="49000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90003"/>
              </a:lnTo>
              <a:lnTo>
                <a:pt x="159783" y="490003"/>
              </a:lnTo>
            </a:path>
          </a:pathLst>
        </a:custGeom>
        <a:noFill/>
        <a:ln w="15875" cap="rnd" cmpd="sng" algn="ctr">
          <a:solidFill>
            <a:schemeClr val="accent6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27A1217-7638-4443-A759-8C7A45516C51}">
      <dsp:nvSpPr>
        <dsp:cNvPr id="0" name=""/>
        <dsp:cNvSpPr/>
      </dsp:nvSpPr>
      <dsp:spPr>
        <a:xfrm>
          <a:off x="3064466" y="1378696"/>
          <a:ext cx="644461" cy="22369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1848"/>
              </a:lnTo>
              <a:lnTo>
                <a:pt x="644461" y="111848"/>
              </a:lnTo>
              <a:lnTo>
                <a:pt x="644461" y="223697"/>
              </a:lnTo>
            </a:path>
          </a:pathLst>
        </a:custGeom>
        <a:noFill/>
        <a:ln w="15875" cap="rnd" cmpd="sng" algn="ctr">
          <a:solidFill>
            <a:schemeClr val="accent6">
              <a:tint val="7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1D50763-9B31-4CE1-81E9-B97677215E23}">
      <dsp:nvSpPr>
        <dsp:cNvPr id="0" name=""/>
        <dsp:cNvSpPr/>
      </dsp:nvSpPr>
      <dsp:spPr>
        <a:xfrm>
          <a:off x="1993915" y="2135006"/>
          <a:ext cx="159783" cy="200262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002623"/>
              </a:lnTo>
              <a:lnTo>
                <a:pt x="159783" y="2002623"/>
              </a:lnTo>
            </a:path>
          </a:pathLst>
        </a:custGeom>
        <a:noFill/>
        <a:ln w="15875" cap="rnd" cmpd="sng" algn="ctr">
          <a:solidFill>
            <a:schemeClr val="accent6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C3EBAA5-44E9-428F-AD6D-BF8588B9A840}">
      <dsp:nvSpPr>
        <dsp:cNvPr id="0" name=""/>
        <dsp:cNvSpPr/>
      </dsp:nvSpPr>
      <dsp:spPr>
        <a:xfrm>
          <a:off x="1993915" y="2135006"/>
          <a:ext cx="159783" cy="124631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46313"/>
              </a:lnTo>
              <a:lnTo>
                <a:pt x="159783" y="1246313"/>
              </a:lnTo>
            </a:path>
          </a:pathLst>
        </a:custGeom>
        <a:noFill/>
        <a:ln w="15875" cap="rnd" cmpd="sng" algn="ctr">
          <a:solidFill>
            <a:schemeClr val="accent6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19E0893-2B36-4C26-AA8F-481467AAC4C7}">
      <dsp:nvSpPr>
        <dsp:cNvPr id="0" name=""/>
        <dsp:cNvSpPr/>
      </dsp:nvSpPr>
      <dsp:spPr>
        <a:xfrm>
          <a:off x="1993915" y="2135006"/>
          <a:ext cx="159783" cy="49000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90003"/>
              </a:lnTo>
              <a:lnTo>
                <a:pt x="159783" y="490003"/>
              </a:lnTo>
            </a:path>
          </a:pathLst>
        </a:custGeom>
        <a:noFill/>
        <a:ln w="15875" cap="rnd" cmpd="sng" algn="ctr">
          <a:solidFill>
            <a:schemeClr val="accent6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849D708-6752-4E81-AD09-A229F6F748EF}">
      <dsp:nvSpPr>
        <dsp:cNvPr id="0" name=""/>
        <dsp:cNvSpPr/>
      </dsp:nvSpPr>
      <dsp:spPr>
        <a:xfrm>
          <a:off x="2420005" y="1378696"/>
          <a:ext cx="644461" cy="223697"/>
        </a:xfrm>
        <a:custGeom>
          <a:avLst/>
          <a:gdLst/>
          <a:ahLst/>
          <a:cxnLst/>
          <a:rect l="0" t="0" r="0" b="0"/>
          <a:pathLst>
            <a:path>
              <a:moveTo>
                <a:pt x="644461" y="0"/>
              </a:moveTo>
              <a:lnTo>
                <a:pt x="644461" y="111848"/>
              </a:lnTo>
              <a:lnTo>
                <a:pt x="0" y="111848"/>
              </a:lnTo>
              <a:lnTo>
                <a:pt x="0" y="223697"/>
              </a:lnTo>
            </a:path>
          </a:pathLst>
        </a:custGeom>
        <a:noFill/>
        <a:ln w="15875" cap="rnd" cmpd="sng" algn="ctr">
          <a:solidFill>
            <a:schemeClr val="accent6">
              <a:tint val="7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503D0A8-19A2-42CB-90A0-FFF70F931E2E}">
      <dsp:nvSpPr>
        <dsp:cNvPr id="0" name=""/>
        <dsp:cNvSpPr/>
      </dsp:nvSpPr>
      <dsp:spPr>
        <a:xfrm>
          <a:off x="3064466" y="622386"/>
          <a:ext cx="1288922" cy="223697"/>
        </a:xfrm>
        <a:custGeom>
          <a:avLst/>
          <a:gdLst/>
          <a:ahLst/>
          <a:cxnLst/>
          <a:rect l="0" t="0" r="0" b="0"/>
          <a:pathLst>
            <a:path>
              <a:moveTo>
                <a:pt x="1288922" y="0"/>
              </a:moveTo>
              <a:lnTo>
                <a:pt x="1288922" y="111848"/>
              </a:lnTo>
              <a:lnTo>
                <a:pt x="0" y="111848"/>
              </a:lnTo>
              <a:lnTo>
                <a:pt x="0" y="223697"/>
              </a:lnTo>
            </a:path>
          </a:pathLst>
        </a:custGeom>
        <a:noFill/>
        <a:ln w="15875" cap="rnd" cmpd="sng" algn="ctr">
          <a:solidFill>
            <a:schemeClr val="accent6">
              <a:tint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783E10F-5E5D-44B0-89D1-3EA13360CFE9}">
      <dsp:nvSpPr>
        <dsp:cNvPr id="0" name=""/>
        <dsp:cNvSpPr/>
      </dsp:nvSpPr>
      <dsp:spPr>
        <a:xfrm>
          <a:off x="3452752" y="1413"/>
          <a:ext cx="1801274" cy="620973"/>
        </a:xfrm>
        <a:prstGeom prst="rect">
          <a:avLst/>
        </a:prstGeom>
        <a:gradFill rotWithShape="0">
          <a:gsLst>
            <a:gs pos="0">
              <a:schemeClr val="accent6">
                <a:shade val="60000"/>
                <a:hueOff val="0"/>
                <a:satOff val="0"/>
                <a:lumOff val="0"/>
                <a:alphaOff val="0"/>
                <a:tint val="96000"/>
                <a:lumMod val="104000"/>
              </a:schemeClr>
            </a:gs>
            <a:gs pos="100000">
              <a:schemeClr val="accent6">
                <a:shade val="60000"/>
                <a:hueOff val="0"/>
                <a:satOff val="0"/>
                <a:lumOff val="0"/>
                <a:alphaOff val="0"/>
                <a:shade val="98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50800" dist="38100" dir="5400000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b="1" kern="1200" dirty="0"/>
            <a:t>SPORT HALL AND STUDENT AFFAIRS </a:t>
          </a:r>
        </a:p>
      </dsp:txBody>
      <dsp:txXfrm>
        <a:off x="3452752" y="1413"/>
        <a:ext cx="1801274" cy="620973"/>
      </dsp:txXfrm>
    </dsp:sp>
    <dsp:sp modelId="{BD4E8806-FFBA-4847-A342-EFEBEA0FBBF6}">
      <dsp:nvSpPr>
        <dsp:cNvPr id="0" name=""/>
        <dsp:cNvSpPr/>
      </dsp:nvSpPr>
      <dsp:spPr>
        <a:xfrm>
          <a:off x="2531854" y="846083"/>
          <a:ext cx="1065225" cy="532612"/>
        </a:xfrm>
        <a:prstGeom prst="rect">
          <a:avLst/>
        </a:prstGeom>
        <a:gradFill rotWithShape="0">
          <a:gsLst>
            <a:gs pos="0">
              <a:schemeClr val="accent6">
                <a:shade val="80000"/>
                <a:hueOff val="0"/>
                <a:satOff val="0"/>
                <a:lumOff val="0"/>
                <a:alphaOff val="0"/>
                <a:tint val="96000"/>
                <a:lumMod val="104000"/>
              </a:schemeClr>
            </a:gs>
            <a:gs pos="100000">
              <a:schemeClr val="accent6">
                <a:shade val="80000"/>
                <a:hueOff val="0"/>
                <a:satOff val="0"/>
                <a:lumOff val="0"/>
                <a:alphaOff val="0"/>
                <a:shade val="98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50800" dist="38100" dir="5400000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/>
            <a:t>SPORT HALL </a:t>
          </a:r>
        </a:p>
      </dsp:txBody>
      <dsp:txXfrm>
        <a:off x="2531854" y="846083"/>
        <a:ext cx="1065225" cy="532612"/>
      </dsp:txXfrm>
    </dsp:sp>
    <dsp:sp modelId="{C46501B3-CD4A-46E1-987A-7594BF8A3E1D}">
      <dsp:nvSpPr>
        <dsp:cNvPr id="0" name=""/>
        <dsp:cNvSpPr/>
      </dsp:nvSpPr>
      <dsp:spPr>
        <a:xfrm>
          <a:off x="1887392" y="1602393"/>
          <a:ext cx="1065225" cy="532612"/>
        </a:xfrm>
        <a:prstGeom prst="rect">
          <a:avLst/>
        </a:prstGeom>
        <a:gradFill rotWithShape="0">
          <a:gsLst>
            <a:gs pos="0">
              <a:schemeClr val="accent6">
                <a:tint val="99000"/>
                <a:hueOff val="0"/>
                <a:satOff val="0"/>
                <a:lumOff val="0"/>
                <a:alphaOff val="0"/>
                <a:tint val="96000"/>
                <a:lumMod val="104000"/>
              </a:schemeClr>
            </a:gs>
            <a:gs pos="100000">
              <a:schemeClr val="accent6">
                <a:tint val="99000"/>
                <a:hueOff val="0"/>
                <a:satOff val="0"/>
                <a:lumOff val="0"/>
                <a:alphaOff val="0"/>
                <a:shade val="98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50800" dist="38100" dir="5400000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/>
            <a:t>finishing</a:t>
          </a:r>
        </a:p>
      </dsp:txBody>
      <dsp:txXfrm>
        <a:off x="1887392" y="1602393"/>
        <a:ext cx="1065225" cy="532612"/>
      </dsp:txXfrm>
    </dsp:sp>
    <dsp:sp modelId="{A96234A0-DF95-4B21-9CB0-294E96F85B22}">
      <dsp:nvSpPr>
        <dsp:cNvPr id="0" name=""/>
        <dsp:cNvSpPr/>
      </dsp:nvSpPr>
      <dsp:spPr>
        <a:xfrm>
          <a:off x="2153699" y="2358703"/>
          <a:ext cx="1065225" cy="532612"/>
        </a:xfrm>
        <a:prstGeom prst="rect">
          <a:avLst/>
        </a:prstGeom>
        <a:gradFill rotWithShape="0">
          <a:gsLst>
            <a:gs pos="0">
              <a:schemeClr val="accent6">
                <a:tint val="70000"/>
                <a:hueOff val="0"/>
                <a:satOff val="0"/>
                <a:lumOff val="0"/>
                <a:alphaOff val="0"/>
                <a:tint val="96000"/>
                <a:lumMod val="104000"/>
              </a:schemeClr>
            </a:gs>
            <a:gs pos="100000">
              <a:schemeClr val="accent6">
                <a:tint val="70000"/>
                <a:hueOff val="0"/>
                <a:satOff val="0"/>
                <a:lumOff val="0"/>
                <a:alphaOff val="0"/>
                <a:shade val="98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50800" dist="38100" dir="5400000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/>
            <a:t>Ground floor </a:t>
          </a:r>
        </a:p>
      </dsp:txBody>
      <dsp:txXfrm>
        <a:off x="2153699" y="2358703"/>
        <a:ext cx="1065225" cy="532612"/>
      </dsp:txXfrm>
    </dsp:sp>
    <dsp:sp modelId="{89C53788-8DD3-47AF-A647-C5DCEAE89B69}">
      <dsp:nvSpPr>
        <dsp:cNvPr id="0" name=""/>
        <dsp:cNvSpPr/>
      </dsp:nvSpPr>
      <dsp:spPr>
        <a:xfrm>
          <a:off x="2153699" y="3115013"/>
          <a:ext cx="1065225" cy="532612"/>
        </a:xfrm>
        <a:prstGeom prst="rect">
          <a:avLst/>
        </a:prstGeom>
        <a:gradFill rotWithShape="0">
          <a:gsLst>
            <a:gs pos="0">
              <a:schemeClr val="accent6">
                <a:tint val="70000"/>
                <a:hueOff val="0"/>
                <a:satOff val="0"/>
                <a:lumOff val="0"/>
                <a:alphaOff val="0"/>
                <a:tint val="96000"/>
                <a:lumMod val="104000"/>
              </a:schemeClr>
            </a:gs>
            <a:gs pos="100000">
              <a:schemeClr val="accent6">
                <a:tint val="70000"/>
                <a:hueOff val="0"/>
                <a:satOff val="0"/>
                <a:lumOff val="0"/>
                <a:alphaOff val="0"/>
                <a:shade val="98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50800" dist="38100" dir="5400000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/>
            <a:t>First Floor </a:t>
          </a:r>
        </a:p>
      </dsp:txBody>
      <dsp:txXfrm>
        <a:off x="2153699" y="3115013"/>
        <a:ext cx="1065225" cy="532612"/>
      </dsp:txXfrm>
    </dsp:sp>
    <dsp:sp modelId="{C930C5E9-86CA-4635-A8B6-A15616ADB627}">
      <dsp:nvSpPr>
        <dsp:cNvPr id="0" name=""/>
        <dsp:cNvSpPr/>
      </dsp:nvSpPr>
      <dsp:spPr>
        <a:xfrm>
          <a:off x="2153699" y="3871323"/>
          <a:ext cx="1065225" cy="532612"/>
        </a:xfrm>
        <a:prstGeom prst="rect">
          <a:avLst/>
        </a:prstGeom>
        <a:gradFill rotWithShape="0">
          <a:gsLst>
            <a:gs pos="0">
              <a:schemeClr val="accent6">
                <a:tint val="70000"/>
                <a:hueOff val="0"/>
                <a:satOff val="0"/>
                <a:lumOff val="0"/>
                <a:alphaOff val="0"/>
                <a:tint val="96000"/>
                <a:lumMod val="104000"/>
              </a:schemeClr>
            </a:gs>
            <a:gs pos="100000">
              <a:schemeClr val="accent6">
                <a:tint val="70000"/>
                <a:hueOff val="0"/>
                <a:satOff val="0"/>
                <a:lumOff val="0"/>
                <a:alphaOff val="0"/>
                <a:shade val="98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50800" dist="38100" dir="5400000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/>
            <a:t>Second Floor </a:t>
          </a:r>
        </a:p>
      </dsp:txBody>
      <dsp:txXfrm>
        <a:off x="2153699" y="3871323"/>
        <a:ext cx="1065225" cy="532612"/>
      </dsp:txXfrm>
    </dsp:sp>
    <dsp:sp modelId="{9C26A00A-F8F8-4EB0-871D-515963142186}">
      <dsp:nvSpPr>
        <dsp:cNvPr id="0" name=""/>
        <dsp:cNvSpPr/>
      </dsp:nvSpPr>
      <dsp:spPr>
        <a:xfrm>
          <a:off x="3176315" y="1602393"/>
          <a:ext cx="1065225" cy="532612"/>
        </a:xfrm>
        <a:prstGeom prst="rect">
          <a:avLst/>
        </a:prstGeom>
        <a:gradFill rotWithShape="0">
          <a:gsLst>
            <a:gs pos="0">
              <a:schemeClr val="accent6">
                <a:tint val="99000"/>
                <a:hueOff val="0"/>
                <a:satOff val="0"/>
                <a:lumOff val="0"/>
                <a:alphaOff val="0"/>
                <a:tint val="96000"/>
                <a:lumMod val="104000"/>
              </a:schemeClr>
            </a:gs>
            <a:gs pos="100000">
              <a:schemeClr val="accent6">
                <a:tint val="99000"/>
                <a:hueOff val="0"/>
                <a:satOff val="0"/>
                <a:lumOff val="0"/>
                <a:alphaOff val="0"/>
                <a:shade val="98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50800" dist="38100" dir="5400000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/>
            <a:t>Skeleton </a:t>
          </a:r>
        </a:p>
      </dsp:txBody>
      <dsp:txXfrm>
        <a:off x="3176315" y="1602393"/>
        <a:ext cx="1065225" cy="532612"/>
      </dsp:txXfrm>
    </dsp:sp>
    <dsp:sp modelId="{7FA8CBFB-3B12-47E4-97D0-5C998AAA1FB8}">
      <dsp:nvSpPr>
        <dsp:cNvPr id="0" name=""/>
        <dsp:cNvSpPr/>
      </dsp:nvSpPr>
      <dsp:spPr>
        <a:xfrm>
          <a:off x="3442621" y="2358703"/>
          <a:ext cx="1065225" cy="532612"/>
        </a:xfrm>
        <a:prstGeom prst="rect">
          <a:avLst/>
        </a:prstGeom>
        <a:gradFill rotWithShape="0">
          <a:gsLst>
            <a:gs pos="0">
              <a:schemeClr val="accent6">
                <a:tint val="70000"/>
                <a:hueOff val="0"/>
                <a:satOff val="0"/>
                <a:lumOff val="0"/>
                <a:alphaOff val="0"/>
                <a:tint val="96000"/>
                <a:lumMod val="104000"/>
              </a:schemeClr>
            </a:gs>
            <a:gs pos="100000">
              <a:schemeClr val="accent6">
                <a:tint val="70000"/>
                <a:hueOff val="0"/>
                <a:satOff val="0"/>
                <a:lumOff val="0"/>
                <a:alphaOff val="0"/>
                <a:shade val="98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50800" dist="38100" dir="5400000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/>
            <a:t>Ground Floor </a:t>
          </a:r>
        </a:p>
      </dsp:txBody>
      <dsp:txXfrm>
        <a:off x="3442621" y="2358703"/>
        <a:ext cx="1065225" cy="532612"/>
      </dsp:txXfrm>
    </dsp:sp>
    <dsp:sp modelId="{4779D32D-E968-446B-8F12-17306567B66A}">
      <dsp:nvSpPr>
        <dsp:cNvPr id="0" name=""/>
        <dsp:cNvSpPr/>
      </dsp:nvSpPr>
      <dsp:spPr>
        <a:xfrm>
          <a:off x="3442621" y="3115013"/>
          <a:ext cx="1065225" cy="532612"/>
        </a:xfrm>
        <a:prstGeom prst="rect">
          <a:avLst/>
        </a:prstGeom>
        <a:gradFill rotWithShape="0">
          <a:gsLst>
            <a:gs pos="0">
              <a:schemeClr val="accent6">
                <a:tint val="70000"/>
                <a:hueOff val="0"/>
                <a:satOff val="0"/>
                <a:lumOff val="0"/>
                <a:alphaOff val="0"/>
                <a:tint val="96000"/>
                <a:lumMod val="104000"/>
              </a:schemeClr>
            </a:gs>
            <a:gs pos="100000">
              <a:schemeClr val="accent6">
                <a:tint val="70000"/>
                <a:hueOff val="0"/>
                <a:satOff val="0"/>
                <a:lumOff val="0"/>
                <a:alphaOff val="0"/>
                <a:shade val="98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50800" dist="38100" dir="5400000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/>
            <a:t>First Floor </a:t>
          </a:r>
        </a:p>
      </dsp:txBody>
      <dsp:txXfrm>
        <a:off x="3442621" y="3115013"/>
        <a:ext cx="1065225" cy="532612"/>
      </dsp:txXfrm>
    </dsp:sp>
    <dsp:sp modelId="{22C29D34-AC34-4275-A4E2-22FF4F8F07C3}">
      <dsp:nvSpPr>
        <dsp:cNvPr id="0" name=""/>
        <dsp:cNvSpPr/>
      </dsp:nvSpPr>
      <dsp:spPr>
        <a:xfrm>
          <a:off x="3442621" y="3871323"/>
          <a:ext cx="1065225" cy="532612"/>
        </a:xfrm>
        <a:prstGeom prst="rect">
          <a:avLst/>
        </a:prstGeom>
        <a:gradFill rotWithShape="0">
          <a:gsLst>
            <a:gs pos="0">
              <a:schemeClr val="accent6">
                <a:tint val="70000"/>
                <a:hueOff val="0"/>
                <a:satOff val="0"/>
                <a:lumOff val="0"/>
                <a:alphaOff val="0"/>
                <a:tint val="96000"/>
                <a:lumMod val="104000"/>
              </a:schemeClr>
            </a:gs>
            <a:gs pos="100000">
              <a:schemeClr val="accent6">
                <a:tint val="70000"/>
                <a:hueOff val="0"/>
                <a:satOff val="0"/>
                <a:lumOff val="0"/>
                <a:alphaOff val="0"/>
                <a:shade val="98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50800" dist="38100" dir="5400000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/>
            <a:t>Second Floor </a:t>
          </a:r>
        </a:p>
      </dsp:txBody>
      <dsp:txXfrm>
        <a:off x="3442621" y="3871323"/>
        <a:ext cx="1065225" cy="532612"/>
      </dsp:txXfrm>
    </dsp:sp>
    <dsp:sp modelId="{7ABA4F9D-AC16-4879-9C6A-3D45184A90A7}">
      <dsp:nvSpPr>
        <dsp:cNvPr id="0" name=""/>
        <dsp:cNvSpPr/>
      </dsp:nvSpPr>
      <dsp:spPr>
        <a:xfrm>
          <a:off x="3820776" y="846083"/>
          <a:ext cx="1065225" cy="532612"/>
        </a:xfrm>
        <a:prstGeom prst="rect">
          <a:avLst/>
        </a:prstGeom>
        <a:gradFill rotWithShape="0">
          <a:gsLst>
            <a:gs pos="0">
              <a:schemeClr val="accent6">
                <a:shade val="80000"/>
                <a:hueOff val="0"/>
                <a:satOff val="0"/>
                <a:lumOff val="0"/>
                <a:alphaOff val="0"/>
                <a:tint val="96000"/>
                <a:lumMod val="104000"/>
              </a:schemeClr>
            </a:gs>
            <a:gs pos="100000">
              <a:schemeClr val="accent6">
                <a:shade val="80000"/>
                <a:hueOff val="0"/>
                <a:satOff val="0"/>
                <a:lumOff val="0"/>
                <a:alphaOff val="0"/>
                <a:shade val="98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50800" dist="38100" dir="5400000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/>
            <a:t>External Work </a:t>
          </a:r>
        </a:p>
      </dsp:txBody>
      <dsp:txXfrm>
        <a:off x="3820776" y="846083"/>
        <a:ext cx="1065225" cy="532612"/>
      </dsp:txXfrm>
    </dsp:sp>
    <dsp:sp modelId="{B218A38B-62F0-401A-9B33-AED67BEFD4A8}">
      <dsp:nvSpPr>
        <dsp:cNvPr id="0" name=""/>
        <dsp:cNvSpPr/>
      </dsp:nvSpPr>
      <dsp:spPr>
        <a:xfrm>
          <a:off x="5109699" y="846083"/>
          <a:ext cx="1065225" cy="532612"/>
        </a:xfrm>
        <a:prstGeom prst="rect">
          <a:avLst/>
        </a:prstGeom>
        <a:gradFill rotWithShape="0">
          <a:gsLst>
            <a:gs pos="0">
              <a:schemeClr val="accent6">
                <a:shade val="80000"/>
                <a:hueOff val="0"/>
                <a:satOff val="0"/>
                <a:lumOff val="0"/>
                <a:alphaOff val="0"/>
                <a:tint val="96000"/>
                <a:lumMod val="104000"/>
              </a:schemeClr>
            </a:gs>
            <a:gs pos="100000">
              <a:schemeClr val="accent6">
                <a:shade val="80000"/>
                <a:hueOff val="0"/>
                <a:satOff val="0"/>
                <a:lumOff val="0"/>
                <a:alphaOff val="0"/>
                <a:shade val="98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50800" dist="38100" dir="5400000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/>
            <a:t>Student Affairs </a:t>
          </a:r>
        </a:p>
      </dsp:txBody>
      <dsp:txXfrm>
        <a:off x="5109699" y="846083"/>
        <a:ext cx="1065225" cy="532612"/>
      </dsp:txXfrm>
    </dsp:sp>
    <dsp:sp modelId="{9135DCCF-1D50-48B8-AE27-789F3EB1B16E}">
      <dsp:nvSpPr>
        <dsp:cNvPr id="0" name=""/>
        <dsp:cNvSpPr/>
      </dsp:nvSpPr>
      <dsp:spPr>
        <a:xfrm>
          <a:off x="4465237" y="1602393"/>
          <a:ext cx="1065225" cy="532612"/>
        </a:xfrm>
        <a:prstGeom prst="rect">
          <a:avLst/>
        </a:prstGeom>
        <a:gradFill rotWithShape="0">
          <a:gsLst>
            <a:gs pos="0">
              <a:schemeClr val="accent6">
                <a:tint val="99000"/>
                <a:hueOff val="0"/>
                <a:satOff val="0"/>
                <a:lumOff val="0"/>
                <a:alphaOff val="0"/>
                <a:tint val="96000"/>
                <a:lumMod val="104000"/>
              </a:schemeClr>
            </a:gs>
            <a:gs pos="100000">
              <a:schemeClr val="accent6">
                <a:tint val="99000"/>
                <a:hueOff val="0"/>
                <a:satOff val="0"/>
                <a:lumOff val="0"/>
                <a:alphaOff val="0"/>
                <a:shade val="98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50800" dist="38100" dir="5400000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/>
            <a:t>finishing</a:t>
          </a:r>
        </a:p>
      </dsp:txBody>
      <dsp:txXfrm>
        <a:off x="4465237" y="1602393"/>
        <a:ext cx="1065225" cy="532612"/>
      </dsp:txXfrm>
    </dsp:sp>
    <dsp:sp modelId="{6CBBE324-952A-49E7-A80E-4919EE6C540C}">
      <dsp:nvSpPr>
        <dsp:cNvPr id="0" name=""/>
        <dsp:cNvSpPr/>
      </dsp:nvSpPr>
      <dsp:spPr>
        <a:xfrm>
          <a:off x="4731544" y="2358703"/>
          <a:ext cx="1065225" cy="532612"/>
        </a:xfrm>
        <a:prstGeom prst="rect">
          <a:avLst/>
        </a:prstGeom>
        <a:gradFill rotWithShape="0">
          <a:gsLst>
            <a:gs pos="0">
              <a:schemeClr val="accent6">
                <a:tint val="70000"/>
                <a:hueOff val="0"/>
                <a:satOff val="0"/>
                <a:lumOff val="0"/>
                <a:alphaOff val="0"/>
                <a:tint val="96000"/>
                <a:lumMod val="104000"/>
              </a:schemeClr>
            </a:gs>
            <a:gs pos="100000">
              <a:schemeClr val="accent6">
                <a:tint val="70000"/>
                <a:hueOff val="0"/>
                <a:satOff val="0"/>
                <a:lumOff val="0"/>
                <a:alphaOff val="0"/>
                <a:shade val="98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50800" dist="38100" dir="5400000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/>
            <a:t>Basement </a:t>
          </a:r>
        </a:p>
      </dsp:txBody>
      <dsp:txXfrm>
        <a:off x="4731544" y="2358703"/>
        <a:ext cx="1065225" cy="532612"/>
      </dsp:txXfrm>
    </dsp:sp>
    <dsp:sp modelId="{4D2AD07C-ABF8-4499-B004-8271D43DCFD0}">
      <dsp:nvSpPr>
        <dsp:cNvPr id="0" name=""/>
        <dsp:cNvSpPr/>
      </dsp:nvSpPr>
      <dsp:spPr>
        <a:xfrm>
          <a:off x="4731544" y="3115013"/>
          <a:ext cx="1065225" cy="532612"/>
        </a:xfrm>
        <a:prstGeom prst="rect">
          <a:avLst/>
        </a:prstGeom>
        <a:gradFill rotWithShape="0">
          <a:gsLst>
            <a:gs pos="0">
              <a:schemeClr val="accent6">
                <a:tint val="70000"/>
                <a:hueOff val="0"/>
                <a:satOff val="0"/>
                <a:lumOff val="0"/>
                <a:alphaOff val="0"/>
                <a:tint val="96000"/>
                <a:lumMod val="104000"/>
              </a:schemeClr>
            </a:gs>
            <a:gs pos="100000">
              <a:schemeClr val="accent6">
                <a:tint val="70000"/>
                <a:hueOff val="0"/>
                <a:satOff val="0"/>
                <a:lumOff val="0"/>
                <a:alphaOff val="0"/>
                <a:shade val="98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50800" dist="38100" dir="5400000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/>
            <a:t>Ground Floor </a:t>
          </a:r>
        </a:p>
      </dsp:txBody>
      <dsp:txXfrm>
        <a:off x="4731544" y="3115013"/>
        <a:ext cx="1065225" cy="532612"/>
      </dsp:txXfrm>
    </dsp:sp>
    <dsp:sp modelId="{2343B883-BEBA-4D99-899A-00A042A11583}">
      <dsp:nvSpPr>
        <dsp:cNvPr id="0" name=""/>
        <dsp:cNvSpPr/>
      </dsp:nvSpPr>
      <dsp:spPr>
        <a:xfrm>
          <a:off x="4731544" y="3871323"/>
          <a:ext cx="1065225" cy="532612"/>
        </a:xfrm>
        <a:prstGeom prst="rect">
          <a:avLst/>
        </a:prstGeom>
        <a:gradFill rotWithShape="0">
          <a:gsLst>
            <a:gs pos="0">
              <a:schemeClr val="accent6">
                <a:tint val="70000"/>
                <a:hueOff val="0"/>
                <a:satOff val="0"/>
                <a:lumOff val="0"/>
                <a:alphaOff val="0"/>
                <a:tint val="96000"/>
                <a:lumMod val="104000"/>
              </a:schemeClr>
            </a:gs>
            <a:gs pos="100000">
              <a:schemeClr val="accent6">
                <a:tint val="70000"/>
                <a:hueOff val="0"/>
                <a:satOff val="0"/>
                <a:lumOff val="0"/>
                <a:alphaOff val="0"/>
                <a:shade val="98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50800" dist="38100" dir="5400000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/>
            <a:t>First Floor </a:t>
          </a:r>
        </a:p>
      </dsp:txBody>
      <dsp:txXfrm>
        <a:off x="4731544" y="3871323"/>
        <a:ext cx="1065225" cy="532612"/>
      </dsp:txXfrm>
    </dsp:sp>
    <dsp:sp modelId="{A02D9AD8-D2DE-4ABB-83DC-E110ECE3E725}">
      <dsp:nvSpPr>
        <dsp:cNvPr id="0" name=""/>
        <dsp:cNvSpPr/>
      </dsp:nvSpPr>
      <dsp:spPr>
        <a:xfrm>
          <a:off x="4731544" y="4627633"/>
          <a:ext cx="1065225" cy="532612"/>
        </a:xfrm>
        <a:prstGeom prst="rect">
          <a:avLst/>
        </a:prstGeom>
        <a:gradFill rotWithShape="0">
          <a:gsLst>
            <a:gs pos="0">
              <a:schemeClr val="accent6">
                <a:tint val="70000"/>
                <a:hueOff val="0"/>
                <a:satOff val="0"/>
                <a:lumOff val="0"/>
                <a:alphaOff val="0"/>
                <a:tint val="96000"/>
                <a:lumMod val="104000"/>
              </a:schemeClr>
            </a:gs>
            <a:gs pos="100000">
              <a:schemeClr val="accent6">
                <a:tint val="70000"/>
                <a:hueOff val="0"/>
                <a:satOff val="0"/>
                <a:lumOff val="0"/>
                <a:alphaOff val="0"/>
                <a:shade val="98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50800" dist="38100" dir="5400000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/>
            <a:t>Second Floor </a:t>
          </a:r>
        </a:p>
      </dsp:txBody>
      <dsp:txXfrm>
        <a:off x="4731544" y="4627633"/>
        <a:ext cx="1065225" cy="532612"/>
      </dsp:txXfrm>
    </dsp:sp>
    <dsp:sp modelId="{B16E94A7-4BEE-42D5-82A9-28366652633D}">
      <dsp:nvSpPr>
        <dsp:cNvPr id="0" name=""/>
        <dsp:cNvSpPr/>
      </dsp:nvSpPr>
      <dsp:spPr>
        <a:xfrm>
          <a:off x="5754160" y="1602393"/>
          <a:ext cx="1065225" cy="532612"/>
        </a:xfrm>
        <a:prstGeom prst="rect">
          <a:avLst/>
        </a:prstGeom>
        <a:gradFill rotWithShape="0">
          <a:gsLst>
            <a:gs pos="0">
              <a:schemeClr val="accent6">
                <a:tint val="99000"/>
                <a:hueOff val="0"/>
                <a:satOff val="0"/>
                <a:lumOff val="0"/>
                <a:alphaOff val="0"/>
                <a:tint val="96000"/>
                <a:lumMod val="104000"/>
              </a:schemeClr>
            </a:gs>
            <a:gs pos="100000">
              <a:schemeClr val="accent6">
                <a:tint val="99000"/>
                <a:hueOff val="0"/>
                <a:satOff val="0"/>
                <a:lumOff val="0"/>
                <a:alphaOff val="0"/>
                <a:shade val="98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50800" dist="38100" dir="5400000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/>
            <a:t>Skeleton </a:t>
          </a:r>
        </a:p>
      </dsp:txBody>
      <dsp:txXfrm>
        <a:off x="5754160" y="1602393"/>
        <a:ext cx="1065225" cy="532612"/>
      </dsp:txXfrm>
    </dsp:sp>
    <dsp:sp modelId="{74607397-D2A4-4D15-8867-A26D24AE9A0F}">
      <dsp:nvSpPr>
        <dsp:cNvPr id="0" name=""/>
        <dsp:cNvSpPr/>
      </dsp:nvSpPr>
      <dsp:spPr>
        <a:xfrm>
          <a:off x="6020466" y="2358703"/>
          <a:ext cx="1065225" cy="532612"/>
        </a:xfrm>
        <a:prstGeom prst="rect">
          <a:avLst/>
        </a:prstGeom>
        <a:gradFill rotWithShape="0">
          <a:gsLst>
            <a:gs pos="0">
              <a:schemeClr val="accent6">
                <a:tint val="70000"/>
                <a:hueOff val="0"/>
                <a:satOff val="0"/>
                <a:lumOff val="0"/>
                <a:alphaOff val="0"/>
                <a:tint val="96000"/>
                <a:lumMod val="104000"/>
              </a:schemeClr>
            </a:gs>
            <a:gs pos="100000">
              <a:schemeClr val="accent6">
                <a:tint val="70000"/>
                <a:hueOff val="0"/>
                <a:satOff val="0"/>
                <a:lumOff val="0"/>
                <a:alphaOff val="0"/>
                <a:shade val="98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50800" dist="38100" dir="5400000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/>
            <a:t>Basement </a:t>
          </a:r>
        </a:p>
      </dsp:txBody>
      <dsp:txXfrm>
        <a:off x="6020466" y="2358703"/>
        <a:ext cx="1065225" cy="532612"/>
      </dsp:txXfrm>
    </dsp:sp>
    <dsp:sp modelId="{4F974CFC-4897-43B6-B7C3-054534D44C0E}">
      <dsp:nvSpPr>
        <dsp:cNvPr id="0" name=""/>
        <dsp:cNvSpPr/>
      </dsp:nvSpPr>
      <dsp:spPr>
        <a:xfrm>
          <a:off x="6020466" y="3115013"/>
          <a:ext cx="1065225" cy="532612"/>
        </a:xfrm>
        <a:prstGeom prst="rect">
          <a:avLst/>
        </a:prstGeom>
        <a:gradFill rotWithShape="0">
          <a:gsLst>
            <a:gs pos="0">
              <a:schemeClr val="accent6">
                <a:tint val="70000"/>
                <a:hueOff val="0"/>
                <a:satOff val="0"/>
                <a:lumOff val="0"/>
                <a:alphaOff val="0"/>
                <a:tint val="96000"/>
                <a:lumMod val="104000"/>
              </a:schemeClr>
            </a:gs>
            <a:gs pos="100000">
              <a:schemeClr val="accent6">
                <a:tint val="70000"/>
                <a:hueOff val="0"/>
                <a:satOff val="0"/>
                <a:lumOff val="0"/>
                <a:alphaOff val="0"/>
                <a:shade val="98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50800" dist="38100" dir="5400000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/>
            <a:t>Ground Floor </a:t>
          </a:r>
        </a:p>
      </dsp:txBody>
      <dsp:txXfrm>
        <a:off x="6020466" y="3115013"/>
        <a:ext cx="1065225" cy="532612"/>
      </dsp:txXfrm>
    </dsp:sp>
    <dsp:sp modelId="{66995066-CCC1-473A-91E2-D420D249D90F}">
      <dsp:nvSpPr>
        <dsp:cNvPr id="0" name=""/>
        <dsp:cNvSpPr/>
      </dsp:nvSpPr>
      <dsp:spPr>
        <a:xfrm>
          <a:off x="6020466" y="3871323"/>
          <a:ext cx="1065225" cy="532612"/>
        </a:xfrm>
        <a:prstGeom prst="rect">
          <a:avLst/>
        </a:prstGeom>
        <a:gradFill rotWithShape="0">
          <a:gsLst>
            <a:gs pos="0">
              <a:schemeClr val="accent6">
                <a:tint val="70000"/>
                <a:hueOff val="0"/>
                <a:satOff val="0"/>
                <a:lumOff val="0"/>
                <a:alphaOff val="0"/>
                <a:tint val="96000"/>
                <a:lumMod val="104000"/>
              </a:schemeClr>
            </a:gs>
            <a:gs pos="100000">
              <a:schemeClr val="accent6">
                <a:tint val="70000"/>
                <a:hueOff val="0"/>
                <a:satOff val="0"/>
                <a:lumOff val="0"/>
                <a:alphaOff val="0"/>
                <a:shade val="98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50800" dist="38100" dir="5400000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/>
            <a:t>First Floor </a:t>
          </a:r>
        </a:p>
      </dsp:txBody>
      <dsp:txXfrm>
        <a:off x="6020466" y="3871323"/>
        <a:ext cx="1065225" cy="532612"/>
      </dsp:txXfrm>
    </dsp:sp>
    <dsp:sp modelId="{A66FE863-8B1F-4228-BF0C-111D4CF45943}">
      <dsp:nvSpPr>
        <dsp:cNvPr id="0" name=""/>
        <dsp:cNvSpPr/>
      </dsp:nvSpPr>
      <dsp:spPr>
        <a:xfrm>
          <a:off x="6020466" y="4627633"/>
          <a:ext cx="1065225" cy="532612"/>
        </a:xfrm>
        <a:prstGeom prst="rect">
          <a:avLst/>
        </a:prstGeom>
        <a:gradFill rotWithShape="0">
          <a:gsLst>
            <a:gs pos="0">
              <a:schemeClr val="accent6">
                <a:tint val="70000"/>
                <a:hueOff val="0"/>
                <a:satOff val="0"/>
                <a:lumOff val="0"/>
                <a:alphaOff val="0"/>
                <a:tint val="96000"/>
                <a:lumMod val="104000"/>
              </a:schemeClr>
            </a:gs>
            <a:gs pos="100000">
              <a:schemeClr val="accent6">
                <a:tint val="70000"/>
                <a:hueOff val="0"/>
                <a:satOff val="0"/>
                <a:lumOff val="0"/>
                <a:alphaOff val="0"/>
                <a:shade val="98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50800" dist="38100" dir="5400000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/>
            <a:t>Second Floor </a:t>
          </a:r>
        </a:p>
      </dsp:txBody>
      <dsp:txXfrm>
        <a:off x="6020466" y="4627633"/>
        <a:ext cx="1065225" cy="53261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A44EA4-FA01-4545-BFCF-943315047C1F}" type="datetimeFigureOut">
              <a:rPr lang="en-US" smtClean="0"/>
              <a:t>12/20/2017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E3870BF6-3BD5-4638-B3BD-5B8282A707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85315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AA20BF-2F3F-440C-80EB-164CEB0B671C}" type="datetimeFigureOut">
              <a:rPr lang="en-US" smtClean="0"/>
              <a:t>12/20/2017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4357DF32-0A0C-42C3-A974-EB9DFFBAE5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20600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AA20BF-2F3F-440C-80EB-164CEB0B671C}" type="datetimeFigureOut">
              <a:rPr lang="en-US" smtClean="0"/>
              <a:t>12/20/2017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4357DF32-0A0C-42C3-A974-EB9DFFBAE5A8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50152120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AA20BF-2F3F-440C-80EB-164CEB0B671C}" type="datetimeFigureOut">
              <a:rPr lang="en-US" smtClean="0"/>
              <a:t>12/20/2017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4357DF32-0A0C-42C3-A974-EB9DFFBAE5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128225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AA20BF-2F3F-440C-80EB-164CEB0B671C}" type="datetimeFigureOut">
              <a:rPr lang="en-US" smtClean="0"/>
              <a:t>12/20/2017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4357DF32-0A0C-42C3-A974-EB9DFFBAE5A8}" type="slidenum">
              <a:rPr lang="en-US" smtClean="0"/>
              <a:t>‹#›</a:t>
            </a:fld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10543558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AA20BF-2F3F-440C-80EB-164CEB0B671C}" type="datetimeFigureOut">
              <a:rPr lang="en-US" smtClean="0"/>
              <a:t>12/20/2017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4357DF32-0A0C-42C3-A974-EB9DFFBAE5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42400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AA20BF-2F3F-440C-80EB-164CEB0B671C}" type="datetimeFigureOut">
              <a:rPr lang="en-US" smtClean="0"/>
              <a:t>12/20/2017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57DF32-0A0C-42C3-A974-EB9DFFBAE5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34191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AA20BF-2F3F-440C-80EB-164CEB0B671C}" type="datetimeFigureOut">
              <a:rPr lang="en-US" smtClean="0"/>
              <a:t>12/20/2017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57DF32-0A0C-42C3-A974-EB9DFFBAE5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40450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AA20BF-2F3F-440C-80EB-164CEB0B671C}" type="datetimeFigureOut">
              <a:rPr lang="en-US" smtClean="0"/>
              <a:t>12/20/2017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57DF32-0A0C-42C3-A974-EB9DFFBAE5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96860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A44EA4-FA01-4545-BFCF-943315047C1F}" type="datetimeFigureOut">
              <a:rPr lang="en-US" smtClean="0"/>
              <a:t>12/20/2017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E3870BF6-3BD5-4638-B3BD-5B8282A707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64452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AA20BF-2F3F-440C-80EB-164CEB0B671C}" type="datetimeFigureOut">
              <a:rPr lang="en-US" smtClean="0"/>
              <a:t>12/20/2017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4357DF32-0A0C-42C3-A974-EB9DFFBAE5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5284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AA20BF-2F3F-440C-80EB-164CEB0B671C}" type="datetimeFigureOut">
              <a:rPr lang="en-US" smtClean="0"/>
              <a:t>12/20/2017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4357DF32-0A0C-42C3-A974-EB9DFFBAE5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05103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AA20BF-2F3F-440C-80EB-164CEB0B671C}" type="datetimeFigureOut">
              <a:rPr lang="en-US" smtClean="0"/>
              <a:t>12/20/2017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57DF32-0A0C-42C3-A974-EB9DFFBAE5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584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AA20BF-2F3F-440C-80EB-164CEB0B671C}" type="datetimeFigureOut">
              <a:rPr lang="en-US" smtClean="0"/>
              <a:t>12/20/2017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57DF32-0A0C-42C3-A974-EB9DFFBAE5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09446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AA20BF-2F3F-440C-80EB-164CEB0B671C}" type="datetimeFigureOut">
              <a:rPr lang="en-US" smtClean="0"/>
              <a:t>12/20/2017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57DF32-0A0C-42C3-A974-EB9DFFBAE5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31122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AA20BF-2F3F-440C-80EB-164CEB0B671C}" type="datetimeFigureOut">
              <a:rPr lang="en-US" smtClean="0"/>
              <a:t>12/20/2017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4357DF32-0A0C-42C3-A974-EB9DFFBAE5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59904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157"/>
            <a:ext cx="2356674" cy="6853096"/>
            <a:chOff x="6627813" y="195610"/>
            <a:chExt cx="1952625" cy="5678141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5610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AA20BF-2F3F-440C-80EB-164CEB0B671C}" type="datetimeFigureOut">
              <a:rPr lang="en-US" smtClean="0"/>
              <a:t>12/20/2017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4357DF32-0A0C-42C3-A974-EB9DFFBAE5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7556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366" r:id="rId1"/>
    <p:sldLayoutId id="2147484367" r:id="rId2"/>
    <p:sldLayoutId id="2147484368" r:id="rId3"/>
    <p:sldLayoutId id="2147484369" r:id="rId4"/>
    <p:sldLayoutId id="2147484370" r:id="rId5"/>
    <p:sldLayoutId id="2147484371" r:id="rId6"/>
    <p:sldLayoutId id="2147484372" r:id="rId7"/>
    <p:sldLayoutId id="2147484373" r:id="rId8"/>
    <p:sldLayoutId id="2147484374" r:id="rId9"/>
    <p:sldLayoutId id="2147484375" r:id="rId10"/>
    <p:sldLayoutId id="2147484376" r:id="rId11"/>
    <p:sldLayoutId id="2147484377" r:id="rId12"/>
    <p:sldLayoutId id="2147484378" r:id="rId13"/>
    <p:sldLayoutId id="2147484379" r:id="rId14"/>
    <p:sldLayoutId id="2147484380" r:id="rId15"/>
    <p:sldLayoutId id="2147484381" r:id="rId16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2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=""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161923" y="984904"/>
            <a:ext cx="8915399" cy="1134454"/>
          </a:xfrm>
        </p:spPr>
        <p:txBody>
          <a:bodyPr>
            <a:normAutofit/>
          </a:bodyPr>
          <a:lstStyle/>
          <a:p>
            <a:pPr rtl="1"/>
            <a:r>
              <a:rPr lang="en-US" sz="3200" b="1" i="1" dirty="0">
                <a:solidFill>
                  <a:schemeClr val="tx1"/>
                </a:solidFill>
              </a:rPr>
              <a:t>Assessment of Sports Hall &amp; Students Affairs</a:t>
            </a:r>
            <a:r>
              <a:rPr lang="en-US" sz="3200" i="1" dirty="0">
                <a:solidFill>
                  <a:schemeClr val="tx1"/>
                </a:solidFill>
              </a:rPr>
              <a:t> </a:t>
            </a:r>
            <a:r>
              <a:rPr lang="en-US" sz="3200" b="1" i="1" dirty="0">
                <a:solidFill>
                  <a:schemeClr val="tx1"/>
                </a:solidFill>
              </a:rPr>
              <a:t>in the Arab American University</a:t>
            </a:r>
            <a:endParaRPr lang="en-US" sz="3200" i="1" dirty="0">
              <a:solidFill>
                <a:schemeClr val="tx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315746" y="3350231"/>
            <a:ext cx="8915399" cy="3033477"/>
          </a:xfrm>
        </p:spPr>
        <p:txBody>
          <a:bodyPr>
            <a:normAutofit/>
          </a:bodyPr>
          <a:lstStyle/>
          <a:p>
            <a:pPr rtl="1"/>
            <a:r>
              <a:rPr lang="en-US" sz="1600" dirty="0">
                <a:solidFill>
                  <a:schemeClr val="tx1"/>
                </a:solidFill>
              </a:rPr>
              <a:t>Prepared By:  Aya </a:t>
            </a:r>
            <a:r>
              <a:rPr lang="en-US" sz="1600" dirty="0" err="1">
                <a:solidFill>
                  <a:schemeClr val="tx1"/>
                </a:solidFill>
              </a:rPr>
              <a:t>Nayef</a:t>
            </a:r>
            <a:r>
              <a:rPr lang="en-US" sz="1600" dirty="0">
                <a:solidFill>
                  <a:schemeClr val="tx1"/>
                </a:solidFill>
              </a:rPr>
              <a:t> </a:t>
            </a:r>
            <a:r>
              <a:rPr lang="en-US" sz="1600" dirty="0" err="1">
                <a:solidFill>
                  <a:schemeClr val="tx1"/>
                </a:solidFill>
              </a:rPr>
              <a:t>Sulaiman</a:t>
            </a:r>
            <a:r>
              <a:rPr lang="en-US" sz="1600" dirty="0">
                <a:solidFill>
                  <a:schemeClr val="tx1"/>
                </a:solidFill>
              </a:rPr>
              <a:t> </a:t>
            </a:r>
          </a:p>
          <a:p>
            <a:pPr rtl="1"/>
            <a:r>
              <a:rPr lang="en-US" sz="1600" dirty="0">
                <a:solidFill>
                  <a:schemeClr val="tx1"/>
                </a:solidFill>
              </a:rPr>
              <a:t>                        Batool Jameel Mubaslat </a:t>
            </a:r>
          </a:p>
          <a:p>
            <a:pPr rtl="1"/>
            <a:r>
              <a:rPr lang="en-US" sz="1600" dirty="0">
                <a:solidFill>
                  <a:schemeClr val="tx1"/>
                </a:solidFill>
              </a:rPr>
              <a:t>                        May Ahmad </a:t>
            </a:r>
            <a:r>
              <a:rPr lang="en-US" sz="1600" dirty="0" err="1">
                <a:solidFill>
                  <a:schemeClr val="tx1"/>
                </a:solidFill>
              </a:rPr>
              <a:t>Sawaftah</a:t>
            </a:r>
            <a:r>
              <a:rPr lang="en-US" sz="1600" dirty="0">
                <a:solidFill>
                  <a:schemeClr val="tx1"/>
                </a:solidFill>
              </a:rPr>
              <a:t> </a:t>
            </a:r>
          </a:p>
          <a:p>
            <a:pPr rtl="1"/>
            <a:endParaRPr lang="en-US" sz="1600" dirty="0">
              <a:solidFill>
                <a:schemeClr val="tx1"/>
              </a:solidFill>
            </a:endParaRPr>
          </a:p>
          <a:p>
            <a:pPr lvl="1" algn="l"/>
            <a:r>
              <a:rPr lang="en-US" dirty="0" err="1">
                <a:solidFill>
                  <a:schemeClr val="tx1"/>
                </a:solidFill>
              </a:rPr>
              <a:t>Supervied</a:t>
            </a:r>
            <a:r>
              <a:rPr lang="en-US" dirty="0">
                <a:solidFill>
                  <a:schemeClr val="tx1"/>
                </a:solidFill>
              </a:rPr>
              <a:t> by : </a:t>
            </a:r>
            <a:r>
              <a:rPr lang="en-US" dirty="0" smtClean="0">
                <a:solidFill>
                  <a:schemeClr val="tx1"/>
                </a:solidFill>
              </a:rPr>
              <a:t>Eng</a:t>
            </a:r>
            <a:r>
              <a:rPr lang="en-US" dirty="0">
                <a:solidFill>
                  <a:schemeClr val="tx1"/>
                </a:solidFill>
              </a:rPr>
              <a:t>. </a:t>
            </a:r>
            <a:r>
              <a:rPr lang="en-US" dirty="0" err="1">
                <a:solidFill>
                  <a:schemeClr val="tx1"/>
                </a:solidFill>
              </a:rPr>
              <a:t>Reema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Nassar</a:t>
            </a:r>
            <a:r>
              <a:rPr lang="en-US" dirty="0">
                <a:solidFill>
                  <a:schemeClr val="tx1"/>
                </a:solidFill>
              </a:rPr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34850693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Documents </a:t>
            </a:r>
          </a:p>
          <a:p>
            <a:r>
              <a:rPr lang="en-US" dirty="0"/>
              <a:t>Visiting Site</a:t>
            </a:r>
            <a:r>
              <a:rPr lang="en-US" dirty="0" smtClean="0"/>
              <a:t>.</a:t>
            </a:r>
          </a:p>
          <a:p>
            <a:r>
              <a:rPr lang="en-US" dirty="0" smtClean="0"/>
              <a:t>WBS</a:t>
            </a:r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5" name="عنوان 1">
            <a:extLst>
              <a:ext uri="{FF2B5EF4-FFF2-40B4-BE49-F238E27FC236}">
                <a16:creationId xmlns="" xmlns:a16="http://schemas.microsoft.com/office/drawing/2014/main" id="{0540568E-0D90-48C8-A959-CE5C5819ECE5}"/>
              </a:ext>
            </a:extLst>
          </p:cNvPr>
          <p:cNvSpPr txBox="1">
            <a:spLocks/>
          </p:cNvSpPr>
          <p:nvPr/>
        </p:nvSpPr>
        <p:spPr>
          <a:xfrm>
            <a:off x="2522586" y="506879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2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dirty="0" smtClean="0"/>
              <a:t>Chapter three: Methodology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34431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52746" y="333553"/>
            <a:ext cx="8911687" cy="1280890"/>
          </a:xfrm>
        </p:spPr>
        <p:txBody>
          <a:bodyPr/>
          <a:lstStyle/>
          <a:p>
            <a:pPr algn="ctr"/>
            <a:r>
              <a:rPr lang="en-US" b="1" dirty="0">
                <a:solidFill>
                  <a:schemeClr val="tx1"/>
                </a:solidFill>
              </a:rPr>
              <a:t>WBS</a:t>
            </a:r>
          </a:p>
        </p:txBody>
      </p:sp>
      <p:graphicFrame>
        <p:nvGraphicFramePr>
          <p:cNvPr id="12" name="Content Placeholder 1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67393394"/>
              </p:ext>
            </p:extLst>
          </p:nvPr>
        </p:nvGraphicFramePr>
        <p:xfrm>
          <a:off x="2691924" y="1196411"/>
          <a:ext cx="8973085" cy="516165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4462973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="" xmlns:a16="http://schemas.microsoft.com/office/drawing/2014/main" id="{256AE277-FD95-4C8F-A79E-DC264D596D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Quantity </a:t>
            </a:r>
            <a:r>
              <a:rPr lang="en-US" dirty="0" smtClean="0"/>
              <a:t>Surveying </a:t>
            </a:r>
            <a:endParaRPr lang="en-US" dirty="0"/>
          </a:p>
        </p:txBody>
      </p:sp>
      <p:sp>
        <p:nvSpPr>
          <p:cNvPr id="3" name="عنصر نائب للمحتوى 2">
            <a:extLst>
              <a:ext uri="{FF2B5EF4-FFF2-40B4-BE49-F238E27FC236}">
                <a16:creationId xmlns="" xmlns:a16="http://schemas.microsoft.com/office/drawing/2014/main" id="{89D7B57E-31B5-4B83-91F6-FF6A06602EC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Definition:- the estimated quantities of materials required on a project are normally determined by professional surveyor or engineer.</a:t>
            </a:r>
          </a:p>
          <a:p>
            <a:r>
              <a:rPr lang="en-US" dirty="0"/>
              <a:t>Data Required. </a:t>
            </a:r>
          </a:p>
          <a:p>
            <a:r>
              <a:rPr lang="en-US" dirty="0"/>
              <a:t>Importance.</a:t>
            </a:r>
          </a:p>
          <a:p>
            <a:r>
              <a:rPr lang="en-US" dirty="0"/>
              <a:t>Our Quantity Surviving :- Our Quantity. </a:t>
            </a:r>
          </a:p>
          <a:p>
            <a:pPr marL="0" indent="0">
              <a:buNone/>
            </a:pPr>
            <a:r>
              <a:rPr lang="en-US" dirty="0"/>
              <a:t>                                               Waste factor. </a:t>
            </a:r>
          </a:p>
          <a:p>
            <a:r>
              <a:rPr lang="en-US" dirty="0"/>
              <a:t>Problems During calculation   </a:t>
            </a:r>
          </a:p>
          <a:p>
            <a:r>
              <a:rPr lang="en-US" dirty="0"/>
              <a:t>Sample Calculation.                                     </a:t>
            </a:r>
          </a:p>
          <a:p>
            <a:pPr marL="0" indent="0">
              <a:buNone/>
            </a:pPr>
            <a:r>
              <a:rPr lang="en-US" dirty="0"/>
              <a:t>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92105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="" xmlns:a16="http://schemas.microsoft.com/office/drawing/2014/main" id="{97D9CAAF-EECE-4EFA-A0F4-F042EBC3BD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Shear Wall Footing </a:t>
            </a:r>
          </a:p>
        </p:txBody>
      </p:sp>
      <p:pic>
        <p:nvPicPr>
          <p:cNvPr id="4" name="عنصر نائب للمحتوى 3">
            <a:extLst>
              <a:ext uri="{FF2B5EF4-FFF2-40B4-BE49-F238E27FC236}">
                <a16:creationId xmlns="" xmlns:a16="http://schemas.microsoft.com/office/drawing/2014/main" id="{2B69AAE7-7E4D-4FF6-B32D-3B6ABE7A308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397617" y="1905000"/>
            <a:ext cx="4224028" cy="3714565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6" name="صورة 5">
            <a:extLst>
              <a:ext uri="{FF2B5EF4-FFF2-40B4-BE49-F238E27FC236}">
                <a16:creationId xmlns="" xmlns:a16="http://schemas.microsoft.com/office/drawing/2014/main" id="{7BD3AB6A-1EC1-4546-B9DE-E93F5ADE9E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48768" y="1953517"/>
            <a:ext cx="4515156" cy="3617531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val="2447177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="" xmlns:a16="http://schemas.microsoft.com/office/drawing/2014/main" id="{D1011BD4-59A7-4372-99B4-80B6AFF111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70982" y="340025"/>
            <a:ext cx="8911687" cy="1280890"/>
          </a:xfrm>
        </p:spPr>
        <p:txBody>
          <a:bodyPr/>
          <a:lstStyle/>
          <a:p>
            <a:r>
              <a:rPr lang="en-GB" dirty="0"/>
              <a:t>Section in sport hall in ground floor.</a:t>
            </a:r>
            <a:br>
              <a:rPr lang="en-GB" dirty="0"/>
            </a:br>
            <a:r>
              <a:rPr lang="en-GB" dirty="0"/>
              <a:t> Finishing Detailing </a:t>
            </a:r>
            <a:endParaRPr lang="en-US" dirty="0"/>
          </a:p>
        </p:txBody>
      </p:sp>
      <p:pic>
        <p:nvPicPr>
          <p:cNvPr id="4" name="عنصر نائب للمحتوى 3">
            <a:extLst>
              <a:ext uri="{FF2B5EF4-FFF2-40B4-BE49-F238E27FC236}">
                <a16:creationId xmlns="" xmlns:a16="http://schemas.microsoft.com/office/drawing/2014/main" id="{0BE7E95A-F3DE-423E-BB76-55439F9E56B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68143" y="1905000"/>
            <a:ext cx="9117367" cy="4770885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val="32199824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="" xmlns:a16="http://schemas.microsoft.com/office/drawing/2014/main" id="{F3F102F9-52FB-4675-ACC6-95D3982B13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Time Scheduling</a:t>
            </a:r>
          </a:p>
        </p:txBody>
      </p:sp>
      <p:sp>
        <p:nvSpPr>
          <p:cNvPr id="3" name="عنصر نائب للمحتوى 2">
            <a:extLst>
              <a:ext uri="{FF2B5EF4-FFF2-40B4-BE49-F238E27FC236}">
                <a16:creationId xmlns="" xmlns:a16="http://schemas.microsoft.com/office/drawing/2014/main" id="{F5BF1263-0C8B-441F-9E77-1DA1C2ECDEB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Definition</a:t>
            </a:r>
            <a:endParaRPr lang="en-US" dirty="0"/>
          </a:p>
          <a:p>
            <a:r>
              <a:rPr lang="en-US" dirty="0" smtClean="0"/>
              <a:t>Importance</a:t>
            </a:r>
            <a:endParaRPr lang="ar-SA" dirty="0" smtClean="0"/>
          </a:p>
          <a:p>
            <a:r>
              <a:rPr lang="en-US" dirty="0"/>
              <a:t>Time </a:t>
            </a:r>
            <a:r>
              <a:rPr lang="en-US" dirty="0" smtClean="0"/>
              <a:t>Scheduling</a:t>
            </a:r>
            <a:r>
              <a:rPr lang="en-US" dirty="0"/>
              <a:t> </a:t>
            </a:r>
            <a:r>
              <a:rPr lang="en-US" dirty="0" smtClean="0"/>
              <a:t>steps</a:t>
            </a:r>
            <a:endParaRPr lang="ar-SA" dirty="0" smtClean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 smtClean="0"/>
              <a:t>Activities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 smtClean="0"/>
              <a:t>Logic relation ships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 smtClean="0"/>
              <a:t>Productivity rate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 smtClean="0"/>
              <a:t>Resources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 smtClean="0"/>
              <a:t>Duration</a:t>
            </a:r>
          </a:p>
          <a:p>
            <a:endParaRPr lang="en-US" dirty="0" smtClean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36886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07323" y="1019907"/>
            <a:ext cx="8784288" cy="50694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771708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61846" y="1175726"/>
            <a:ext cx="9535135" cy="4841631"/>
          </a:xfrm>
        </p:spPr>
        <p:txBody>
          <a:bodyPr>
            <a:normAutofit fontScale="92500" lnSpcReduction="20000"/>
          </a:bodyPr>
          <a:lstStyle/>
          <a:p>
            <a:endParaRPr lang="en-US" dirty="0"/>
          </a:p>
          <a:p>
            <a:r>
              <a:rPr lang="en-US" dirty="0" smtClean="0"/>
              <a:t>Primavera</a:t>
            </a:r>
          </a:p>
          <a:p>
            <a:pPr marL="400050" lvl="1" indent="0">
              <a:buNone/>
            </a:pPr>
            <a:r>
              <a:rPr lang="en-US" dirty="0" smtClean="0"/>
              <a:t>- calendar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Activities  with durations</a:t>
            </a:r>
          </a:p>
          <a:p>
            <a:r>
              <a:rPr lang="en-US" dirty="0" smtClean="0"/>
              <a:t>Bar </a:t>
            </a:r>
            <a:r>
              <a:rPr lang="en-US" dirty="0"/>
              <a:t>Chart </a:t>
            </a:r>
          </a:p>
          <a:p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81465" y="2206746"/>
            <a:ext cx="3327520" cy="27795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311936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="" xmlns:a16="http://schemas.microsoft.com/office/drawing/2014/main" id="{58F104C2-7BA9-4E9E-A595-7E00F62BE1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Cost Estimate</a:t>
            </a:r>
          </a:p>
        </p:txBody>
      </p:sp>
      <p:sp>
        <p:nvSpPr>
          <p:cNvPr id="3" name="عنصر نائب للمحتوى 2">
            <a:extLst>
              <a:ext uri="{FF2B5EF4-FFF2-40B4-BE49-F238E27FC236}">
                <a16:creationId xmlns="" xmlns:a16="http://schemas.microsoft.com/office/drawing/2014/main" id="{1C802F39-7685-491F-8106-F8AF4EBB12D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Definition</a:t>
            </a:r>
          </a:p>
          <a:p>
            <a:r>
              <a:rPr lang="en-US" dirty="0"/>
              <a:t>Types of cost estimate</a:t>
            </a:r>
          </a:p>
          <a:p>
            <a:r>
              <a:rPr lang="en-US" dirty="0" smtClean="0"/>
              <a:t>Pricing</a:t>
            </a:r>
          </a:p>
          <a:p>
            <a:r>
              <a:rPr lang="en-US" dirty="0" smtClean="0"/>
              <a:t>Sample calculation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15151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61000" y="882595"/>
            <a:ext cx="8268692" cy="52314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475173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93067" y="470285"/>
            <a:ext cx="8911687" cy="1280890"/>
          </a:xfrm>
        </p:spPr>
        <p:txBody>
          <a:bodyPr/>
          <a:lstStyle/>
          <a:p>
            <a:r>
              <a:rPr lang="en-US" dirty="0"/>
              <a:t>  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39589" y="803304"/>
            <a:ext cx="8915400" cy="5090826"/>
          </a:xfrm>
        </p:spPr>
        <p:txBody>
          <a:bodyPr/>
          <a:lstStyle/>
          <a:p>
            <a:r>
              <a:rPr lang="en-US" dirty="0"/>
              <a:t>Contents: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     </a:t>
            </a:r>
            <a:r>
              <a:rPr lang="en-US" dirty="0">
                <a:sym typeface="Wingdings" panose="05000000000000000000" pitchFamily="2" charset="2"/>
              </a:rPr>
              <a:t> </a:t>
            </a:r>
            <a:r>
              <a:rPr lang="en-US" dirty="0"/>
              <a:t>Chapter One :. Project Definition.</a:t>
            </a:r>
          </a:p>
          <a:p>
            <a:pPr marL="0" indent="0">
              <a:buNone/>
            </a:pPr>
            <a:r>
              <a:rPr lang="en-US" dirty="0"/>
              <a:t>     </a:t>
            </a:r>
            <a:r>
              <a:rPr lang="en-US" dirty="0">
                <a:sym typeface="Wingdings" panose="05000000000000000000" pitchFamily="2" charset="2"/>
              </a:rPr>
              <a:t> </a:t>
            </a:r>
            <a:r>
              <a:rPr lang="en-US" dirty="0"/>
              <a:t>Chapter Two : General introduction.</a:t>
            </a:r>
          </a:p>
          <a:p>
            <a:pPr marL="0" indent="0">
              <a:buNone/>
            </a:pPr>
            <a:r>
              <a:rPr lang="en-US" dirty="0">
                <a:sym typeface="Wingdings" panose="05000000000000000000" pitchFamily="2" charset="2"/>
              </a:rPr>
              <a:t>      </a:t>
            </a:r>
            <a:r>
              <a:rPr lang="en-US" dirty="0"/>
              <a:t>Chapter Three : Methodology.  </a:t>
            </a:r>
          </a:p>
          <a:p>
            <a:pPr marL="0" indent="0">
              <a:buNone/>
            </a:pPr>
            <a:r>
              <a:rPr lang="en-US" dirty="0"/>
              <a:t>                                </a:t>
            </a:r>
            <a:r>
              <a:rPr lang="en-US" dirty="0">
                <a:sym typeface="Wingdings" panose="05000000000000000000" pitchFamily="2" charset="2"/>
              </a:rPr>
              <a:t>Quantity Surveying </a:t>
            </a:r>
          </a:p>
          <a:p>
            <a:pPr marL="0" indent="0">
              <a:buNone/>
            </a:pPr>
            <a:r>
              <a:rPr lang="en-US" dirty="0">
                <a:sym typeface="Wingdings" panose="05000000000000000000" pitchFamily="2" charset="2"/>
              </a:rPr>
              <a:t>                                 Cost Estimate</a:t>
            </a:r>
          </a:p>
          <a:p>
            <a:pPr marL="0" indent="0">
              <a:buNone/>
            </a:pPr>
            <a:r>
              <a:rPr lang="en-US" dirty="0">
                <a:sym typeface="Wingdings" panose="05000000000000000000" pitchFamily="2" charset="2"/>
              </a:rPr>
              <a:t>                                 Time Schedule 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     </a:t>
            </a:r>
            <a:r>
              <a:rPr lang="en-US" dirty="0">
                <a:sym typeface="Wingdings" panose="05000000000000000000" pitchFamily="2" charset="2"/>
              </a:rPr>
              <a:t> chapter Four : Results and Analysis.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08408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Chapter four: Results and </a:t>
            </a:r>
            <a:r>
              <a:rPr lang="en-US" dirty="0" smtClean="0"/>
              <a:t>Analysis for price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	Results: 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Total </a:t>
            </a:r>
            <a:r>
              <a:rPr lang="en-US" dirty="0"/>
              <a:t>price of </a:t>
            </a:r>
            <a:r>
              <a:rPr lang="en-US" dirty="0" smtClean="0"/>
              <a:t>the project </a:t>
            </a:r>
            <a:r>
              <a:rPr lang="en-US" b="1" dirty="0" smtClean="0"/>
              <a:t>38,809,647.64</a:t>
            </a:r>
            <a:r>
              <a:rPr lang="en-US" dirty="0" smtClean="0"/>
              <a:t> Nis</a:t>
            </a:r>
            <a:r>
              <a:rPr lang="en-US" dirty="0"/>
              <a:t>.</a:t>
            </a:r>
          </a:p>
          <a:p>
            <a:r>
              <a:rPr lang="en-US" dirty="0" smtClean="0"/>
              <a:t>Analysis : </a:t>
            </a:r>
            <a:r>
              <a:rPr lang="en-GB" dirty="0" smtClean="0"/>
              <a:t> </a:t>
            </a:r>
            <a:endParaRPr lang="ar-SA" dirty="0" smtClean="0"/>
          </a:p>
          <a:p>
            <a:pPr lvl="1">
              <a:buFont typeface="Arial" panose="020B0604020202020204" pitchFamily="34" charset="0"/>
              <a:buChar char="•"/>
            </a:pPr>
            <a:r>
              <a:rPr lang="en-GB" dirty="0" smtClean="0"/>
              <a:t>The </a:t>
            </a:r>
            <a:r>
              <a:rPr lang="en-GB" dirty="0"/>
              <a:t>total calculated price is </a:t>
            </a:r>
            <a:r>
              <a:rPr lang="en-GB" b="1" dirty="0"/>
              <a:t> </a:t>
            </a:r>
            <a:r>
              <a:rPr lang="en-US" b="1" dirty="0"/>
              <a:t>38,809,647.64</a:t>
            </a:r>
            <a:r>
              <a:rPr lang="en-GB" b="1" dirty="0"/>
              <a:t>Nis</a:t>
            </a:r>
            <a:r>
              <a:rPr lang="en-GB" dirty="0"/>
              <a:t> while the actual bid price was almost </a:t>
            </a:r>
            <a:r>
              <a:rPr lang="en-GB" b="1" dirty="0"/>
              <a:t>37 Million, </a:t>
            </a:r>
            <a:r>
              <a:rPr lang="en-GB" dirty="0"/>
              <a:t>the difference due </a:t>
            </a:r>
            <a:r>
              <a:rPr lang="en-GB" dirty="0" smtClean="0"/>
              <a:t>to</a:t>
            </a:r>
            <a:r>
              <a:rPr lang="en-GB" dirty="0" smtClean="0"/>
              <a:t>:</a:t>
            </a:r>
            <a:endParaRPr lang="en-US" dirty="0" smtClean="0"/>
          </a:p>
          <a:p>
            <a:pPr marL="800100" lvl="2" indent="0">
              <a:buNone/>
            </a:pPr>
            <a:r>
              <a:rPr lang="en-US" dirty="0"/>
              <a:t> </a:t>
            </a:r>
            <a:r>
              <a:rPr lang="en-US" dirty="0" smtClean="0"/>
              <a:t>              </a:t>
            </a:r>
            <a:r>
              <a:rPr lang="en-US" sz="1300" dirty="0" smtClean="0"/>
              <a:t>-   </a:t>
            </a:r>
            <a:r>
              <a:rPr lang="en-GB" sz="1300" dirty="0" smtClean="0"/>
              <a:t>The </a:t>
            </a:r>
            <a:r>
              <a:rPr lang="en-GB" sz="1300" dirty="0"/>
              <a:t>actual percentage of profit and taxies maybe less than our assumptions.</a:t>
            </a:r>
            <a:endParaRPr lang="en-US" sz="1300" dirty="0"/>
          </a:p>
          <a:p>
            <a:pPr marL="800100" lvl="2" indent="0">
              <a:buNone/>
            </a:pPr>
            <a:r>
              <a:rPr lang="en-GB" sz="1300" dirty="0" smtClean="0"/>
              <a:t>               -    Discount’s </a:t>
            </a:r>
            <a:r>
              <a:rPr lang="en-GB" sz="1300" dirty="0"/>
              <a:t>that the contractor company maybe gets from suppliers.</a:t>
            </a:r>
            <a:endParaRPr lang="en-US" sz="1300" dirty="0"/>
          </a:p>
          <a:p>
            <a:pPr marL="800100" lvl="2" indent="0">
              <a:buNone/>
            </a:pPr>
            <a:r>
              <a:rPr lang="en-GB" sz="1300" dirty="0" smtClean="0"/>
              <a:t>                   The </a:t>
            </a:r>
            <a:r>
              <a:rPr lang="en-GB" sz="1300" dirty="0"/>
              <a:t>way they price the items. </a:t>
            </a:r>
            <a:endParaRPr lang="ar-SA" sz="1300" dirty="0" smtClean="0"/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500" dirty="0" smtClean="0"/>
              <a:t>The price per m2 of the project equals </a:t>
            </a:r>
            <a:r>
              <a:rPr lang="en-US" sz="1400" dirty="0" smtClean="0"/>
              <a:t>2573.7 Nis</a:t>
            </a:r>
            <a:endParaRPr lang="en-US" sz="1500" dirty="0"/>
          </a:p>
          <a:p>
            <a:pPr marL="0" indent="0">
              <a:buNone/>
            </a:pPr>
            <a:endParaRPr lang="ar-SA" sz="1500" dirty="0" smtClean="0"/>
          </a:p>
        </p:txBody>
      </p:sp>
    </p:spTree>
    <p:extLst>
      <p:ext uri="{BB962C8B-B14F-4D97-AF65-F5344CB8AC3E}">
        <p14:creationId xmlns:p14="http://schemas.microsoft.com/office/powerpoint/2010/main" val="39183715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69323" y="750277"/>
            <a:ext cx="6772806" cy="56036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889904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="" xmlns:a16="http://schemas.microsoft.com/office/drawing/2014/main" id="{C05C8194-8C10-4206-9CF6-0ED418C7B9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92925" y="624110"/>
            <a:ext cx="9270829" cy="1280890"/>
          </a:xfrm>
        </p:spPr>
        <p:txBody>
          <a:bodyPr/>
          <a:lstStyle/>
          <a:p>
            <a:r>
              <a:rPr lang="en-US" dirty="0" smtClean="0"/>
              <a:t>Chapter four: Results </a:t>
            </a:r>
            <a:r>
              <a:rPr lang="en-US" dirty="0"/>
              <a:t>and </a:t>
            </a:r>
            <a:r>
              <a:rPr lang="en-US" dirty="0" smtClean="0"/>
              <a:t>Analysis for time</a:t>
            </a:r>
            <a:endParaRPr lang="en-US" dirty="0"/>
          </a:p>
        </p:txBody>
      </p:sp>
      <p:sp>
        <p:nvSpPr>
          <p:cNvPr id="3" name="عنصر نائب للمحتوى 2">
            <a:extLst>
              <a:ext uri="{FF2B5EF4-FFF2-40B4-BE49-F238E27FC236}">
                <a16:creationId xmlns="" xmlns:a16="http://schemas.microsoft.com/office/drawing/2014/main" id="{A0C8AF91-0AB6-4E47-BFFF-4FCAE517F80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Results</a:t>
            </a:r>
            <a:r>
              <a:rPr lang="en-US" dirty="0"/>
              <a:t>: </a:t>
            </a:r>
          </a:p>
          <a:p>
            <a:r>
              <a:rPr lang="en-US" dirty="0"/>
              <a:t>After entering the duration of each activity to the Primavera and re-scheduling the project, the duration of the project is </a:t>
            </a:r>
            <a:r>
              <a:rPr lang="en-US" dirty="0" smtClean="0"/>
              <a:t>603 </a:t>
            </a:r>
            <a:r>
              <a:rPr lang="en-US" dirty="0"/>
              <a:t>days </a:t>
            </a:r>
            <a:r>
              <a:rPr lang="en-US" dirty="0" smtClean="0"/>
              <a:t>(work days) and 719 days (calendar days).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27610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s://scontent.fjrs2-1.fna.fbcdn.net/v/t34.0-12/25529856_1657624157685578_273401401_n.png?oh=05482cc758ae535e9f5ca62be6661f79&amp;oe=5A3C0A8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1114" y="390647"/>
            <a:ext cx="5881810" cy="58283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915349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scontent.fjrs6-1.fna.fbcdn.net/v/t34.0-12/25589653_1657716404343020_709474601_n.jpg?oh=8a5e6f4c50c07fd6ce201e31f21fe642&amp;oe=5A3BDD6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6105" y="1328018"/>
            <a:ext cx="5658095" cy="535485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عنوان 1">
            <a:extLst>
              <a:ext uri="{FF2B5EF4-FFF2-40B4-BE49-F238E27FC236}">
                <a16:creationId xmlns="" xmlns:a16="http://schemas.microsoft.com/office/drawing/2014/main" id="{C05C8194-8C10-4206-9CF6-0ED418C7B9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09737" y="205010"/>
            <a:ext cx="9270829" cy="1280890"/>
          </a:xfrm>
        </p:spPr>
        <p:txBody>
          <a:bodyPr>
            <a:normAutofit/>
          </a:bodyPr>
          <a:lstStyle/>
          <a:p>
            <a:pPr algn="ctr"/>
            <a:r>
              <a:rPr lang="en-US" sz="5400" b="1" dirty="0" smtClean="0"/>
              <a:t>THANK YOU</a:t>
            </a:r>
            <a:endParaRPr lang="en-US" sz="5400" b="1" dirty="0"/>
          </a:p>
        </p:txBody>
      </p:sp>
    </p:spTree>
    <p:extLst>
      <p:ext uri="{BB962C8B-B14F-4D97-AF65-F5344CB8AC3E}">
        <p14:creationId xmlns:p14="http://schemas.microsoft.com/office/powerpoint/2010/main" val="9003512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2971875" y="1542094"/>
            <a:ext cx="8029497" cy="451218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4" name="عنوان 1">
            <a:extLst>
              <a:ext uri="{FF2B5EF4-FFF2-40B4-BE49-F238E27FC236}">
                <a16:creationId xmlns="" xmlns:a16="http://schemas.microsoft.com/office/drawing/2014/main" id="{0540568E-0D90-48C8-A959-CE5C5819ECE5}"/>
              </a:ext>
            </a:extLst>
          </p:cNvPr>
          <p:cNvSpPr txBox="1">
            <a:spLocks/>
          </p:cNvSpPr>
          <p:nvPr/>
        </p:nvSpPr>
        <p:spPr>
          <a:xfrm>
            <a:off x="2440525" y="331034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2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dirty="0" smtClean="0"/>
              <a:t>Chapter one: Project Definition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61652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863" y="470286"/>
            <a:ext cx="8911687" cy="1280890"/>
          </a:xfrm>
        </p:spPr>
        <p:txBody>
          <a:bodyPr/>
          <a:lstStyle/>
          <a:p>
            <a:pPr algn="ctr"/>
            <a:r>
              <a:rPr lang="en-US" b="1" dirty="0">
                <a:solidFill>
                  <a:schemeClr val="tx1"/>
                </a:solidFill>
              </a:rPr>
              <a:t>Sport hall  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5703" y="2118340"/>
            <a:ext cx="4390638" cy="3292979"/>
          </a:xfrm>
        </p:spPr>
      </p:pic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97724223"/>
              </p:ext>
            </p:extLst>
          </p:nvPr>
        </p:nvGraphicFramePr>
        <p:xfrm>
          <a:off x="1435862" y="2118340"/>
          <a:ext cx="4167529" cy="2419476"/>
        </p:xfrm>
        <a:graphic>
          <a:graphicData uri="http://schemas.openxmlformats.org/drawingml/2006/table">
            <a:tbl>
              <a:tblPr rtl="1" firstRow="1" firstCol="1" bandRow="1">
                <a:tableStyleId>{5C22544A-7EE6-4342-B048-85BDC9FD1C3A}</a:tableStyleId>
              </a:tblPr>
              <a:tblGrid>
                <a:gridCol w="1388869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2168578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610082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967791">
                <a:tc>
                  <a:txBody>
                    <a:bodyPr/>
                    <a:lstStyle/>
                    <a:p>
                      <a:pPr marL="0" marR="0" algn="l" rtl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tabLst>
                          <a:tab pos="3333115" algn="r"/>
                        </a:tabLst>
                      </a:pPr>
                      <a:r>
                        <a:rPr lang="en-GB" sz="1200" dirty="0">
                          <a:effectLst/>
                        </a:rPr>
                        <a:t>Area</a:t>
                      </a:r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rtl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tabLst>
                          <a:tab pos="3333115" algn="r"/>
                        </a:tabLst>
                      </a:pPr>
                      <a:r>
                        <a:rPr lang="en-GB" sz="1200" dirty="0">
                          <a:effectLst/>
                        </a:rPr>
                        <a:t>Floor</a:t>
                      </a:r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rtl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tabLst>
                          <a:tab pos="3333115" algn="r"/>
                        </a:tabLst>
                      </a:pPr>
                      <a:r>
                        <a:rPr lang="en-GB" sz="1200" dirty="0">
                          <a:effectLst/>
                        </a:rPr>
                        <a:t>Item#</a:t>
                      </a:r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483895">
                <a:tc>
                  <a:txBody>
                    <a:bodyPr/>
                    <a:lstStyle/>
                    <a:p>
                      <a:pPr marL="0" marR="0" algn="l" rtl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tabLst>
                          <a:tab pos="3333115" algn="r"/>
                        </a:tabLst>
                      </a:pPr>
                      <a:r>
                        <a:rPr lang="en-GB" sz="1200">
                          <a:effectLst/>
                        </a:rPr>
                        <a:t>2475 m</a:t>
                      </a:r>
                      <a:r>
                        <a:rPr lang="en-GB" sz="1200" baseline="30000">
                          <a:effectLst/>
                        </a:rPr>
                        <a:t>2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rtl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tabLst>
                          <a:tab pos="3333115" algn="r"/>
                        </a:tabLst>
                      </a:pPr>
                      <a:r>
                        <a:rPr lang="en-GB" sz="1200">
                          <a:effectLst/>
                        </a:rPr>
                        <a:t>Ground Floor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tabLst>
                          <a:tab pos="3333115" algn="r"/>
                        </a:tabLst>
                      </a:pPr>
                      <a:r>
                        <a:rPr lang="en-GB" sz="1200">
                          <a:effectLst/>
                        </a:rPr>
                        <a:t>1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483895">
                <a:tc>
                  <a:txBody>
                    <a:bodyPr/>
                    <a:lstStyle/>
                    <a:p>
                      <a:pPr marL="0" marR="0" algn="l" rtl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tabLst>
                          <a:tab pos="3333115" algn="r"/>
                        </a:tabLst>
                      </a:pPr>
                      <a:r>
                        <a:rPr lang="en-GB" sz="1200">
                          <a:effectLst/>
                        </a:rPr>
                        <a:t>1123 </a:t>
                      </a:r>
                      <a:r>
                        <a:rPr lang="en-US" sz="1200">
                          <a:effectLst/>
                        </a:rPr>
                        <a:t>m</a:t>
                      </a:r>
                      <a:r>
                        <a:rPr lang="en-US" sz="1200" baseline="30000">
                          <a:effectLst/>
                        </a:rPr>
                        <a:t>2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rtl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tabLst>
                          <a:tab pos="3333115" algn="r"/>
                        </a:tabLst>
                      </a:pPr>
                      <a:r>
                        <a:rPr lang="en-GB" sz="1200">
                          <a:effectLst/>
                        </a:rPr>
                        <a:t>First floor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tabLst>
                          <a:tab pos="3333115" algn="r"/>
                        </a:tabLst>
                      </a:pPr>
                      <a:r>
                        <a:rPr lang="en-GB" sz="1200">
                          <a:effectLst/>
                        </a:rPr>
                        <a:t>2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483895">
                <a:tc>
                  <a:txBody>
                    <a:bodyPr/>
                    <a:lstStyle/>
                    <a:p>
                      <a:pPr marL="0" marR="0" algn="l" rtl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tabLst>
                          <a:tab pos="3333115" algn="r"/>
                        </a:tabLst>
                      </a:pPr>
                      <a:r>
                        <a:rPr lang="en-GB" sz="1200" dirty="0">
                          <a:effectLst/>
                        </a:rPr>
                        <a:t>4931 </a:t>
                      </a:r>
                      <a:r>
                        <a:rPr lang="en-US" sz="1200" dirty="0">
                          <a:effectLst/>
                        </a:rPr>
                        <a:t>m</a:t>
                      </a:r>
                      <a:r>
                        <a:rPr lang="en-US" sz="1200" baseline="30000" dirty="0">
                          <a:effectLst/>
                        </a:rPr>
                        <a:t>2</a:t>
                      </a:r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rtl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tabLst>
                          <a:tab pos="3333115" algn="r"/>
                        </a:tabLst>
                      </a:pPr>
                      <a:r>
                        <a:rPr lang="en-GB" sz="1200">
                          <a:effectLst/>
                        </a:rPr>
                        <a:t>Second floor 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tabLst>
                          <a:tab pos="3333115" algn="r"/>
                        </a:tabLst>
                      </a:pPr>
                      <a:r>
                        <a:rPr lang="en-GB" sz="1200" dirty="0">
                          <a:effectLst/>
                        </a:rPr>
                        <a:t>3</a:t>
                      </a:r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1435863" y="1627973"/>
            <a:ext cx="8335057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tabLst>
                <a:tab pos="3333750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tabLst>
                <a:tab pos="3333750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tabLst>
                <a:tab pos="3333750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tabLst>
                <a:tab pos="3333750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tabLst>
                <a:tab pos="3333750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3333750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3333750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3333750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3333750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333750" algn="r"/>
              </a:tabLst>
            </a:pPr>
            <a:r>
              <a:rPr lang="en-US" b="1" dirty="0">
                <a:solidFill>
                  <a:srgbClr val="000000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kumimoji="0" lang="en-US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rea for each floor</a:t>
            </a:r>
            <a:endParaRPr kumimoji="0" lang="en-US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333750" algn="r"/>
              </a:tabLst>
            </a:pPr>
            <a:endParaRPr kumimoji="0" 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354151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1513920" y="1987437"/>
            <a:ext cx="2954215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tabLst>
                <a:tab pos="3333750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tabLst>
                <a:tab pos="3333750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tabLst>
                <a:tab pos="3333750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tabLst>
                <a:tab pos="3333750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tabLst>
                <a:tab pos="3333750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3333750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3333750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3333750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3333750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333750" algn="r"/>
              </a:tabLst>
            </a:pPr>
            <a:r>
              <a:rPr lang="en-US" b="1" dirty="0">
                <a:solidFill>
                  <a:srgbClr val="000000"/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F</a:t>
            </a:r>
            <a:r>
              <a:rPr kumimoji="0" lang="en-US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unction of sport hall</a:t>
            </a:r>
            <a:endParaRPr kumimoji="0" lang="en-US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333750" algn="r"/>
              </a:tabLst>
            </a:pPr>
            <a:endParaRPr kumimoji="0" 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48768" y="2514127"/>
            <a:ext cx="4466493" cy="3349870"/>
          </a:xfrm>
          <a:prstGeom prst="rect">
            <a:avLst/>
          </a:prstGeom>
        </p:spPr>
      </p:pic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007733"/>
              </p:ext>
            </p:extLst>
          </p:nvPr>
        </p:nvGraphicFramePr>
        <p:xfrm>
          <a:off x="937008" y="2514127"/>
          <a:ext cx="5728711" cy="3391020"/>
        </p:xfrm>
        <a:graphic>
          <a:graphicData uri="http://schemas.openxmlformats.org/drawingml/2006/table">
            <a:tbl>
              <a:tblPr rtl="1" firstRow="1" firstCol="1" bandRow="1">
                <a:tableStyleId>{5C22544A-7EE6-4342-B048-85BDC9FD1C3A}</a:tableStyleId>
              </a:tblPr>
              <a:tblGrid>
                <a:gridCol w="2863428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2865283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335024">
                <a:tc>
                  <a:txBody>
                    <a:bodyPr/>
                    <a:lstStyle/>
                    <a:p>
                      <a:pPr marL="0" marR="0" algn="l" rtl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tabLst>
                          <a:tab pos="3333115" algn="r"/>
                        </a:tabLst>
                      </a:pPr>
                      <a:r>
                        <a:rPr lang="en-US" sz="1200" dirty="0">
                          <a:effectLst/>
                        </a:rPr>
                        <a:t>Play courts </a:t>
                      </a:r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rtl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tabLst>
                          <a:tab pos="3333115" algn="r"/>
                        </a:tabLst>
                      </a:pPr>
                      <a:r>
                        <a:rPr lang="en-US" sz="1200">
                          <a:effectLst/>
                        </a:rPr>
                        <a:t>Meeting room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43180">
                <a:tc>
                  <a:txBody>
                    <a:bodyPr/>
                    <a:lstStyle/>
                    <a:p>
                      <a:pPr marL="0" marR="0" algn="l" rtl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tabLst>
                          <a:tab pos="3333115" algn="r"/>
                        </a:tabLst>
                      </a:pPr>
                      <a:r>
                        <a:rPr lang="en-US" sz="1200">
                          <a:effectLst/>
                        </a:rPr>
                        <a:t>Apparatus room 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rtl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tabLst>
                          <a:tab pos="3333115" algn="r"/>
                        </a:tabLst>
                      </a:pPr>
                      <a:r>
                        <a:rPr lang="en-US" sz="1200">
                          <a:effectLst/>
                        </a:rPr>
                        <a:t>Caretakers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335024">
                <a:tc>
                  <a:txBody>
                    <a:bodyPr/>
                    <a:lstStyle/>
                    <a:p>
                      <a:pPr marL="0" marR="0" algn="l" rtl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tabLst>
                          <a:tab pos="3333115" algn="r"/>
                        </a:tabLst>
                      </a:pPr>
                      <a:r>
                        <a:rPr lang="en-US" sz="1200" dirty="0">
                          <a:effectLst/>
                        </a:rPr>
                        <a:t>Cleaning room </a:t>
                      </a:r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rtl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tabLst>
                          <a:tab pos="3333115" algn="r"/>
                        </a:tabLst>
                      </a:pPr>
                      <a:r>
                        <a:rPr lang="en-US" sz="1200">
                          <a:effectLst/>
                        </a:rPr>
                        <a:t>Storage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343180">
                <a:tc>
                  <a:txBody>
                    <a:bodyPr/>
                    <a:lstStyle/>
                    <a:p>
                      <a:pPr marL="0" marR="0" algn="l" rtl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tabLst>
                          <a:tab pos="3333115" algn="r"/>
                        </a:tabLst>
                      </a:pPr>
                      <a:r>
                        <a:rPr lang="en-US" sz="1200">
                          <a:effectLst/>
                        </a:rPr>
                        <a:t>Service room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rtl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tabLst>
                          <a:tab pos="3333115" algn="r"/>
                        </a:tabLst>
                      </a:pPr>
                      <a:r>
                        <a:rPr lang="en-US" sz="1200">
                          <a:effectLst/>
                        </a:rPr>
                        <a:t>Changing Room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335024">
                <a:tc>
                  <a:txBody>
                    <a:bodyPr/>
                    <a:lstStyle/>
                    <a:p>
                      <a:pPr marL="0" marR="0" algn="l" rtl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tabLst>
                          <a:tab pos="3333115" algn="r"/>
                        </a:tabLst>
                      </a:pPr>
                      <a:r>
                        <a:rPr lang="en-US" sz="1200">
                          <a:effectLst/>
                        </a:rPr>
                        <a:t>Service corridor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rtl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tabLst>
                          <a:tab pos="3333115" algn="r"/>
                        </a:tabLst>
                      </a:pPr>
                      <a:r>
                        <a:rPr lang="en-US" sz="1200">
                          <a:effectLst/>
                        </a:rPr>
                        <a:t>Mal WC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343180">
                <a:tc>
                  <a:txBody>
                    <a:bodyPr/>
                    <a:lstStyle/>
                    <a:p>
                      <a:pPr marL="0" marR="0" algn="l" rtl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tabLst>
                          <a:tab pos="3333115" algn="r"/>
                        </a:tabLst>
                      </a:pPr>
                      <a:r>
                        <a:rPr lang="en-US" sz="1200">
                          <a:effectLst/>
                        </a:rPr>
                        <a:t>Event Stage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rtl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tabLst>
                          <a:tab pos="3333115" algn="r"/>
                        </a:tabLst>
                      </a:pPr>
                      <a:r>
                        <a:rPr lang="en-US" sz="1200">
                          <a:effectLst/>
                        </a:rPr>
                        <a:t>Female w.c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335024">
                <a:tc>
                  <a:txBody>
                    <a:bodyPr/>
                    <a:lstStyle/>
                    <a:p>
                      <a:pPr marL="0" marR="0" algn="l" rtl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tabLst>
                          <a:tab pos="3333115" algn="r"/>
                        </a:tabLst>
                      </a:pPr>
                      <a:r>
                        <a:rPr lang="en-US" sz="1200">
                          <a:effectLst/>
                        </a:rPr>
                        <a:t>Aerobics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rtl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tabLst>
                          <a:tab pos="3333115" algn="r"/>
                        </a:tabLst>
                      </a:pPr>
                      <a:r>
                        <a:rPr lang="en-US" sz="1200">
                          <a:effectLst/>
                        </a:rPr>
                        <a:t>Instructor 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335024">
                <a:tc>
                  <a:txBody>
                    <a:bodyPr/>
                    <a:lstStyle/>
                    <a:p>
                      <a:pPr marL="0" marR="0" algn="l" rtl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tabLst>
                          <a:tab pos="3333115" algn="r"/>
                        </a:tabLst>
                      </a:pPr>
                      <a:r>
                        <a:rPr lang="en-US" sz="1200">
                          <a:effectLst/>
                        </a:rPr>
                        <a:t>Sound system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rtl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tabLst>
                          <a:tab pos="3333115" algn="r"/>
                        </a:tabLst>
                      </a:pPr>
                      <a:r>
                        <a:rPr lang="en-US" sz="1200">
                          <a:effectLst/>
                        </a:rPr>
                        <a:t>Mechanical room 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335024">
                <a:tc>
                  <a:txBody>
                    <a:bodyPr/>
                    <a:lstStyle/>
                    <a:p>
                      <a:pPr marL="0" marR="0" algn="l" rtl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tabLst>
                          <a:tab pos="3333115" algn="r"/>
                        </a:tabLst>
                      </a:pPr>
                      <a:r>
                        <a:rPr lang="en-US" sz="1200">
                          <a:effectLst/>
                        </a:rPr>
                        <a:t>Press 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rtl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tabLst>
                          <a:tab pos="3333115" algn="r"/>
                        </a:tabLst>
                      </a:pPr>
                      <a:r>
                        <a:rPr lang="en-US" sz="1200">
                          <a:effectLst/>
                        </a:rPr>
                        <a:t>TV/Radio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  <a:tr h="351336">
                <a:tc>
                  <a:txBody>
                    <a:bodyPr/>
                    <a:lstStyle/>
                    <a:p>
                      <a:pPr marL="0" marR="0" algn="l" rtl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tabLst>
                          <a:tab pos="3333115" algn="r"/>
                        </a:tabLst>
                      </a:pPr>
                      <a:r>
                        <a:rPr lang="en-US" sz="1200">
                          <a:effectLst/>
                        </a:rPr>
                        <a:t>VIP stages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rtl="1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="" xmlns:a16="http://schemas.microsoft.com/office/drawing/2014/main" val="1000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158821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>
                <a:solidFill>
                  <a:schemeClr val="tx1"/>
                </a:solidFill>
              </a:rPr>
              <a:t>Students affairs 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037386" y="4003672"/>
            <a:ext cx="19053" cy="3810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56438" y="2685032"/>
            <a:ext cx="3501372" cy="2228146"/>
          </a:xfrm>
          <a:prstGeom prst="rect">
            <a:avLst/>
          </a:prstGeom>
        </p:spPr>
      </p:pic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76119444"/>
              </p:ext>
            </p:extLst>
          </p:nvPr>
        </p:nvGraphicFramePr>
        <p:xfrm>
          <a:off x="1922804" y="2793205"/>
          <a:ext cx="4389663" cy="1456769"/>
        </p:xfrm>
        <a:graphic>
          <a:graphicData uri="http://schemas.openxmlformats.org/drawingml/2006/table">
            <a:tbl>
              <a:tblPr rtl="1" firstRow="1" firstCol="1" bandRow="1">
                <a:tableStyleId>{5C22544A-7EE6-4342-B048-85BDC9FD1C3A}</a:tableStyleId>
              </a:tblPr>
              <a:tblGrid>
                <a:gridCol w="1462896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2294378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632389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582707">
                <a:tc>
                  <a:txBody>
                    <a:bodyPr/>
                    <a:lstStyle/>
                    <a:p>
                      <a:pPr marL="0" marR="0" algn="l" rtl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tabLst>
                          <a:tab pos="3333115" algn="r"/>
                        </a:tabLst>
                      </a:pPr>
                      <a:r>
                        <a:rPr lang="en-US" sz="1200" dirty="0">
                          <a:effectLst/>
                        </a:rPr>
                        <a:t>Area</a:t>
                      </a:r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rtl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tabLst>
                          <a:tab pos="3333115" algn="r"/>
                        </a:tabLs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</a:rPr>
                        <a:t>Floor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rtl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tabLst>
                          <a:tab pos="3333115" algn="r"/>
                        </a:tabLst>
                      </a:pPr>
                      <a:r>
                        <a:rPr lang="en-US" sz="1200">
                          <a:effectLst/>
                        </a:rPr>
                        <a:t>Item#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291354">
                <a:tc>
                  <a:txBody>
                    <a:bodyPr/>
                    <a:lstStyle/>
                    <a:p>
                      <a:pPr marL="0" marR="0" algn="l" rtl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tabLst>
                          <a:tab pos="3333115" algn="r"/>
                        </a:tabLst>
                      </a:pPr>
                      <a:r>
                        <a:rPr lang="en-US" sz="1200" dirty="0">
                          <a:effectLst/>
                        </a:rPr>
                        <a:t>1230 m</a:t>
                      </a:r>
                      <a:r>
                        <a:rPr lang="en-US" sz="1200" baseline="30000" dirty="0">
                          <a:effectLst/>
                        </a:rPr>
                        <a:t>2</a:t>
                      </a:r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rtl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tabLst>
                          <a:tab pos="3333115" algn="r"/>
                        </a:tabLst>
                      </a:pPr>
                      <a:r>
                        <a:rPr lang="en-US" sz="1200">
                          <a:effectLst/>
                        </a:rPr>
                        <a:t>Ground Floor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tabLst>
                          <a:tab pos="3333115" algn="r"/>
                        </a:tabLst>
                      </a:pPr>
                      <a:r>
                        <a:rPr lang="en-US" sz="1200">
                          <a:effectLst/>
                        </a:rPr>
                        <a:t>1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291354">
                <a:tc>
                  <a:txBody>
                    <a:bodyPr/>
                    <a:lstStyle/>
                    <a:p>
                      <a:pPr marL="0" marR="0" algn="l" rtl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tabLst>
                          <a:tab pos="3333115" algn="r"/>
                        </a:tabLst>
                      </a:pPr>
                      <a:r>
                        <a:rPr lang="en-US" sz="1200">
                          <a:effectLst/>
                        </a:rPr>
                        <a:t>818 m</a:t>
                      </a:r>
                      <a:r>
                        <a:rPr lang="en-US" sz="1200" baseline="30000">
                          <a:effectLst/>
                        </a:rPr>
                        <a:t>2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rtl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tabLst>
                          <a:tab pos="3333115" algn="r"/>
                        </a:tabLst>
                      </a:pPr>
                      <a:r>
                        <a:rPr lang="en-US" sz="1200">
                          <a:effectLst/>
                        </a:rPr>
                        <a:t>First Floor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tabLst>
                          <a:tab pos="3333115" algn="r"/>
                        </a:tabLst>
                      </a:pPr>
                      <a:r>
                        <a:rPr lang="en-US" sz="1200">
                          <a:effectLst/>
                        </a:rPr>
                        <a:t>2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291354">
                <a:tc>
                  <a:txBody>
                    <a:bodyPr/>
                    <a:lstStyle/>
                    <a:p>
                      <a:pPr marL="0" marR="0" algn="l" rtl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tabLst>
                          <a:tab pos="3333115" algn="r"/>
                        </a:tabLst>
                      </a:pPr>
                      <a:r>
                        <a:rPr lang="en-US" sz="1200">
                          <a:effectLst/>
                        </a:rPr>
                        <a:t>721 m</a:t>
                      </a:r>
                      <a:r>
                        <a:rPr lang="en-US" sz="1200" baseline="30000">
                          <a:effectLst/>
                        </a:rPr>
                        <a:t>2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rtl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tabLst>
                          <a:tab pos="3333115" algn="r"/>
                        </a:tabLst>
                      </a:pPr>
                      <a:r>
                        <a:rPr lang="en-US" sz="1200">
                          <a:effectLst/>
                        </a:rPr>
                        <a:t>Second Floor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tabLst>
                          <a:tab pos="3333115" algn="r"/>
                        </a:tabLst>
                      </a:pPr>
                      <a:r>
                        <a:rPr lang="en-US" sz="1200" dirty="0">
                          <a:effectLst/>
                        </a:rPr>
                        <a:t>3</a:t>
                      </a:r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1915906" y="2361866"/>
            <a:ext cx="8707914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tabLst>
                <a:tab pos="3333750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tabLst>
                <a:tab pos="3333750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tabLst>
                <a:tab pos="3333750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tabLst>
                <a:tab pos="3333750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tabLst>
                <a:tab pos="3333750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3333750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3333750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3333750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3333750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333750" algn="r"/>
              </a:tabLst>
            </a:pPr>
            <a:r>
              <a:rPr lang="en-US" b="1" dirty="0" bmk="_Toc481647999">
                <a:solidFill>
                  <a:srgbClr val="000000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kumimoji="0" lang="en-US" b="1" i="0" u="none" strike="noStrike" cap="none" normalizeH="0" baseline="0" dirty="0" bmk="_Toc481647999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rea for each floor</a:t>
            </a:r>
            <a:r>
              <a:rPr kumimoji="0" lang="en-US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kumimoji="0" lang="en-US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333750" algn="r"/>
              </a:tabLst>
            </a:pPr>
            <a:endParaRPr kumimoji="0" 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260304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19460" y="2289561"/>
            <a:ext cx="4694488" cy="3520867"/>
          </a:xfrm>
        </p:spPr>
      </p:pic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27892817"/>
              </p:ext>
            </p:extLst>
          </p:nvPr>
        </p:nvGraphicFramePr>
        <p:xfrm>
          <a:off x="1604505" y="2396009"/>
          <a:ext cx="4936562" cy="2919474"/>
        </p:xfrm>
        <a:graphic>
          <a:graphicData uri="http://schemas.openxmlformats.org/drawingml/2006/table">
            <a:tbl>
              <a:tblPr rtl="1" firstRow="1" firstCol="1" bandRow="1">
                <a:tableStyleId>{5C22544A-7EE6-4342-B048-85BDC9FD1C3A}</a:tableStyleId>
              </a:tblPr>
              <a:tblGrid>
                <a:gridCol w="2468011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2468551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324386">
                <a:tc>
                  <a:txBody>
                    <a:bodyPr/>
                    <a:lstStyle/>
                    <a:p>
                      <a:pPr marL="0" marR="0" algn="l" rtl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tabLst>
                          <a:tab pos="3333115" algn="r"/>
                        </a:tabLst>
                      </a:pPr>
                      <a:r>
                        <a:rPr lang="ar-SA" sz="1200" dirty="0">
                          <a:effectLst/>
                        </a:rPr>
                        <a:t> </a:t>
                      </a:r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rtl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tabLst>
                          <a:tab pos="3333115" algn="r"/>
                        </a:tabLst>
                      </a:pPr>
                      <a:r>
                        <a:rPr lang="en-US" sz="1200">
                          <a:effectLst/>
                        </a:rPr>
                        <a:t>Functions of student affairs  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24386">
                <a:tc>
                  <a:txBody>
                    <a:bodyPr/>
                    <a:lstStyle/>
                    <a:p>
                      <a:pPr marL="0" marR="0" algn="l" rtl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tabLst>
                          <a:tab pos="3333115" algn="r"/>
                        </a:tabLst>
                      </a:pPr>
                      <a:r>
                        <a:rPr lang="en-US" sz="1200" dirty="0">
                          <a:effectLst/>
                        </a:rPr>
                        <a:t>Foyer</a:t>
                      </a:r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l" rtl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tabLst>
                          <a:tab pos="3333115" algn="r"/>
                        </a:tabLst>
                      </a:pPr>
                      <a:r>
                        <a:rPr lang="en-US" sz="1200">
                          <a:effectLst/>
                        </a:rPr>
                        <a:t>control room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324386">
                <a:tc>
                  <a:txBody>
                    <a:bodyPr/>
                    <a:lstStyle/>
                    <a:p>
                      <a:pPr marL="0" marR="0" algn="l" rtl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tabLst>
                          <a:tab pos="3333115" algn="r"/>
                        </a:tabLst>
                      </a:pPr>
                      <a:r>
                        <a:rPr lang="en-US" sz="1200">
                          <a:effectLst/>
                        </a:rPr>
                        <a:t>Male WC 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l" rtl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tabLst>
                          <a:tab pos="3333115" algn="r"/>
                        </a:tabLst>
                      </a:pPr>
                      <a:r>
                        <a:rPr lang="en-US" sz="1200">
                          <a:effectLst/>
                        </a:rPr>
                        <a:t>changing rooms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324386">
                <a:tc>
                  <a:txBody>
                    <a:bodyPr/>
                    <a:lstStyle/>
                    <a:p>
                      <a:pPr marL="0" marR="0" algn="l" rtl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tabLst>
                          <a:tab pos="3333115" algn="r"/>
                        </a:tabLst>
                      </a:pPr>
                      <a:r>
                        <a:rPr lang="en-US" sz="1200">
                          <a:effectLst/>
                        </a:rPr>
                        <a:t>sports activities front desk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l" rtl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tabLst>
                          <a:tab pos="3333115" algn="r"/>
                        </a:tabLst>
                      </a:pPr>
                      <a:r>
                        <a:rPr lang="en-US" sz="1200">
                          <a:effectLst/>
                        </a:rPr>
                        <a:t>Female WC 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324386">
                <a:tc>
                  <a:txBody>
                    <a:bodyPr/>
                    <a:lstStyle/>
                    <a:p>
                      <a:pPr marL="0" marR="0" algn="l" rtl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tabLst>
                          <a:tab pos="3333115" algn="r"/>
                        </a:tabLst>
                      </a:pPr>
                      <a:r>
                        <a:rPr lang="en-US" sz="1200">
                          <a:effectLst/>
                        </a:rPr>
                        <a:t>service room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l" rtl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tabLst>
                          <a:tab pos="3333115" algn="r"/>
                        </a:tabLst>
                      </a:pPr>
                      <a:r>
                        <a:rPr lang="en-US" sz="1200">
                          <a:effectLst/>
                        </a:rPr>
                        <a:t>reception first floor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324386">
                <a:tc>
                  <a:txBody>
                    <a:bodyPr/>
                    <a:lstStyle/>
                    <a:p>
                      <a:pPr marL="0" marR="0" algn="l" rtl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tabLst>
                          <a:tab pos="3333115" algn="r"/>
                        </a:tabLst>
                      </a:pPr>
                      <a:r>
                        <a:rPr lang="en-US" sz="1200">
                          <a:effectLst/>
                        </a:rPr>
                        <a:t>Fitness 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l" rtl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tabLst>
                          <a:tab pos="3333115" algn="r"/>
                        </a:tabLst>
                      </a:pPr>
                      <a:r>
                        <a:rPr lang="en-US" sz="1200" dirty="0">
                          <a:effectLst/>
                        </a:rPr>
                        <a:t>Squash </a:t>
                      </a:r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324386">
                <a:tc>
                  <a:txBody>
                    <a:bodyPr/>
                    <a:lstStyle/>
                    <a:p>
                      <a:pPr marL="0" marR="0" algn="l" rtl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tabLst>
                          <a:tab pos="3333115" algn="r"/>
                        </a:tabLst>
                      </a:pPr>
                      <a:r>
                        <a:rPr lang="en-US" sz="1200" dirty="0">
                          <a:effectLst/>
                        </a:rPr>
                        <a:t>Trans. /</a:t>
                      </a:r>
                      <a:r>
                        <a:rPr lang="en-US" sz="1200" dirty="0" err="1">
                          <a:effectLst/>
                        </a:rPr>
                        <a:t>Elc</a:t>
                      </a:r>
                      <a:r>
                        <a:rPr lang="en-US" sz="1200" dirty="0">
                          <a:effectLst/>
                        </a:rPr>
                        <a:t>. Room</a:t>
                      </a:r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l" rtl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tabLst>
                          <a:tab pos="3333115" algn="r"/>
                        </a:tabLst>
                      </a:pPr>
                      <a:r>
                        <a:rPr lang="en-US" sz="1200" dirty="0">
                          <a:effectLst/>
                        </a:rPr>
                        <a:t>Bowling </a:t>
                      </a:r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324386">
                <a:tc>
                  <a:txBody>
                    <a:bodyPr/>
                    <a:lstStyle/>
                    <a:p>
                      <a:pPr marL="0" marR="0" algn="l" rtl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tabLst>
                          <a:tab pos="3333115" algn="r"/>
                        </a:tabLst>
                      </a:pPr>
                      <a:r>
                        <a:rPr lang="en-US" sz="1200">
                          <a:effectLst/>
                        </a:rPr>
                        <a:t>Cafeteria 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l" rtl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tabLst>
                          <a:tab pos="3333115" algn="r"/>
                        </a:tabLst>
                      </a:pPr>
                      <a:r>
                        <a:rPr lang="en-US" sz="1200" dirty="0">
                          <a:effectLst/>
                        </a:rPr>
                        <a:t>interactive entertainment</a:t>
                      </a:r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324386">
                <a:tc>
                  <a:txBody>
                    <a:bodyPr/>
                    <a:lstStyle/>
                    <a:p>
                      <a:pPr marL="0" marR="0" algn="l" rtl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tabLst>
                          <a:tab pos="3333115" algn="r"/>
                        </a:tabLst>
                      </a:pPr>
                      <a:r>
                        <a:rPr lang="en-US" sz="1200">
                          <a:effectLst/>
                        </a:rPr>
                        <a:t>billiard &amp; ping-pong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l" rtl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tabLst>
                          <a:tab pos="3333115" algn="r"/>
                        </a:tabLst>
                      </a:pPr>
                      <a:r>
                        <a:rPr lang="en-US" sz="1200" dirty="0">
                          <a:effectLst/>
                        </a:rPr>
                        <a:t>Kitchen </a:t>
                      </a:r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8" name="Rectangle 1"/>
          <p:cNvSpPr>
            <a:spLocks noChangeArrowheads="1"/>
          </p:cNvSpPr>
          <p:nvPr/>
        </p:nvSpPr>
        <p:spPr bwMode="auto">
          <a:xfrm>
            <a:off x="1818150" y="1804114"/>
            <a:ext cx="9782153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tabLst>
                <a:tab pos="3333750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tabLst>
                <a:tab pos="3333750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tabLst>
                <a:tab pos="3333750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tabLst>
                <a:tab pos="3333750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tabLst>
                <a:tab pos="3333750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3333750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3333750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3333750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3333750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333750" algn="r"/>
              </a:tabLst>
            </a:pPr>
            <a:r>
              <a:rPr lang="en-US" b="1" dirty="0" bmk="_Toc481647998">
                <a:solidFill>
                  <a:srgbClr val="000000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kumimoji="0" lang="en-US" b="1" i="0" u="none" strike="noStrike" cap="none" normalizeH="0" baseline="0" dirty="0" bmk="_Toc481647998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unctions of student affairs</a:t>
            </a:r>
            <a:endParaRPr kumimoji="0" lang="en-US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333750" algn="r"/>
              </a:tabLst>
            </a:pPr>
            <a:endParaRPr kumimoji="0" 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586709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="" xmlns:a16="http://schemas.microsoft.com/office/drawing/2014/main" id="{0540568E-0D90-48C8-A959-CE5C5819EC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Chapter two: General introduction.</a:t>
            </a:r>
          </a:p>
        </p:txBody>
      </p:sp>
      <p:sp>
        <p:nvSpPr>
          <p:cNvPr id="3" name="عنصر نائب للمحتوى 2">
            <a:extLst>
              <a:ext uri="{FF2B5EF4-FFF2-40B4-BE49-F238E27FC236}">
                <a16:creationId xmlns="" xmlns:a16="http://schemas.microsoft.com/office/drawing/2014/main" id="{8F9E818C-F3F1-4AB7-894F-37BDBC5C479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 Project Management 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 smtClean="0"/>
              <a:t>Definition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 smtClean="0"/>
              <a:t>Functions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 smtClean="0"/>
              <a:t>Planning phase </a:t>
            </a:r>
            <a:endParaRPr lang="ar-SA" dirty="0" smtClean="0"/>
          </a:p>
          <a:p>
            <a:pPr lvl="2">
              <a:buFont typeface="Arial" panose="020B0604020202020204" pitchFamily="34" charset="0"/>
              <a:buChar char="•"/>
            </a:pPr>
            <a:r>
              <a:rPr lang="en-US" dirty="0" smtClean="0"/>
              <a:t>Quantity </a:t>
            </a:r>
            <a:r>
              <a:rPr lang="en-US" dirty="0" err="1" smtClean="0"/>
              <a:t>surveing</a:t>
            </a:r>
            <a:r>
              <a:rPr lang="en-US" dirty="0" smtClean="0"/>
              <a:t>     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dirty="0" smtClean="0"/>
              <a:t>Time </a:t>
            </a:r>
            <a:r>
              <a:rPr lang="en-US" dirty="0" err="1" smtClean="0"/>
              <a:t>Secdule</a:t>
            </a:r>
            <a:endParaRPr lang="en-US" dirty="0" smtClean="0"/>
          </a:p>
          <a:p>
            <a:pPr lvl="2">
              <a:buFont typeface="Arial" panose="020B0604020202020204" pitchFamily="34" charset="0"/>
              <a:buChar char="•"/>
            </a:pPr>
            <a:r>
              <a:rPr lang="en-US" dirty="0" smtClean="0"/>
              <a:t>Cost Estimate </a:t>
            </a:r>
          </a:p>
          <a:p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92107" y="2390217"/>
            <a:ext cx="2995246" cy="23063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53038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>
            <a:extLst>
              <a:ext uri="{FF2B5EF4-FFF2-40B4-BE49-F238E27FC236}">
                <a16:creationId xmlns="" xmlns:a16="http://schemas.microsoft.com/office/drawing/2014/main" id="{E13354D8-207C-4C15-892E-024F2230875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92925" y="1359877"/>
            <a:ext cx="8915400" cy="4728899"/>
          </a:xfrm>
        </p:spPr>
        <p:txBody>
          <a:bodyPr>
            <a:normAutofit/>
          </a:bodyPr>
          <a:lstStyle/>
          <a:p>
            <a:r>
              <a:rPr lang="en-US" dirty="0"/>
              <a:t>Project Delivery System</a:t>
            </a:r>
            <a:r>
              <a:rPr lang="en-US" dirty="0" smtClean="0"/>
              <a:t>.</a:t>
            </a:r>
          </a:p>
          <a:p>
            <a:r>
              <a:rPr lang="en-US" dirty="0" smtClean="0">
                <a:sym typeface="Wingdings" panose="05000000000000000000" pitchFamily="2" charset="2"/>
              </a:rPr>
              <a:t>Contract </a:t>
            </a:r>
            <a:r>
              <a:rPr lang="en-US" dirty="0">
                <a:sym typeface="Wingdings" panose="05000000000000000000" pitchFamily="2" charset="2"/>
              </a:rPr>
              <a:t>Unit Price </a:t>
            </a:r>
          </a:p>
          <a:p>
            <a:pPr marL="0" indent="0">
              <a:buNone/>
            </a:pPr>
            <a:r>
              <a:rPr lang="en-US" dirty="0">
                <a:sym typeface="Wingdings" panose="05000000000000000000" pitchFamily="2" charset="2"/>
              </a:rPr>
              <a:t>                       Lump Sum :-1- Definition. </a:t>
            </a:r>
          </a:p>
          <a:p>
            <a:pPr marL="0" indent="0">
              <a:buNone/>
            </a:pPr>
            <a:r>
              <a:rPr lang="en-US" dirty="0">
                <a:sym typeface="Wingdings" panose="05000000000000000000" pitchFamily="2" charset="2"/>
              </a:rPr>
              <a:t>                                               2- </a:t>
            </a:r>
            <a:r>
              <a:rPr lang="en-US" dirty="0" err="1">
                <a:sym typeface="Wingdings" panose="05000000000000000000" pitchFamily="2" charset="2"/>
              </a:rPr>
              <a:t>Musleh</a:t>
            </a:r>
            <a:r>
              <a:rPr lang="en-US" dirty="0">
                <a:sym typeface="Wingdings" panose="05000000000000000000" pitchFamily="2" charset="2"/>
              </a:rPr>
              <a:t> Company.</a:t>
            </a:r>
          </a:p>
          <a:p>
            <a:pPr marL="0" indent="0">
              <a:buNone/>
            </a:pPr>
            <a:r>
              <a:rPr lang="en-US" dirty="0">
                <a:sym typeface="Wingdings" panose="05000000000000000000" pitchFamily="2" charset="2"/>
              </a:rPr>
              <a:t>                                               3- Document.  </a:t>
            </a:r>
          </a:p>
          <a:p>
            <a:pPr marL="0" indent="0">
              <a:buNone/>
            </a:pPr>
            <a:endParaRPr lang="en-US" dirty="0">
              <a:sym typeface="Wingdings" panose="05000000000000000000" pitchFamily="2" charset="2"/>
            </a:endParaRPr>
          </a:p>
          <a:p>
            <a:endParaRPr lang="en-US" dirty="0"/>
          </a:p>
          <a:p>
            <a:r>
              <a:rPr lang="en-US" dirty="0" smtClean="0">
                <a:sym typeface="Wingdings" panose="05000000000000000000" pitchFamily="2" charset="2"/>
              </a:rPr>
              <a:t>BOQ</a:t>
            </a:r>
          </a:p>
          <a:p>
            <a:pPr marL="0" indent="0">
              <a:buNone/>
            </a:pPr>
            <a:r>
              <a:rPr lang="en-US" dirty="0" smtClean="0">
                <a:sym typeface="Wingdings" panose="05000000000000000000" pitchFamily="2" charset="2"/>
              </a:rPr>
              <a:t>                      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43136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Wisp">
  <a:themeElements>
    <a:clrScheme name="Custom 4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4D4D4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Wisp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Wisp" id="{7CB32D59-10C0-40DD-B7BD-2E94284A981C}" vid="{4F34B87B-9C7A-41AE-A6CB-48536223DFF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2284</TotalTime>
  <Words>453</Words>
  <Application>Microsoft Office PowerPoint</Application>
  <PresentationFormat>Custom</PresentationFormat>
  <Paragraphs>187</Paragraphs>
  <Slides>24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5" baseType="lpstr">
      <vt:lpstr>Wisp</vt:lpstr>
      <vt:lpstr>Assessment of Sports Hall &amp; Students Affairs in the Arab American University</vt:lpstr>
      <vt:lpstr>   </vt:lpstr>
      <vt:lpstr>PowerPoint Presentation</vt:lpstr>
      <vt:lpstr>Sport hall  </vt:lpstr>
      <vt:lpstr>PowerPoint Presentation</vt:lpstr>
      <vt:lpstr>Students affairs </vt:lpstr>
      <vt:lpstr>PowerPoint Presentation</vt:lpstr>
      <vt:lpstr>Chapter two: General introduction.</vt:lpstr>
      <vt:lpstr>PowerPoint Presentation</vt:lpstr>
      <vt:lpstr>PowerPoint Presentation</vt:lpstr>
      <vt:lpstr>WBS</vt:lpstr>
      <vt:lpstr>Quantity Surveying </vt:lpstr>
      <vt:lpstr>Shear Wall Footing </vt:lpstr>
      <vt:lpstr>Section in sport hall in ground floor.  Finishing Detailing </vt:lpstr>
      <vt:lpstr>Time Scheduling</vt:lpstr>
      <vt:lpstr>PowerPoint Presentation</vt:lpstr>
      <vt:lpstr>PowerPoint Presentation</vt:lpstr>
      <vt:lpstr>Cost Estimate</vt:lpstr>
      <vt:lpstr>PowerPoint Presentation</vt:lpstr>
      <vt:lpstr>Chapter four: Results and Analysis for price</vt:lpstr>
      <vt:lpstr>PowerPoint Presentation</vt:lpstr>
      <vt:lpstr>Chapter four: Results and Analysis for time</vt:lpstr>
      <vt:lpstr>PowerPoint Presentation</vt:lpstr>
      <vt:lpstr>THANK YOU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Batool mubaslat</dc:creator>
  <cp:lastModifiedBy>NasaQ-PC</cp:lastModifiedBy>
  <cp:revision>63</cp:revision>
  <dcterms:created xsi:type="dcterms:W3CDTF">2017-05-21T07:05:16Z</dcterms:created>
  <dcterms:modified xsi:type="dcterms:W3CDTF">2017-12-19T22:18:55Z</dcterms:modified>
</cp:coreProperties>
</file>