
<file path=[Content_Types].xml><?xml version="1.0" encoding="utf-8"?>
<Types xmlns="http://schemas.openxmlformats.org/package/2006/content-types">
  <Default Extension="fntdata" ContentType="application/x-fontdata"/>
  <Default Extension="jfif" ContentType="image/jpeg"/>
  <Default Extension="jpg" ContentType="image/jpeg"/>
  <Default Extension="png" ContentType="image/png"/>
  <Default Extension="rels" ContentType="application/vnd.openxmlformats-package.relationships+xml"/>
  <Default Extension="svg" ContentType="image/svg+xml"/>
  <Default Extension="webp" ContentType="image/webp"/>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8" r:id="rId1"/>
  </p:sldMasterIdLst>
  <p:notesMasterIdLst>
    <p:notesMasterId r:id="rId14"/>
  </p:notesMasterIdLst>
  <p:sldIdLst>
    <p:sldId id="256" r:id="rId2"/>
    <p:sldId id="258" r:id="rId3"/>
    <p:sldId id="262" r:id="rId4"/>
    <p:sldId id="267" r:id="rId5"/>
    <p:sldId id="272" r:id="rId6"/>
    <p:sldId id="266" r:id="rId7"/>
    <p:sldId id="309" r:id="rId8"/>
    <p:sldId id="264" r:id="rId9"/>
    <p:sldId id="306" r:id="rId10"/>
    <p:sldId id="305" r:id="rId11"/>
    <p:sldId id="308" r:id="rId12"/>
    <p:sldId id="307" r:id="rId13"/>
  </p:sldIdLst>
  <p:sldSz cx="9144000" cy="5143500" type="screen16x9"/>
  <p:notesSz cx="6858000" cy="9144000"/>
  <p:embeddedFontLst>
    <p:embeddedFont>
      <p:font typeface="Black Han Sans" panose="020B0604020202020204" charset="-127"/>
      <p:regular r:id="rId15"/>
    </p:embeddedFont>
    <p:embeddedFont>
      <p:font typeface="ABeeZee" panose="020B0604020202020204" charset="0"/>
      <p:regular r:id="rId16"/>
      <p:italic r:id="rId17"/>
    </p:embeddedFont>
    <p:embeddedFont>
      <p:font typeface="Open Sans" panose="020B0606030504020204" pitchFamily="34" charset="0"/>
      <p:regular r:id="rId18"/>
      <p:bold r:id="rId19"/>
      <p:italic r:id="rId20"/>
      <p:boldItalic r:id="rId21"/>
    </p:embeddedFont>
    <p:embeddedFont>
      <p:font typeface="Segoe UI Historic" panose="020B0502040204020203" pitchFamily="34" charset="0"/>
      <p:regular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615518E-2DF6-4FBF-B1BB-F80A4D16C983}">
  <a:tblStyle styleId="{E615518E-2DF6-4FBF-B1BB-F80A4D16C98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730"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2"/>
        <p:cNvGrpSpPr/>
        <p:nvPr/>
      </p:nvGrpSpPr>
      <p:grpSpPr>
        <a:xfrm>
          <a:off x="0" y="0"/>
          <a:ext cx="0" cy="0"/>
          <a:chOff x="0" y="0"/>
          <a:chExt cx="0" cy="0"/>
        </a:xfrm>
      </p:grpSpPr>
      <p:sp>
        <p:nvSpPr>
          <p:cNvPr id="4333" name="Google Shape;4333;g100fd3d694b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34" name="Google Shape;4334;g100fd3d694b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6"/>
        <p:cNvGrpSpPr/>
        <p:nvPr/>
      </p:nvGrpSpPr>
      <p:grpSpPr>
        <a:xfrm>
          <a:off x="0" y="0"/>
          <a:ext cx="0" cy="0"/>
          <a:chOff x="0" y="0"/>
          <a:chExt cx="0" cy="0"/>
        </a:xfrm>
      </p:grpSpPr>
      <p:sp>
        <p:nvSpPr>
          <p:cNvPr id="4347" name="Google Shape;4347;gf23b9993dc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48" name="Google Shape;4348;gf23b9993dc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6"/>
        <p:cNvGrpSpPr/>
        <p:nvPr/>
      </p:nvGrpSpPr>
      <p:grpSpPr>
        <a:xfrm>
          <a:off x="0" y="0"/>
          <a:ext cx="0" cy="0"/>
          <a:chOff x="0" y="0"/>
          <a:chExt cx="0" cy="0"/>
        </a:xfrm>
      </p:grpSpPr>
      <p:sp>
        <p:nvSpPr>
          <p:cNvPr id="4427" name="Google Shape;4427;gbd6c00e730_0_1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28" name="Google Shape;4428;gbd6c00e730_0_1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4"/>
        <p:cNvGrpSpPr/>
        <p:nvPr/>
      </p:nvGrpSpPr>
      <p:grpSpPr>
        <a:xfrm>
          <a:off x="0" y="0"/>
          <a:ext cx="0" cy="0"/>
          <a:chOff x="0" y="0"/>
          <a:chExt cx="0" cy="0"/>
        </a:xfrm>
      </p:grpSpPr>
      <p:sp>
        <p:nvSpPr>
          <p:cNvPr id="4495" name="Google Shape;4495;gbd6c00e730_0_1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96" name="Google Shape;4496;gbd6c00e730_0_1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9"/>
        <p:cNvGrpSpPr/>
        <p:nvPr/>
      </p:nvGrpSpPr>
      <p:grpSpPr>
        <a:xfrm>
          <a:off x="0" y="0"/>
          <a:ext cx="0" cy="0"/>
          <a:chOff x="0" y="0"/>
          <a:chExt cx="0" cy="0"/>
        </a:xfrm>
      </p:grpSpPr>
      <p:sp>
        <p:nvSpPr>
          <p:cNvPr id="4590" name="Google Shape;4590;g100ea2c326c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91" name="Google Shape;4591;g100ea2c326c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86"/>
        <p:cNvGrpSpPr/>
        <p:nvPr/>
      </p:nvGrpSpPr>
      <p:grpSpPr>
        <a:xfrm>
          <a:off x="0" y="0"/>
          <a:ext cx="0" cy="0"/>
          <a:chOff x="0" y="0"/>
          <a:chExt cx="0" cy="0"/>
        </a:xfrm>
      </p:grpSpPr>
      <p:sp>
        <p:nvSpPr>
          <p:cNvPr id="4487" name="Google Shape;4487;g99f2f57a71_0_1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88" name="Google Shape;4488;g99f2f57a71_0_1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2"/>
        <p:cNvGrpSpPr/>
        <p:nvPr/>
      </p:nvGrpSpPr>
      <p:grpSpPr>
        <a:xfrm>
          <a:off x="0" y="0"/>
          <a:ext cx="0" cy="0"/>
          <a:chOff x="0" y="0"/>
          <a:chExt cx="0" cy="0"/>
        </a:xfrm>
      </p:grpSpPr>
      <p:sp>
        <p:nvSpPr>
          <p:cNvPr id="4473" name="Google Shape;4473;g99f2f57a71_0_1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74" name="Google Shape;4474;g99f2f57a71_0_1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grpSp>
        <p:nvGrpSpPr>
          <p:cNvPr id="9" name="Google Shape;9;p2"/>
          <p:cNvGrpSpPr/>
          <p:nvPr/>
        </p:nvGrpSpPr>
        <p:grpSpPr>
          <a:xfrm rot="10800000" flipH="1">
            <a:off x="4945033" y="3106601"/>
            <a:ext cx="4198961" cy="2036907"/>
            <a:chOff x="4643125" y="3610400"/>
            <a:chExt cx="2050875" cy="994875"/>
          </a:xfrm>
        </p:grpSpPr>
        <p:sp>
          <p:nvSpPr>
            <p:cNvPr id="10" name="Google Shape;10;p2"/>
            <p:cNvSpPr/>
            <p:nvPr/>
          </p:nvSpPr>
          <p:spPr>
            <a:xfrm>
              <a:off x="5600100" y="3665175"/>
              <a:ext cx="147050" cy="30375"/>
            </a:xfrm>
            <a:custGeom>
              <a:avLst/>
              <a:gdLst/>
              <a:ahLst/>
              <a:cxnLst/>
              <a:rect l="l" t="t" r="r" b="b"/>
              <a:pathLst>
                <a:path w="5882" h="1215" extrusionOk="0">
                  <a:moveTo>
                    <a:pt x="5810" y="0"/>
                  </a:moveTo>
                  <a:lnTo>
                    <a:pt x="72" y="905"/>
                  </a:lnTo>
                  <a:lnTo>
                    <a:pt x="0" y="1214"/>
                  </a:lnTo>
                  <a:lnTo>
                    <a:pt x="5882" y="286"/>
                  </a:lnTo>
                  <a:cubicBezTo>
                    <a:pt x="5834" y="191"/>
                    <a:pt x="5799" y="107"/>
                    <a:pt x="581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5504550" y="3688675"/>
              <a:ext cx="89625" cy="20275"/>
            </a:xfrm>
            <a:custGeom>
              <a:avLst/>
              <a:gdLst/>
              <a:ahLst/>
              <a:cxnLst/>
              <a:rect l="l" t="t" r="r" b="b"/>
              <a:pathLst>
                <a:path w="3585" h="811" extrusionOk="0">
                  <a:moveTo>
                    <a:pt x="3584" y="1"/>
                  </a:moveTo>
                  <a:lnTo>
                    <a:pt x="0" y="560"/>
                  </a:lnTo>
                  <a:lnTo>
                    <a:pt x="0" y="655"/>
                  </a:lnTo>
                  <a:lnTo>
                    <a:pt x="262" y="810"/>
                  </a:lnTo>
                  <a:lnTo>
                    <a:pt x="3513" y="310"/>
                  </a:lnTo>
                  <a:lnTo>
                    <a:pt x="3584"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5497700" y="3708925"/>
              <a:ext cx="25" cy="625"/>
            </a:xfrm>
            <a:custGeom>
              <a:avLst/>
              <a:gdLst/>
              <a:ahLst/>
              <a:cxnLst/>
              <a:rect l="l" t="t" r="r" b="b"/>
              <a:pathLst>
                <a:path w="1" h="25" extrusionOk="0">
                  <a:moveTo>
                    <a:pt x="0" y="0"/>
                  </a:moveTo>
                  <a:cubicBezTo>
                    <a:pt x="0" y="0"/>
                    <a:pt x="0" y="24"/>
                    <a:pt x="0" y="0"/>
                  </a:cubicBezTo>
                  <a:cubicBezTo>
                    <a:pt x="0" y="24"/>
                    <a:pt x="0" y="24"/>
                    <a:pt x="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5498600" y="3710100"/>
              <a:ext cx="25" cy="25"/>
            </a:xfrm>
            <a:custGeom>
              <a:avLst/>
              <a:gdLst/>
              <a:ahLst/>
              <a:cxnLst/>
              <a:rect l="l" t="t" r="r" b="b"/>
              <a:pathLst>
                <a:path w="1" h="1" extrusionOk="0">
                  <a:moveTo>
                    <a:pt x="0" y="1"/>
                  </a:move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5497400" y="3708925"/>
              <a:ext cx="325" cy="25"/>
            </a:xfrm>
            <a:custGeom>
              <a:avLst/>
              <a:gdLst/>
              <a:ahLst/>
              <a:cxnLst/>
              <a:rect l="l" t="t" r="r" b="b"/>
              <a:pathLst>
                <a:path w="13" h="1" extrusionOk="0">
                  <a:moveTo>
                    <a:pt x="1" y="0"/>
                  </a:moveTo>
                  <a:cubicBezTo>
                    <a:pt x="12" y="0"/>
                    <a:pt x="12" y="0"/>
                    <a:pt x="1" y="0"/>
                  </a:cubicBezTo>
                  <a:cubicBezTo>
                    <a:pt x="12" y="0"/>
                    <a:pt x="12" y="0"/>
                    <a:pt x="1" y="0"/>
                  </a:cubicBezTo>
                  <a:cubicBezTo>
                    <a:pt x="12" y="0"/>
                    <a:pt x="1" y="0"/>
                    <a:pt x="1"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5498000" y="3709525"/>
              <a:ext cx="925" cy="300"/>
            </a:xfrm>
            <a:custGeom>
              <a:avLst/>
              <a:gdLst/>
              <a:ahLst/>
              <a:cxnLst/>
              <a:rect l="l" t="t" r="r" b="b"/>
              <a:pathLst>
                <a:path w="37" h="12" extrusionOk="0">
                  <a:moveTo>
                    <a:pt x="0" y="0"/>
                  </a:moveTo>
                  <a:cubicBezTo>
                    <a:pt x="0" y="12"/>
                    <a:pt x="24" y="12"/>
                    <a:pt x="36" y="12"/>
                  </a:cubicBezTo>
                  <a:lnTo>
                    <a:pt x="36" y="12"/>
                  </a:lnTo>
                  <a:cubicBezTo>
                    <a:pt x="24" y="12"/>
                    <a:pt x="0" y="12"/>
                    <a:pt x="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5497100" y="3707125"/>
              <a:ext cx="25" cy="325"/>
            </a:xfrm>
            <a:custGeom>
              <a:avLst/>
              <a:gdLst/>
              <a:ahLst/>
              <a:cxnLst/>
              <a:rect l="l" t="t" r="r" b="b"/>
              <a:pathLst>
                <a:path w="1" h="13" extrusionOk="0">
                  <a:moveTo>
                    <a:pt x="1" y="1"/>
                  </a:moveTo>
                  <a:cubicBezTo>
                    <a:pt x="1" y="13"/>
                    <a:pt x="1" y="13"/>
                    <a:pt x="1" y="1"/>
                  </a:cubicBezTo>
                  <a:lnTo>
                    <a:pt x="1" y="13"/>
                  </a:lnTo>
                  <a:lnTo>
                    <a:pt x="1" y="13"/>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5695050" y="3824700"/>
              <a:ext cx="212250" cy="130700"/>
            </a:xfrm>
            <a:custGeom>
              <a:avLst/>
              <a:gdLst/>
              <a:ahLst/>
              <a:cxnLst/>
              <a:rect l="l" t="t" r="r" b="b"/>
              <a:pathLst>
                <a:path w="8490" h="5228" extrusionOk="0">
                  <a:moveTo>
                    <a:pt x="298" y="1"/>
                  </a:moveTo>
                  <a:lnTo>
                    <a:pt x="0" y="167"/>
                  </a:lnTo>
                  <a:lnTo>
                    <a:pt x="8370" y="5228"/>
                  </a:lnTo>
                  <a:cubicBezTo>
                    <a:pt x="8382" y="5132"/>
                    <a:pt x="8430" y="5061"/>
                    <a:pt x="8489" y="4989"/>
                  </a:cubicBezTo>
                  <a:lnTo>
                    <a:pt x="8466" y="4930"/>
                  </a:lnTo>
                  <a:lnTo>
                    <a:pt x="298"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5583725" y="3754175"/>
              <a:ext cx="111650" cy="70250"/>
            </a:xfrm>
            <a:custGeom>
              <a:avLst/>
              <a:gdLst/>
              <a:ahLst/>
              <a:cxnLst/>
              <a:rect l="l" t="t" r="r" b="b"/>
              <a:pathLst>
                <a:path w="4466" h="2810" extrusionOk="0">
                  <a:moveTo>
                    <a:pt x="72" y="0"/>
                  </a:moveTo>
                  <a:lnTo>
                    <a:pt x="0" y="298"/>
                  </a:lnTo>
                  <a:lnTo>
                    <a:pt x="4168" y="2810"/>
                  </a:lnTo>
                  <a:lnTo>
                    <a:pt x="4465" y="2643"/>
                  </a:lnTo>
                  <a:lnTo>
                    <a:pt x="7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5498600" y="3705050"/>
              <a:ext cx="80375" cy="52400"/>
            </a:xfrm>
            <a:custGeom>
              <a:avLst/>
              <a:gdLst/>
              <a:ahLst/>
              <a:cxnLst/>
              <a:rect l="l" t="t" r="r" b="b"/>
              <a:pathLst>
                <a:path w="3215" h="2096" extrusionOk="0">
                  <a:moveTo>
                    <a:pt x="0" y="203"/>
                  </a:moveTo>
                  <a:cubicBezTo>
                    <a:pt x="18" y="212"/>
                    <a:pt x="44" y="228"/>
                    <a:pt x="65" y="235"/>
                  </a:cubicBezTo>
                  <a:lnTo>
                    <a:pt x="65" y="235"/>
                  </a:lnTo>
                  <a:lnTo>
                    <a:pt x="12" y="203"/>
                  </a:lnTo>
                  <a:close/>
                  <a:moveTo>
                    <a:pt x="238" y="0"/>
                  </a:moveTo>
                  <a:lnTo>
                    <a:pt x="238" y="84"/>
                  </a:lnTo>
                  <a:cubicBezTo>
                    <a:pt x="238" y="155"/>
                    <a:pt x="179" y="239"/>
                    <a:pt x="84" y="239"/>
                  </a:cubicBezTo>
                  <a:cubicBezTo>
                    <a:pt x="78" y="239"/>
                    <a:pt x="72" y="237"/>
                    <a:pt x="65" y="235"/>
                  </a:cubicBezTo>
                  <a:lnTo>
                    <a:pt x="65" y="235"/>
                  </a:lnTo>
                  <a:lnTo>
                    <a:pt x="3132" y="2096"/>
                  </a:lnTo>
                  <a:lnTo>
                    <a:pt x="3215" y="1798"/>
                  </a:lnTo>
                  <a:lnTo>
                    <a:pt x="500" y="155"/>
                  </a:lnTo>
                  <a:lnTo>
                    <a:pt x="23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5497100" y="3708025"/>
              <a:ext cx="25" cy="25"/>
            </a:xfrm>
            <a:custGeom>
              <a:avLst/>
              <a:gdLst/>
              <a:ahLst/>
              <a:cxnLst/>
              <a:rect l="l" t="t" r="r" b="b"/>
              <a:pathLst>
                <a:path w="1" h="1" extrusionOk="0">
                  <a:moveTo>
                    <a:pt x="1" y="1"/>
                  </a:moveTo>
                  <a:lnTo>
                    <a:pt x="1" y="1"/>
                  </a:ln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5498600" y="3710100"/>
              <a:ext cx="25" cy="25"/>
            </a:xfrm>
            <a:custGeom>
              <a:avLst/>
              <a:gdLst/>
              <a:ahLst/>
              <a:cxnLst/>
              <a:rect l="l" t="t" r="r" b="b"/>
              <a:pathLst>
                <a:path w="1" h="1" extrusionOk="0">
                  <a:moveTo>
                    <a:pt x="0" y="1"/>
                  </a:moveTo>
                  <a:lnTo>
                    <a:pt x="0" y="1"/>
                  </a:ln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5497700" y="3708925"/>
              <a:ext cx="25" cy="25"/>
            </a:xfrm>
            <a:custGeom>
              <a:avLst/>
              <a:gdLst/>
              <a:ahLst/>
              <a:cxnLst/>
              <a:rect l="l" t="t" r="r" b="b"/>
              <a:pathLst>
                <a:path w="1" h="1" extrusionOk="0">
                  <a:moveTo>
                    <a:pt x="0" y="0"/>
                  </a:moveTo>
                  <a:lnTo>
                    <a:pt x="0" y="0"/>
                  </a:lnTo>
                  <a:lnTo>
                    <a:pt x="0" y="0"/>
                  </a:ln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4643125" y="3610700"/>
              <a:ext cx="30400" cy="48250"/>
            </a:xfrm>
            <a:custGeom>
              <a:avLst/>
              <a:gdLst/>
              <a:ahLst/>
              <a:cxnLst/>
              <a:rect l="l" t="t" r="r" b="b"/>
              <a:pathLst>
                <a:path w="1216" h="1930" extrusionOk="0">
                  <a:moveTo>
                    <a:pt x="1" y="0"/>
                  </a:moveTo>
                  <a:lnTo>
                    <a:pt x="953" y="1929"/>
                  </a:lnTo>
                  <a:lnTo>
                    <a:pt x="1215" y="1810"/>
                  </a:lnTo>
                  <a:lnTo>
                    <a:pt x="34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4743450" y="3642850"/>
              <a:ext cx="94675" cy="72950"/>
            </a:xfrm>
            <a:custGeom>
              <a:avLst/>
              <a:gdLst/>
              <a:ahLst/>
              <a:cxnLst/>
              <a:rect l="l" t="t" r="r" b="b"/>
              <a:pathLst>
                <a:path w="3787" h="2918" extrusionOk="0">
                  <a:moveTo>
                    <a:pt x="179" y="0"/>
                  </a:moveTo>
                  <a:cubicBezTo>
                    <a:pt x="155" y="107"/>
                    <a:pt x="95" y="179"/>
                    <a:pt x="0" y="238"/>
                  </a:cubicBezTo>
                  <a:lnTo>
                    <a:pt x="3627" y="2879"/>
                  </a:lnTo>
                  <a:lnTo>
                    <a:pt x="3627" y="2879"/>
                  </a:lnTo>
                  <a:cubicBezTo>
                    <a:pt x="3622" y="2872"/>
                    <a:pt x="3620" y="2864"/>
                    <a:pt x="3620" y="2858"/>
                  </a:cubicBezTo>
                  <a:cubicBezTo>
                    <a:pt x="3596" y="2786"/>
                    <a:pt x="3631" y="2691"/>
                    <a:pt x="3715" y="2667"/>
                  </a:cubicBezTo>
                  <a:lnTo>
                    <a:pt x="3786" y="2631"/>
                  </a:lnTo>
                  <a:lnTo>
                    <a:pt x="179" y="0"/>
                  </a:lnTo>
                  <a:close/>
                  <a:moveTo>
                    <a:pt x="3627" y="2879"/>
                  </a:moveTo>
                  <a:lnTo>
                    <a:pt x="3627" y="2879"/>
                  </a:lnTo>
                  <a:cubicBezTo>
                    <a:pt x="3638" y="2898"/>
                    <a:pt x="3662" y="2917"/>
                    <a:pt x="3679" y="2917"/>
                  </a:cubicBezTo>
                  <a:lnTo>
                    <a:pt x="3627" y="2879"/>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4835125" y="3716075"/>
              <a:ext cx="600" cy="300"/>
            </a:xfrm>
            <a:custGeom>
              <a:avLst/>
              <a:gdLst/>
              <a:ahLst/>
              <a:cxnLst/>
              <a:rect l="l" t="t" r="r" b="b"/>
              <a:pathLst>
                <a:path w="24" h="12" extrusionOk="0">
                  <a:moveTo>
                    <a:pt x="0" y="0"/>
                  </a:moveTo>
                  <a:cubicBezTo>
                    <a:pt x="12" y="0"/>
                    <a:pt x="12" y="12"/>
                    <a:pt x="24" y="12"/>
                  </a:cubicBezTo>
                  <a:cubicBezTo>
                    <a:pt x="12" y="12"/>
                    <a:pt x="12" y="0"/>
                    <a:pt x="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4833325" y="3649975"/>
              <a:ext cx="176825" cy="67000"/>
            </a:xfrm>
            <a:custGeom>
              <a:avLst/>
              <a:gdLst/>
              <a:ahLst/>
              <a:cxnLst/>
              <a:rect l="l" t="t" r="r" b="b"/>
              <a:pathLst>
                <a:path w="7073" h="2680" extrusionOk="0">
                  <a:moveTo>
                    <a:pt x="7049" y="1"/>
                  </a:moveTo>
                  <a:lnTo>
                    <a:pt x="191" y="2358"/>
                  </a:lnTo>
                  <a:lnTo>
                    <a:pt x="120" y="2394"/>
                  </a:lnTo>
                  <a:cubicBezTo>
                    <a:pt x="36" y="2418"/>
                    <a:pt x="1" y="2501"/>
                    <a:pt x="25" y="2584"/>
                  </a:cubicBezTo>
                  <a:cubicBezTo>
                    <a:pt x="36" y="2620"/>
                    <a:pt x="60" y="2644"/>
                    <a:pt x="84" y="2656"/>
                  </a:cubicBezTo>
                  <a:cubicBezTo>
                    <a:pt x="96" y="2656"/>
                    <a:pt x="96" y="2680"/>
                    <a:pt x="120" y="2680"/>
                  </a:cubicBezTo>
                  <a:lnTo>
                    <a:pt x="215" y="2680"/>
                  </a:lnTo>
                  <a:lnTo>
                    <a:pt x="7073" y="310"/>
                  </a:lnTo>
                  <a:cubicBezTo>
                    <a:pt x="7025" y="239"/>
                    <a:pt x="7002" y="156"/>
                    <a:pt x="7025" y="72"/>
                  </a:cubicBezTo>
                  <a:cubicBezTo>
                    <a:pt x="7025" y="37"/>
                    <a:pt x="7037" y="25"/>
                    <a:pt x="7049"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4694925" y="3610700"/>
              <a:ext cx="34250" cy="24725"/>
            </a:xfrm>
            <a:custGeom>
              <a:avLst/>
              <a:gdLst/>
              <a:ahLst/>
              <a:cxnLst/>
              <a:rect l="l" t="t" r="r" b="b"/>
              <a:pathLst>
                <a:path w="1370" h="989" extrusionOk="0">
                  <a:moveTo>
                    <a:pt x="0" y="0"/>
                  </a:moveTo>
                  <a:lnTo>
                    <a:pt x="1119" y="988"/>
                  </a:lnTo>
                  <a:lnTo>
                    <a:pt x="1262" y="929"/>
                  </a:lnTo>
                  <a:cubicBezTo>
                    <a:pt x="1274" y="881"/>
                    <a:pt x="1322" y="834"/>
                    <a:pt x="1370" y="798"/>
                  </a:cubicBezTo>
                  <a:lnTo>
                    <a:pt x="44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4663675" y="3633900"/>
              <a:ext cx="62525" cy="32775"/>
            </a:xfrm>
            <a:custGeom>
              <a:avLst/>
              <a:gdLst/>
              <a:ahLst/>
              <a:cxnLst/>
              <a:rect l="l" t="t" r="r" b="b"/>
              <a:pathLst>
                <a:path w="2501" h="1311" extrusionOk="0">
                  <a:moveTo>
                    <a:pt x="2500" y="1"/>
                  </a:moveTo>
                  <a:lnTo>
                    <a:pt x="2358" y="60"/>
                  </a:lnTo>
                  <a:lnTo>
                    <a:pt x="381" y="894"/>
                  </a:lnTo>
                  <a:lnTo>
                    <a:pt x="119" y="1013"/>
                  </a:lnTo>
                  <a:lnTo>
                    <a:pt x="95" y="1025"/>
                  </a:lnTo>
                  <a:cubicBezTo>
                    <a:pt x="24" y="1061"/>
                    <a:pt x="0" y="1144"/>
                    <a:pt x="24" y="1215"/>
                  </a:cubicBezTo>
                  <a:cubicBezTo>
                    <a:pt x="36" y="1251"/>
                    <a:pt x="60" y="1263"/>
                    <a:pt x="72" y="1275"/>
                  </a:cubicBezTo>
                  <a:cubicBezTo>
                    <a:pt x="95" y="1299"/>
                    <a:pt x="119" y="1311"/>
                    <a:pt x="143" y="1311"/>
                  </a:cubicBezTo>
                  <a:cubicBezTo>
                    <a:pt x="131" y="1263"/>
                    <a:pt x="119" y="1215"/>
                    <a:pt x="131" y="1156"/>
                  </a:cubicBezTo>
                  <a:cubicBezTo>
                    <a:pt x="142" y="1040"/>
                    <a:pt x="245" y="961"/>
                    <a:pt x="352" y="961"/>
                  </a:cubicBezTo>
                  <a:cubicBezTo>
                    <a:pt x="366" y="961"/>
                    <a:pt x="379" y="963"/>
                    <a:pt x="393" y="965"/>
                  </a:cubicBezTo>
                  <a:cubicBezTo>
                    <a:pt x="488" y="977"/>
                    <a:pt x="560" y="1061"/>
                    <a:pt x="572" y="1132"/>
                  </a:cubicBezTo>
                  <a:lnTo>
                    <a:pt x="2453" y="346"/>
                  </a:lnTo>
                  <a:cubicBezTo>
                    <a:pt x="2453" y="287"/>
                    <a:pt x="2441" y="203"/>
                    <a:pt x="2453" y="132"/>
                  </a:cubicBezTo>
                  <a:cubicBezTo>
                    <a:pt x="2453" y="84"/>
                    <a:pt x="2477" y="49"/>
                    <a:pt x="2500"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4740175" y="3610700"/>
              <a:ext cx="60725" cy="22925"/>
            </a:xfrm>
            <a:custGeom>
              <a:avLst/>
              <a:gdLst/>
              <a:ahLst/>
              <a:cxnLst/>
              <a:rect l="l" t="t" r="r" b="b"/>
              <a:pathLst>
                <a:path w="2429" h="917" extrusionOk="0">
                  <a:moveTo>
                    <a:pt x="1667" y="0"/>
                  </a:moveTo>
                  <a:lnTo>
                    <a:pt x="0" y="703"/>
                  </a:lnTo>
                  <a:cubicBezTo>
                    <a:pt x="107" y="738"/>
                    <a:pt x="214" y="810"/>
                    <a:pt x="274" y="917"/>
                  </a:cubicBezTo>
                  <a:lnTo>
                    <a:pt x="242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4999125" y="3610700"/>
              <a:ext cx="19375" cy="36925"/>
            </a:xfrm>
            <a:custGeom>
              <a:avLst/>
              <a:gdLst/>
              <a:ahLst/>
              <a:cxnLst/>
              <a:rect l="l" t="t" r="r" b="b"/>
              <a:pathLst>
                <a:path w="775" h="1477" extrusionOk="0">
                  <a:moveTo>
                    <a:pt x="0" y="0"/>
                  </a:moveTo>
                  <a:lnTo>
                    <a:pt x="477" y="1477"/>
                  </a:lnTo>
                  <a:cubicBezTo>
                    <a:pt x="526" y="1437"/>
                    <a:pt x="584" y="1414"/>
                    <a:pt x="656" y="1414"/>
                  </a:cubicBezTo>
                  <a:cubicBezTo>
                    <a:pt x="671" y="1414"/>
                    <a:pt x="687" y="1415"/>
                    <a:pt x="703" y="1417"/>
                  </a:cubicBezTo>
                  <a:cubicBezTo>
                    <a:pt x="727" y="1417"/>
                    <a:pt x="762" y="1429"/>
                    <a:pt x="774" y="1453"/>
                  </a:cubicBezTo>
                  <a:lnTo>
                    <a:pt x="31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5014900" y="3656825"/>
              <a:ext cx="92900" cy="270000"/>
            </a:xfrm>
            <a:custGeom>
              <a:avLst/>
              <a:gdLst/>
              <a:ahLst/>
              <a:cxnLst/>
              <a:rect l="l" t="t" r="r" b="b"/>
              <a:pathLst>
                <a:path w="3716" h="10800" extrusionOk="0">
                  <a:moveTo>
                    <a:pt x="239" y="1"/>
                  </a:moveTo>
                  <a:cubicBezTo>
                    <a:pt x="187" y="74"/>
                    <a:pt x="116" y="110"/>
                    <a:pt x="36" y="110"/>
                  </a:cubicBezTo>
                  <a:cubicBezTo>
                    <a:pt x="24" y="110"/>
                    <a:pt x="12" y="109"/>
                    <a:pt x="1" y="108"/>
                  </a:cubicBezTo>
                  <a:lnTo>
                    <a:pt x="1" y="108"/>
                  </a:lnTo>
                  <a:lnTo>
                    <a:pt x="3430" y="10800"/>
                  </a:lnTo>
                  <a:cubicBezTo>
                    <a:pt x="3513" y="10740"/>
                    <a:pt x="3608" y="10704"/>
                    <a:pt x="3715" y="10704"/>
                  </a:cubicBezTo>
                  <a:lnTo>
                    <a:pt x="274" y="24"/>
                  </a:lnTo>
                  <a:cubicBezTo>
                    <a:pt x="262" y="24"/>
                    <a:pt x="251" y="1"/>
                    <a:pt x="239"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5021150" y="3610400"/>
              <a:ext cx="159875" cy="46900"/>
            </a:xfrm>
            <a:custGeom>
              <a:avLst/>
              <a:gdLst/>
              <a:ahLst/>
              <a:cxnLst/>
              <a:rect l="l" t="t" r="r" b="b"/>
              <a:pathLst>
                <a:path w="6395" h="1876" extrusionOk="0">
                  <a:moveTo>
                    <a:pt x="5370" y="0"/>
                  </a:moveTo>
                  <a:lnTo>
                    <a:pt x="60" y="1584"/>
                  </a:lnTo>
                  <a:lnTo>
                    <a:pt x="36" y="1584"/>
                  </a:lnTo>
                  <a:lnTo>
                    <a:pt x="48" y="1739"/>
                  </a:lnTo>
                  <a:cubicBezTo>
                    <a:pt x="48" y="1786"/>
                    <a:pt x="12" y="1822"/>
                    <a:pt x="1" y="1846"/>
                  </a:cubicBezTo>
                  <a:cubicBezTo>
                    <a:pt x="12" y="1858"/>
                    <a:pt x="24" y="1858"/>
                    <a:pt x="48" y="1858"/>
                  </a:cubicBezTo>
                  <a:cubicBezTo>
                    <a:pt x="60" y="1870"/>
                    <a:pt x="75" y="1876"/>
                    <a:pt x="90" y="1876"/>
                  </a:cubicBezTo>
                  <a:cubicBezTo>
                    <a:pt x="105" y="1876"/>
                    <a:pt x="120" y="1870"/>
                    <a:pt x="132" y="1858"/>
                  </a:cubicBezTo>
                  <a:lnTo>
                    <a:pt x="6394"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5109250" y="3610700"/>
              <a:ext cx="133375" cy="317625"/>
            </a:xfrm>
            <a:custGeom>
              <a:avLst/>
              <a:gdLst/>
              <a:ahLst/>
              <a:cxnLst/>
              <a:rect l="l" t="t" r="r" b="b"/>
              <a:pathLst>
                <a:path w="5335" h="12705" extrusionOk="0">
                  <a:moveTo>
                    <a:pt x="5013" y="0"/>
                  </a:moveTo>
                  <a:lnTo>
                    <a:pt x="1" y="12561"/>
                  </a:lnTo>
                  <a:lnTo>
                    <a:pt x="13" y="12561"/>
                  </a:lnTo>
                  <a:cubicBezTo>
                    <a:pt x="120" y="12585"/>
                    <a:pt x="203" y="12621"/>
                    <a:pt x="275" y="12704"/>
                  </a:cubicBezTo>
                  <a:lnTo>
                    <a:pt x="533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5497100" y="3610700"/>
              <a:ext cx="7475" cy="100325"/>
            </a:xfrm>
            <a:custGeom>
              <a:avLst/>
              <a:gdLst/>
              <a:ahLst/>
              <a:cxnLst/>
              <a:rect l="l" t="t" r="r" b="b"/>
              <a:pathLst>
                <a:path w="299" h="4013" extrusionOk="0">
                  <a:moveTo>
                    <a:pt x="1" y="0"/>
                  </a:moveTo>
                  <a:lnTo>
                    <a:pt x="1" y="3858"/>
                  </a:lnTo>
                  <a:lnTo>
                    <a:pt x="1" y="3870"/>
                  </a:lnTo>
                  <a:lnTo>
                    <a:pt x="1" y="3882"/>
                  </a:lnTo>
                  <a:lnTo>
                    <a:pt x="1" y="3905"/>
                  </a:lnTo>
                  <a:lnTo>
                    <a:pt x="1" y="3917"/>
                  </a:lnTo>
                  <a:lnTo>
                    <a:pt x="1" y="3929"/>
                  </a:lnTo>
                  <a:lnTo>
                    <a:pt x="1" y="3953"/>
                  </a:lnTo>
                  <a:lnTo>
                    <a:pt x="1" y="3965"/>
                  </a:lnTo>
                  <a:cubicBezTo>
                    <a:pt x="1" y="3977"/>
                    <a:pt x="13" y="3977"/>
                    <a:pt x="24" y="3977"/>
                  </a:cubicBezTo>
                  <a:cubicBezTo>
                    <a:pt x="60" y="3989"/>
                    <a:pt x="84" y="4013"/>
                    <a:pt x="120" y="4013"/>
                  </a:cubicBezTo>
                  <a:cubicBezTo>
                    <a:pt x="239" y="4013"/>
                    <a:pt x="298" y="3929"/>
                    <a:pt x="298" y="3858"/>
                  </a:cubicBezTo>
                  <a:lnTo>
                    <a:pt x="298" y="3774"/>
                  </a:lnTo>
                  <a:lnTo>
                    <a:pt x="298" y="3679"/>
                  </a:lnTo>
                  <a:lnTo>
                    <a:pt x="29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5539175" y="3610700"/>
              <a:ext cx="82375" cy="297075"/>
            </a:xfrm>
            <a:custGeom>
              <a:avLst/>
              <a:gdLst/>
              <a:ahLst/>
              <a:cxnLst/>
              <a:rect l="l" t="t" r="r" b="b"/>
              <a:pathLst>
                <a:path w="3295" h="11883" extrusionOk="0">
                  <a:moveTo>
                    <a:pt x="2997" y="0"/>
                  </a:moveTo>
                  <a:lnTo>
                    <a:pt x="2211" y="3120"/>
                  </a:lnTo>
                  <a:lnTo>
                    <a:pt x="2140" y="3429"/>
                  </a:lnTo>
                  <a:lnTo>
                    <a:pt x="1604" y="5572"/>
                  </a:lnTo>
                  <a:lnTo>
                    <a:pt x="1532" y="5870"/>
                  </a:lnTo>
                  <a:lnTo>
                    <a:pt x="30" y="11797"/>
                  </a:lnTo>
                  <a:lnTo>
                    <a:pt x="30" y="11797"/>
                  </a:lnTo>
                  <a:cubicBezTo>
                    <a:pt x="42" y="11783"/>
                    <a:pt x="59" y="11772"/>
                    <a:pt x="80" y="11764"/>
                  </a:cubicBezTo>
                  <a:lnTo>
                    <a:pt x="377" y="11597"/>
                  </a:lnTo>
                  <a:lnTo>
                    <a:pt x="1782" y="6037"/>
                  </a:lnTo>
                  <a:lnTo>
                    <a:pt x="1854" y="5739"/>
                  </a:lnTo>
                  <a:lnTo>
                    <a:pt x="2449" y="3382"/>
                  </a:lnTo>
                  <a:lnTo>
                    <a:pt x="2521" y="3072"/>
                  </a:lnTo>
                  <a:lnTo>
                    <a:pt x="3294" y="0"/>
                  </a:lnTo>
                  <a:close/>
                  <a:moveTo>
                    <a:pt x="30" y="11797"/>
                  </a:moveTo>
                  <a:cubicBezTo>
                    <a:pt x="8" y="11821"/>
                    <a:pt x="1" y="11852"/>
                    <a:pt x="8" y="11883"/>
                  </a:cubicBezTo>
                  <a:lnTo>
                    <a:pt x="30" y="11797"/>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5722725" y="3610700"/>
              <a:ext cx="32775" cy="47350"/>
            </a:xfrm>
            <a:custGeom>
              <a:avLst/>
              <a:gdLst/>
              <a:ahLst/>
              <a:cxnLst/>
              <a:rect l="l" t="t" r="r" b="b"/>
              <a:pathLst>
                <a:path w="1311" h="1894" extrusionOk="0">
                  <a:moveTo>
                    <a:pt x="1" y="0"/>
                  </a:moveTo>
                  <a:lnTo>
                    <a:pt x="1048" y="1893"/>
                  </a:lnTo>
                  <a:cubicBezTo>
                    <a:pt x="1120" y="1822"/>
                    <a:pt x="1215" y="1774"/>
                    <a:pt x="1310" y="1762"/>
                  </a:cubicBezTo>
                  <a:lnTo>
                    <a:pt x="34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5759625" y="3674100"/>
              <a:ext cx="51525" cy="86350"/>
            </a:xfrm>
            <a:custGeom>
              <a:avLst/>
              <a:gdLst/>
              <a:ahLst/>
              <a:cxnLst/>
              <a:rect l="l" t="t" r="r" b="b"/>
              <a:pathLst>
                <a:path w="2061" h="3454" extrusionOk="0">
                  <a:moveTo>
                    <a:pt x="251" y="0"/>
                  </a:moveTo>
                  <a:cubicBezTo>
                    <a:pt x="191" y="72"/>
                    <a:pt x="108" y="131"/>
                    <a:pt x="1" y="143"/>
                  </a:cubicBezTo>
                  <a:lnTo>
                    <a:pt x="1799" y="3453"/>
                  </a:lnTo>
                  <a:lnTo>
                    <a:pt x="2061" y="3298"/>
                  </a:lnTo>
                  <a:lnTo>
                    <a:pt x="25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5811425" y="3763100"/>
              <a:ext cx="102425" cy="186350"/>
            </a:xfrm>
            <a:custGeom>
              <a:avLst/>
              <a:gdLst/>
              <a:ahLst/>
              <a:cxnLst/>
              <a:rect l="l" t="t" r="r" b="b"/>
              <a:pathLst>
                <a:path w="4097" h="7454" extrusionOk="0">
                  <a:moveTo>
                    <a:pt x="120" y="0"/>
                  </a:moveTo>
                  <a:lnTo>
                    <a:pt x="1" y="84"/>
                  </a:lnTo>
                  <a:cubicBezTo>
                    <a:pt x="132" y="119"/>
                    <a:pt x="227" y="250"/>
                    <a:pt x="203" y="393"/>
                  </a:cubicBezTo>
                  <a:cubicBezTo>
                    <a:pt x="191" y="476"/>
                    <a:pt x="167" y="536"/>
                    <a:pt x="108" y="560"/>
                  </a:cubicBezTo>
                  <a:lnTo>
                    <a:pt x="3811" y="7394"/>
                  </a:lnTo>
                  <a:lnTo>
                    <a:pt x="3834" y="7453"/>
                  </a:lnTo>
                  <a:cubicBezTo>
                    <a:pt x="3894" y="7382"/>
                    <a:pt x="4001" y="7334"/>
                    <a:pt x="4096" y="7299"/>
                  </a:cubicBezTo>
                  <a:lnTo>
                    <a:pt x="12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5767375" y="3647600"/>
              <a:ext cx="243200" cy="24725"/>
            </a:xfrm>
            <a:custGeom>
              <a:avLst/>
              <a:gdLst/>
              <a:ahLst/>
              <a:cxnLst/>
              <a:rect l="l" t="t" r="r" b="b"/>
              <a:pathLst>
                <a:path w="9728" h="989" extrusionOk="0">
                  <a:moveTo>
                    <a:pt x="9728" y="1"/>
                  </a:moveTo>
                  <a:lnTo>
                    <a:pt x="60" y="691"/>
                  </a:lnTo>
                  <a:cubicBezTo>
                    <a:pt x="84" y="727"/>
                    <a:pt x="84" y="774"/>
                    <a:pt x="60" y="822"/>
                  </a:cubicBezTo>
                  <a:cubicBezTo>
                    <a:pt x="48" y="882"/>
                    <a:pt x="36" y="929"/>
                    <a:pt x="1" y="965"/>
                  </a:cubicBezTo>
                  <a:cubicBezTo>
                    <a:pt x="12" y="965"/>
                    <a:pt x="36" y="989"/>
                    <a:pt x="60" y="989"/>
                  </a:cubicBezTo>
                  <a:lnTo>
                    <a:pt x="9097" y="346"/>
                  </a:lnTo>
                  <a:lnTo>
                    <a:pt x="9728"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6011150" y="3652075"/>
              <a:ext cx="80100" cy="97650"/>
            </a:xfrm>
            <a:custGeom>
              <a:avLst/>
              <a:gdLst/>
              <a:ahLst/>
              <a:cxnLst/>
              <a:rect l="l" t="t" r="r" b="b"/>
              <a:pathLst>
                <a:path w="3204" h="3906" extrusionOk="0">
                  <a:moveTo>
                    <a:pt x="251" y="0"/>
                  </a:moveTo>
                  <a:lnTo>
                    <a:pt x="1" y="155"/>
                  </a:lnTo>
                  <a:lnTo>
                    <a:pt x="3013" y="3905"/>
                  </a:lnTo>
                  <a:lnTo>
                    <a:pt x="3204" y="3667"/>
                  </a:lnTo>
                  <a:lnTo>
                    <a:pt x="25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6091225" y="3749700"/>
              <a:ext cx="73550" cy="93200"/>
            </a:xfrm>
            <a:custGeom>
              <a:avLst/>
              <a:gdLst/>
              <a:ahLst/>
              <a:cxnLst/>
              <a:rect l="l" t="t" r="r" b="b"/>
              <a:pathLst>
                <a:path w="2942" h="3728" extrusionOk="0">
                  <a:moveTo>
                    <a:pt x="191" y="0"/>
                  </a:moveTo>
                  <a:lnTo>
                    <a:pt x="1" y="239"/>
                  </a:lnTo>
                  <a:lnTo>
                    <a:pt x="2810" y="3727"/>
                  </a:lnTo>
                  <a:cubicBezTo>
                    <a:pt x="2798" y="3691"/>
                    <a:pt x="2798" y="3656"/>
                    <a:pt x="2810" y="3608"/>
                  </a:cubicBezTo>
                  <a:cubicBezTo>
                    <a:pt x="2822" y="3525"/>
                    <a:pt x="2870" y="3465"/>
                    <a:pt x="2941" y="3418"/>
                  </a:cubicBezTo>
                  <a:lnTo>
                    <a:pt x="19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6167125" y="3845850"/>
              <a:ext cx="108675" cy="131575"/>
            </a:xfrm>
            <a:custGeom>
              <a:avLst/>
              <a:gdLst/>
              <a:ahLst/>
              <a:cxnLst/>
              <a:rect l="l" t="t" r="r" b="b"/>
              <a:pathLst>
                <a:path w="4347" h="5263" extrusionOk="0">
                  <a:moveTo>
                    <a:pt x="263" y="0"/>
                  </a:moveTo>
                  <a:lnTo>
                    <a:pt x="215" y="36"/>
                  </a:lnTo>
                  <a:cubicBezTo>
                    <a:pt x="191" y="48"/>
                    <a:pt x="155" y="60"/>
                    <a:pt x="120" y="72"/>
                  </a:cubicBezTo>
                  <a:lnTo>
                    <a:pt x="1" y="131"/>
                  </a:lnTo>
                  <a:lnTo>
                    <a:pt x="4108" y="5263"/>
                  </a:lnTo>
                  <a:cubicBezTo>
                    <a:pt x="4168" y="5179"/>
                    <a:pt x="4251" y="5120"/>
                    <a:pt x="4346" y="5084"/>
                  </a:cubicBezTo>
                  <a:lnTo>
                    <a:pt x="26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5539375" y="3610700"/>
              <a:ext cx="553650" cy="299750"/>
            </a:xfrm>
            <a:custGeom>
              <a:avLst/>
              <a:gdLst/>
              <a:ahLst/>
              <a:cxnLst/>
              <a:rect l="l" t="t" r="r" b="b"/>
              <a:pathLst>
                <a:path w="22146" h="11990" extrusionOk="0">
                  <a:moveTo>
                    <a:pt x="21539" y="0"/>
                  </a:moveTo>
                  <a:lnTo>
                    <a:pt x="18848" y="1477"/>
                  </a:lnTo>
                  <a:lnTo>
                    <a:pt x="18217" y="1822"/>
                  </a:lnTo>
                  <a:lnTo>
                    <a:pt x="10859" y="5834"/>
                  </a:lnTo>
                  <a:lnTo>
                    <a:pt x="10609" y="5989"/>
                  </a:lnTo>
                  <a:lnTo>
                    <a:pt x="6239" y="8382"/>
                  </a:lnTo>
                  <a:lnTo>
                    <a:pt x="5942" y="8549"/>
                  </a:lnTo>
                  <a:lnTo>
                    <a:pt x="369" y="11597"/>
                  </a:lnTo>
                  <a:lnTo>
                    <a:pt x="72" y="11764"/>
                  </a:lnTo>
                  <a:cubicBezTo>
                    <a:pt x="24" y="11787"/>
                    <a:pt x="0" y="11835"/>
                    <a:pt x="0" y="11895"/>
                  </a:cubicBezTo>
                  <a:lnTo>
                    <a:pt x="84" y="11895"/>
                  </a:lnTo>
                  <a:cubicBezTo>
                    <a:pt x="167" y="11906"/>
                    <a:pt x="238" y="11942"/>
                    <a:pt x="298" y="11990"/>
                  </a:cubicBezTo>
                  <a:lnTo>
                    <a:pt x="6251" y="8727"/>
                  </a:lnTo>
                  <a:lnTo>
                    <a:pt x="6549" y="8561"/>
                  </a:lnTo>
                  <a:lnTo>
                    <a:pt x="7073" y="8263"/>
                  </a:lnTo>
                  <a:lnTo>
                    <a:pt x="7073" y="8239"/>
                  </a:lnTo>
                  <a:cubicBezTo>
                    <a:pt x="7093" y="8105"/>
                    <a:pt x="7213" y="8006"/>
                    <a:pt x="7330" y="8006"/>
                  </a:cubicBezTo>
                  <a:cubicBezTo>
                    <a:pt x="7348" y="8006"/>
                    <a:pt x="7365" y="8008"/>
                    <a:pt x="7382" y="8013"/>
                  </a:cubicBezTo>
                  <a:cubicBezTo>
                    <a:pt x="7418" y="8013"/>
                    <a:pt x="7442" y="8025"/>
                    <a:pt x="7454" y="8037"/>
                  </a:cubicBezTo>
                  <a:lnTo>
                    <a:pt x="10537" y="6358"/>
                  </a:lnTo>
                  <a:cubicBezTo>
                    <a:pt x="10579" y="6244"/>
                    <a:pt x="10684" y="6175"/>
                    <a:pt x="10797" y="6175"/>
                  </a:cubicBezTo>
                  <a:cubicBezTo>
                    <a:pt x="10813" y="6175"/>
                    <a:pt x="10830" y="6176"/>
                    <a:pt x="10847" y="6180"/>
                  </a:cubicBezTo>
                  <a:lnTo>
                    <a:pt x="10859" y="6180"/>
                  </a:lnTo>
                  <a:lnTo>
                    <a:pt x="11002" y="6108"/>
                  </a:lnTo>
                  <a:lnTo>
                    <a:pt x="18860" y="1810"/>
                  </a:lnTo>
                  <a:lnTo>
                    <a:pt x="19122" y="1655"/>
                  </a:lnTo>
                  <a:lnTo>
                    <a:pt x="2214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5910250" y="3967875"/>
              <a:ext cx="8650" cy="4525"/>
            </a:xfrm>
            <a:custGeom>
              <a:avLst/>
              <a:gdLst/>
              <a:ahLst/>
              <a:cxnLst/>
              <a:rect l="l" t="t" r="r" b="b"/>
              <a:pathLst>
                <a:path w="346" h="181" extrusionOk="0">
                  <a:moveTo>
                    <a:pt x="24" y="1"/>
                  </a:moveTo>
                  <a:lnTo>
                    <a:pt x="24" y="1"/>
                  </a:lnTo>
                  <a:cubicBezTo>
                    <a:pt x="1" y="60"/>
                    <a:pt x="24" y="120"/>
                    <a:pt x="60" y="155"/>
                  </a:cubicBezTo>
                  <a:cubicBezTo>
                    <a:pt x="82" y="173"/>
                    <a:pt x="109" y="181"/>
                    <a:pt x="136" y="181"/>
                  </a:cubicBezTo>
                  <a:cubicBezTo>
                    <a:pt x="185" y="181"/>
                    <a:pt x="237" y="157"/>
                    <a:pt x="274" y="120"/>
                  </a:cubicBezTo>
                  <a:lnTo>
                    <a:pt x="346" y="24"/>
                  </a:lnTo>
                  <a:lnTo>
                    <a:pt x="346" y="24"/>
                  </a:lnTo>
                  <a:cubicBezTo>
                    <a:pt x="311" y="42"/>
                    <a:pt x="263" y="53"/>
                    <a:pt x="212" y="53"/>
                  </a:cubicBezTo>
                  <a:cubicBezTo>
                    <a:pt x="194" y="53"/>
                    <a:pt x="174" y="51"/>
                    <a:pt x="155" y="48"/>
                  </a:cubicBezTo>
                  <a:lnTo>
                    <a:pt x="24"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5925125" y="3610700"/>
              <a:ext cx="282500" cy="339050"/>
            </a:xfrm>
            <a:custGeom>
              <a:avLst/>
              <a:gdLst/>
              <a:ahLst/>
              <a:cxnLst/>
              <a:rect l="l" t="t" r="r" b="b"/>
              <a:pathLst>
                <a:path w="11300" h="13562" extrusionOk="0">
                  <a:moveTo>
                    <a:pt x="10931" y="0"/>
                  </a:moveTo>
                  <a:lnTo>
                    <a:pt x="6645" y="5322"/>
                  </a:lnTo>
                  <a:lnTo>
                    <a:pt x="6454" y="5560"/>
                  </a:lnTo>
                  <a:lnTo>
                    <a:pt x="1" y="13561"/>
                  </a:lnTo>
                  <a:lnTo>
                    <a:pt x="584" y="13311"/>
                  </a:lnTo>
                  <a:lnTo>
                    <a:pt x="6645" y="5799"/>
                  </a:lnTo>
                  <a:lnTo>
                    <a:pt x="6835" y="5560"/>
                  </a:lnTo>
                  <a:lnTo>
                    <a:pt x="1130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6413300" y="3610700"/>
              <a:ext cx="111625" cy="99125"/>
            </a:xfrm>
            <a:custGeom>
              <a:avLst/>
              <a:gdLst/>
              <a:ahLst/>
              <a:cxnLst/>
              <a:rect l="l" t="t" r="r" b="b"/>
              <a:pathLst>
                <a:path w="4465" h="3965" extrusionOk="0">
                  <a:moveTo>
                    <a:pt x="0" y="0"/>
                  </a:moveTo>
                  <a:lnTo>
                    <a:pt x="4263" y="3965"/>
                  </a:lnTo>
                  <a:cubicBezTo>
                    <a:pt x="4310" y="3894"/>
                    <a:pt x="4382" y="3810"/>
                    <a:pt x="4465" y="3774"/>
                  </a:cubicBezTo>
                  <a:lnTo>
                    <a:pt x="44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6404950" y="3728850"/>
              <a:ext cx="119975" cy="132500"/>
            </a:xfrm>
            <a:custGeom>
              <a:avLst/>
              <a:gdLst/>
              <a:ahLst/>
              <a:cxnLst/>
              <a:rect l="l" t="t" r="r" b="b"/>
              <a:pathLst>
                <a:path w="4799" h="5300" extrusionOk="0">
                  <a:moveTo>
                    <a:pt x="4585" y="1"/>
                  </a:moveTo>
                  <a:lnTo>
                    <a:pt x="1" y="4918"/>
                  </a:lnTo>
                  <a:lnTo>
                    <a:pt x="36" y="5299"/>
                  </a:lnTo>
                  <a:lnTo>
                    <a:pt x="4799" y="191"/>
                  </a:lnTo>
                  <a:cubicBezTo>
                    <a:pt x="4716" y="144"/>
                    <a:pt x="4644" y="72"/>
                    <a:pt x="4585"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6291250" y="3858950"/>
              <a:ext cx="108375" cy="119975"/>
            </a:xfrm>
            <a:custGeom>
              <a:avLst/>
              <a:gdLst/>
              <a:ahLst/>
              <a:cxnLst/>
              <a:rect l="l" t="t" r="r" b="b"/>
              <a:pathLst>
                <a:path w="4335" h="4799" extrusionOk="0">
                  <a:moveTo>
                    <a:pt x="4287" y="0"/>
                  </a:moveTo>
                  <a:lnTo>
                    <a:pt x="1" y="4596"/>
                  </a:lnTo>
                  <a:cubicBezTo>
                    <a:pt x="84" y="4643"/>
                    <a:pt x="155" y="4715"/>
                    <a:pt x="203" y="4798"/>
                  </a:cubicBezTo>
                  <a:lnTo>
                    <a:pt x="262" y="4762"/>
                  </a:lnTo>
                  <a:lnTo>
                    <a:pt x="4334" y="369"/>
                  </a:lnTo>
                  <a:lnTo>
                    <a:pt x="4287"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6172200" y="3745825"/>
              <a:ext cx="206875" cy="100625"/>
            </a:xfrm>
            <a:custGeom>
              <a:avLst/>
              <a:gdLst/>
              <a:ahLst/>
              <a:cxnLst/>
              <a:rect l="l" t="t" r="r" b="b"/>
              <a:pathLst>
                <a:path w="8275" h="4025" extrusionOk="0">
                  <a:moveTo>
                    <a:pt x="8168" y="1"/>
                  </a:moveTo>
                  <a:lnTo>
                    <a:pt x="4893" y="1477"/>
                  </a:lnTo>
                  <a:cubicBezTo>
                    <a:pt x="4917" y="1525"/>
                    <a:pt x="4917" y="1548"/>
                    <a:pt x="4893" y="1596"/>
                  </a:cubicBezTo>
                  <a:cubicBezTo>
                    <a:pt x="4871" y="1731"/>
                    <a:pt x="4753" y="1823"/>
                    <a:pt x="4610" y="1823"/>
                  </a:cubicBezTo>
                  <a:cubicBezTo>
                    <a:pt x="4601" y="1823"/>
                    <a:pt x="4593" y="1823"/>
                    <a:pt x="4584" y="1822"/>
                  </a:cubicBezTo>
                  <a:cubicBezTo>
                    <a:pt x="4512" y="1798"/>
                    <a:pt x="4441" y="1763"/>
                    <a:pt x="4405" y="1703"/>
                  </a:cubicBezTo>
                  <a:lnTo>
                    <a:pt x="60" y="3668"/>
                  </a:lnTo>
                  <a:cubicBezTo>
                    <a:pt x="95" y="3727"/>
                    <a:pt x="107" y="3787"/>
                    <a:pt x="107" y="3858"/>
                  </a:cubicBezTo>
                  <a:cubicBezTo>
                    <a:pt x="98" y="3914"/>
                    <a:pt x="74" y="3963"/>
                    <a:pt x="36" y="3998"/>
                  </a:cubicBezTo>
                  <a:lnTo>
                    <a:pt x="36" y="3998"/>
                  </a:lnTo>
                  <a:lnTo>
                    <a:pt x="48" y="3989"/>
                  </a:lnTo>
                  <a:lnTo>
                    <a:pt x="8275" y="274"/>
                  </a:lnTo>
                  <a:cubicBezTo>
                    <a:pt x="8215" y="191"/>
                    <a:pt x="8168" y="96"/>
                    <a:pt x="8168" y="1"/>
                  </a:cubicBezTo>
                  <a:close/>
                  <a:moveTo>
                    <a:pt x="36" y="3998"/>
                  </a:moveTo>
                  <a:lnTo>
                    <a:pt x="0" y="4025"/>
                  </a:lnTo>
                  <a:cubicBezTo>
                    <a:pt x="13" y="4017"/>
                    <a:pt x="25" y="4008"/>
                    <a:pt x="36" y="3998"/>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5924825" y="3842875"/>
              <a:ext cx="244400" cy="112525"/>
            </a:xfrm>
            <a:custGeom>
              <a:avLst/>
              <a:gdLst/>
              <a:ahLst/>
              <a:cxnLst/>
              <a:rect l="l" t="t" r="r" b="b"/>
              <a:pathLst>
                <a:path w="9776" h="4501" extrusionOk="0">
                  <a:moveTo>
                    <a:pt x="9776" y="179"/>
                  </a:moveTo>
                  <a:lnTo>
                    <a:pt x="9744" y="195"/>
                  </a:lnTo>
                  <a:lnTo>
                    <a:pt x="9744" y="195"/>
                  </a:lnTo>
                  <a:cubicBezTo>
                    <a:pt x="9757" y="192"/>
                    <a:pt x="9768" y="187"/>
                    <a:pt x="9776" y="179"/>
                  </a:cubicBezTo>
                  <a:close/>
                  <a:moveTo>
                    <a:pt x="9454" y="0"/>
                  </a:moveTo>
                  <a:lnTo>
                    <a:pt x="584" y="4024"/>
                  </a:lnTo>
                  <a:lnTo>
                    <a:pt x="1" y="4274"/>
                  </a:lnTo>
                  <a:cubicBezTo>
                    <a:pt x="49" y="4334"/>
                    <a:pt x="84" y="4405"/>
                    <a:pt x="108" y="4489"/>
                  </a:cubicBezTo>
                  <a:lnTo>
                    <a:pt x="227" y="4501"/>
                  </a:lnTo>
                  <a:lnTo>
                    <a:pt x="9657" y="238"/>
                  </a:lnTo>
                  <a:lnTo>
                    <a:pt x="9744" y="195"/>
                  </a:lnTo>
                  <a:lnTo>
                    <a:pt x="9744" y="195"/>
                  </a:lnTo>
                  <a:cubicBezTo>
                    <a:pt x="9738" y="196"/>
                    <a:pt x="9732" y="197"/>
                    <a:pt x="9725" y="197"/>
                  </a:cubicBezTo>
                  <a:cubicBezTo>
                    <a:pt x="9705" y="197"/>
                    <a:pt x="9681" y="191"/>
                    <a:pt x="9657" y="179"/>
                  </a:cubicBezTo>
                  <a:cubicBezTo>
                    <a:pt x="9562" y="167"/>
                    <a:pt x="9478" y="95"/>
                    <a:pt x="945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5926625" y="3955375"/>
              <a:ext cx="339650" cy="35450"/>
            </a:xfrm>
            <a:custGeom>
              <a:avLst/>
              <a:gdLst/>
              <a:ahLst/>
              <a:cxnLst/>
              <a:rect l="l" t="t" r="r" b="b"/>
              <a:pathLst>
                <a:path w="13586" h="1418" extrusionOk="0">
                  <a:moveTo>
                    <a:pt x="48" y="1"/>
                  </a:moveTo>
                  <a:lnTo>
                    <a:pt x="48" y="1"/>
                  </a:lnTo>
                  <a:cubicBezTo>
                    <a:pt x="60" y="60"/>
                    <a:pt x="60" y="108"/>
                    <a:pt x="48" y="167"/>
                  </a:cubicBezTo>
                  <a:lnTo>
                    <a:pt x="0" y="298"/>
                  </a:lnTo>
                  <a:lnTo>
                    <a:pt x="13573" y="1417"/>
                  </a:lnTo>
                  <a:cubicBezTo>
                    <a:pt x="13562" y="1334"/>
                    <a:pt x="13562" y="1263"/>
                    <a:pt x="13573" y="1191"/>
                  </a:cubicBezTo>
                  <a:cubicBezTo>
                    <a:pt x="13573" y="1156"/>
                    <a:pt x="13585" y="1144"/>
                    <a:pt x="13585" y="1120"/>
                  </a:cubicBezTo>
                  <a:lnTo>
                    <a:pt x="167" y="13"/>
                  </a:lnTo>
                  <a:lnTo>
                    <a:pt x="48"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5920375" y="3963425"/>
              <a:ext cx="554850" cy="615875"/>
            </a:xfrm>
            <a:custGeom>
              <a:avLst/>
              <a:gdLst/>
              <a:ahLst/>
              <a:cxnLst/>
              <a:rect l="l" t="t" r="r" b="b"/>
              <a:pathLst>
                <a:path w="22194" h="24635" extrusionOk="0">
                  <a:moveTo>
                    <a:pt x="227" y="0"/>
                  </a:moveTo>
                  <a:cubicBezTo>
                    <a:pt x="167" y="95"/>
                    <a:pt x="96" y="155"/>
                    <a:pt x="0" y="202"/>
                  </a:cubicBezTo>
                  <a:lnTo>
                    <a:pt x="21967" y="24634"/>
                  </a:lnTo>
                  <a:cubicBezTo>
                    <a:pt x="22027" y="24563"/>
                    <a:pt x="22098" y="24491"/>
                    <a:pt x="22194" y="24444"/>
                  </a:cubicBezTo>
                  <a:lnTo>
                    <a:pt x="227"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a:off x="6287975" y="3999125"/>
              <a:ext cx="141700" cy="223275"/>
            </a:xfrm>
            <a:custGeom>
              <a:avLst/>
              <a:gdLst/>
              <a:ahLst/>
              <a:cxnLst/>
              <a:rect l="l" t="t" r="r" b="b"/>
              <a:pathLst>
                <a:path w="5668" h="8931" extrusionOk="0">
                  <a:moveTo>
                    <a:pt x="251" y="1"/>
                  </a:moveTo>
                  <a:cubicBezTo>
                    <a:pt x="179" y="84"/>
                    <a:pt x="108" y="120"/>
                    <a:pt x="1" y="168"/>
                  </a:cubicBezTo>
                  <a:lnTo>
                    <a:pt x="5418" y="8931"/>
                  </a:lnTo>
                  <a:cubicBezTo>
                    <a:pt x="5489" y="8871"/>
                    <a:pt x="5585" y="8811"/>
                    <a:pt x="5668" y="8788"/>
                  </a:cubicBezTo>
                  <a:lnTo>
                    <a:pt x="25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6385000" y="3756250"/>
              <a:ext cx="29800" cy="175050"/>
            </a:xfrm>
            <a:custGeom>
              <a:avLst/>
              <a:gdLst/>
              <a:ahLst/>
              <a:cxnLst/>
              <a:rect l="l" t="t" r="r" b="b"/>
              <a:pathLst>
                <a:path w="1192" h="7002" extrusionOk="0">
                  <a:moveTo>
                    <a:pt x="287" y="0"/>
                  </a:moveTo>
                  <a:cubicBezTo>
                    <a:pt x="233" y="27"/>
                    <a:pt x="180" y="41"/>
                    <a:pt x="116" y="41"/>
                  </a:cubicBezTo>
                  <a:cubicBezTo>
                    <a:pt x="95" y="41"/>
                    <a:pt x="72" y="39"/>
                    <a:pt x="49" y="36"/>
                  </a:cubicBezTo>
                  <a:cubicBezTo>
                    <a:pt x="37" y="36"/>
                    <a:pt x="25" y="12"/>
                    <a:pt x="1" y="12"/>
                  </a:cubicBezTo>
                  <a:lnTo>
                    <a:pt x="537" y="4108"/>
                  </a:lnTo>
                  <a:lnTo>
                    <a:pt x="584" y="4477"/>
                  </a:lnTo>
                  <a:lnTo>
                    <a:pt x="918" y="7001"/>
                  </a:lnTo>
                  <a:lnTo>
                    <a:pt x="1192" y="6882"/>
                  </a:lnTo>
                  <a:lnTo>
                    <a:pt x="834" y="4203"/>
                  </a:lnTo>
                  <a:lnTo>
                    <a:pt x="799" y="3822"/>
                  </a:lnTo>
                  <a:lnTo>
                    <a:pt x="287"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6414775" y="3936025"/>
              <a:ext cx="1525" cy="1825"/>
            </a:xfrm>
            <a:custGeom>
              <a:avLst/>
              <a:gdLst/>
              <a:ahLst/>
              <a:cxnLst/>
              <a:rect l="l" t="t" r="r" b="b"/>
              <a:pathLst>
                <a:path w="61" h="73" extrusionOk="0">
                  <a:moveTo>
                    <a:pt x="48" y="1"/>
                  </a:moveTo>
                  <a:lnTo>
                    <a:pt x="1" y="13"/>
                  </a:lnTo>
                  <a:cubicBezTo>
                    <a:pt x="24" y="25"/>
                    <a:pt x="48" y="48"/>
                    <a:pt x="60" y="72"/>
                  </a:cubicBezTo>
                  <a:lnTo>
                    <a:pt x="48"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6410025" y="3943775"/>
              <a:ext cx="42875" cy="272675"/>
            </a:xfrm>
            <a:custGeom>
              <a:avLst/>
              <a:gdLst/>
              <a:ahLst/>
              <a:cxnLst/>
              <a:rect l="l" t="t" r="r" b="b"/>
              <a:pathLst>
                <a:path w="1715" h="10907" extrusionOk="0">
                  <a:moveTo>
                    <a:pt x="298" y="0"/>
                  </a:moveTo>
                  <a:cubicBezTo>
                    <a:pt x="243" y="111"/>
                    <a:pt x="146" y="180"/>
                    <a:pt x="28" y="180"/>
                  </a:cubicBezTo>
                  <a:cubicBezTo>
                    <a:pt x="19" y="180"/>
                    <a:pt x="10" y="180"/>
                    <a:pt x="0" y="179"/>
                  </a:cubicBezTo>
                  <a:lnTo>
                    <a:pt x="0" y="179"/>
                  </a:lnTo>
                  <a:lnTo>
                    <a:pt x="1405" y="10871"/>
                  </a:lnTo>
                  <a:cubicBezTo>
                    <a:pt x="1465" y="10871"/>
                    <a:pt x="1524" y="10871"/>
                    <a:pt x="1596" y="10883"/>
                  </a:cubicBezTo>
                  <a:cubicBezTo>
                    <a:pt x="1619" y="10883"/>
                    <a:pt x="1655" y="10894"/>
                    <a:pt x="1703" y="10906"/>
                  </a:cubicBezTo>
                  <a:cubicBezTo>
                    <a:pt x="1715" y="10894"/>
                    <a:pt x="1715" y="10871"/>
                    <a:pt x="1715" y="10835"/>
                  </a:cubicBezTo>
                  <a:lnTo>
                    <a:pt x="29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6296300" y="3868175"/>
              <a:ext cx="262875" cy="117600"/>
            </a:xfrm>
            <a:custGeom>
              <a:avLst/>
              <a:gdLst/>
              <a:ahLst/>
              <a:cxnLst/>
              <a:rect l="l" t="t" r="r" b="b"/>
              <a:pathLst>
                <a:path w="10515" h="4704" extrusionOk="0">
                  <a:moveTo>
                    <a:pt x="10395" y="0"/>
                  </a:moveTo>
                  <a:lnTo>
                    <a:pt x="4763" y="2381"/>
                  </a:lnTo>
                  <a:lnTo>
                    <a:pt x="4478" y="2500"/>
                  </a:lnTo>
                  <a:lnTo>
                    <a:pt x="60" y="4382"/>
                  </a:lnTo>
                  <a:lnTo>
                    <a:pt x="1" y="4429"/>
                  </a:lnTo>
                  <a:cubicBezTo>
                    <a:pt x="60" y="4513"/>
                    <a:pt x="84" y="4608"/>
                    <a:pt x="96" y="4703"/>
                  </a:cubicBezTo>
                  <a:lnTo>
                    <a:pt x="4299" y="2917"/>
                  </a:lnTo>
                  <a:lnTo>
                    <a:pt x="4299" y="2893"/>
                  </a:lnTo>
                  <a:cubicBezTo>
                    <a:pt x="4321" y="2748"/>
                    <a:pt x="4459" y="2666"/>
                    <a:pt x="4584" y="2666"/>
                  </a:cubicBezTo>
                  <a:cubicBezTo>
                    <a:pt x="4592" y="2666"/>
                    <a:pt x="4600" y="2666"/>
                    <a:pt x="4609" y="2667"/>
                  </a:cubicBezTo>
                  <a:cubicBezTo>
                    <a:pt x="4656" y="2679"/>
                    <a:pt x="4704" y="2703"/>
                    <a:pt x="4728" y="2727"/>
                  </a:cubicBezTo>
                  <a:lnTo>
                    <a:pt x="4775" y="2715"/>
                  </a:lnTo>
                  <a:lnTo>
                    <a:pt x="10514" y="274"/>
                  </a:lnTo>
                  <a:lnTo>
                    <a:pt x="10443" y="226"/>
                  </a:lnTo>
                  <a:cubicBezTo>
                    <a:pt x="10431" y="226"/>
                    <a:pt x="10431" y="214"/>
                    <a:pt x="10431" y="214"/>
                  </a:cubicBezTo>
                  <a:lnTo>
                    <a:pt x="10431" y="191"/>
                  </a:lnTo>
                  <a:cubicBezTo>
                    <a:pt x="10431" y="191"/>
                    <a:pt x="10431" y="179"/>
                    <a:pt x="10419" y="179"/>
                  </a:cubicBezTo>
                  <a:lnTo>
                    <a:pt x="10419" y="167"/>
                  </a:lnTo>
                  <a:lnTo>
                    <a:pt x="10419" y="155"/>
                  </a:lnTo>
                  <a:lnTo>
                    <a:pt x="10419" y="131"/>
                  </a:lnTo>
                  <a:lnTo>
                    <a:pt x="10419" y="119"/>
                  </a:lnTo>
                  <a:lnTo>
                    <a:pt x="1039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6562125" y="3681225"/>
              <a:ext cx="131575" cy="189050"/>
            </a:xfrm>
            <a:custGeom>
              <a:avLst/>
              <a:gdLst/>
              <a:ahLst/>
              <a:cxnLst/>
              <a:rect l="l" t="t" r="r" b="b"/>
              <a:pathLst>
                <a:path w="5263" h="7562" extrusionOk="0">
                  <a:moveTo>
                    <a:pt x="5263" y="1"/>
                  </a:moveTo>
                  <a:lnTo>
                    <a:pt x="0" y="7216"/>
                  </a:lnTo>
                  <a:lnTo>
                    <a:pt x="48" y="7502"/>
                  </a:lnTo>
                  <a:lnTo>
                    <a:pt x="119" y="7561"/>
                  </a:lnTo>
                  <a:lnTo>
                    <a:pt x="5263" y="501"/>
                  </a:lnTo>
                  <a:lnTo>
                    <a:pt x="526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6533550" y="3734225"/>
              <a:ext cx="29775" cy="137825"/>
            </a:xfrm>
            <a:custGeom>
              <a:avLst/>
              <a:gdLst/>
              <a:ahLst/>
              <a:cxnLst/>
              <a:rect l="l" t="t" r="r" b="b"/>
              <a:pathLst>
                <a:path w="1191" h="5513" extrusionOk="0">
                  <a:moveTo>
                    <a:pt x="286" y="0"/>
                  </a:moveTo>
                  <a:cubicBezTo>
                    <a:pt x="191" y="48"/>
                    <a:pt x="107" y="84"/>
                    <a:pt x="0" y="84"/>
                  </a:cubicBezTo>
                  <a:lnTo>
                    <a:pt x="893" y="5382"/>
                  </a:lnTo>
                  <a:lnTo>
                    <a:pt x="901" y="5464"/>
                  </a:lnTo>
                  <a:lnTo>
                    <a:pt x="901" y="5464"/>
                  </a:lnTo>
                  <a:cubicBezTo>
                    <a:pt x="904" y="5435"/>
                    <a:pt x="918" y="5409"/>
                    <a:pt x="941" y="5394"/>
                  </a:cubicBezTo>
                  <a:cubicBezTo>
                    <a:pt x="971" y="5356"/>
                    <a:pt x="1016" y="5327"/>
                    <a:pt x="1063" y="5327"/>
                  </a:cubicBezTo>
                  <a:cubicBezTo>
                    <a:pt x="1090" y="5327"/>
                    <a:pt x="1117" y="5337"/>
                    <a:pt x="1143" y="5358"/>
                  </a:cubicBezTo>
                  <a:lnTo>
                    <a:pt x="1191" y="5394"/>
                  </a:lnTo>
                  <a:lnTo>
                    <a:pt x="1143" y="5108"/>
                  </a:lnTo>
                  <a:lnTo>
                    <a:pt x="286" y="0"/>
                  </a:lnTo>
                  <a:close/>
                  <a:moveTo>
                    <a:pt x="901" y="5464"/>
                  </a:moveTo>
                  <a:lnTo>
                    <a:pt x="901" y="5464"/>
                  </a:lnTo>
                  <a:cubicBezTo>
                    <a:pt x="900" y="5479"/>
                    <a:pt x="901" y="5496"/>
                    <a:pt x="905" y="5513"/>
                  </a:cubicBezTo>
                  <a:lnTo>
                    <a:pt x="905" y="5501"/>
                  </a:lnTo>
                  <a:lnTo>
                    <a:pt x="901" y="5464"/>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6557650" y="3873825"/>
              <a:ext cx="25" cy="25"/>
            </a:xfrm>
            <a:custGeom>
              <a:avLst/>
              <a:gdLst/>
              <a:ahLst/>
              <a:cxnLst/>
              <a:rect l="l" t="t" r="r" b="b"/>
              <a:pathLst>
                <a:path w="1" h="1" extrusionOk="0">
                  <a:moveTo>
                    <a:pt x="1" y="0"/>
                  </a:move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6679700" y="3952700"/>
              <a:ext cx="14000" cy="17300"/>
            </a:xfrm>
            <a:custGeom>
              <a:avLst/>
              <a:gdLst/>
              <a:ahLst/>
              <a:cxnLst/>
              <a:rect l="l" t="t" r="r" b="b"/>
              <a:pathLst>
                <a:path w="560" h="692" extrusionOk="0">
                  <a:moveTo>
                    <a:pt x="84" y="0"/>
                  </a:moveTo>
                  <a:lnTo>
                    <a:pt x="0" y="298"/>
                  </a:lnTo>
                  <a:lnTo>
                    <a:pt x="560" y="691"/>
                  </a:lnTo>
                  <a:lnTo>
                    <a:pt x="560" y="334"/>
                  </a:lnTo>
                  <a:lnTo>
                    <a:pt x="84"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6555875" y="3867675"/>
              <a:ext cx="119375" cy="88025"/>
            </a:xfrm>
            <a:custGeom>
              <a:avLst/>
              <a:gdLst/>
              <a:ahLst/>
              <a:cxnLst/>
              <a:rect l="l" t="t" r="r" b="b"/>
              <a:pathLst>
                <a:path w="4775" h="3521" extrusionOk="0">
                  <a:moveTo>
                    <a:pt x="157" y="0"/>
                  </a:moveTo>
                  <a:cubicBezTo>
                    <a:pt x="107" y="0"/>
                    <a:pt x="54" y="19"/>
                    <a:pt x="24" y="56"/>
                  </a:cubicBezTo>
                  <a:cubicBezTo>
                    <a:pt x="0" y="80"/>
                    <a:pt x="0" y="127"/>
                    <a:pt x="0" y="175"/>
                  </a:cubicBezTo>
                  <a:cubicBezTo>
                    <a:pt x="4" y="171"/>
                    <a:pt x="6" y="170"/>
                    <a:pt x="8" y="170"/>
                  </a:cubicBezTo>
                  <a:cubicBezTo>
                    <a:pt x="12" y="170"/>
                    <a:pt x="12" y="178"/>
                    <a:pt x="12" y="187"/>
                  </a:cubicBezTo>
                  <a:cubicBezTo>
                    <a:pt x="24" y="199"/>
                    <a:pt x="24" y="199"/>
                    <a:pt x="24" y="222"/>
                  </a:cubicBezTo>
                  <a:cubicBezTo>
                    <a:pt x="24" y="222"/>
                    <a:pt x="24" y="234"/>
                    <a:pt x="48" y="234"/>
                  </a:cubicBezTo>
                  <a:lnTo>
                    <a:pt x="48" y="246"/>
                  </a:lnTo>
                  <a:lnTo>
                    <a:pt x="60" y="258"/>
                  </a:lnTo>
                  <a:lnTo>
                    <a:pt x="131" y="306"/>
                  </a:lnTo>
                  <a:lnTo>
                    <a:pt x="4691" y="3521"/>
                  </a:lnTo>
                  <a:lnTo>
                    <a:pt x="4775" y="3223"/>
                  </a:lnTo>
                  <a:lnTo>
                    <a:pt x="357" y="103"/>
                  </a:lnTo>
                  <a:lnTo>
                    <a:pt x="286" y="56"/>
                  </a:lnTo>
                  <a:lnTo>
                    <a:pt x="238" y="20"/>
                  </a:lnTo>
                  <a:cubicBezTo>
                    <a:pt x="216" y="7"/>
                    <a:pt x="187" y="0"/>
                    <a:pt x="157"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6604375" y="4211350"/>
              <a:ext cx="3600" cy="2725"/>
            </a:xfrm>
            <a:custGeom>
              <a:avLst/>
              <a:gdLst/>
              <a:ahLst/>
              <a:cxnLst/>
              <a:rect l="l" t="t" r="r" b="b"/>
              <a:pathLst>
                <a:path w="144" h="109" extrusionOk="0">
                  <a:moveTo>
                    <a:pt x="25" y="1"/>
                  </a:moveTo>
                  <a:lnTo>
                    <a:pt x="1" y="108"/>
                  </a:lnTo>
                  <a:cubicBezTo>
                    <a:pt x="60" y="108"/>
                    <a:pt x="120" y="72"/>
                    <a:pt x="144" y="13"/>
                  </a:cubicBezTo>
                  <a:cubicBezTo>
                    <a:pt x="96" y="1"/>
                    <a:pt x="72" y="1"/>
                    <a:pt x="25"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6613600" y="3885425"/>
              <a:ext cx="80400" cy="282800"/>
            </a:xfrm>
            <a:custGeom>
              <a:avLst/>
              <a:gdLst/>
              <a:ahLst/>
              <a:cxnLst/>
              <a:rect l="l" t="t" r="r" b="b"/>
              <a:pathLst>
                <a:path w="3216" h="11312" extrusionOk="0">
                  <a:moveTo>
                    <a:pt x="3216" y="1"/>
                  </a:moveTo>
                  <a:lnTo>
                    <a:pt x="2489" y="2525"/>
                  </a:lnTo>
                  <a:lnTo>
                    <a:pt x="2394" y="2811"/>
                  </a:lnTo>
                  <a:lnTo>
                    <a:pt x="1" y="11204"/>
                  </a:lnTo>
                  <a:cubicBezTo>
                    <a:pt x="108" y="11216"/>
                    <a:pt x="191" y="11252"/>
                    <a:pt x="287" y="11312"/>
                  </a:cubicBezTo>
                  <a:lnTo>
                    <a:pt x="2644" y="3001"/>
                  </a:lnTo>
                  <a:lnTo>
                    <a:pt x="2739" y="2703"/>
                  </a:lnTo>
                  <a:lnTo>
                    <a:pt x="3216" y="1072"/>
                  </a:lnTo>
                  <a:lnTo>
                    <a:pt x="3216"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6443950" y="4280425"/>
              <a:ext cx="42875" cy="292625"/>
            </a:xfrm>
            <a:custGeom>
              <a:avLst/>
              <a:gdLst/>
              <a:ahLst/>
              <a:cxnLst/>
              <a:rect l="l" t="t" r="r" b="b"/>
              <a:pathLst>
                <a:path w="1715" h="11705" extrusionOk="0">
                  <a:moveTo>
                    <a:pt x="298" y="0"/>
                  </a:moveTo>
                  <a:cubicBezTo>
                    <a:pt x="191" y="36"/>
                    <a:pt x="108" y="48"/>
                    <a:pt x="0" y="48"/>
                  </a:cubicBezTo>
                  <a:lnTo>
                    <a:pt x="1417" y="11704"/>
                  </a:lnTo>
                  <a:cubicBezTo>
                    <a:pt x="1475" y="11696"/>
                    <a:pt x="1538" y="11682"/>
                    <a:pt x="1599" y="11682"/>
                  </a:cubicBezTo>
                  <a:cubicBezTo>
                    <a:pt x="1626" y="11682"/>
                    <a:pt x="1653" y="11685"/>
                    <a:pt x="1679" y="11692"/>
                  </a:cubicBezTo>
                  <a:lnTo>
                    <a:pt x="1715" y="11692"/>
                  </a:lnTo>
                  <a:lnTo>
                    <a:pt x="29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6486800" y="4208675"/>
              <a:ext cx="118200" cy="365250"/>
            </a:xfrm>
            <a:custGeom>
              <a:avLst/>
              <a:gdLst/>
              <a:ahLst/>
              <a:cxnLst/>
              <a:rect l="l" t="t" r="r" b="b"/>
              <a:pathLst>
                <a:path w="4728" h="14610" extrusionOk="0">
                  <a:moveTo>
                    <a:pt x="4442" y="1"/>
                  </a:moveTo>
                  <a:lnTo>
                    <a:pt x="1" y="14574"/>
                  </a:lnTo>
                  <a:cubicBezTo>
                    <a:pt x="37" y="14586"/>
                    <a:pt x="84" y="14586"/>
                    <a:pt x="108" y="14610"/>
                  </a:cubicBezTo>
                  <a:lnTo>
                    <a:pt x="430" y="14181"/>
                  </a:lnTo>
                  <a:lnTo>
                    <a:pt x="4704" y="215"/>
                  </a:lnTo>
                  <a:lnTo>
                    <a:pt x="4728" y="108"/>
                  </a:lnTo>
                  <a:cubicBezTo>
                    <a:pt x="4621" y="96"/>
                    <a:pt x="4537" y="48"/>
                    <a:pt x="4442"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6475500" y="4189625"/>
              <a:ext cx="112550" cy="56575"/>
            </a:xfrm>
            <a:custGeom>
              <a:avLst/>
              <a:gdLst/>
              <a:ahLst/>
              <a:cxnLst/>
              <a:rect l="l" t="t" r="r" b="b"/>
              <a:pathLst>
                <a:path w="4502" h="2263" extrusionOk="0">
                  <a:moveTo>
                    <a:pt x="4418" y="1"/>
                  </a:moveTo>
                  <a:lnTo>
                    <a:pt x="0" y="1965"/>
                  </a:lnTo>
                  <a:cubicBezTo>
                    <a:pt x="36" y="2061"/>
                    <a:pt x="48" y="2168"/>
                    <a:pt x="60" y="2263"/>
                  </a:cubicBezTo>
                  <a:lnTo>
                    <a:pt x="4501" y="298"/>
                  </a:lnTo>
                  <a:cubicBezTo>
                    <a:pt x="4453" y="215"/>
                    <a:pt x="4442" y="108"/>
                    <a:pt x="4418"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6626125" y="4142000"/>
              <a:ext cx="67575" cy="36350"/>
            </a:xfrm>
            <a:custGeom>
              <a:avLst/>
              <a:gdLst/>
              <a:ahLst/>
              <a:cxnLst/>
              <a:rect l="l" t="t" r="r" b="b"/>
              <a:pathLst>
                <a:path w="2703" h="1454" extrusionOk="0">
                  <a:moveTo>
                    <a:pt x="2703" y="1"/>
                  </a:moveTo>
                  <a:lnTo>
                    <a:pt x="0" y="1191"/>
                  </a:lnTo>
                  <a:cubicBezTo>
                    <a:pt x="60" y="1287"/>
                    <a:pt x="119" y="1358"/>
                    <a:pt x="167" y="1453"/>
                  </a:cubicBezTo>
                  <a:lnTo>
                    <a:pt x="2703" y="334"/>
                  </a:lnTo>
                  <a:lnTo>
                    <a:pt x="270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6489775" y="4289950"/>
              <a:ext cx="203925" cy="288750"/>
            </a:xfrm>
            <a:custGeom>
              <a:avLst/>
              <a:gdLst/>
              <a:ahLst/>
              <a:cxnLst/>
              <a:rect l="l" t="t" r="r" b="b"/>
              <a:pathLst>
                <a:path w="8157" h="11550" extrusionOk="0">
                  <a:moveTo>
                    <a:pt x="8157" y="0"/>
                  </a:moveTo>
                  <a:lnTo>
                    <a:pt x="311" y="10930"/>
                  </a:lnTo>
                  <a:lnTo>
                    <a:pt x="1" y="11371"/>
                  </a:lnTo>
                  <a:cubicBezTo>
                    <a:pt x="84" y="11406"/>
                    <a:pt x="180" y="11466"/>
                    <a:pt x="239" y="11549"/>
                  </a:cubicBezTo>
                  <a:lnTo>
                    <a:pt x="8157" y="500"/>
                  </a:lnTo>
                  <a:lnTo>
                    <a:pt x="8157"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6585925" y="4164825"/>
              <a:ext cx="47350" cy="46925"/>
            </a:xfrm>
            <a:custGeom>
              <a:avLst/>
              <a:gdLst/>
              <a:ahLst/>
              <a:cxnLst/>
              <a:rect l="l" t="t" r="r" b="b"/>
              <a:pathLst>
                <a:path w="1894" h="1877" extrusionOk="0">
                  <a:moveTo>
                    <a:pt x="941" y="0"/>
                  </a:moveTo>
                  <a:cubicBezTo>
                    <a:pt x="489" y="0"/>
                    <a:pt x="98" y="315"/>
                    <a:pt x="25" y="779"/>
                  </a:cubicBezTo>
                  <a:cubicBezTo>
                    <a:pt x="1" y="850"/>
                    <a:pt x="1" y="921"/>
                    <a:pt x="1" y="993"/>
                  </a:cubicBezTo>
                  <a:cubicBezTo>
                    <a:pt x="1" y="1100"/>
                    <a:pt x="36" y="1195"/>
                    <a:pt x="84" y="1290"/>
                  </a:cubicBezTo>
                  <a:cubicBezTo>
                    <a:pt x="155" y="1493"/>
                    <a:pt x="298" y="1648"/>
                    <a:pt x="501" y="1755"/>
                  </a:cubicBezTo>
                  <a:cubicBezTo>
                    <a:pt x="584" y="1802"/>
                    <a:pt x="679" y="1826"/>
                    <a:pt x="775" y="1862"/>
                  </a:cubicBezTo>
                  <a:cubicBezTo>
                    <a:pt x="810" y="1862"/>
                    <a:pt x="858" y="1874"/>
                    <a:pt x="882" y="1874"/>
                  </a:cubicBezTo>
                  <a:cubicBezTo>
                    <a:pt x="905" y="1876"/>
                    <a:pt x="927" y="1876"/>
                    <a:pt x="950" y="1876"/>
                  </a:cubicBezTo>
                  <a:cubicBezTo>
                    <a:pt x="1387" y="1876"/>
                    <a:pt x="1779" y="1553"/>
                    <a:pt x="1870" y="1112"/>
                  </a:cubicBezTo>
                  <a:cubicBezTo>
                    <a:pt x="1894" y="921"/>
                    <a:pt x="1870" y="719"/>
                    <a:pt x="1787" y="552"/>
                  </a:cubicBezTo>
                  <a:cubicBezTo>
                    <a:pt x="1751" y="457"/>
                    <a:pt x="1691" y="374"/>
                    <a:pt x="1632" y="302"/>
                  </a:cubicBezTo>
                  <a:cubicBezTo>
                    <a:pt x="1572" y="219"/>
                    <a:pt x="1477" y="159"/>
                    <a:pt x="1406" y="124"/>
                  </a:cubicBezTo>
                  <a:cubicBezTo>
                    <a:pt x="1310" y="76"/>
                    <a:pt x="1227" y="40"/>
                    <a:pt x="1120" y="17"/>
                  </a:cubicBezTo>
                  <a:cubicBezTo>
                    <a:pt x="1060" y="6"/>
                    <a:pt x="1000" y="0"/>
                    <a:pt x="941"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6407925" y="4215525"/>
              <a:ext cx="69375" cy="65800"/>
            </a:xfrm>
            <a:custGeom>
              <a:avLst/>
              <a:gdLst/>
              <a:ahLst/>
              <a:cxnLst/>
              <a:rect l="l" t="t" r="r" b="b"/>
              <a:pathLst>
                <a:path w="2775" h="2632" extrusionOk="0">
                  <a:moveTo>
                    <a:pt x="1489" y="1"/>
                  </a:moveTo>
                  <a:cubicBezTo>
                    <a:pt x="1263" y="1"/>
                    <a:pt x="1049" y="36"/>
                    <a:pt x="870" y="120"/>
                  </a:cubicBezTo>
                  <a:cubicBezTo>
                    <a:pt x="787" y="155"/>
                    <a:pt x="691" y="203"/>
                    <a:pt x="620" y="263"/>
                  </a:cubicBezTo>
                  <a:cubicBezTo>
                    <a:pt x="370" y="453"/>
                    <a:pt x="191" y="739"/>
                    <a:pt x="132" y="1060"/>
                  </a:cubicBezTo>
                  <a:cubicBezTo>
                    <a:pt x="1" y="1775"/>
                    <a:pt x="477" y="2477"/>
                    <a:pt x="1203" y="2608"/>
                  </a:cubicBezTo>
                  <a:cubicBezTo>
                    <a:pt x="1275" y="2632"/>
                    <a:pt x="1370" y="2632"/>
                    <a:pt x="1441" y="2632"/>
                  </a:cubicBezTo>
                  <a:cubicBezTo>
                    <a:pt x="1549" y="2632"/>
                    <a:pt x="1632" y="2608"/>
                    <a:pt x="1739" y="2596"/>
                  </a:cubicBezTo>
                  <a:cubicBezTo>
                    <a:pt x="2239" y="2477"/>
                    <a:pt x="2644" y="2072"/>
                    <a:pt x="2751" y="1537"/>
                  </a:cubicBezTo>
                  <a:cubicBezTo>
                    <a:pt x="2763" y="1441"/>
                    <a:pt x="2775" y="1322"/>
                    <a:pt x="2763" y="1215"/>
                  </a:cubicBezTo>
                  <a:cubicBezTo>
                    <a:pt x="2763" y="1108"/>
                    <a:pt x="2739" y="1001"/>
                    <a:pt x="2703" y="917"/>
                  </a:cubicBezTo>
                  <a:cubicBezTo>
                    <a:pt x="2573" y="501"/>
                    <a:pt x="2227" y="155"/>
                    <a:pt x="1787" y="36"/>
                  </a:cubicBezTo>
                  <a:cubicBezTo>
                    <a:pt x="1751" y="24"/>
                    <a:pt x="1727" y="24"/>
                    <a:pt x="1680" y="13"/>
                  </a:cubicBezTo>
                  <a:cubicBezTo>
                    <a:pt x="1620" y="1"/>
                    <a:pt x="1560" y="1"/>
                    <a:pt x="1489"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4666950" y="3657525"/>
              <a:ext cx="11925" cy="12150"/>
            </a:xfrm>
            <a:custGeom>
              <a:avLst/>
              <a:gdLst/>
              <a:ahLst/>
              <a:cxnLst/>
              <a:rect l="l" t="t" r="r" b="b"/>
              <a:pathLst>
                <a:path w="477" h="486" extrusionOk="0">
                  <a:moveTo>
                    <a:pt x="233" y="1"/>
                  </a:moveTo>
                  <a:cubicBezTo>
                    <a:pt x="128" y="1"/>
                    <a:pt x="22" y="87"/>
                    <a:pt x="12" y="199"/>
                  </a:cubicBezTo>
                  <a:cubicBezTo>
                    <a:pt x="0" y="247"/>
                    <a:pt x="12" y="306"/>
                    <a:pt x="24" y="354"/>
                  </a:cubicBezTo>
                  <a:cubicBezTo>
                    <a:pt x="60" y="413"/>
                    <a:pt x="119" y="461"/>
                    <a:pt x="203" y="485"/>
                  </a:cubicBezTo>
                  <a:cubicBezTo>
                    <a:pt x="213" y="486"/>
                    <a:pt x="223" y="486"/>
                    <a:pt x="233" y="486"/>
                  </a:cubicBezTo>
                  <a:cubicBezTo>
                    <a:pt x="362" y="486"/>
                    <a:pt x="465" y="416"/>
                    <a:pt x="476" y="294"/>
                  </a:cubicBezTo>
                  <a:lnTo>
                    <a:pt x="476" y="187"/>
                  </a:lnTo>
                  <a:cubicBezTo>
                    <a:pt x="429" y="92"/>
                    <a:pt x="369" y="20"/>
                    <a:pt x="286" y="8"/>
                  </a:cubicBezTo>
                  <a:cubicBezTo>
                    <a:pt x="269" y="3"/>
                    <a:pt x="251" y="1"/>
                    <a:pt x="233"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5526275" y="3907750"/>
              <a:ext cx="25325" cy="23650"/>
            </a:xfrm>
            <a:custGeom>
              <a:avLst/>
              <a:gdLst/>
              <a:ahLst/>
              <a:cxnLst/>
              <a:rect l="l" t="t" r="r" b="b"/>
              <a:pathLst>
                <a:path w="1013" h="946" extrusionOk="0">
                  <a:moveTo>
                    <a:pt x="512" y="1"/>
                  </a:moveTo>
                  <a:cubicBezTo>
                    <a:pt x="286" y="13"/>
                    <a:pt x="84" y="167"/>
                    <a:pt x="48" y="382"/>
                  </a:cubicBezTo>
                  <a:cubicBezTo>
                    <a:pt x="0" y="644"/>
                    <a:pt x="179" y="894"/>
                    <a:pt x="441" y="941"/>
                  </a:cubicBezTo>
                  <a:cubicBezTo>
                    <a:pt x="462" y="944"/>
                    <a:pt x="484" y="946"/>
                    <a:pt x="505" y="946"/>
                  </a:cubicBezTo>
                  <a:cubicBezTo>
                    <a:pt x="732" y="946"/>
                    <a:pt x="945" y="777"/>
                    <a:pt x="989" y="548"/>
                  </a:cubicBezTo>
                  <a:cubicBezTo>
                    <a:pt x="1012" y="370"/>
                    <a:pt x="941" y="191"/>
                    <a:pt x="798" y="84"/>
                  </a:cubicBezTo>
                  <a:cubicBezTo>
                    <a:pt x="739" y="48"/>
                    <a:pt x="679" y="13"/>
                    <a:pt x="584"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6515675" y="3702325"/>
              <a:ext cx="35450" cy="33100"/>
            </a:xfrm>
            <a:custGeom>
              <a:avLst/>
              <a:gdLst/>
              <a:ahLst/>
              <a:cxnLst/>
              <a:rect l="l" t="t" r="r" b="b"/>
              <a:pathLst>
                <a:path w="1418" h="1324" extrusionOk="0">
                  <a:moveTo>
                    <a:pt x="679" y="0"/>
                  </a:moveTo>
                  <a:cubicBezTo>
                    <a:pt x="563" y="0"/>
                    <a:pt x="454" y="33"/>
                    <a:pt x="358" y="86"/>
                  </a:cubicBezTo>
                  <a:cubicBezTo>
                    <a:pt x="275" y="133"/>
                    <a:pt x="191" y="205"/>
                    <a:pt x="132" y="276"/>
                  </a:cubicBezTo>
                  <a:cubicBezTo>
                    <a:pt x="96" y="360"/>
                    <a:pt x="48" y="443"/>
                    <a:pt x="37" y="538"/>
                  </a:cubicBezTo>
                  <a:cubicBezTo>
                    <a:pt x="1" y="717"/>
                    <a:pt x="48" y="907"/>
                    <a:pt x="156" y="1038"/>
                  </a:cubicBezTo>
                  <a:cubicBezTo>
                    <a:pt x="215" y="1145"/>
                    <a:pt x="287" y="1205"/>
                    <a:pt x="370" y="1252"/>
                  </a:cubicBezTo>
                  <a:cubicBezTo>
                    <a:pt x="429" y="1276"/>
                    <a:pt x="513" y="1312"/>
                    <a:pt x="572" y="1312"/>
                  </a:cubicBezTo>
                  <a:cubicBezTo>
                    <a:pt x="608" y="1324"/>
                    <a:pt x="656" y="1324"/>
                    <a:pt x="703" y="1324"/>
                  </a:cubicBezTo>
                  <a:cubicBezTo>
                    <a:pt x="810" y="1324"/>
                    <a:pt x="894" y="1300"/>
                    <a:pt x="989" y="1252"/>
                  </a:cubicBezTo>
                  <a:cubicBezTo>
                    <a:pt x="1168" y="1157"/>
                    <a:pt x="1299" y="979"/>
                    <a:pt x="1346" y="776"/>
                  </a:cubicBezTo>
                  <a:cubicBezTo>
                    <a:pt x="1418" y="419"/>
                    <a:pt x="1168" y="62"/>
                    <a:pt x="810" y="14"/>
                  </a:cubicBezTo>
                  <a:cubicBezTo>
                    <a:pt x="766" y="5"/>
                    <a:pt x="722" y="0"/>
                    <a:pt x="679"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6265350" y="3971075"/>
              <a:ext cx="33375" cy="33075"/>
            </a:xfrm>
            <a:custGeom>
              <a:avLst/>
              <a:gdLst/>
              <a:ahLst/>
              <a:cxnLst/>
              <a:rect l="l" t="t" r="r" b="b"/>
              <a:pathLst>
                <a:path w="1335" h="1323" extrusionOk="0">
                  <a:moveTo>
                    <a:pt x="652" y="1"/>
                  </a:moveTo>
                  <a:cubicBezTo>
                    <a:pt x="556" y="1"/>
                    <a:pt x="466" y="26"/>
                    <a:pt x="382" y="51"/>
                  </a:cubicBezTo>
                  <a:cubicBezTo>
                    <a:pt x="298" y="99"/>
                    <a:pt x="227" y="158"/>
                    <a:pt x="144" y="230"/>
                  </a:cubicBezTo>
                  <a:cubicBezTo>
                    <a:pt x="84" y="289"/>
                    <a:pt x="48" y="385"/>
                    <a:pt x="24" y="468"/>
                  </a:cubicBezTo>
                  <a:cubicBezTo>
                    <a:pt x="24" y="504"/>
                    <a:pt x="13" y="516"/>
                    <a:pt x="13" y="551"/>
                  </a:cubicBezTo>
                  <a:cubicBezTo>
                    <a:pt x="1" y="623"/>
                    <a:pt x="1" y="694"/>
                    <a:pt x="13" y="766"/>
                  </a:cubicBezTo>
                  <a:cubicBezTo>
                    <a:pt x="60" y="1039"/>
                    <a:pt x="263" y="1278"/>
                    <a:pt x="548" y="1301"/>
                  </a:cubicBezTo>
                  <a:cubicBezTo>
                    <a:pt x="595" y="1316"/>
                    <a:pt x="642" y="1322"/>
                    <a:pt x="689" y="1322"/>
                  </a:cubicBezTo>
                  <a:cubicBezTo>
                    <a:pt x="759" y="1322"/>
                    <a:pt x="829" y="1306"/>
                    <a:pt x="894" y="1278"/>
                  </a:cubicBezTo>
                  <a:cubicBezTo>
                    <a:pt x="977" y="1242"/>
                    <a:pt x="1072" y="1182"/>
                    <a:pt x="1144" y="1111"/>
                  </a:cubicBezTo>
                  <a:cubicBezTo>
                    <a:pt x="1251" y="1039"/>
                    <a:pt x="1310" y="920"/>
                    <a:pt x="1322" y="789"/>
                  </a:cubicBezTo>
                  <a:cubicBezTo>
                    <a:pt x="1334" y="706"/>
                    <a:pt x="1334" y="647"/>
                    <a:pt x="1322" y="575"/>
                  </a:cubicBezTo>
                  <a:cubicBezTo>
                    <a:pt x="1310" y="468"/>
                    <a:pt x="1275" y="385"/>
                    <a:pt x="1215" y="289"/>
                  </a:cubicBezTo>
                  <a:cubicBezTo>
                    <a:pt x="1179" y="218"/>
                    <a:pt x="1096" y="147"/>
                    <a:pt x="1025" y="99"/>
                  </a:cubicBezTo>
                  <a:cubicBezTo>
                    <a:pt x="953" y="51"/>
                    <a:pt x="858" y="27"/>
                    <a:pt x="775" y="16"/>
                  </a:cubicBezTo>
                  <a:cubicBezTo>
                    <a:pt x="733" y="5"/>
                    <a:pt x="692" y="1"/>
                    <a:pt x="652"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6376075" y="3733725"/>
              <a:ext cx="25025" cy="23625"/>
            </a:xfrm>
            <a:custGeom>
              <a:avLst/>
              <a:gdLst/>
              <a:ahLst/>
              <a:cxnLst/>
              <a:rect l="l" t="t" r="r" b="b"/>
              <a:pathLst>
                <a:path w="1001" h="945" extrusionOk="0">
                  <a:moveTo>
                    <a:pt x="490" y="1"/>
                  </a:moveTo>
                  <a:cubicBezTo>
                    <a:pt x="268" y="1"/>
                    <a:pt x="56" y="168"/>
                    <a:pt x="25" y="401"/>
                  </a:cubicBezTo>
                  <a:cubicBezTo>
                    <a:pt x="25" y="425"/>
                    <a:pt x="1" y="473"/>
                    <a:pt x="1" y="497"/>
                  </a:cubicBezTo>
                  <a:cubicBezTo>
                    <a:pt x="1" y="604"/>
                    <a:pt x="48" y="699"/>
                    <a:pt x="108" y="770"/>
                  </a:cubicBezTo>
                  <a:cubicBezTo>
                    <a:pt x="179" y="830"/>
                    <a:pt x="263" y="889"/>
                    <a:pt x="358" y="913"/>
                  </a:cubicBezTo>
                  <a:cubicBezTo>
                    <a:pt x="370" y="913"/>
                    <a:pt x="394" y="937"/>
                    <a:pt x="406" y="937"/>
                  </a:cubicBezTo>
                  <a:cubicBezTo>
                    <a:pt x="436" y="941"/>
                    <a:pt x="467" y="944"/>
                    <a:pt x="497" y="944"/>
                  </a:cubicBezTo>
                  <a:cubicBezTo>
                    <a:pt x="550" y="944"/>
                    <a:pt x="603" y="936"/>
                    <a:pt x="656" y="913"/>
                  </a:cubicBezTo>
                  <a:cubicBezTo>
                    <a:pt x="810" y="854"/>
                    <a:pt x="929" y="723"/>
                    <a:pt x="953" y="556"/>
                  </a:cubicBezTo>
                  <a:cubicBezTo>
                    <a:pt x="1001" y="306"/>
                    <a:pt x="834" y="56"/>
                    <a:pt x="572" y="8"/>
                  </a:cubicBezTo>
                  <a:cubicBezTo>
                    <a:pt x="545" y="3"/>
                    <a:pt x="518" y="1"/>
                    <a:pt x="49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6507050" y="3935025"/>
              <a:ext cx="26225" cy="23850"/>
            </a:xfrm>
            <a:custGeom>
              <a:avLst/>
              <a:gdLst/>
              <a:ahLst/>
              <a:cxnLst/>
              <a:rect l="l" t="t" r="r" b="b"/>
              <a:pathLst>
                <a:path w="1049" h="954" extrusionOk="0">
                  <a:moveTo>
                    <a:pt x="532" y="0"/>
                  </a:moveTo>
                  <a:cubicBezTo>
                    <a:pt x="306" y="0"/>
                    <a:pt x="103" y="169"/>
                    <a:pt x="48" y="398"/>
                  </a:cubicBezTo>
                  <a:cubicBezTo>
                    <a:pt x="1" y="648"/>
                    <a:pt x="167" y="898"/>
                    <a:pt x="441" y="946"/>
                  </a:cubicBezTo>
                  <a:cubicBezTo>
                    <a:pt x="470" y="951"/>
                    <a:pt x="498" y="954"/>
                    <a:pt x="527" y="954"/>
                  </a:cubicBezTo>
                  <a:cubicBezTo>
                    <a:pt x="746" y="954"/>
                    <a:pt x="947" y="796"/>
                    <a:pt x="989" y="565"/>
                  </a:cubicBezTo>
                  <a:cubicBezTo>
                    <a:pt x="1048" y="291"/>
                    <a:pt x="870" y="53"/>
                    <a:pt x="596" y="5"/>
                  </a:cubicBezTo>
                  <a:cubicBezTo>
                    <a:pt x="574" y="2"/>
                    <a:pt x="553" y="0"/>
                    <a:pt x="532"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5903100" y="3945425"/>
              <a:ext cx="25025" cy="23875"/>
            </a:xfrm>
            <a:custGeom>
              <a:avLst/>
              <a:gdLst/>
              <a:ahLst/>
              <a:cxnLst/>
              <a:rect l="l" t="t" r="r" b="b"/>
              <a:pathLst>
                <a:path w="1001" h="955" extrusionOk="0">
                  <a:moveTo>
                    <a:pt x="537" y="0"/>
                  </a:moveTo>
                  <a:cubicBezTo>
                    <a:pt x="497" y="0"/>
                    <a:pt x="457" y="6"/>
                    <a:pt x="417" y="6"/>
                  </a:cubicBezTo>
                  <a:cubicBezTo>
                    <a:pt x="322" y="30"/>
                    <a:pt x="227" y="89"/>
                    <a:pt x="167" y="160"/>
                  </a:cubicBezTo>
                  <a:cubicBezTo>
                    <a:pt x="108" y="220"/>
                    <a:pt x="60" y="303"/>
                    <a:pt x="48" y="399"/>
                  </a:cubicBezTo>
                  <a:cubicBezTo>
                    <a:pt x="1" y="601"/>
                    <a:pt x="120" y="815"/>
                    <a:pt x="298" y="899"/>
                  </a:cubicBezTo>
                  <a:cubicBezTo>
                    <a:pt x="346" y="922"/>
                    <a:pt x="382" y="934"/>
                    <a:pt x="441" y="946"/>
                  </a:cubicBezTo>
                  <a:cubicBezTo>
                    <a:pt x="471" y="951"/>
                    <a:pt x="500" y="954"/>
                    <a:pt x="529" y="954"/>
                  </a:cubicBezTo>
                  <a:cubicBezTo>
                    <a:pt x="570" y="954"/>
                    <a:pt x="609" y="948"/>
                    <a:pt x="644" y="934"/>
                  </a:cubicBezTo>
                  <a:cubicBezTo>
                    <a:pt x="656" y="934"/>
                    <a:pt x="679" y="922"/>
                    <a:pt x="691" y="922"/>
                  </a:cubicBezTo>
                  <a:cubicBezTo>
                    <a:pt x="798" y="887"/>
                    <a:pt x="870" y="815"/>
                    <a:pt x="929" y="720"/>
                  </a:cubicBezTo>
                  <a:cubicBezTo>
                    <a:pt x="929" y="708"/>
                    <a:pt x="941" y="696"/>
                    <a:pt x="941" y="684"/>
                  </a:cubicBezTo>
                  <a:cubicBezTo>
                    <a:pt x="953" y="637"/>
                    <a:pt x="977" y="601"/>
                    <a:pt x="989" y="541"/>
                  </a:cubicBezTo>
                  <a:cubicBezTo>
                    <a:pt x="1001" y="482"/>
                    <a:pt x="1001" y="446"/>
                    <a:pt x="989" y="387"/>
                  </a:cubicBezTo>
                  <a:cubicBezTo>
                    <a:pt x="977" y="303"/>
                    <a:pt x="941" y="232"/>
                    <a:pt x="882" y="172"/>
                  </a:cubicBezTo>
                  <a:cubicBezTo>
                    <a:pt x="810" y="101"/>
                    <a:pt x="727" y="41"/>
                    <a:pt x="596" y="6"/>
                  </a:cubicBezTo>
                  <a:cubicBezTo>
                    <a:pt x="576" y="2"/>
                    <a:pt x="556" y="0"/>
                    <a:pt x="537"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5745650" y="3654300"/>
              <a:ext cx="23825" cy="23825"/>
            </a:xfrm>
            <a:custGeom>
              <a:avLst/>
              <a:gdLst/>
              <a:ahLst/>
              <a:cxnLst/>
              <a:rect l="l" t="t" r="r" b="b"/>
              <a:pathLst>
                <a:path w="953" h="953" extrusionOk="0">
                  <a:moveTo>
                    <a:pt x="471" y="0"/>
                  </a:moveTo>
                  <a:cubicBezTo>
                    <a:pt x="444" y="0"/>
                    <a:pt x="417" y="6"/>
                    <a:pt x="393" y="18"/>
                  </a:cubicBezTo>
                  <a:cubicBezTo>
                    <a:pt x="298" y="30"/>
                    <a:pt x="203" y="78"/>
                    <a:pt x="131" y="149"/>
                  </a:cubicBezTo>
                  <a:cubicBezTo>
                    <a:pt x="72" y="209"/>
                    <a:pt x="24" y="292"/>
                    <a:pt x="0" y="387"/>
                  </a:cubicBezTo>
                  <a:lnTo>
                    <a:pt x="0" y="423"/>
                  </a:lnTo>
                  <a:cubicBezTo>
                    <a:pt x="0" y="518"/>
                    <a:pt x="12" y="626"/>
                    <a:pt x="60" y="721"/>
                  </a:cubicBezTo>
                  <a:cubicBezTo>
                    <a:pt x="131" y="840"/>
                    <a:pt x="238" y="923"/>
                    <a:pt x="381" y="935"/>
                  </a:cubicBezTo>
                  <a:cubicBezTo>
                    <a:pt x="411" y="947"/>
                    <a:pt x="441" y="953"/>
                    <a:pt x="471" y="953"/>
                  </a:cubicBezTo>
                  <a:cubicBezTo>
                    <a:pt x="500" y="953"/>
                    <a:pt x="530" y="947"/>
                    <a:pt x="560" y="935"/>
                  </a:cubicBezTo>
                  <a:cubicBezTo>
                    <a:pt x="667" y="923"/>
                    <a:pt x="750" y="864"/>
                    <a:pt x="810" y="792"/>
                  </a:cubicBezTo>
                  <a:cubicBezTo>
                    <a:pt x="846" y="757"/>
                    <a:pt x="858" y="733"/>
                    <a:pt x="870" y="697"/>
                  </a:cubicBezTo>
                  <a:cubicBezTo>
                    <a:pt x="905" y="661"/>
                    <a:pt x="917" y="614"/>
                    <a:pt x="929" y="554"/>
                  </a:cubicBezTo>
                  <a:cubicBezTo>
                    <a:pt x="953" y="506"/>
                    <a:pt x="953" y="459"/>
                    <a:pt x="929" y="423"/>
                  </a:cubicBezTo>
                  <a:cubicBezTo>
                    <a:pt x="905" y="221"/>
                    <a:pt x="750" y="42"/>
                    <a:pt x="548" y="18"/>
                  </a:cubicBezTo>
                  <a:cubicBezTo>
                    <a:pt x="524" y="6"/>
                    <a:pt x="497" y="0"/>
                    <a:pt x="471"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4724975" y="3627350"/>
              <a:ext cx="23850" cy="23175"/>
            </a:xfrm>
            <a:custGeom>
              <a:avLst/>
              <a:gdLst/>
              <a:ahLst/>
              <a:cxnLst/>
              <a:rect l="l" t="t" r="r" b="b"/>
              <a:pathLst>
                <a:path w="954" h="927" extrusionOk="0">
                  <a:moveTo>
                    <a:pt x="446" y="1"/>
                  </a:moveTo>
                  <a:cubicBezTo>
                    <a:pt x="336" y="1"/>
                    <a:pt x="241" y="44"/>
                    <a:pt x="168" y="108"/>
                  </a:cubicBezTo>
                  <a:cubicBezTo>
                    <a:pt x="120" y="144"/>
                    <a:pt x="84" y="191"/>
                    <a:pt x="60" y="251"/>
                  </a:cubicBezTo>
                  <a:cubicBezTo>
                    <a:pt x="48" y="287"/>
                    <a:pt x="13" y="334"/>
                    <a:pt x="13" y="382"/>
                  </a:cubicBezTo>
                  <a:cubicBezTo>
                    <a:pt x="1" y="453"/>
                    <a:pt x="1" y="513"/>
                    <a:pt x="13" y="572"/>
                  </a:cubicBezTo>
                  <a:cubicBezTo>
                    <a:pt x="60" y="751"/>
                    <a:pt x="191" y="882"/>
                    <a:pt x="382" y="918"/>
                  </a:cubicBezTo>
                  <a:cubicBezTo>
                    <a:pt x="416" y="924"/>
                    <a:pt x="450" y="926"/>
                    <a:pt x="482" y="926"/>
                  </a:cubicBezTo>
                  <a:cubicBezTo>
                    <a:pt x="581" y="926"/>
                    <a:pt x="667" y="898"/>
                    <a:pt x="739" y="834"/>
                  </a:cubicBezTo>
                  <a:cubicBezTo>
                    <a:pt x="822" y="811"/>
                    <a:pt x="882" y="739"/>
                    <a:pt x="906" y="632"/>
                  </a:cubicBezTo>
                  <a:cubicBezTo>
                    <a:pt x="918" y="608"/>
                    <a:pt x="918" y="584"/>
                    <a:pt x="918" y="561"/>
                  </a:cubicBezTo>
                  <a:cubicBezTo>
                    <a:pt x="953" y="441"/>
                    <a:pt x="918" y="334"/>
                    <a:pt x="858" y="227"/>
                  </a:cubicBezTo>
                  <a:cubicBezTo>
                    <a:pt x="799" y="132"/>
                    <a:pt x="715" y="49"/>
                    <a:pt x="596" y="25"/>
                  </a:cubicBezTo>
                  <a:cubicBezTo>
                    <a:pt x="584" y="25"/>
                    <a:pt x="560" y="13"/>
                    <a:pt x="549" y="13"/>
                  </a:cubicBezTo>
                  <a:cubicBezTo>
                    <a:pt x="513" y="5"/>
                    <a:pt x="479" y="1"/>
                    <a:pt x="446"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5094675" y="3924725"/>
              <a:ext cx="25325" cy="23725"/>
            </a:xfrm>
            <a:custGeom>
              <a:avLst/>
              <a:gdLst/>
              <a:ahLst/>
              <a:cxnLst/>
              <a:rect l="l" t="t" r="r" b="b"/>
              <a:pathLst>
                <a:path w="1013" h="949" extrusionOk="0">
                  <a:moveTo>
                    <a:pt x="524" y="0"/>
                  </a:moveTo>
                  <a:cubicBezTo>
                    <a:pt x="417" y="0"/>
                    <a:pt x="334" y="36"/>
                    <a:pt x="239" y="96"/>
                  </a:cubicBezTo>
                  <a:cubicBezTo>
                    <a:pt x="131" y="167"/>
                    <a:pt x="60" y="274"/>
                    <a:pt x="48" y="393"/>
                  </a:cubicBezTo>
                  <a:cubicBezTo>
                    <a:pt x="0" y="643"/>
                    <a:pt x="167" y="893"/>
                    <a:pt x="429" y="941"/>
                  </a:cubicBezTo>
                  <a:cubicBezTo>
                    <a:pt x="459" y="946"/>
                    <a:pt x="489" y="949"/>
                    <a:pt x="518" y="949"/>
                  </a:cubicBezTo>
                  <a:cubicBezTo>
                    <a:pt x="746" y="949"/>
                    <a:pt x="946" y="792"/>
                    <a:pt x="989" y="560"/>
                  </a:cubicBezTo>
                  <a:cubicBezTo>
                    <a:pt x="1012" y="405"/>
                    <a:pt x="977" y="238"/>
                    <a:pt x="870" y="143"/>
                  </a:cubicBezTo>
                  <a:cubicBezTo>
                    <a:pt x="774" y="84"/>
                    <a:pt x="691" y="24"/>
                    <a:pt x="584"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6464775" y="4572300"/>
              <a:ext cx="35450" cy="32975"/>
            </a:xfrm>
            <a:custGeom>
              <a:avLst/>
              <a:gdLst/>
              <a:ahLst/>
              <a:cxnLst/>
              <a:rect l="l" t="t" r="r" b="b"/>
              <a:pathLst>
                <a:path w="1418" h="1319" extrusionOk="0">
                  <a:moveTo>
                    <a:pt x="729" y="1"/>
                  </a:moveTo>
                  <a:cubicBezTo>
                    <a:pt x="680" y="1"/>
                    <a:pt x="630" y="9"/>
                    <a:pt x="584" y="29"/>
                  </a:cubicBezTo>
                  <a:cubicBezTo>
                    <a:pt x="525" y="41"/>
                    <a:pt x="477" y="53"/>
                    <a:pt x="418" y="89"/>
                  </a:cubicBezTo>
                  <a:cubicBezTo>
                    <a:pt x="322" y="136"/>
                    <a:pt x="251" y="208"/>
                    <a:pt x="191" y="279"/>
                  </a:cubicBezTo>
                  <a:cubicBezTo>
                    <a:pt x="132" y="351"/>
                    <a:pt x="84" y="446"/>
                    <a:pt x="72" y="553"/>
                  </a:cubicBezTo>
                  <a:cubicBezTo>
                    <a:pt x="1" y="910"/>
                    <a:pt x="251" y="1267"/>
                    <a:pt x="608" y="1303"/>
                  </a:cubicBezTo>
                  <a:cubicBezTo>
                    <a:pt x="653" y="1314"/>
                    <a:pt x="698" y="1319"/>
                    <a:pt x="743" y="1319"/>
                  </a:cubicBezTo>
                  <a:cubicBezTo>
                    <a:pt x="1051" y="1319"/>
                    <a:pt x="1328" y="1079"/>
                    <a:pt x="1370" y="767"/>
                  </a:cubicBezTo>
                  <a:cubicBezTo>
                    <a:pt x="1418" y="565"/>
                    <a:pt x="1358" y="374"/>
                    <a:pt x="1215" y="220"/>
                  </a:cubicBezTo>
                  <a:cubicBezTo>
                    <a:pt x="1180" y="160"/>
                    <a:pt x="1096" y="100"/>
                    <a:pt x="1001" y="53"/>
                  </a:cubicBezTo>
                  <a:cubicBezTo>
                    <a:pt x="953" y="41"/>
                    <a:pt x="918" y="29"/>
                    <a:pt x="882" y="17"/>
                  </a:cubicBezTo>
                  <a:lnTo>
                    <a:pt x="846" y="17"/>
                  </a:lnTo>
                  <a:cubicBezTo>
                    <a:pt x="809" y="6"/>
                    <a:pt x="769" y="1"/>
                    <a:pt x="729"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6403775" y="3934525"/>
              <a:ext cx="13700" cy="13725"/>
            </a:xfrm>
            <a:custGeom>
              <a:avLst/>
              <a:gdLst/>
              <a:ahLst/>
              <a:cxnLst/>
              <a:rect l="l" t="t" r="r" b="b"/>
              <a:pathLst>
                <a:path w="548" h="549" extrusionOk="0">
                  <a:moveTo>
                    <a:pt x="295" y="0"/>
                  </a:moveTo>
                  <a:cubicBezTo>
                    <a:pt x="163" y="0"/>
                    <a:pt x="45" y="82"/>
                    <a:pt x="12" y="227"/>
                  </a:cubicBezTo>
                  <a:lnTo>
                    <a:pt x="12" y="251"/>
                  </a:lnTo>
                  <a:cubicBezTo>
                    <a:pt x="0" y="406"/>
                    <a:pt x="72" y="537"/>
                    <a:pt x="226" y="549"/>
                  </a:cubicBezTo>
                  <a:lnTo>
                    <a:pt x="250" y="549"/>
                  </a:lnTo>
                  <a:cubicBezTo>
                    <a:pt x="369" y="549"/>
                    <a:pt x="488" y="489"/>
                    <a:pt x="524" y="370"/>
                  </a:cubicBezTo>
                  <a:cubicBezTo>
                    <a:pt x="524" y="358"/>
                    <a:pt x="536" y="346"/>
                    <a:pt x="536" y="323"/>
                  </a:cubicBezTo>
                  <a:cubicBezTo>
                    <a:pt x="548" y="251"/>
                    <a:pt x="536" y="180"/>
                    <a:pt x="488" y="120"/>
                  </a:cubicBezTo>
                  <a:cubicBezTo>
                    <a:pt x="476" y="108"/>
                    <a:pt x="453" y="73"/>
                    <a:pt x="441" y="61"/>
                  </a:cubicBezTo>
                  <a:cubicBezTo>
                    <a:pt x="417" y="25"/>
                    <a:pt x="369" y="13"/>
                    <a:pt x="322" y="1"/>
                  </a:cubicBezTo>
                  <a:cubicBezTo>
                    <a:pt x="313" y="0"/>
                    <a:pt x="304" y="0"/>
                    <a:pt x="295"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6161475" y="3834275"/>
              <a:ext cx="13725" cy="13075"/>
            </a:xfrm>
            <a:custGeom>
              <a:avLst/>
              <a:gdLst/>
              <a:ahLst/>
              <a:cxnLst/>
              <a:rect l="l" t="t" r="r" b="b"/>
              <a:pathLst>
                <a:path w="549" h="523" extrusionOk="0">
                  <a:moveTo>
                    <a:pt x="255" y="1"/>
                  </a:moveTo>
                  <a:cubicBezTo>
                    <a:pt x="211" y="1"/>
                    <a:pt x="165" y="18"/>
                    <a:pt x="131" y="35"/>
                  </a:cubicBezTo>
                  <a:cubicBezTo>
                    <a:pt x="60" y="70"/>
                    <a:pt x="0" y="142"/>
                    <a:pt x="0" y="213"/>
                  </a:cubicBezTo>
                  <a:lnTo>
                    <a:pt x="0" y="332"/>
                  </a:lnTo>
                  <a:lnTo>
                    <a:pt x="0" y="344"/>
                  </a:lnTo>
                  <a:cubicBezTo>
                    <a:pt x="36" y="439"/>
                    <a:pt x="108" y="511"/>
                    <a:pt x="215" y="523"/>
                  </a:cubicBezTo>
                  <a:lnTo>
                    <a:pt x="334" y="523"/>
                  </a:lnTo>
                  <a:cubicBezTo>
                    <a:pt x="358" y="511"/>
                    <a:pt x="405" y="499"/>
                    <a:pt x="429" y="487"/>
                  </a:cubicBezTo>
                  <a:cubicBezTo>
                    <a:pt x="489" y="439"/>
                    <a:pt x="524" y="380"/>
                    <a:pt x="536" y="320"/>
                  </a:cubicBezTo>
                  <a:cubicBezTo>
                    <a:pt x="548" y="249"/>
                    <a:pt x="536" y="189"/>
                    <a:pt x="512" y="142"/>
                  </a:cubicBezTo>
                  <a:cubicBezTo>
                    <a:pt x="465" y="70"/>
                    <a:pt x="405" y="23"/>
                    <a:pt x="310" y="11"/>
                  </a:cubicBezTo>
                  <a:cubicBezTo>
                    <a:pt x="293" y="4"/>
                    <a:pt x="274" y="1"/>
                    <a:pt x="25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6281425" y="3778100"/>
              <a:ext cx="13425" cy="13675"/>
            </a:xfrm>
            <a:custGeom>
              <a:avLst/>
              <a:gdLst/>
              <a:ahLst/>
              <a:cxnLst/>
              <a:rect l="l" t="t" r="r" b="b"/>
              <a:pathLst>
                <a:path w="537" h="547" extrusionOk="0">
                  <a:moveTo>
                    <a:pt x="266" y="1"/>
                  </a:moveTo>
                  <a:cubicBezTo>
                    <a:pt x="144" y="1"/>
                    <a:pt x="33" y="99"/>
                    <a:pt x="13" y="234"/>
                  </a:cubicBezTo>
                  <a:cubicBezTo>
                    <a:pt x="1" y="305"/>
                    <a:pt x="13" y="365"/>
                    <a:pt x="60" y="424"/>
                  </a:cubicBezTo>
                  <a:cubicBezTo>
                    <a:pt x="84" y="484"/>
                    <a:pt x="143" y="531"/>
                    <a:pt x="215" y="543"/>
                  </a:cubicBezTo>
                  <a:cubicBezTo>
                    <a:pt x="231" y="546"/>
                    <a:pt x="247" y="547"/>
                    <a:pt x="262" y="547"/>
                  </a:cubicBezTo>
                  <a:cubicBezTo>
                    <a:pt x="398" y="547"/>
                    <a:pt x="515" y="456"/>
                    <a:pt x="536" y="317"/>
                  </a:cubicBezTo>
                  <a:lnTo>
                    <a:pt x="536" y="198"/>
                  </a:lnTo>
                  <a:cubicBezTo>
                    <a:pt x="501" y="91"/>
                    <a:pt x="429" y="19"/>
                    <a:pt x="322" y="7"/>
                  </a:cubicBezTo>
                  <a:cubicBezTo>
                    <a:pt x="303" y="3"/>
                    <a:pt x="285" y="1"/>
                    <a:pt x="266"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5725700" y="3689500"/>
              <a:ext cx="14625" cy="13575"/>
            </a:xfrm>
            <a:custGeom>
              <a:avLst/>
              <a:gdLst/>
              <a:ahLst/>
              <a:cxnLst/>
              <a:rect l="l" t="t" r="r" b="b"/>
              <a:pathLst>
                <a:path w="585" h="543" extrusionOk="0">
                  <a:moveTo>
                    <a:pt x="305" y="0"/>
                  </a:moveTo>
                  <a:cubicBezTo>
                    <a:pt x="175" y="0"/>
                    <a:pt x="47" y="100"/>
                    <a:pt x="36" y="230"/>
                  </a:cubicBezTo>
                  <a:cubicBezTo>
                    <a:pt x="1" y="384"/>
                    <a:pt x="108" y="527"/>
                    <a:pt x="263" y="539"/>
                  </a:cubicBezTo>
                  <a:cubicBezTo>
                    <a:pt x="277" y="542"/>
                    <a:pt x="292" y="543"/>
                    <a:pt x="307" y="543"/>
                  </a:cubicBezTo>
                  <a:cubicBezTo>
                    <a:pt x="436" y="543"/>
                    <a:pt x="561" y="453"/>
                    <a:pt x="572" y="325"/>
                  </a:cubicBezTo>
                  <a:cubicBezTo>
                    <a:pt x="584" y="182"/>
                    <a:pt x="501" y="39"/>
                    <a:pt x="346" y="3"/>
                  </a:cubicBezTo>
                  <a:cubicBezTo>
                    <a:pt x="332" y="1"/>
                    <a:pt x="319" y="0"/>
                    <a:pt x="305"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5008050" y="3646000"/>
              <a:ext cx="14325" cy="13600"/>
            </a:xfrm>
            <a:custGeom>
              <a:avLst/>
              <a:gdLst/>
              <a:ahLst/>
              <a:cxnLst/>
              <a:rect l="l" t="t" r="r" b="b"/>
              <a:pathLst>
                <a:path w="573" h="544" extrusionOk="0">
                  <a:moveTo>
                    <a:pt x="295" y="1"/>
                  </a:moveTo>
                  <a:cubicBezTo>
                    <a:pt x="233" y="1"/>
                    <a:pt x="166" y="18"/>
                    <a:pt x="120" y="65"/>
                  </a:cubicBezTo>
                  <a:cubicBezTo>
                    <a:pt x="96" y="88"/>
                    <a:pt x="60" y="124"/>
                    <a:pt x="48" y="148"/>
                  </a:cubicBezTo>
                  <a:cubicBezTo>
                    <a:pt x="36" y="172"/>
                    <a:pt x="36" y="196"/>
                    <a:pt x="13" y="231"/>
                  </a:cubicBezTo>
                  <a:cubicBezTo>
                    <a:pt x="1" y="315"/>
                    <a:pt x="36" y="386"/>
                    <a:pt x="72" y="446"/>
                  </a:cubicBezTo>
                  <a:cubicBezTo>
                    <a:pt x="120" y="493"/>
                    <a:pt x="167" y="529"/>
                    <a:pt x="239" y="541"/>
                  </a:cubicBezTo>
                  <a:lnTo>
                    <a:pt x="275" y="541"/>
                  </a:lnTo>
                  <a:cubicBezTo>
                    <a:pt x="286" y="542"/>
                    <a:pt x="298" y="543"/>
                    <a:pt x="310" y="543"/>
                  </a:cubicBezTo>
                  <a:cubicBezTo>
                    <a:pt x="393" y="543"/>
                    <a:pt x="471" y="507"/>
                    <a:pt x="513" y="434"/>
                  </a:cubicBezTo>
                  <a:cubicBezTo>
                    <a:pt x="536" y="410"/>
                    <a:pt x="548" y="362"/>
                    <a:pt x="548" y="327"/>
                  </a:cubicBezTo>
                  <a:cubicBezTo>
                    <a:pt x="572" y="291"/>
                    <a:pt x="548" y="231"/>
                    <a:pt x="536" y="184"/>
                  </a:cubicBezTo>
                  <a:cubicBezTo>
                    <a:pt x="525" y="124"/>
                    <a:pt x="477" y="65"/>
                    <a:pt x="417" y="29"/>
                  </a:cubicBezTo>
                  <a:cubicBezTo>
                    <a:pt x="394" y="17"/>
                    <a:pt x="370" y="5"/>
                    <a:pt x="346" y="5"/>
                  </a:cubicBezTo>
                  <a:cubicBezTo>
                    <a:pt x="330" y="2"/>
                    <a:pt x="313" y="1"/>
                    <a:pt x="29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2"/>
            <p:cNvSpPr/>
            <p:nvPr/>
          </p:nvSpPr>
          <p:spPr>
            <a:xfrm>
              <a:off x="5802500" y="3765075"/>
              <a:ext cx="14600" cy="13325"/>
            </a:xfrm>
            <a:custGeom>
              <a:avLst/>
              <a:gdLst/>
              <a:ahLst/>
              <a:cxnLst/>
              <a:rect l="l" t="t" r="r" b="b"/>
              <a:pathLst>
                <a:path w="584" h="533" extrusionOk="0">
                  <a:moveTo>
                    <a:pt x="272" y="0"/>
                  </a:moveTo>
                  <a:cubicBezTo>
                    <a:pt x="159" y="0"/>
                    <a:pt x="54" y="69"/>
                    <a:pt x="12" y="183"/>
                  </a:cubicBezTo>
                  <a:cubicBezTo>
                    <a:pt x="12" y="195"/>
                    <a:pt x="0" y="219"/>
                    <a:pt x="0" y="219"/>
                  </a:cubicBezTo>
                  <a:cubicBezTo>
                    <a:pt x="0" y="362"/>
                    <a:pt x="84" y="517"/>
                    <a:pt x="239" y="528"/>
                  </a:cubicBezTo>
                  <a:cubicBezTo>
                    <a:pt x="255" y="531"/>
                    <a:pt x="273" y="533"/>
                    <a:pt x="291" y="533"/>
                  </a:cubicBezTo>
                  <a:cubicBezTo>
                    <a:pt x="347" y="533"/>
                    <a:pt x="405" y="517"/>
                    <a:pt x="441" y="481"/>
                  </a:cubicBezTo>
                  <a:cubicBezTo>
                    <a:pt x="489" y="433"/>
                    <a:pt x="536" y="397"/>
                    <a:pt x="548" y="314"/>
                  </a:cubicBezTo>
                  <a:cubicBezTo>
                    <a:pt x="584" y="171"/>
                    <a:pt x="489" y="40"/>
                    <a:pt x="346" y="5"/>
                  </a:cubicBezTo>
                  <a:lnTo>
                    <a:pt x="322" y="5"/>
                  </a:lnTo>
                  <a:cubicBezTo>
                    <a:pt x="305" y="1"/>
                    <a:pt x="288" y="0"/>
                    <a:pt x="272"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2"/>
            <p:cNvSpPr/>
            <p:nvPr/>
          </p:nvSpPr>
          <p:spPr>
            <a:xfrm>
              <a:off x="6023950" y="3621525"/>
              <a:ext cx="14325" cy="13675"/>
            </a:xfrm>
            <a:custGeom>
              <a:avLst/>
              <a:gdLst/>
              <a:ahLst/>
              <a:cxnLst/>
              <a:rect l="l" t="t" r="r" b="b"/>
              <a:pathLst>
                <a:path w="573" h="547" extrusionOk="0">
                  <a:moveTo>
                    <a:pt x="262" y="1"/>
                  </a:moveTo>
                  <a:cubicBezTo>
                    <a:pt x="132" y="1"/>
                    <a:pt x="23" y="98"/>
                    <a:pt x="13" y="222"/>
                  </a:cubicBezTo>
                  <a:cubicBezTo>
                    <a:pt x="1" y="377"/>
                    <a:pt x="72" y="520"/>
                    <a:pt x="239" y="544"/>
                  </a:cubicBezTo>
                  <a:cubicBezTo>
                    <a:pt x="252" y="546"/>
                    <a:pt x="266" y="547"/>
                    <a:pt x="279" y="547"/>
                  </a:cubicBezTo>
                  <a:cubicBezTo>
                    <a:pt x="410" y="547"/>
                    <a:pt x="538" y="447"/>
                    <a:pt x="548" y="317"/>
                  </a:cubicBezTo>
                  <a:cubicBezTo>
                    <a:pt x="572" y="163"/>
                    <a:pt x="465" y="20"/>
                    <a:pt x="322" y="8"/>
                  </a:cubicBezTo>
                  <a:cubicBezTo>
                    <a:pt x="302" y="3"/>
                    <a:pt x="282" y="1"/>
                    <a:pt x="262"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2"/>
            <p:cNvSpPr/>
            <p:nvPr/>
          </p:nvSpPr>
          <p:spPr>
            <a:xfrm>
              <a:off x="5716175" y="3810850"/>
              <a:ext cx="13725" cy="13675"/>
            </a:xfrm>
            <a:custGeom>
              <a:avLst/>
              <a:gdLst/>
              <a:ahLst/>
              <a:cxnLst/>
              <a:rect l="l" t="t" r="r" b="b"/>
              <a:pathLst>
                <a:path w="549" h="547" extrusionOk="0">
                  <a:moveTo>
                    <a:pt x="266" y="0"/>
                  </a:moveTo>
                  <a:cubicBezTo>
                    <a:pt x="141" y="0"/>
                    <a:pt x="23" y="99"/>
                    <a:pt x="13" y="233"/>
                  </a:cubicBezTo>
                  <a:lnTo>
                    <a:pt x="13" y="257"/>
                  </a:lnTo>
                  <a:cubicBezTo>
                    <a:pt x="1" y="388"/>
                    <a:pt x="84" y="507"/>
                    <a:pt x="227" y="543"/>
                  </a:cubicBezTo>
                  <a:cubicBezTo>
                    <a:pt x="242" y="545"/>
                    <a:pt x="256" y="547"/>
                    <a:pt x="271" y="547"/>
                  </a:cubicBezTo>
                  <a:cubicBezTo>
                    <a:pt x="400" y="547"/>
                    <a:pt x="526" y="456"/>
                    <a:pt x="536" y="317"/>
                  </a:cubicBezTo>
                  <a:cubicBezTo>
                    <a:pt x="548" y="198"/>
                    <a:pt x="501" y="79"/>
                    <a:pt x="394" y="31"/>
                  </a:cubicBezTo>
                  <a:cubicBezTo>
                    <a:pt x="370" y="19"/>
                    <a:pt x="358" y="7"/>
                    <a:pt x="322" y="7"/>
                  </a:cubicBezTo>
                  <a:cubicBezTo>
                    <a:pt x="303" y="2"/>
                    <a:pt x="285" y="0"/>
                    <a:pt x="26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1" name="Google Shape;91;p2"/>
          <p:cNvSpPr/>
          <p:nvPr/>
        </p:nvSpPr>
        <p:spPr>
          <a:xfrm>
            <a:off x="0" y="4845825"/>
            <a:ext cx="9144000" cy="2976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2"/>
          <p:cNvSpPr txBox="1">
            <a:spLocks noGrp="1"/>
          </p:cNvSpPr>
          <p:nvPr>
            <p:ph type="ctrTitle"/>
          </p:nvPr>
        </p:nvSpPr>
        <p:spPr>
          <a:xfrm>
            <a:off x="3639669" y="1194200"/>
            <a:ext cx="4849500" cy="2469300"/>
          </a:xfrm>
          <a:prstGeom prst="rect">
            <a:avLst/>
          </a:prstGeom>
        </p:spPr>
        <p:txBody>
          <a:bodyPr spcFirstLastPara="1" wrap="square" lIns="91425" tIns="91425" rIns="91425" bIns="91425" anchor="t" anchorCtr="0">
            <a:noAutofit/>
          </a:bodyPr>
          <a:lstStyle>
            <a:lvl1pPr lvl="0" algn="l">
              <a:spcBef>
                <a:spcPts val="0"/>
              </a:spcBef>
              <a:spcAft>
                <a:spcPts val="0"/>
              </a:spcAft>
              <a:buClr>
                <a:srgbClr val="191919"/>
              </a:buClr>
              <a:buSzPts val="5200"/>
              <a:buNone/>
              <a:defRPr sz="5000"/>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93" name="Google Shape;93;p2"/>
          <p:cNvSpPr txBox="1">
            <a:spLocks noGrp="1"/>
          </p:cNvSpPr>
          <p:nvPr>
            <p:ph type="subTitle" idx="1"/>
          </p:nvPr>
        </p:nvSpPr>
        <p:spPr>
          <a:xfrm>
            <a:off x="3639669" y="3663500"/>
            <a:ext cx="4849500" cy="4758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600"/>
              <a:buNone/>
              <a:defRPr sz="1600">
                <a:solidFill>
                  <a:schemeClr val="dk1"/>
                </a:solidFill>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grpSp>
        <p:nvGrpSpPr>
          <p:cNvPr id="94" name="Google Shape;94;p2"/>
          <p:cNvGrpSpPr/>
          <p:nvPr/>
        </p:nvGrpSpPr>
        <p:grpSpPr>
          <a:xfrm flipH="1">
            <a:off x="8" y="1"/>
            <a:ext cx="4198961" cy="2036907"/>
            <a:chOff x="4643125" y="3610400"/>
            <a:chExt cx="2050875" cy="994875"/>
          </a:xfrm>
        </p:grpSpPr>
        <p:sp>
          <p:nvSpPr>
            <p:cNvPr id="95" name="Google Shape;95;p2"/>
            <p:cNvSpPr/>
            <p:nvPr/>
          </p:nvSpPr>
          <p:spPr>
            <a:xfrm>
              <a:off x="5600100" y="3665175"/>
              <a:ext cx="147050" cy="30375"/>
            </a:xfrm>
            <a:custGeom>
              <a:avLst/>
              <a:gdLst/>
              <a:ahLst/>
              <a:cxnLst/>
              <a:rect l="l" t="t" r="r" b="b"/>
              <a:pathLst>
                <a:path w="5882" h="1215" extrusionOk="0">
                  <a:moveTo>
                    <a:pt x="5810" y="0"/>
                  </a:moveTo>
                  <a:lnTo>
                    <a:pt x="72" y="905"/>
                  </a:lnTo>
                  <a:lnTo>
                    <a:pt x="0" y="1214"/>
                  </a:lnTo>
                  <a:lnTo>
                    <a:pt x="5882" y="286"/>
                  </a:lnTo>
                  <a:cubicBezTo>
                    <a:pt x="5834" y="191"/>
                    <a:pt x="5799" y="107"/>
                    <a:pt x="581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2"/>
            <p:cNvSpPr/>
            <p:nvPr/>
          </p:nvSpPr>
          <p:spPr>
            <a:xfrm>
              <a:off x="5504550" y="3688675"/>
              <a:ext cx="89625" cy="20275"/>
            </a:xfrm>
            <a:custGeom>
              <a:avLst/>
              <a:gdLst/>
              <a:ahLst/>
              <a:cxnLst/>
              <a:rect l="l" t="t" r="r" b="b"/>
              <a:pathLst>
                <a:path w="3585" h="811" extrusionOk="0">
                  <a:moveTo>
                    <a:pt x="3584" y="1"/>
                  </a:moveTo>
                  <a:lnTo>
                    <a:pt x="0" y="560"/>
                  </a:lnTo>
                  <a:lnTo>
                    <a:pt x="0" y="655"/>
                  </a:lnTo>
                  <a:lnTo>
                    <a:pt x="262" y="810"/>
                  </a:lnTo>
                  <a:lnTo>
                    <a:pt x="3513" y="310"/>
                  </a:lnTo>
                  <a:lnTo>
                    <a:pt x="3584"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2"/>
            <p:cNvSpPr/>
            <p:nvPr/>
          </p:nvSpPr>
          <p:spPr>
            <a:xfrm>
              <a:off x="5497700" y="3708925"/>
              <a:ext cx="25" cy="625"/>
            </a:xfrm>
            <a:custGeom>
              <a:avLst/>
              <a:gdLst/>
              <a:ahLst/>
              <a:cxnLst/>
              <a:rect l="l" t="t" r="r" b="b"/>
              <a:pathLst>
                <a:path w="1" h="25" extrusionOk="0">
                  <a:moveTo>
                    <a:pt x="0" y="0"/>
                  </a:moveTo>
                  <a:cubicBezTo>
                    <a:pt x="0" y="0"/>
                    <a:pt x="0" y="24"/>
                    <a:pt x="0" y="0"/>
                  </a:cubicBezTo>
                  <a:cubicBezTo>
                    <a:pt x="0" y="24"/>
                    <a:pt x="0" y="24"/>
                    <a:pt x="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2"/>
            <p:cNvSpPr/>
            <p:nvPr/>
          </p:nvSpPr>
          <p:spPr>
            <a:xfrm>
              <a:off x="5498600" y="3710100"/>
              <a:ext cx="25" cy="25"/>
            </a:xfrm>
            <a:custGeom>
              <a:avLst/>
              <a:gdLst/>
              <a:ahLst/>
              <a:cxnLst/>
              <a:rect l="l" t="t" r="r" b="b"/>
              <a:pathLst>
                <a:path w="1" h="1" extrusionOk="0">
                  <a:moveTo>
                    <a:pt x="0" y="1"/>
                  </a:move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2"/>
            <p:cNvSpPr/>
            <p:nvPr/>
          </p:nvSpPr>
          <p:spPr>
            <a:xfrm>
              <a:off x="5497400" y="3708925"/>
              <a:ext cx="325" cy="25"/>
            </a:xfrm>
            <a:custGeom>
              <a:avLst/>
              <a:gdLst/>
              <a:ahLst/>
              <a:cxnLst/>
              <a:rect l="l" t="t" r="r" b="b"/>
              <a:pathLst>
                <a:path w="13" h="1" extrusionOk="0">
                  <a:moveTo>
                    <a:pt x="1" y="0"/>
                  </a:moveTo>
                  <a:cubicBezTo>
                    <a:pt x="12" y="0"/>
                    <a:pt x="12" y="0"/>
                    <a:pt x="1" y="0"/>
                  </a:cubicBezTo>
                  <a:cubicBezTo>
                    <a:pt x="12" y="0"/>
                    <a:pt x="12" y="0"/>
                    <a:pt x="1" y="0"/>
                  </a:cubicBezTo>
                  <a:cubicBezTo>
                    <a:pt x="12" y="0"/>
                    <a:pt x="1" y="0"/>
                    <a:pt x="1"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2"/>
            <p:cNvSpPr/>
            <p:nvPr/>
          </p:nvSpPr>
          <p:spPr>
            <a:xfrm>
              <a:off x="5498000" y="3709525"/>
              <a:ext cx="925" cy="300"/>
            </a:xfrm>
            <a:custGeom>
              <a:avLst/>
              <a:gdLst/>
              <a:ahLst/>
              <a:cxnLst/>
              <a:rect l="l" t="t" r="r" b="b"/>
              <a:pathLst>
                <a:path w="37" h="12" extrusionOk="0">
                  <a:moveTo>
                    <a:pt x="0" y="0"/>
                  </a:moveTo>
                  <a:cubicBezTo>
                    <a:pt x="0" y="12"/>
                    <a:pt x="24" y="12"/>
                    <a:pt x="36" y="12"/>
                  </a:cubicBezTo>
                  <a:lnTo>
                    <a:pt x="36" y="12"/>
                  </a:lnTo>
                  <a:cubicBezTo>
                    <a:pt x="24" y="12"/>
                    <a:pt x="0" y="12"/>
                    <a:pt x="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2"/>
            <p:cNvSpPr/>
            <p:nvPr/>
          </p:nvSpPr>
          <p:spPr>
            <a:xfrm>
              <a:off x="5497100" y="3707125"/>
              <a:ext cx="25" cy="325"/>
            </a:xfrm>
            <a:custGeom>
              <a:avLst/>
              <a:gdLst/>
              <a:ahLst/>
              <a:cxnLst/>
              <a:rect l="l" t="t" r="r" b="b"/>
              <a:pathLst>
                <a:path w="1" h="13" extrusionOk="0">
                  <a:moveTo>
                    <a:pt x="1" y="1"/>
                  </a:moveTo>
                  <a:cubicBezTo>
                    <a:pt x="1" y="13"/>
                    <a:pt x="1" y="13"/>
                    <a:pt x="1" y="1"/>
                  </a:cubicBezTo>
                  <a:lnTo>
                    <a:pt x="1" y="13"/>
                  </a:lnTo>
                  <a:lnTo>
                    <a:pt x="1" y="13"/>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2"/>
            <p:cNvSpPr/>
            <p:nvPr/>
          </p:nvSpPr>
          <p:spPr>
            <a:xfrm>
              <a:off x="5695050" y="3824700"/>
              <a:ext cx="212250" cy="130700"/>
            </a:xfrm>
            <a:custGeom>
              <a:avLst/>
              <a:gdLst/>
              <a:ahLst/>
              <a:cxnLst/>
              <a:rect l="l" t="t" r="r" b="b"/>
              <a:pathLst>
                <a:path w="8490" h="5228" extrusionOk="0">
                  <a:moveTo>
                    <a:pt x="298" y="1"/>
                  </a:moveTo>
                  <a:lnTo>
                    <a:pt x="0" y="167"/>
                  </a:lnTo>
                  <a:lnTo>
                    <a:pt x="8370" y="5228"/>
                  </a:lnTo>
                  <a:cubicBezTo>
                    <a:pt x="8382" y="5132"/>
                    <a:pt x="8430" y="5061"/>
                    <a:pt x="8489" y="4989"/>
                  </a:cubicBezTo>
                  <a:lnTo>
                    <a:pt x="8466" y="4930"/>
                  </a:lnTo>
                  <a:lnTo>
                    <a:pt x="298"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2"/>
            <p:cNvSpPr/>
            <p:nvPr/>
          </p:nvSpPr>
          <p:spPr>
            <a:xfrm>
              <a:off x="5583725" y="3754175"/>
              <a:ext cx="111650" cy="70250"/>
            </a:xfrm>
            <a:custGeom>
              <a:avLst/>
              <a:gdLst/>
              <a:ahLst/>
              <a:cxnLst/>
              <a:rect l="l" t="t" r="r" b="b"/>
              <a:pathLst>
                <a:path w="4466" h="2810" extrusionOk="0">
                  <a:moveTo>
                    <a:pt x="72" y="0"/>
                  </a:moveTo>
                  <a:lnTo>
                    <a:pt x="0" y="298"/>
                  </a:lnTo>
                  <a:lnTo>
                    <a:pt x="4168" y="2810"/>
                  </a:lnTo>
                  <a:lnTo>
                    <a:pt x="4465" y="2643"/>
                  </a:lnTo>
                  <a:lnTo>
                    <a:pt x="7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2"/>
            <p:cNvSpPr/>
            <p:nvPr/>
          </p:nvSpPr>
          <p:spPr>
            <a:xfrm>
              <a:off x="5498600" y="3705050"/>
              <a:ext cx="80375" cy="52400"/>
            </a:xfrm>
            <a:custGeom>
              <a:avLst/>
              <a:gdLst/>
              <a:ahLst/>
              <a:cxnLst/>
              <a:rect l="l" t="t" r="r" b="b"/>
              <a:pathLst>
                <a:path w="3215" h="2096" extrusionOk="0">
                  <a:moveTo>
                    <a:pt x="0" y="203"/>
                  </a:moveTo>
                  <a:cubicBezTo>
                    <a:pt x="18" y="212"/>
                    <a:pt x="44" y="228"/>
                    <a:pt x="65" y="235"/>
                  </a:cubicBezTo>
                  <a:lnTo>
                    <a:pt x="65" y="235"/>
                  </a:lnTo>
                  <a:lnTo>
                    <a:pt x="12" y="203"/>
                  </a:lnTo>
                  <a:close/>
                  <a:moveTo>
                    <a:pt x="238" y="0"/>
                  </a:moveTo>
                  <a:lnTo>
                    <a:pt x="238" y="84"/>
                  </a:lnTo>
                  <a:cubicBezTo>
                    <a:pt x="238" y="155"/>
                    <a:pt x="179" y="239"/>
                    <a:pt x="84" y="239"/>
                  </a:cubicBezTo>
                  <a:cubicBezTo>
                    <a:pt x="78" y="239"/>
                    <a:pt x="72" y="237"/>
                    <a:pt x="65" y="235"/>
                  </a:cubicBezTo>
                  <a:lnTo>
                    <a:pt x="65" y="235"/>
                  </a:lnTo>
                  <a:lnTo>
                    <a:pt x="3132" y="2096"/>
                  </a:lnTo>
                  <a:lnTo>
                    <a:pt x="3215" y="1798"/>
                  </a:lnTo>
                  <a:lnTo>
                    <a:pt x="500" y="155"/>
                  </a:lnTo>
                  <a:lnTo>
                    <a:pt x="23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2"/>
            <p:cNvSpPr/>
            <p:nvPr/>
          </p:nvSpPr>
          <p:spPr>
            <a:xfrm>
              <a:off x="5497100" y="3708025"/>
              <a:ext cx="25" cy="25"/>
            </a:xfrm>
            <a:custGeom>
              <a:avLst/>
              <a:gdLst/>
              <a:ahLst/>
              <a:cxnLst/>
              <a:rect l="l" t="t" r="r" b="b"/>
              <a:pathLst>
                <a:path w="1" h="1" extrusionOk="0">
                  <a:moveTo>
                    <a:pt x="1" y="1"/>
                  </a:moveTo>
                  <a:lnTo>
                    <a:pt x="1" y="1"/>
                  </a:ln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2"/>
            <p:cNvSpPr/>
            <p:nvPr/>
          </p:nvSpPr>
          <p:spPr>
            <a:xfrm>
              <a:off x="5498600" y="3710100"/>
              <a:ext cx="25" cy="25"/>
            </a:xfrm>
            <a:custGeom>
              <a:avLst/>
              <a:gdLst/>
              <a:ahLst/>
              <a:cxnLst/>
              <a:rect l="l" t="t" r="r" b="b"/>
              <a:pathLst>
                <a:path w="1" h="1" extrusionOk="0">
                  <a:moveTo>
                    <a:pt x="0" y="1"/>
                  </a:moveTo>
                  <a:lnTo>
                    <a:pt x="0" y="1"/>
                  </a:ln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2"/>
            <p:cNvSpPr/>
            <p:nvPr/>
          </p:nvSpPr>
          <p:spPr>
            <a:xfrm>
              <a:off x="5497700" y="3708925"/>
              <a:ext cx="25" cy="25"/>
            </a:xfrm>
            <a:custGeom>
              <a:avLst/>
              <a:gdLst/>
              <a:ahLst/>
              <a:cxnLst/>
              <a:rect l="l" t="t" r="r" b="b"/>
              <a:pathLst>
                <a:path w="1" h="1" extrusionOk="0">
                  <a:moveTo>
                    <a:pt x="0" y="0"/>
                  </a:moveTo>
                  <a:lnTo>
                    <a:pt x="0" y="0"/>
                  </a:lnTo>
                  <a:lnTo>
                    <a:pt x="0" y="0"/>
                  </a:ln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
            <p:cNvSpPr/>
            <p:nvPr/>
          </p:nvSpPr>
          <p:spPr>
            <a:xfrm>
              <a:off x="4643125" y="3610700"/>
              <a:ext cx="30400" cy="48250"/>
            </a:xfrm>
            <a:custGeom>
              <a:avLst/>
              <a:gdLst/>
              <a:ahLst/>
              <a:cxnLst/>
              <a:rect l="l" t="t" r="r" b="b"/>
              <a:pathLst>
                <a:path w="1216" h="1930" extrusionOk="0">
                  <a:moveTo>
                    <a:pt x="1" y="0"/>
                  </a:moveTo>
                  <a:lnTo>
                    <a:pt x="953" y="1929"/>
                  </a:lnTo>
                  <a:lnTo>
                    <a:pt x="1215" y="1810"/>
                  </a:lnTo>
                  <a:lnTo>
                    <a:pt x="34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2"/>
            <p:cNvSpPr/>
            <p:nvPr/>
          </p:nvSpPr>
          <p:spPr>
            <a:xfrm>
              <a:off x="4743450" y="3642850"/>
              <a:ext cx="94675" cy="72950"/>
            </a:xfrm>
            <a:custGeom>
              <a:avLst/>
              <a:gdLst/>
              <a:ahLst/>
              <a:cxnLst/>
              <a:rect l="l" t="t" r="r" b="b"/>
              <a:pathLst>
                <a:path w="3787" h="2918" extrusionOk="0">
                  <a:moveTo>
                    <a:pt x="179" y="0"/>
                  </a:moveTo>
                  <a:cubicBezTo>
                    <a:pt x="155" y="107"/>
                    <a:pt x="95" y="179"/>
                    <a:pt x="0" y="238"/>
                  </a:cubicBezTo>
                  <a:lnTo>
                    <a:pt x="3627" y="2879"/>
                  </a:lnTo>
                  <a:lnTo>
                    <a:pt x="3627" y="2879"/>
                  </a:lnTo>
                  <a:cubicBezTo>
                    <a:pt x="3622" y="2872"/>
                    <a:pt x="3620" y="2864"/>
                    <a:pt x="3620" y="2858"/>
                  </a:cubicBezTo>
                  <a:cubicBezTo>
                    <a:pt x="3596" y="2786"/>
                    <a:pt x="3631" y="2691"/>
                    <a:pt x="3715" y="2667"/>
                  </a:cubicBezTo>
                  <a:lnTo>
                    <a:pt x="3786" y="2631"/>
                  </a:lnTo>
                  <a:lnTo>
                    <a:pt x="179" y="0"/>
                  </a:lnTo>
                  <a:close/>
                  <a:moveTo>
                    <a:pt x="3627" y="2879"/>
                  </a:moveTo>
                  <a:lnTo>
                    <a:pt x="3627" y="2879"/>
                  </a:lnTo>
                  <a:cubicBezTo>
                    <a:pt x="3638" y="2898"/>
                    <a:pt x="3662" y="2917"/>
                    <a:pt x="3679" y="2917"/>
                  </a:cubicBezTo>
                  <a:lnTo>
                    <a:pt x="3627" y="2879"/>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2"/>
            <p:cNvSpPr/>
            <p:nvPr/>
          </p:nvSpPr>
          <p:spPr>
            <a:xfrm>
              <a:off x="4835125" y="3716075"/>
              <a:ext cx="600" cy="300"/>
            </a:xfrm>
            <a:custGeom>
              <a:avLst/>
              <a:gdLst/>
              <a:ahLst/>
              <a:cxnLst/>
              <a:rect l="l" t="t" r="r" b="b"/>
              <a:pathLst>
                <a:path w="24" h="12" extrusionOk="0">
                  <a:moveTo>
                    <a:pt x="0" y="0"/>
                  </a:moveTo>
                  <a:cubicBezTo>
                    <a:pt x="12" y="0"/>
                    <a:pt x="12" y="12"/>
                    <a:pt x="24" y="12"/>
                  </a:cubicBezTo>
                  <a:cubicBezTo>
                    <a:pt x="12" y="12"/>
                    <a:pt x="12" y="0"/>
                    <a:pt x="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2"/>
            <p:cNvSpPr/>
            <p:nvPr/>
          </p:nvSpPr>
          <p:spPr>
            <a:xfrm>
              <a:off x="4833325" y="3649975"/>
              <a:ext cx="176825" cy="67000"/>
            </a:xfrm>
            <a:custGeom>
              <a:avLst/>
              <a:gdLst/>
              <a:ahLst/>
              <a:cxnLst/>
              <a:rect l="l" t="t" r="r" b="b"/>
              <a:pathLst>
                <a:path w="7073" h="2680" extrusionOk="0">
                  <a:moveTo>
                    <a:pt x="7049" y="1"/>
                  </a:moveTo>
                  <a:lnTo>
                    <a:pt x="191" y="2358"/>
                  </a:lnTo>
                  <a:lnTo>
                    <a:pt x="120" y="2394"/>
                  </a:lnTo>
                  <a:cubicBezTo>
                    <a:pt x="36" y="2418"/>
                    <a:pt x="1" y="2501"/>
                    <a:pt x="25" y="2584"/>
                  </a:cubicBezTo>
                  <a:cubicBezTo>
                    <a:pt x="36" y="2620"/>
                    <a:pt x="60" y="2644"/>
                    <a:pt x="84" y="2656"/>
                  </a:cubicBezTo>
                  <a:cubicBezTo>
                    <a:pt x="96" y="2656"/>
                    <a:pt x="96" y="2680"/>
                    <a:pt x="120" y="2680"/>
                  </a:cubicBezTo>
                  <a:lnTo>
                    <a:pt x="215" y="2680"/>
                  </a:lnTo>
                  <a:lnTo>
                    <a:pt x="7073" y="310"/>
                  </a:lnTo>
                  <a:cubicBezTo>
                    <a:pt x="7025" y="239"/>
                    <a:pt x="7002" y="156"/>
                    <a:pt x="7025" y="72"/>
                  </a:cubicBezTo>
                  <a:cubicBezTo>
                    <a:pt x="7025" y="37"/>
                    <a:pt x="7037" y="25"/>
                    <a:pt x="7049"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2"/>
            <p:cNvSpPr/>
            <p:nvPr/>
          </p:nvSpPr>
          <p:spPr>
            <a:xfrm>
              <a:off x="4694925" y="3610700"/>
              <a:ext cx="34250" cy="24725"/>
            </a:xfrm>
            <a:custGeom>
              <a:avLst/>
              <a:gdLst/>
              <a:ahLst/>
              <a:cxnLst/>
              <a:rect l="l" t="t" r="r" b="b"/>
              <a:pathLst>
                <a:path w="1370" h="989" extrusionOk="0">
                  <a:moveTo>
                    <a:pt x="0" y="0"/>
                  </a:moveTo>
                  <a:lnTo>
                    <a:pt x="1119" y="988"/>
                  </a:lnTo>
                  <a:lnTo>
                    <a:pt x="1262" y="929"/>
                  </a:lnTo>
                  <a:cubicBezTo>
                    <a:pt x="1274" y="881"/>
                    <a:pt x="1322" y="834"/>
                    <a:pt x="1370" y="798"/>
                  </a:cubicBezTo>
                  <a:lnTo>
                    <a:pt x="44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2"/>
            <p:cNvSpPr/>
            <p:nvPr/>
          </p:nvSpPr>
          <p:spPr>
            <a:xfrm>
              <a:off x="4663675" y="3633900"/>
              <a:ext cx="62525" cy="32775"/>
            </a:xfrm>
            <a:custGeom>
              <a:avLst/>
              <a:gdLst/>
              <a:ahLst/>
              <a:cxnLst/>
              <a:rect l="l" t="t" r="r" b="b"/>
              <a:pathLst>
                <a:path w="2501" h="1311" extrusionOk="0">
                  <a:moveTo>
                    <a:pt x="2500" y="1"/>
                  </a:moveTo>
                  <a:lnTo>
                    <a:pt x="2358" y="60"/>
                  </a:lnTo>
                  <a:lnTo>
                    <a:pt x="381" y="894"/>
                  </a:lnTo>
                  <a:lnTo>
                    <a:pt x="119" y="1013"/>
                  </a:lnTo>
                  <a:lnTo>
                    <a:pt x="95" y="1025"/>
                  </a:lnTo>
                  <a:cubicBezTo>
                    <a:pt x="24" y="1061"/>
                    <a:pt x="0" y="1144"/>
                    <a:pt x="24" y="1215"/>
                  </a:cubicBezTo>
                  <a:cubicBezTo>
                    <a:pt x="36" y="1251"/>
                    <a:pt x="60" y="1263"/>
                    <a:pt x="72" y="1275"/>
                  </a:cubicBezTo>
                  <a:cubicBezTo>
                    <a:pt x="95" y="1299"/>
                    <a:pt x="119" y="1311"/>
                    <a:pt x="143" y="1311"/>
                  </a:cubicBezTo>
                  <a:cubicBezTo>
                    <a:pt x="131" y="1263"/>
                    <a:pt x="119" y="1215"/>
                    <a:pt x="131" y="1156"/>
                  </a:cubicBezTo>
                  <a:cubicBezTo>
                    <a:pt x="142" y="1040"/>
                    <a:pt x="245" y="961"/>
                    <a:pt x="352" y="961"/>
                  </a:cubicBezTo>
                  <a:cubicBezTo>
                    <a:pt x="366" y="961"/>
                    <a:pt x="379" y="963"/>
                    <a:pt x="393" y="965"/>
                  </a:cubicBezTo>
                  <a:cubicBezTo>
                    <a:pt x="488" y="977"/>
                    <a:pt x="560" y="1061"/>
                    <a:pt x="572" y="1132"/>
                  </a:cubicBezTo>
                  <a:lnTo>
                    <a:pt x="2453" y="346"/>
                  </a:lnTo>
                  <a:cubicBezTo>
                    <a:pt x="2453" y="287"/>
                    <a:pt x="2441" y="203"/>
                    <a:pt x="2453" y="132"/>
                  </a:cubicBezTo>
                  <a:cubicBezTo>
                    <a:pt x="2453" y="84"/>
                    <a:pt x="2477" y="49"/>
                    <a:pt x="2500"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2"/>
            <p:cNvSpPr/>
            <p:nvPr/>
          </p:nvSpPr>
          <p:spPr>
            <a:xfrm>
              <a:off x="4740175" y="3610700"/>
              <a:ext cx="60725" cy="22925"/>
            </a:xfrm>
            <a:custGeom>
              <a:avLst/>
              <a:gdLst/>
              <a:ahLst/>
              <a:cxnLst/>
              <a:rect l="l" t="t" r="r" b="b"/>
              <a:pathLst>
                <a:path w="2429" h="917" extrusionOk="0">
                  <a:moveTo>
                    <a:pt x="1667" y="0"/>
                  </a:moveTo>
                  <a:lnTo>
                    <a:pt x="0" y="703"/>
                  </a:lnTo>
                  <a:cubicBezTo>
                    <a:pt x="107" y="738"/>
                    <a:pt x="214" y="810"/>
                    <a:pt x="274" y="917"/>
                  </a:cubicBezTo>
                  <a:lnTo>
                    <a:pt x="242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2"/>
            <p:cNvSpPr/>
            <p:nvPr/>
          </p:nvSpPr>
          <p:spPr>
            <a:xfrm>
              <a:off x="4999125" y="3610700"/>
              <a:ext cx="19375" cy="36925"/>
            </a:xfrm>
            <a:custGeom>
              <a:avLst/>
              <a:gdLst/>
              <a:ahLst/>
              <a:cxnLst/>
              <a:rect l="l" t="t" r="r" b="b"/>
              <a:pathLst>
                <a:path w="775" h="1477" extrusionOk="0">
                  <a:moveTo>
                    <a:pt x="0" y="0"/>
                  </a:moveTo>
                  <a:lnTo>
                    <a:pt x="477" y="1477"/>
                  </a:lnTo>
                  <a:cubicBezTo>
                    <a:pt x="526" y="1437"/>
                    <a:pt x="584" y="1414"/>
                    <a:pt x="656" y="1414"/>
                  </a:cubicBezTo>
                  <a:cubicBezTo>
                    <a:pt x="671" y="1414"/>
                    <a:pt x="687" y="1415"/>
                    <a:pt x="703" y="1417"/>
                  </a:cubicBezTo>
                  <a:cubicBezTo>
                    <a:pt x="727" y="1417"/>
                    <a:pt x="762" y="1429"/>
                    <a:pt x="774" y="1453"/>
                  </a:cubicBezTo>
                  <a:lnTo>
                    <a:pt x="31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2"/>
            <p:cNvSpPr/>
            <p:nvPr/>
          </p:nvSpPr>
          <p:spPr>
            <a:xfrm>
              <a:off x="5014900" y="3656825"/>
              <a:ext cx="92900" cy="270000"/>
            </a:xfrm>
            <a:custGeom>
              <a:avLst/>
              <a:gdLst/>
              <a:ahLst/>
              <a:cxnLst/>
              <a:rect l="l" t="t" r="r" b="b"/>
              <a:pathLst>
                <a:path w="3716" h="10800" extrusionOk="0">
                  <a:moveTo>
                    <a:pt x="239" y="1"/>
                  </a:moveTo>
                  <a:cubicBezTo>
                    <a:pt x="187" y="74"/>
                    <a:pt x="116" y="110"/>
                    <a:pt x="36" y="110"/>
                  </a:cubicBezTo>
                  <a:cubicBezTo>
                    <a:pt x="24" y="110"/>
                    <a:pt x="12" y="109"/>
                    <a:pt x="1" y="108"/>
                  </a:cubicBezTo>
                  <a:lnTo>
                    <a:pt x="1" y="108"/>
                  </a:lnTo>
                  <a:lnTo>
                    <a:pt x="3430" y="10800"/>
                  </a:lnTo>
                  <a:cubicBezTo>
                    <a:pt x="3513" y="10740"/>
                    <a:pt x="3608" y="10704"/>
                    <a:pt x="3715" y="10704"/>
                  </a:cubicBezTo>
                  <a:lnTo>
                    <a:pt x="274" y="24"/>
                  </a:lnTo>
                  <a:cubicBezTo>
                    <a:pt x="262" y="24"/>
                    <a:pt x="251" y="1"/>
                    <a:pt x="239"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2"/>
            <p:cNvSpPr/>
            <p:nvPr/>
          </p:nvSpPr>
          <p:spPr>
            <a:xfrm>
              <a:off x="5021150" y="3610400"/>
              <a:ext cx="159875" cy="46900"/>
            </a:xfrm>
            <a:custGeom>
              <a:avLst/>
              <a:gdLst/>
              <a:ahLst/>
              <a:cxnLst/>
              <a:rect l="l" t="t" r="r" b="b"/>
              <a:pathLst>
                <a:path w="6395" h="1876" extrusionOk="0">
                  <a:moveTo>
                    <a:pt x="5370" y="0"/>
                  </a:moveTo>
                  <a:lnTo>
                    <a:pt x="60" y="1584"/>
                  </a:lnTo>
                  <a:lnTo>
                    <a:pt x="36" y="1584"/>
                  </a:lnTo>
                  <a:lnTo>
                    <a:pt x="48" y="1739"/>
                  </a:lnTo>
                  <a:cubicBezTo>
                    <a:pt x="48" y="1786"/>
                    <a:pt x="12" y="1822"/>
                    <a:pt x="1" y="1846"/>
                  </a:cubicBezTo>
                  <a:cubicBezTo>
                    <a:pt x="12" y="1858"/>
                    <a:pt x="24" y="1858"/>
                    <a:pt x="48" y="1858"/>
                  </a:cubicBezTo>
                  <a:cubicBezTo>
                    <a:pt x="60" y="1870"/>
                    <a:pt x="75" y="1876"/>
                    <a:pt x="90" y="1876"/>
                  </a:cubicBezTo>
                  <a:cubicBezTo>
                    <a:pt x="105" y="1876"/>
                    <a:pt x="120" y="1870"/>
                    <a:pt x="132" y="1858"/>
                  </a:cubicBezTo>
                  <a:lnTo>
                    <a:pt x="6394"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2"/>
            <p:cNvSpPr/>
            <p:nvPr/>
          </p:nvSpPr>
          <p:spPr>
            <a:xfrm>
              <a:off x="5109250" y="3610700"/>
              <a:ext cx="133375" cy="317625"/>
            </a:xfrm>
            <a:custGeom>
              <a:avLst/>
              <a:gdLst/>
              <a:ahLst/>
              <a:cxnLst/>
              <a:rect l="l" t="t" r="r" b="b"/>
              <a:pathLst>
                <a:path w="5335" h="12705" extrusionOk="0">
                  <a:moveTo>
                    <a:pt x="5013" y="0"/>
                  </a:moveTo>
                  <a:lnTo>
                    <a:pt x="1" y="12561"/>
                  </a:lnTo>
                  <a:lnTo>
                    <a:pt x="13" y="12561"/>
                  </a:lnTo>
                  <a:cubicBezTo>
                    <a:pt x="120" y="12585"/>
                    <a:pt x="203" y="12621"/>
                    <a:pt x="275" y="12704"/>
                  </a:cubicBezTo>
                  <a:lnTo>
                    <a:pt x="533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2"/>
            <p:cNvSpPr/>
            <p:nvPr/>
          </p:nvSpPr>
          <p:spPr>
            <a:xfrm>
              <a:off x="5497100" y="3610700"/>
              <a:ext cx="7475" cy="100325"/>
            </a:xfrm>
            <a:custGeom>
              <a:avLst/>
              <a:gdLst/>
              <a:ahLst/>
              <a:cxnLst/>
              <a:rect l="l" t="t" r="r" b="b"/>
              <a:pathLst>
                <a:path w="299" h="4013" extrusionOk="0">
                  <a:moveTo>
                    <a:pt x="1" y="0"/>
                  </a:moveTo>
                  <a:lnTo>
                    <a:pt x="1" y="3858"/>
                  </a:lnTo>
                  <a:lnTo>
                    <a:pt x="1" y="3870"/>
                  </a:lnTo>
                  <a:lnTo>
                    <a:pt x="1" y="3882"/>
                  </a:lnTo>
                  <a:lnTo>
                    <a:pt x="1" y="3905"/>
                  </a:lnTo>
                  <a:lnTo>
                    <a:pt x="1" y="3917"/>
                  </a:lnTo>
                  <a:lnTo>
                    <a:pt x="1" y="3929"/>
                  </a:lnTo>
                  <a:lnTo>
                    <a:pt x="1" y="3953"/>
                  </a:lnTo>
                  <a:lnTo>
                    <a:pt x="1" y="3965"/>
                  </a:lnTo>
                  <a:cubicBezTo>
                    <a:pt x="1" y="3977"/>
                    <a:pt x="13" y="3977"/>
                    <a:pt x="24" y="3977"/>
                  </a:cubicBezTo>
                  <a:cubicBezTo>
                    <a:pt x="60" y="3989"/>
                    <a:pt x="84" y="4013"/>
                    <a:pt x="120" y="4013"/>
                  </a:cubicBezTo>
                  <a:cubicBezTo>
                    <a:pt x="239" y="4013"/>
                    <a:pt x="298" y="3929"/>
                    <a:pt x="298" y="3858"/>
                  </a:cubicBezTo>
                  <a:lnTo>
                    <a:pt x="298" y="3774"/>
                  </a:lnTo>
                  <a:lnTo>
                    <a:pt x="298" y="3679"/>
                  </a:lnTo>
                  <a:lnTo>
                    <a:pt x="29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2"/>
            <p:cNvSpPr/>
            <p:nvPr/>
          </p:nvSpPr>
          <p:spPr>
            <a:xfrm>
              <a:off x="5539175" y="3610700"/>
              <a:ext cx="82375" cy="297075"/>
            </a:xfrm>
            <a:custGeom>
              <a:avLst/>
              <a:gdLst/>
              <a:ahLst/>
              <a:cxnLst/>
              <a:rect l="l" t="t" r="r" b="b"/>
              <a:pathLst>
                <a:path w="3295" h="11883" extrusionOk="0">
                  <a:moveTo>
                    <a:pt x="2997" y="0"/>
                  </a:moveTo>
                  <a:lnTo>
                    <a:pt x="2211" y="3120"/>
                  </a:lnTo>
                  <a:lnTo>
                    <a:pt x="2140" y="3429"/>
                  </a:lnTo>
                  <a:lnTo>
                    <a:pt x="1604" y="5572"/>
                  </a:lnTo>
                  <a:lnTo>
                    <a:pt x="1532" y="5870"/>
                  </a:lnTo>
                  <a:lnTo>
                    <a:pt x="30" y="11797"/>
                  </a:lnTo>
                  <a:lnTo>
                    <a:pt x="30" y="11797"/>
                  </a:lnTo>
                  <a:cubicBezTo>
                    <a:pt x="42" y="11783"/>
                    <a:pt x="59" y="11772"/>
                    <a:pt x="80" y="11764"/>
                  </a:cubicBezTo>
                  <a:lnTo>
                    <a:pt x="377" y="11597"/>
                  </a:lnTo>
                  <a:lnTo>
                    <a:pt x="1782" y="6037"/>
                  </a:lnTo>
                  <a:lnTo>
                    <a:pt x="1854" y="5739"/>
                  </a:lnTo>
                  <a:lnTo>
                    <a:pt x="2449" y="3382"/>
                  </a:lnTo>
                  <a:lnTo>
                    <a:pt x="2521" y="3072"/>
                  </a:lnTo>
                  <a:lnTo>
                    <a:pt x="3294" y="0"/>
                  </a:lnTo>
                  <a:close/>
                  <a:moveTo>
                    <a:pt x="30" y="11797"/>
                  </a:moveTo>
                  <a:cubicBezTo>
                    <a:pt x="8" y="11821"/>
                    <a:pt x="1" y="11852"/>
                    <a:pt x="8" y="11883"/>
                  </a:cubicBezTo>
                  <a:lnTo>
                    <a:pt x="30" y="11797"/>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2"/>
            <p:cNvSpPr/>
            <p:nvPr/>
          </p:nvSpPr>
          <p:spPr>
            <a:xfrm>
              <a:off x="5722725" y="3610700"/>
              <a:ext cx="32775" cy="47350"/>
            </a:xfrm>
            <a:custGeom>
              <a:avLst/>
              <a:gdLst/>
              <a:ahLst/>
              <a:cxnLst/>
              <a:rect l="l" t="t" r="r" b="b"/>
              <a:pathLst>
                <a:path w="1311" h="1894" extrusionOk="0">
                  <a:moveTo>
                    <a:pt x="1" y="0"/>
                  </a:moveTo>
                  <a:lnTo>
                    <a:pt x="1048" y="1893"/>
                  </a:lnTo>
                  <a:cubicBezTo>
                    <a:pt x="1120" y="1822"/>
                    <a:pt x="1215" y="1774"/>
                    <a:pt x="1310" y="1762"/>
                  </a:cubicBezTo>
                  <a:lnTo>
                    <a:pt x="34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2"/>
            <p:cNvSpPr/>
            <p:nvPr/>
          </p:nvSpPr>
          <p:spPr>
            <a:xfrm>
              <a:off x="5759625" y="3674100"/>
              <a:ext cx="51525" cy="86350"/>
            </a:xfrm>
            <a:custGeom>
              <a:avLst/>
              <a:gdLst/>
              <a:ahLst/>
              <a:cxnLst/>
              <a:rect l="l" t="t" r="r" b="b"/>
              <a:pathLst>
                <a:path w="2061" h="3454" extrusionOk="0">
                  <a:moveTo>
                    <a:pt x="251" y="0"/>
                  </a:moveTo>
                  <a:cubicBezTo>
                    <a:pt x="191" y="72"/>
                    <a:pt x="108" y="131"/>
                    <a:pt x="1" y="143"/>
                  </a:cubicBezTo>
                  <a:lnTo>
                    <a:pt x="1799" y="3453"/>
                  </a:lnTo>
                  <a:lnTo>
                    <a:pt x="2061" y="3298"/>
                  </a:lnTo>
                  <a:lnTo>
                    <a:pt x="25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2"/>
            <p:cNvSpPr/>
            <p:nvPr/>
          </p:nvSpPr>
          <p:spPr>
            <a:xfrm>
              <a:off x="5811425" y="3763100"/>
              <a:ext cx="102425" cy="186350"/>
            </a:xfrm>
            <a:custGeom>
              <a:avLst/>
              <a:gdLst/>
              <a:ahLst/>
              <a:cxnLst/>
              <a:rect l="l" t="t" r="r" b="b"/>
              <a:pathLst>
                <a:path w="4097" h="7454" extrusionOk="0">
                  <a:moveTo>
                    <a:pt x="120" y="0"/>
                  </a:moveTo>
                  <a:lnTo>
                    <a:pt x="1" y="84"/>
                  </a:lnTo>
                  <a:cubicBezTo>
                    <a:pt x="132" y="119"/>
                    <a:pt x="227" y="250"/>
                    <a:pt x="203" y="393"/>
                  </a:cubicBezTo>
                  <a:cubicBezTo>
                    <a:pt x="191" y="476"/>
                    <a:pt x="167" y="536"/>
                    <a:pt x="108" y="560"/>
                  </a:cubicBezTo>
                  <a:lnTo>
                    <a:pt x="3811" y="7394"/>
                  </a:lnTo>
                  <a:lnTo>
                    <a:pt x="3834" y="7453"/>
                  </a:lnTo>
                  <a:cubicBezTo>
                    <a:pt x="3894" y="7382"/>
                    <a:pt x="4001" y="7334"/>
                    <a:pt x="4096" y="7299"/>
                  </a:cubicBezTo>
                  <a:lnTo>
                    <a:pt x="12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2"/>
            <p:cNvSpPr/>
            <p:nvPr/>
          </p:nvSpPr>
          <p:spPr>
            <a:xfrm>
              <a:off x="5767375" y="3647600"/>
              <a:ext cx="243200" cy="24725"/>
            </a:xfrm>
            <a:custGeom>
              <a:avLst/>
              <a:gdLst/>
              <a:ahLst/>
              <a:cxnLst/>
              <a:rect l="l" t="t" r="r" b="b"/>
              <a:pathLst>
                <a:path w="9728" h="989" extrusionOk="0">
                  <a:moveTo>
                    <a:pt x="9728" y="1"/>
                  </a:moveTo>
                  <a:lnTo>
                    <a:pt x="60" y="691"/>
                  </a:lnTo>
                  <a:cubicBezTo>
                    <a:pt x="84" y="727"/>
                    <a:pt x="84" y="774"/>
                    <a:pt x="60" y="822"/>
                  </a:cubicBezTo>
                  <a:cubicBezTo>
                    <a:pt x="48" y="882"/>
                    <a:pt x="36" y="929"/>
                    <a:pt x="1" y="965"/>
                  </a:cubicBezTo>
                  <a:cubicBezTo>
                    <a:pt x="12" y="965"/>
                    <a:pt x="36" y="989"/>
                    <a:pt x="60" y="989"/>
                  </a:cubicBezTo>
                  <a:lnTo>
                    <a:pt x="9097" y="346"/>
                  </a:lnTo>
                  <a:lnTo>
                    <a:pt x="9728"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2"/>
            <p:cNvSpPr/>
            <p:nvPr/>
          </p:nvSpPr>
          <p:spPr>
            <a:xfrm>
              <a:off x="6011150" y="3652075"/>
              <a:ext cx="80100" cy="97650"/>
            </a:xfrm>
            <a:custGeom>
              <a:avLst/>
              <a:gdLst/>
              <a:ahLst/>
              <a:cxnLst/>
              <a:rect l="l" t="t" r="r" b="b"/>
              <a:pathLst>
                <a:path w="3204" h="3906" extrusionOk="0">
                  <a:moveTo>
                    <a:pt x="251" y="0"/>
                  </a:moveTo>
                  <a:lnTo>
                    <a:pt x="1" y="155"/>
                  </a:lnTo>
                  <a:lnTo>
                    <a:pt x="3013" y="3905"/>
                  </a:lnTo>
                  <a:lnTo>
                    <a:pt x="3204" y="3667"/>
                  </a:lnTo>
                  <a:lnTo>
                    <a:pt x="25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2"/>
            <p:cNvSpPr/>
            <p:nvPr/>
          </p:nvSpPr>
          <p:spPr>
            <a:xfrm>
              <a:off x="6091225" y="3749700"/>
              <a:ext cx="73550" cy="93200"/>
            </a:xfrm>
            <a:custGeom>
              <a:avLst/>
              <a:gdLst/>
              <a:ahLst/>
              <a:cxnLst/>
              <a:rect l="l" t="t" r="r" b="b"/>
              <a:pathLst>
                <a:path w="2942" h="3728" extrusionOk="0">
                  <a:moveTo>
                    <a:pt x="191" y="0"/>
                  </a:moveTo>
                  <a:lnTo>
                    <a:pt x="1" y="239"/>
                  </a:lnTo>
                  <a:lnTo>
                    <a:pt x="2810" y="3727"/>
                  </a:lnTo>
                  <a:cubicBezTo>
                    <a:pt x="2798" y="3691"/>
                    <a:pt x="2798" y="3656"/>
                    <a:pt x="2810" y="3608"/>
                  </a:cubicBezTo>
                  <a:cubicBezTo>
                    <a:pt x="2822" y="3525"/>
                    <a:pt x="2870" y="3465"/>
                    <a:pt x="2941" y="3418"/>
                  </a:cubicBezTo>
                  <a:lnTo>
                    <a:pt x="19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2"/>
            <p:cNvSpPr/>
            <p:nvPr/>
          </p:nvSpPr>
          <p:spPr>
            <a:xfrm>
              <a:off x="6167125" y="3845850"/>
              <a:ext cx="108675" cy="131575"/>
            </a:xfrm>
            <a:custGeom>
              <a:avLst/>
              <a:gdLst/>
              <a:ahLst/>
              <a:cxnLst/>
              <a:rect l="l" t="t" r="r" b="b"/>
              <a:pathLst>
                <a:path w="4347" h="5263" extrusionOk="0">
                  <a:moveTo>
                    <a:pt x="263" y="0"/>
                  </a:moveTo>
                  <a:lnTo>
                    <a:pt x="215" y="36"/>
                  </a:lnTo>
                  <a:cubicBezTo>
                    <a:pt x="191" y="48"/>
                    <a:pt x="155" y="60"/>
                    <a:pt x="120" y="72"/>
                  </a:cubicBezTo>
                  <a:lnTo>
                    <a:pt x="1" y="131"/>
                  </a:lnTo>
                  <a:lnTo>
                    <a:pt x="4108" y="5263"/>
                  </a:lnTo>
                  <a:cubicBezTo>
                    <a:pt x="4168" y="5179"/>
                    <a:pt x="4251" y="5120"/>
                    <a:pt x="4346" y="5084"/>
                  </a:cubicBezTo>
                  <a:lnTo>
                    <a:pt x="26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2"/>
            <p:cNvSpPr/>
            <p:nvPr/>
          </p:nvSpPr>
          <p:spPr>
            <a:xfrm>
              <a:off x="5539375" y="3610700"/>
              <a:ext cx="553650" cy="299750"/>
            </a:xfrm>
            <a:custGeom>
              <a:avLst/>
              <a:gdLst/>
              <a:ahLst/>
              <a:cxnLst/>
              <a:rect l="l" t="t" r="r" b="b"/>
              <a:pathLst>
                <a:path w="22146" h="11990" extrusionOk="0">
                  <a:moveTo>
                    <a:pt x="21539" y="0"/>
                  </a:moveTo>
                  <a:lnTo>
                    <a:pt x="18848" y="1477"/>
                  </a:lnTo>
                  <a:lnTo>
                    <a:pt x="18217" y="1822"/>
                  </a:lnTo>
                  <a:lnTo>
                    <a:pt x="10859" y="5834"/>
                  </a:lnTo>
                  <a:lnTo>
                    <a:pt x="10609" y="5989"/>
                  </a:lnTo>
                  <a:lnTo>
                    <a:pt x="6239" y="8382"/>
                  </a:lnTo>
                  <a:lnTo>
                    <a:pt x="5942" y="8549"/>
                  </a:lnTo>
                  <a:lnTo>
                    <a:pt x="369" y="11597"/>
                  </a:lnTo>
                  <a:lnTo>
                    <a:pt x="72" y="11764"/>
                  </a:lnTo>
                  <a:cubicBezTo>
                    <a:pt x="24" y="11787"/>
                    <a:pt x="0" y="11835"/>
                    <a:pt x="0" y="11895"/>
                  </a:cubicBezTo>
                  <a:lnTo>
                    <a:pt x="84" y="11895"/>
                  </a:lnTo>
                  <a:cubicBezTo>
                    <a:pt x="167" y="11906"/>
                    <a:pt x="238" y="11942"/>
                    <a:pt x="298" y="11990"/>
                  </a:cubicBezTo>
                  <a:lnTo>
                    <a:pt x="6251" y="8727"/>
                  </a:lnTo>
                  <a:lnTo>
                    <a:pt x="6549" y="8561"/>
                  </a:lnTo>
                  <a:lnTo>
                    <a:pt x="7073" y="8263"/>
                  </a:lnTo>
                  <a:lnTo>
                    <a:pt x="7073" y="8239"/>
                  </a:lnTo>
                  <a:cubicBezTo>
                    <a:pt x="7093" y="8105"/>
                    <a:pt x="7213" y="8006"/>
                    <a:pt x="7330" y="8006"/>
                  </a:cubicBezTo>
                  <a:cubicBezTo>
                    <a:pt x="7348" y="8006"/>
                    <a:pt x="7365" y="8008"/>
                    <a:pt x="7382" y="8013"/>
                  </a:cubicBezTo>
                  <a:cubicBezTo>
                    <a:pt x="7418" y="8013"/>
                    <a:pt x="7442" y="8025"/>
                    <a:pt x="7454" y="8037"/>
                  </a:cubicBezTo>
                  <a:lnTo>
                    <a:pt x="10537" y="6358"/>
                  </a:lnTo>
                  <a:cubicBezTo>
                    <a:pt x="10579" y="6244"/>
                    <a:pt x="10684" y="6175"/>
                    <a:pt x="10797" y="6175"/>
                  </a:cubicBezTo>
                  <a:cubicBezTo>
                    <a:pt x="10813" y="6175"/>
                    <a:pt x="10830" y="6176"/>
                    <a:pt x="10847" y="6180"/>
                  </a:cubicBezTo>
                  <a:lnTo>
                    <a:pt x="10859" y="6180"/>
                  </a:lnTo>
                  <a:lnTo>
                    <a:pt x="11002" y="6108"/>
                  </a:lnTo>
                  <a:lnTo>
                    <a:pt x="18860" y="1810"/>
                  </a:lnTo>
                  <a:lnTo>
                    <a:pt x="19122" y="1655"/>
                  </a:lnTo>
                  <a:lnTo>
                    <a:pt x="2214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
            <p:cNvSpPr/>
            <p:nvPr/>
          </p:nvSpPr>
          <p:spPr>
            <a:xfrm>
              <a:off x="5910250" y="3967875"/>
              <a:ext cx="8650" cy="4525"/>
            </a:xfrm>
            <a:custGeom>
              <a:avLst/>
              <a:gdLst/>
              <a:ahLst/>
              <a:cxnLst/>
              <a:rect l="l" t="t" r="r" b="b"/>
              <a:pathLst>
                <a:path w="346" h="181" extrusionOk="0">
                  <a:moveTo>
                    <a:pt x="24" y="1"/>
                  </a:moveTo>
                  <a:lnTo>
                    <a:pt x="24" y="1"/>
                  </a:lnTo>
                  <a:cubicBezTo>
                    <a:pt x="1" y="60"/>
                    <a:pt x="24" y="120"/>
                    <a:pt x="60" y="155"/>
                  </a:cubicBezTo>
                  <a:cubicBezTo>
                    <a:pt x="82" y="173"/>
                    <a:pt x="109" y="181"/>
                    <a:pt x="136" y="181"/>
                  </a:cubicBezTo>
                  <a:cubicBezTo>
                    <a:pt x="185" y="181"/>
                    <a:pt x="237" y="157"/>
                    <a:pt x="274" y="120"/>
                  </a:cubicBezTo>
                  <a:lnTo>
                    <a:pt x="346" y="24"/>
                  </a:lnTo>
                  <a:lnTo>
                    <a:pt x="346" y="24"/>
                  </a:lnTo>
                  <a:cubicBezTo>
                    <a:pt x="311" y="42"/>
                    <a:pt x="263" y="53"/>
                    <a:pt x="212" y="53"/>
                  </a:cubicBezTo>
                  <a:cubicBezTo>
                    <a:pt x="194" y="53"/>
                    <a:pt x="174" y="51"/>
                    <a:pt x="155" y="48"/>
                  </a:cubicBezTo>
                  <a:lnTo>
                    <a:pt x="24"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2"/>
            <p:cNvSpPr/>
            <p:nvPr/>
          </p:nvSpPr>
          <p:spPr>
            <a:xfrm>
              <a:off x="5925125" y="3610700"/>
              <a:ext cx="282500" cy="339050"/>
            </a:xfrm>
            <a:custGeom>
              <a:avLst/>
              <a:gdLst/>
              <a:ahLst/>
              <a:cxnLst/>
              <a:rect l="l" t="t" r="r" b="b"/>
              <a:pathLst>
                <a:path w="11300" h="13562" extrusionOk="0">
                  <a:moveTo>
                    <a:pt x="10931" y="0"/>
                  </a:moveTo>
                  <a:lnTo>
                    <a:pt x="6645" y="5322"/>
                  </a:lnTo>
                  <a:lnTo>
                    <a:pt x="6454" y="5560"/>
                  </a:lnTo>
                  <a:lnTo>
                    <a:pt x="1" y="13561"/>
                  </a:lnTo>
                  <a:lnTo>
                    <a:pt x="584" y="13311"/>
                  </a:lnTo>
                  <a:lnTo>
                    <a:pt x="6645" y="5799"/>
                  </a:lnTo>
                  <a:lnTo>
                    <a:pt x="6835" y="5560"/>
                  </a:lnTo>
                  <a:lnTo>
                    <a:pt x="1130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2"/>
            <p:cNvSpPr/>
            <p:nvPr/>
          </p:nvSpPr>
          <p:spPr>
            <a:xfrm>
              <a:off x="6413300" y="3610700"/>
              <a:ext cx="111625" cy="99125"/>
            </a:xfrm>
            <a:custGeom>
              <a:avLst/>
              <a:gdLst/>
              <a:ahLst/>
              <a:cxnLst/>
              <a:rect l="l" t="t" r="r" b="b"/>
              <a:pathLst>
                <a:path w="4465" h="3965" extrusionOk="0">
                  <a:moveTo>
                    <a:pt x="0" y="0"/>
                  </a:moveTo>
                  <a:lnTo>
                    <a:pt x="4263" y="3965"/>
                  </a:lnTo>
                  <a:cubicBezTo>
                    <a:pt x="4310" y="3894"/>
                    <a:pt x="4382" y="3810"/>
                    <a:pt x="4465" y="3774"/>
                  </a:cubicBezTo>
                  <a:lnTo>
                    <a:pt x="44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2"/>
            <p:cNvSpPr/>
            <p:nvPr/>
          </p:nvSpPr>
          <p:spPr>
            <a:xfrm>
              <a:off x="6404950" y="3728850"/>
              <a:ext cx="119975" cy="132500"/>
            </a:xfrm>
            <a:custGeom>
              <a:avLst/>
              <a:gdLst/>
              <a:ahLst/>
              <a:cxnLst/>
              <a:rect l="l" t="t" r="r" b="b"/>
              <a:pathLst>
                <a:path w="4799" h="5300" extrusionOk="0">
                  <a:moveTo>
                    <a:pt x="4585" y="1"/>
                  </a:moveTo>
                  <a:lnTo>
                    <a:pt x="1" y="4918"/>
                  </a:lnTo>
                  <a:lnTo>
                    <a:pt x="36" y="5299"/>
                  </a:lnTo>
                  <a:lnTo>
                    <a:pt x="4799" y="191"/>
                  </a:lnTo>
                  <a:cubicBezTo>
                    <a:pt x="4716" y="144"/>
                    <a:pt x="4644" y="72"/>
                    <a:pt x="4585"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2"/>
            <p:cNvSpPr/>
            <p:nvPr/>
          </p:nvSpPr>
          <p:spPr>
            <a:xfrm>
              <a:off x="6291250" y="3858950"/>
              <a:ext cx="108375" cy="119975"/>
            </a:xfrm>
            <a:custGeom>
              <a:avLst/>
              <a:gdLst/>
              <a:ahLst/>
              <a:cxnLst/>
              <a:rect l="l" t="t" r="r" b="b"/>
              <a:pathLst>
                <a:path w="4335" h="4799" extrusionOk="0">
                  <a:moveTo>
                    <a:pt x="4287" y="0"/>
                  </a:moveTo>
                  <a:lnTo>
                    <a:pt x="1" y="4596"/>
                  </a:lnTo>
                  <a:cubicBezTo>
                    <a:pt x="84" y="4643"/>
                    <a:pt x="155" y="4715"/>
                    <a:pt x="203" y="4798"/>
                  </a:cubicBezTo>
                  <a:lnTo>
                    <a:pt x="262" y="4762"/>
                  </a:lnTo>
                  <a:lnTo>
                    <a:pt x="4334" y="369"/>
                  </a:lnTo>
                  <a:lnTo>
                    <a:pt x="4287"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2"/>
            <p:cNvSpPr/>
            <p:nvPr/>
          </p:nvSpPr>
          <p:spPr>
            <a:xfrm>
              <a:off x="6172200" y="3745825"/>
              <a:ext cx="206875" cy="100625"/>
            </a:xfrm>
            <a:custGeom>
              <a:avLst/>
              <a:gdLst/>
              <a:ahLst/>
              <a:cxnLst/>
              <a:rect l="l" t="t" r="r" b="b"/>
              <a:pathLst>
                <a:path w="8275" h="4025" extrusionOk="0">
                  <a:moveTo>
                    <a:pt x="8168" y="1"/>
                  </a:moveTo>
                  <a:lnTo>
                    <a:pt x="4893" y="1477"/>
                  </a:lnTo>
                  <a:cubicBezTo>
                    <a:pt x="4917" y="1525"/>
                    <a:pt x="4917" y="1548"/>
                    <a:pt x="4893" y="1596"/>
                  </a:cubicBezTo>
                  <a:cubicBezTo>
                    <a:pt x="4871" y="1731"/>
                    <a:pt x="4753" y="1823"/>
                    <a:pt x="4610" y="1823"/>
                  </a:cubicBezTo>
                  <a:cubicBezTo>
                    <a:pt x="4601" y="1823"/>
                    <a:pt x="4593" y="1823"/>
                    <a:pt x="4584" y="1822"/>
                  </a:cubicBezTo>
                  <a:cubicBezTo>
                    <a:pt x="4512" y="1798"/>
                    <a:pt x="4441" y="1763"/>
                    <a:pt x="4405" y="1703"/>
                  </a:cubicBezTo>
                  <a:lnTo>
                    <a:pt x="60" y="3668"/>
                  </a:lnTo>
                  <a:cubicBezTo>
                    <a:pt x="95" y="3727"/>
                    <a:pt x="107" y="3787"/>
                    <a:pt x="107" y="3858"/>
                  </a:cubicBezTo>
                  <a:cubicBezTo>
                    <a:pt x="98" y="3914"/>
                    <a:pt x="74" y="3963"/>
                    <a:pt x="36" y="3998"/>
                  </a:cubicBezTo>
                  <a:lnTo>
                    <a:pt x="36" y="3998"/>
                  </a:lnTo>
                  <a:lnTo>
                    <a:pt x="48" y="3989"/>
                  </a:lnTo>
                  <a:lnTo>
                    <a:pt x="8275" y="274"/>
                  </a:lnTo>
                  <a:cubicBezTo>
                    <a:pt x="8215" y="191"/>
                    <a:pt x="8168" y="96"/>
                    <a:pt x="8168" y="1"/>
                  </a:cubicBezTo>
                  <a:close/>
                  <a:moveTo>
                    <a:pt x="36" y="3998"/>
                  </a:moveTo>
                  <a:lnTo>
                    <a:pt x="0" y="4025"/>
                  </a:lnTo>
                  <a:cubicBezTo>
                    <a:pt x="13" y="4017"/>
                    <a:pt x="25" y="4008"/>
                    <a:pt x="36" y="3998"/>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
            <p:cNvSpPr/>
            <p:nvPr/>
          </p:nvSpPr>
          <p:spPr>
            <a:xfrm>
              <a:off x="5924825" y="3842875"/>
              <a:ext cx="244400" cy="112525"/>
            </a:xfrm>
            <a:custGeom>
              <a:avLst/>
              <a:gdLst/>
              <a:ahLst/>
              <a:cxnLst/>
              <a:rect l="l" t="t" r="r" b="b"/>
              <a:pathLst>
                <a:path w="9776" h="4501" extrusionOk="0">
                  <a:moveTo>
                    <a:pt x="9776" y="179"/>
                  </a:moveTo>
                  <a:lnTo>
                    <a:pt x="9744" y="195"/>
                  </a:lnTo>
                  <a:lnTo>
                    <a:pt x="9744" y="195"/>
                  </a:lnTo>
                  <a:cubicBezTo>
                    <a:pt x="9757" y="192"/>
                    <a:pt x="9768" y="187"/>
                    <a:pt x="9776" y="179"/>
                  </a:cubicBezTo>
                  <a:close/>
                  <a:moveTo>
                    <a:pt x="9454" y="0"/>
                  </a:moveTo>
                  <a:lnTo>
                    <a:pt x="584" y="4024"/>
                  </a:lnTo>
                  <a:lnTo>
                    <a:pt x="1" y="4274"/>
                  </a:lnTo>
                  <a:cubicBezTo>
                    <a:pt x="49" y="4334"/>
                    <a:pt x="84" y="4405"/>
                    <a:pt x="108" y="4489"/>
                  </a:cubicBezTo>
                  <a:lnTo>
                    <a:pt x="227" y="4501"/>
                  </a:lnTo>
                  <a:lnTo>
                    <a:pt x="9657" y="238"/>
                  </a:lnTo>
                  <a:lnTo>
                    <a:pt x="9744" y="195"/>
                  </a:lnTo>
                  <a:lnTo>
                    <a:pt x="9744" y="195"/>
                  </a:lnTo>
                  <a:cubicBezTo>
                    <a:pt x="9738" y="196"/>
                    <a:pt x="9732" y="197"/>
                    <a:pt x="9725" y="197"/>
                  </a:cubicBezTo>
                  <a:cubicBezTo>
                    <a:pt x="9705" y="197"/>
                    <a:pt x="9681" y="191"/>
                    <a:pt x="9657" y="179"/>
                  </a:cubicBezTo>
                  <a:cubicBezTo>
                    <a:pt x="9562" y="167"/>
                    <a:pt x="9478" y="95"/>
                    <a:pt x="945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2"/>
            <p:cNvSpPr/>
            <p:nvPr/>
          </p:nvSpPr>
          <p:spPr>
            <a:xfrm>
              <a:off x="5926625" y="3955375"/>
              <a:ext cx="339650" cy="35450"/>
            </a:xfrm>
            <a:custGeom>
              <a:avLst/>
              <a:gdLst/>
              <a:ahLst/>
              <a:cxnLst/>
              <a:rect l="l" t="t" r="r" b="b"/>
              <a:pathLst>
                <a:path w="13586" h="1418" extrusionOk="0">
                  <a:moveTo>
                    <a:pt x="48" y="1"/>
                  </a:moveTo>
                  <a:lnTo>
                    <a:pt x="48" y="1"/>
                  </a:lnTo>
                  <a:cubicBezTo>
                    <a:pt x="60" y="60"/>
                    <a:pt x="60" y="108"/>
                    <a:pt x="48" y="167"/>
                  </a:cubicBezTo>
                  <a:lnTo>
                    <a:pt x="0" y="298"/>
                  </a:lnTo>
                  <a:lnTo>
                    <a:pt x="13573" y="1417"/>
                  </a:lnTo>
                  <a:cubicBezTo>
                    <a:pt x="13562" y="1334"/>
                    <a:pt x="13562" y="1263"/>
                    <a:pt x="13573" y="1191"/>
                  </a:cubicBezTo>
                  <a:cubicBezTo>
                    <a:pt x="13573" y="1156"/>
                    <a:pt x="13585" y="1144"/>
                    <a:pt x="13585" y="1120"/>
                  </a:cubicBezTo>
                  <a:lnTo>
                    <a:pt x="167" y="13"/>
                  </a:lnTo>
                  <a:lnTo>
                    <a:pt x="48"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2"/>
            <p:cNvSpPr/>
            <p:nvPr/>
          </p:nvSpPr>
          <p:spPr>
            <a:xfrm>
              <a:off x="5920375" y="3963425"/>
              <a:ext cx="554850" cy="615875"/>
            </a:xfrm>
            <a:custGeom>
              <a:avLst/>
              <a:gdLst/>
              <a:ahLst/>
              <a:cxnLst/>
              <a:rect l="l" t="t" r="r" b="b"/>
              <a:pathLst>
                <a:path w="22194" h="24635" extrusionOk="0">
                  <a:moveTo>
                    <a:pt x="227" y="0"/>
                  </a:moveTo>
                  <a:cubicBezTo>
                    <a:pt x="167" y="95"/>
                    <a:pt x="96" y="155"/>
                    <a:pt x="0" y="202"/>
                  </a:cubicBezTo>
                  <a:lnTo>
                    <a:pt x="21967" y="24634"/>
                  </a:lnTo>
                  <a:cubicBezTo>
                    <a:pt x="22027" y="24563"/>
                    <a:pt x="22098" y="24491"/>
                    <a:pt x="22194" y="24444"/>
                  </a:cubicBezTo>
                  <a:lnTo>
                    <a:pt x="227"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
            <p:cNvSpPr/>
            <p:nvPr/>
          </p:nvSpPr>
          <p:spPr>
            <a:xfrm>
              <a:off x="6287975" y="3999125"/>
              <a:ext cx="141700" cy="223275"/>
            </a:xfrm>
            <a:custGeom>
              <a:avLst/>
              <a:gdLst/>
              <a:ahLst/>
              <a:cxnLst/>
              <a:rect l="l" t="t" r="r" b="b"/>
              <a:pathLst>
                <a:path w="5668" h="8931" extrusionOk="0">
                  <a:moveTo>
                    <a:pt x="251" y="1"/>
                  </a:moveTo>
                  <a:cubicBezTo>
                    <a:pt x="179" y="84"/>
                    <a:pt x="108" y="120"/>
                    <a:pt x="1" y="168"/>
                  </a:cubicBezTo>
                  <a:lnTo>
                    <a:pt x="5418" y="8931"/>
                  </a:lnTo>
                  <a:cubicBezTo>
                    <a:pt x="5489" y="8871"/>
                    <a:pt x="5585" y="8811"/>
                    <a:pt x="5668" y="8788"/>
                  </a:cubicBezTo>
                  <a:lnTo>
                    <a:pt x="25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2"/>
            <p:cNvSpPr/>
            <p:nvPr/>
          </p:nvSpPr>
          <p:spPr>
            <a:xfrm>
              <a:off x="6385000" y="3756250"/>
              <a:ext cx="29800" cy="175050"/>
            </a:xfrm>
            <a:custGeom>
              <a:avLst/>
              <a:gdLst/>
              <a:ahLst/>
              <a:cxnLst/>
              <a:rect l="l" t="t" r="r" b="b"/>
              <a:pathLst>
                <a:path w="1192" h="7002" extrusionOk="0">
                  <a:moveTo>
                    <a:pt x="287" y="0"/>
                  </a:moveTo>
                  <a:cubicBezTo>
                    <a:pt x="233" y="27"/>
                    <a:pt x="180" y="41"/>
                    <a:pt x="116" y="41"/>
                  </a:cubicBezTo>
                  <a:cubicBezTo>
                    <a:pt x="95" y="41"/>
                    <a:pt x="72" y="39"/>
                    <a:pt x="49" y="36"/>
                  </a:cubicBezTo>
                  <a:cubicBezTo>
                    <a:pt x="37" y="36"/>
                    <a:pt x="25" y="12"/>
                    <a:pt x="1" y="12"/>
                  </a:cubicBezTo>
                  <a:lnTo>
                    <a:pt x="537" y="4108"/>
                  </a:lnTo>
                  <a:lnTo>
                    <a:pt x="584" y="4477"/>
                  </a:lnTo>
                  <a:lnTo>
                    <a:pt x="918" y="7001"/>
                  </a:lnTo>
                  <a:lnTo>
                    <a:pt x="1192" y="6882"/>
                  </a:lnTo>
                  <a:lnTo>
                    <a:pt x="834" y="4203"/>
                  </a:lnTo>
                  <a:lnTo>
                    <a:pt x="799" y="3822"/>
                  </a:lnTo>
                  <a:lnTo>
                    <a:pt x="287"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2"/>
            <p:cNvSpPr/>
            <p:nvPr/>
          </p:nvSpPr>
          <p:spPr>
            <a:xfrm>
              <a:off x="6414775" y="3936025"/>
              <a:ext cx="1525" cy="1825"/>
            </a:xfrm>
            <a:custGeom>
              <a:avLst/>
              <a:gdLst/>
              <a:ahLst/>
              <a:cxnLst/>
              <a:rect l="l" t="t" r="r" b="b"/>
              <a:pathLst>
                <a:path w="61" h="73" extrusionOk="0">
                  <a:moveTo>
                    <a:pt x="48" y="1"/>
                  </a:moveTo>
                  <a:lnTo>
                    <a:pt x="1" y="13"/>
                  </a:lnTo>
                  <a:cubicBezTo>
                    <a:pt x="24" y="25"/>
                    <a:pt x="48" y="48"/>
                    <a:pt x="60" y="72"/>
                  </a:cubicBezTo>
                  <a:lnTo>
                    <a:pt x="48"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2"/>
            <p:cNvSpPr/>
            <p:nvPr/>
          </p:nvSpPr>
          <p:spPr>
            <a:xfrm>
              <a:off x="6410025" y="3943775"/>
              <a:ext cx="42875" cy="272675"/>
            </a:xfrm>
            <a:custGeom>
              <a:avLst/>
              <a:gdLst/>
              <a:ahLst/>
              <a:cxnLst/>
              <a:rect l="l" t="t" r="r" b="b"/>
              <a:pathLst>
                <a:path w="1715" h="10907" extrusionOk="0">
                  <a:moveTo>
                    <a:pt x="298" y="0"/>
                  </a:moveTo>
                  <a:cubicBezTo>
                    <a:pt x="243" y="111"/>
                    <a:pt x="146" y="180"/>
                    <a:pt x="28" y="180"/>
                  </a:cubicBezTo>
                  <a:cubicBezTo>
                    <a:pt x="19" y="180"/>
                    <a:pt x="10" y="180"/>
                    <a:pt x="0" y="179"/>
                  </a:cubicBezTo>
                  <a:lnTo>
                    <a:pt x="0" y="179"/>
                  </a:lnTo>
                  <a:lnTo>
                    <a:pt x="1405" y="10871"/>
                  </a:lnTo>
                  <a:cubicBezTo>
                    <a:pt x="1465" y="10871"/>
                    <a:pt x="1524" y="10871"/>
                    <a:pt x="1596" y="10883"/>
                  </a:cubicBezTo>
                  <a:cubicBezTo>
                    <a:pt x="1619" y="10883"/>
                    <a:pt x="1655" y="10894"/>
                    <a:pt x="1703" y="10906"/>
                  </a:cubicBezTo>
                  <a:cubicBezTo>
                    <a:pt x="1715" y="10894"/>
                    <a:pt x="1715" y="10871"/>
                    <a:pt x="1715" y="10835"/>
                  </a:cubicBezTo>
                  <a:lnTo>
                    <a:pt x="29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2"/>
            <p:cNvSpPr/>
            <p:nvPr/>
          </p:nvSpPr>
          <p:spPr>
            <a:xfrm>
              <a:off x="6296300" y="3868175"/>
              <a:ext cx="262875" cy="117600"/>
            </a:xfrm>
            <a:custGeom>
              <a:avLst/>
              <a:gdLst/>
              <a:ahLst/>
              <a:cxnLst/>
              <a:rect l="l" t="t" r="r" b="b"/>
              <a:pathLst>
                <a:path w="10515" h="4704" extrusionOk="0">
                  <a:moveTo>
                    <a:pt x="10395" y="0"/>
                  </a:moveTo>
                  <a:lnTo>
                    <a:pt x="4763" y="2381"/>
                  </a:lnTo>
                  <a:lnTo>
                    <a:pt x="4478" y="2500"/>
                  </a:lnTo>
                  <a:lnTo>
                    <a:pt x="60" y="4382"/>
                  </a:lnTo>
                  <a:lnTo>
                    <a:pt x="1" y="4429"/>
                  </a:lnTo>
                  <a:cubicBezTo>
                    <a:pt x="60" y="4513"/>
                    <a:pt x="84" y="4608"/>
                    <a:pt x="96" y="4703"/>
                  </a:cubicBezTo>
                  <a:lnTo>
                    <a:pt x="4299" y="2917"/>
                  </a:lnTo>
                  <a:lnTo>
                    <a:pt x="4299" y="2893"/>
                  </a:lnTo>
                  <a:cubicBezTo>
                    <a:pt x="4321" y="2748"/>
                    <a:pt x="4459" y="2666"/>
                    <a:pt x="4584" y="2666"/>
                  </a:cubicBezTo>
                  <a:cubicBezTo>
                    <a:pt x="4592" y="2666"/>
                    <a:pt x="4600" y="2666"/>
                    <a:pt x="4609" y="2667"/>
                  </a:cubicBezTo>
                  <a:cubicBezTo>
                    <a:pt x="4656" y="2679"/>
                    <a:pt x="4704" y="2703"/>
                    <a:pt x="4728" y="2727"/>
                  </a:cubicBezTo>
                  <a:lnTo>
                    <a:pt x="4775" y="2715"/>
                  </a:lnTo>
                  <a:lnTo>
                    <a:pt x="10514" y="274"/>
                  </a:lnTo>
                  <a:lnTo>
                    <a:pt x="10443" y="226"/>
                  </a:lnTo>
                  <a:cubicBezTo>
                    <a:pt x="10431" y="226"/>
                    <a:pt x="10431" y="214"/>
                    <a:pt x="10431" y="214"/>
                  </a:cubicBezTo>
                  <a:lnTo>
                    <a:pt x="10431" y="191"/>
                  </a:lnTo>
                  <a:cubicBezTo>
                    <a:pt x="10431" y="191"/>
                    <a:pt x="10431" y="179"/>
                    <a:pt x="10419" y="179"/>
                  </a:cubicBezTo>
                  <a:lnTo>
                    <a:pt x="10419" y="167"/>
                  </a:lnTo>
                  <a:lnTo>
                    <a:pt x="10419" y="155"/>
                  </a:lnTo>
                  <a:lnTo>
                    <a:pt x="10419" y="131"/>
                  </a:lnTo>
                  <a:lnTo>
                    <a:pt x="10419" y="119"/>
                  </a:lnTo>
                  <a:lnTo>
                    <a:pt x="1039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2"/>
            <p:cNvSpPr/>
            <p:nvPr/>
          </p:nvSpPr>
          <p:spPr>
            <a:xfrm>
              <a:off x="6562125" y="3681225"/>
              <a:ext cx="131575" cy="189050"/>
            </a:xfrm>
            <a:custGeom>
              <a:avLst/>
              <a:gdLst/>
              <a:ahLst/>
              <a:cxnLst/>
              <a:rect l="l" t="t" r="r" b="b"/>
              <a:pathLst>
                <a:path w="5263" h="7562" extrusionOk="0">
                  <a:moveTo>
                    <a:pt x="5263" y="1"/>
                  </a:moveTo>
                  <a:lnTo>
                    <a:pt x="0" y="7216"/>
                  </a:lnTo>
                  <a:lnTo>
                    <a:pt x="48" y="7502"/>
                  </a:lnTo>
                  <a:lnTo>
                    <a:pt x="119" y="7561"/>
                  </a:lnTo>
                  <a:lnTo>
                    <a:pt x="5263" y="501"/>
                  </a:lnTo>
                  <a:lnTo>
                    <a:pt x="526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
            <p:cNvSpPr/>
            <p:nvPr/>
          </p:nvSpPr>
          <p:spPr>
            <a:xfrm>
              <a:off x="6533550" y="3734225"/>
              <a:ext cx="29775" cy="137825"/>
            </a:xfrm>
            <a:custGeom>
              <a:avLst/>
              <a:gdLst/>
              <a:ahLst/>
              <a:cxnLst/>
              <a:rect l="l" t="t" r="r" b="b"/>
              <a:pathLst>
                <a:path w="1191" h="5513" extrusionOk="0">
                  <a:moveTo>
                    <a:pt x="286" y="0"/>
                  </a:moveTo>
                  <a:cubicBezTo>
                    <a:pt x="191" y="48"/>
                    <a:pt x="107" y="84"/>
                    <a:pt x="0" y="84"/>
                  </a:cubicBezTo>
                  <a:lnTo>
                    <a:pt x="893" y="5382"/>
                  </a:lnTo>
                  <a:lnTo>
                    <a:pt x="901" y="5464"/>
                  </a:lnTo>
                  <a:lnTo>
                    <a:pt x="901" y="5464"/>
                  </a:lnTo>
                  <a:cubicBezTo>
                    <a:pt x="904" y="5435"/>
                    <a:pt x="918" y="5409"/>
                    <a:pt x="941" y="5394"/>
                  </a:cubicBezTo>
                  <a:cubicBezTo>
                    <a:pt x="971" y="5356"/>
                    <a:pt x="1016" y="5327"/>
                    <a:pt x="1063" y="5327"/>
                  </a:cubicBezTo>
                  <a:cubicBezTo>
                    <a:pt x="1090" y="5327"/>
                    <a:pt x="1117" y="5337"/>
                    <a:pt x="1143" y="5358"/>
                  </a:cubicBezTo>
                  <a:lnTo>
                    <a:pt x="1191" y="5394"/>
                  </a:lnTo>
                  <a:lnTo>
                    <a:pt x="1143" y="5108"/>
                  </a:lnTo>
                  <a:lnTo>
                    <a:pt x="286" y="0"/>
                  </a:lnTo>
                  <a:close/>
                  <a:moveTo>
                    <a:pt x="901" y="5464"/>
                  </a:moveTo>
                  <a:lnTo>
                    <a:pt x="901" y="5464"/>
                  </a:lnTo>
                  <a:cubicBezTo>
                    <a:pt x="900" y="5479"/>
                    <a:pt x="901" y="5496"/>
                    <a:pt x="905" y="5513"/>
                  </a:cubicBezTo>
                  <a:lnTo>
                    <a:pt x="905" y="5501"/>
                  </a:lnTo>
                  <a:lnTo>
                    <a:pt x="901" y="5464"/>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2"/>
            <p:cNvSpPr/>
            <p:nvPr/>
          </p:nvSpPr>
          <p:spPr>
            <a:xfrm>
              <a:off x="6557650" y="3873825"/>
              <a:ext cx="25" cy="25"/>
            </a:xfrm>
            <a:custGeom>
              <a:avLst/>
              <a:gdLst/>
              <a:ahLst/>
              <a:cxnLst/>
              <a:rect l="l" t="t" r="r" b="b"/>
              <a:pathLst>
                <a:path w="1" h="1" extrusionOk="0">
                  <a:moveTo>
                    <a:pt x="1" y="0"/>
                  </a:move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2"/>
            <p:cNvSpPr/>
            <p:nvPr/>
          </p:nvSpPr>
          <p:spPr>
            <a:xfrm>
              <a:off x="6679700" y="3952700"/>
              <a:ext cx="14000" cy="17300"/>
            </a:xfrm>
            <a:custGeom>
              <a:avLst/>
              <a:gdLst/>
              <a:ahLst/>
              <a:cxnLst/>
              <a:rect l="l" t="t" r="r" b="b"/>
              <a:pathLst>
                <a:path w="560" h="692" extrusionOk="0">
                  <a:moveTo>
                    <a:pt x="84" y="0"/>
                  </a:moveTo>
                  <a:lnTo>
                    <a:pt x="0" y="298"/>
                  </a:lnTo>
                  <a:lnTo>
                    <a:pt x="560" y="691"/>
                  </a:lnTo>
                  <a:lnTo>
                    <a:pt x="560" y="334"/>
                  </a:lnTo>
                  <a:lnTo>
                    <a:pt x="84"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
            <p:cNvSpPr/>
            <p:nvPr/>
          </p:nvSpPr>
          <p:spPr>
            <a:xfrm>
              <a:off x="6555875" y="3867675"/>
              <a:ext cx="119375" cy="88025"/>
            </a:xfrm>
            <a:custGeom>
              <a:avLst/>
              <a:gdLst/>
              <a:ahLst/>
              <a:cxnLst/>
              <a:rect l="l" t="t" r="r" b="b"/>
              <a:pathLst>
                <a:path w="4775" h="3521" extrusionOk="0">
                  <a:moveTo>
                    <a:pt x="157" y="0"/>
                  </a:moveTo>
                  <a:cubicBezTo>
                    <a:pt x="107" y="0"/>
                    <a:pt x="54" y="19"/>
                    <a:pt x="24" y="56"/>
                  </a:cubicBezTo>
                  <a:cubicBezTo>
                    <a:pt x="0" y="80"/>
                    <a:pt x="0" y="127"/>
                    <a:pt x="0" y="175"/>
                  </a:cubicBezTo>
                  <a:cubicBezTo>
                    <a:pt x="4" y="171"/>
                    <a:pt x="6" y="170"/>
                    <a:pt x="8" y="170"/>
                  </a:cubicBezTo>
                  <a:cubicBezTo>
                    <a:pt x="12" y="170"/>
                    <a:pt x="12" y="178"/>
                    <a:pt x="12" y="187"/>
                  </a:cubicBezTo>
                  <a:cubicBezTo>
                    <a:pt x="24" y="199"/>
                    <a:pt x="24" y="199"/>
                    <a:pt x="24" y="222"/>
                  </a:cubicBezTo>
                  <a:cubicBezTo>
                    <a:pt x="24" y="222"/>
                    <a:pt x="24" y="234"/>
                    <a:pt x="48" y="234"/>
                  </a:cubicBezTo>
                  <a:lnTo>
                    <a:pt x="48" y="246"/>
                  </a:lnTo>
                  <a:lnTo>
                    <a:pt x="60" y="258"/>
                  </a:lnTo>
                  <a:lnTo>
                    <a:pt x="131" y="306"/>
                  </a:lnTo>
                  <a:lnTo>
                    <a:pt x="4691" y="3521"/>
                  </a:lnTo>
                  <a:lnTo>
                    <a:pt x="4775" y="3223"/>
                  </a:lnTo>
                  <a:lnTo>
                    <a:pt x="357" y="103"/>
                  </a:lnTo>
                  <a:lnTo>
                    <a:pt x="286" y="56"/>
                  </a:lnTo>
                  <a:lnTo>
                    <a:pt x="238" y="20"/>
                  </a:lnTo>
                  <a:cubicBezTo>
                    <a:pt x="216" y="7"/>
                    <a:pt x="187" y="0"/>
                    <a:pt x="157"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2"/>
            <p:cNvSpPr/>
            <p:nvPr/>
          </p:nvSpPr>
          <p:spPr>
            <a:xfrm>
              <a:off x="6604375" y="4211350"/>
              <a:ext cx="3600" cy="2725"/>
            </a:xfrm>
            <a:custGeom>
              <a:avLst/>
              <a:gdLst/>
              <a:ahLst/>
              <a:cxnLst/>
              <a:rect l="l" t="t" r="r" b="b"/>
              <a:pathLst>
                <a:path w="144" h="109" extrusionOk="0">
                  <a:moveTo>
                    <a:pt x="25" y="1"/>
                  </a:moveTo>
                  <a:lnTo>
                    <a:pt x="1" y="108"/>
                  </a:lnTo>
                  <a:cubicBezTo>
                    <a:pt x="60" y="108"/>
                    <a:pt x="120" y="72"/>
                    <a:pt x="144" y="13"/>
                  </a:cubicBezTo>
                  <a:cubicBezTo>
                    <a:pt x="96" y="1"/>
                    <a:pt x="72" y="1"/>
                    <a:pt x="25"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2"/>
            <p:cNvSpPr/>
            <p:nvPr/>
          </p:nvSpPr>
          <p:spPr>
            <a:xfrm>
              <a:off x="6613600" y="3885425"/>
              <a:ext cx="80400" cy="282800"/>
            </a:xfrm>
            <a:custGeom>
              <a:avLst/>
              <a:gdLst/>
              <a:ahLst/>
              <a:cxnLst/>
              <a:rect l="l" t="t" r="r" b="b"/>
              <a:pathLst>
                <a:path w="3216" h="11312" extrusionOk="0">
                  <a:moveTo>
                    <a:pt x="3216" y="1"/>
                  </a:moveTo>
                  <a:lnTo>
                    <a:pt x="2489" y="2525"/>
                  </a:lnTo>
                  <a:lnTo>
                    <a:pt x="2394" y="2811"/>
                  </a:lnTo>
                  <a:lnTo>
                    <a:pt x="1" y="11204"/>
                  </a:lnTo>
                  <a:cubicBezTo>
                    <a:pt x="108" y="11216"/>
                    <a:pt x="191" y="11252"/>
                    <a:pt x="287" y="11312"/>
                  </a:cubicBezTo>
                  <a:lnTo>
                    <a:pt x="2644" y="3001"/>
                  </a:lnTo>
                  <a:lnTo>
                    <a:pt x="2739" y="2703"/>
                  </a:lnTo>
                  <a:lnTo>
                    <a:pt x="3216" y="1072"/>
                  </a:lnTo>
                  <a:lnTo>
                    <a:pt x="3216"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2"/>
            <p:cNvSpPr/>
            <p:nvPr/>
          </p:nvSpPr>
          <p:spPr>
            <a:xfrm>
              <a:off x="6443950" y="4280425"/>
              <a:ext cx="42875" cy="292625"/>
            </a:xfrm>
            <a:custGeom>
              <a:avLst/>
              <a:gdLst/>
              <a:ahLst/>
              <a:cxnLst/>
              <a:rect l="l" t="t" r="r" b="b"/>
              <a:pathLst>
                <a:path w="1715" h="11705" extrusionOk="0">
                  <a:moveTo>
                    <a:pt x="298" y="0"/>
                  </a:moveTo>
                  <a:cubicBezTo>
                    <a:pt x="191" y="36"/>
                    <a:pt x="108" y="48"/>
                    <a:pt x="0" y="48"/>
                  </a:cubicBezTo>
                  <a:lnTo>
                    <a:pt x="1417" y="11704"/>
                  </a:lnTo>
                  <a:cubicBezTo>
                    <a:pt x="1475" y="11696"/>
                    <a:pt x="1538" y="11682"/>
                    <a:pt x="1599" y="11682"/>
                  </a:cubicBezTo>
                  <a:cubicBezTo>
                    <a:pt x="1626" y="11682"/>
                    <a:pt x="1653" y="11685"/>
                    <a:pt x="1679" y="11692"/>
                  </a:cubicBezTo>
                  <a:lnTo>
                    <a:pt x="1715" y="11692"/>
                  </a:lnTo>
                  <a:lnTo>
                    <a:pt x="29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2"/>
            <p:cNvSpPr/>
            <p:nvPr/>
          </p:nvSpPr>
          <p:spPr>
            <a:xfrm>
              <a:off x="6486800" y="4208675"/>
              <a:ext cx="118200" cy="365250"/>
            </a:xfrm>
            <a:custGeom>
              <a:avLst/>
              <a:gdLst/>
              <a:ahLst/>
              <a:cxnLst/>
              <a:rect l="l" t="t" r="r" b="b"/>
              <a:pathLst>
                <a:path w="4728" h="14610" extrusionOk="0">
                  <a:moveTo>
                    <a:pt x="4442" y="1"/>
                  </a:moveTo>
                  <a:lnTo>
                    <a:pt x="1" y="14574"/>
                  </a:lnTo>
                  <a:cubicBezTo>
                    <a:pt x="37" y="14586"/>
                    <a:pt x="84" y="14586"/>
                    <a:pt x="108" y="14610"/>
                  </a:cubicBezTo>
                  <a:lnTo>
                    <a:pt x="430" y="14181"/>
                  </a:lnTo>
                  <a:lnTo>
                    <a:pt x="4704" y="215"/>
                  </a:lnTo>
                  <a:lnTo>
                    <a:pt x="4728" y="108"/>
                  </a:lnTo>
                  <a:cubicBezTo>
                    <a:pt x="4621" y="96"/>
                    <a:pt x="4537" y="48"/>
                    <a:pt x="4442"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
            <p:cNvSpPr/>
            <p:nvPr/>
          </p:nvSpPr>
          <p:spPr>
            <a:xfrm>
              <a:off x="6475500" y="4189625"/>
              <a:ext cx="112550" cy="56575"/>
            </a:xfrm>
            <a:custGeom>
              <a:avLst/>
              <a:gdLst/>
              <a:ahLst/>
              <a:cxnLst/>
              <a:rect l="l" t="t" r="r" b="b"/>
              <a:pathLst>
                <a:path w="4502" h="2263" extrusionOk="0">
                  <a:moveTo>
                    <a:pt x="4418" y="1"/>
                  </a:moveTo>
                  <a:lnTo>
                    <a:pt x="0" y="1965"/>
                  </a:lnTo>
                  <a:cubicBezTo>
                    <a:pt x="36" y="2061"/>
                    <a:pt x="48" y="2168"/>
                    <a:pt x="60" y="2263"/>
                  </a:cubicBezTo>
                  <a:lnTo>
                    <a:pt x="4501" y="298"/>
                  </a:lnTo>
                  <a:cubicBezTo>
                    <a:pt x="4453" y="215"/>
                    <a:pt x="4442" y="108"/>
                    <a:pt x="4418"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
            <p:cNvSpPr/>
            <p:nvPr/>
          </p:nvSpPr>
          <p:spPr>
            <a:xfrm>
              <a:off x="6626125" y="4142000"/>
              <a:ext cx="67575" cy="36350"/>
            </a:xfrm>
            <a:custGeom>
              <a:avLst/>
              <a:gdLst/>
              <a:ahLst/>
              <a:cxnLst/>
              <a:rect l="l" t="t" r="r" b="b"/>
              <a:pathLst>
                <a:path w="2703" h="1454" extrusionOk="0">
                  <a:moveTo>
                    <a:pt x="2703" y="1"/>
                  </a:moveTo>
                  <a:lnTo>
                    <a:pt x="0" y="1191"/>
                  </a:lnTo>
                  <a:cubicBezTo>
                    <a:pt x="60" y="1287"/>
                    <a:pt x="119" y="1358"/>
                    <a:pt x="167" y="1453"/>
                  </a:cubicBezTo>
                  <a:lnTo>
                    <a:pt x="2703" y="334"/>
                  </a:lnTo>
                  <a:lnTo>
                    <a:pt x="270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
            <p:cNvSpPr/>
            <p:nvPr/>
          </p:nvSpPr>
          <p:spPr>
            <a:xfrm>
              <a:off x="6489775" y="4289950"/>
              <a:ext cx="203925" cy="288750"/>
            </a:xfrm>
            <a:custGeom>
              <a:avLst/>
              <a:gdLst/>
              <a:ahLst/>
              <a:cxnLst/>
              <a:rect l="l" t="t" r="r" b="b"/>
              <a:pathLst>
                <a:path w="8157" h="11550" extrusionOk="0">
                  <a:moveTo>
                    <a:pt x="8157" y="0"/>
                  </a:moveTo>
                  <a:lnTo>
                    <a:pt x="311" y="10930"/>
                  </a:lnTo>
                  <a:lnTo>
                    <a:pt x="1" y="11371"/>
                  </a:lnTo>
                  <a:cubicBezTo>
                    <a:pt x="84" y="11406"/>
                    <a:pt x="180" y="11466"/>
                    <a:pt x="239" y="11549"/>
                  </a:cubicBezTo>
                  <a:lnTo>
                    <a:pt x="8157" y="500"/>
                  </a:lnTo>
                  <a:lnTo>
                    <a:pt x="8157"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
            <p:cNvSpPr/>
            <p:nvPr/>
          </p:nvSpPr>
          <p:spPr>
            <a:xfrm>
              <a:off x="6585925" y="4164825"/>
              <a:ext cx="47350" cy="46925"/>
            </a:xfrm>
            <a:custGeom>
              <a:avLst/>
              <a:gdLst/>
              <a:ahLst/>
              <a:cxnLst/>
              <a:rect l="l" t="t" r="r" b="b"/>
              <a:pathLst>
                <a:path w="1894" h="1877" extrusionOk="0">
                  <a:moveTo>
                    <a:pt x="941" y="0"/>
                  </a:moveTo>
                  <a:cubicBezTo>
                    <a:pt x="489" y="0"/>
                    <a:pt x="98" y="315"/>
                    <a:pt x="25" y="779"/>
                  </a:cubicBezTo>
                  <a:cubicBezTo>
                    <a:pt x="1" y="850"/>
                    <a:pt x="1" y="921"/>
                    <a:pt x="1" y="993"/>
                  </a:cubicBezTo>
                  <a:cubicBezTo>
                    <a:pt x="1" y="1100"/>
                    <a:pt x="36" y="1195"/>
                    <a:pt x="84" y="1290"/>
                  </a:cubicBezTo>
                  <a:cubicBezTo>
                    <a:pt x="155" y="1493"/>
                    <a:pt x="298" y="1648"/>
                    <a:pt x="501" y="1755"/>
                  </a:cubicBezTo>
                  <a:cubicBezTo>
                    <a:pt x="584" y="1802"/>
                    <a:pt x="679" y="1826"/>
                    <a:pt x="775" y="1862"/>
                  </a:cubicBezTo>
                  <a:cubicBezTo>
                    <a:pt x="810" y="1862"/>
                    <a:pt x="858" y="1874"/>
                    <a:pt x="882" y="1874"/>
                  </a:cubicBezTo>
                  <a:cubicBezTo>
                    <a:pt x="905" y="1876"/>
                    <a:pt x="927" y="1876"/>
                    <a:pt x="950" y="1876"/>
                  </a:cubicBezTo>
                  <a:cubicBezTo>
                    <a:pt x="1387" y="1876"/>
                    <a:pt x="1779" y="1553"/>
                    <a:pt x="1870" y="1112"/>
                  </a:cubicBezTo>
                  <a:cubicBezTo>
                    <a:pt x="1894" y="921"/>
                    <a:pt x="1870" y="719"/>
                    <a:pt x="1787" y="552"/>
                  </a:cubicBezTo>
                  <a:cubicBezTo>
                    <a:pt x="1751" y="457"/>
                    <a:pt x="1691" y="374"/>
                    <a:pt x="1632" y="302"/>
                  </a:cubicBezTo>
                  <a:cubicBezTo>
                    <a:pt x="1572" y="219"/>
                    <a:pt x="1477" y="159"/>
                    <a:pt x="1406" y="124"/>
                  </a:cubicBezTo>
                  <a:cubicBezTo>
                    <a:pt x="1310" y="76"/>
                    <a:pt x="1227" y="40"/>
                    <a:pt x="1120" y="17"/>
                  </a:cubicBezTo>
                  <a:cubicBezTo>
                    <a:pt x="1060" y="6"/>
                    <a:pt x="1000" y="0"/>
                    <a:pt x="941"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2"/>
            <p:cNvSpPr/>
            <p:nvPr/>
          </p:nvSpPr>
          <p:spPr>
            <a:xfrm>
              <a:off x="6407925" y="4215525"/>
              <a:ext cx="69375" cy="65800"/>
            </a:xfrm>
            <a:custGeom>
              <a:avLst/>
              <a:gdLst/>
              <a:ahLst/>
              <a:cxnLst/>
              <a:rect l="l" t="t" r="r" b="b"/>
              <a:pathLst>
                <a:path w="2775" h="2632" extrusionOk="0">
                  <a:moveTo>
                    <a:pt x="1489" y="1"/>
                  </a:moveTo>
                  <a:cubicBezTo>
                    <a:pt x="1263" y="1"/>
                    <a:pt x="1049" y="36"/>
                    <a:pt x="870" y="120"/>
                  </a:cubicBezTo>
                  <a:cubicBezTo>
                    <a:pt x="787" y="155"/>
                    <a:pt x="691" y="203"/>
                    <a:pt x="620" y="263"/>
                  </a:cubicBezTo>
                  <a:cubicBezTo>
                    <a:pt x="370" y="453"/>
                    <a:pt x="191" y="739"/>
                    <a:pt x="132" y="1060"/>
                  </a:cubicBezTo>
                  <a:cubicBezTo>
                    <a:pt x="1" y="1775"/>
                    <a:pt x="477" y="2477"/>
                    <a:pt x="1203" y="2608"/>
                  </a:cubicBezTo>
                  <a:cubicBezTo>
                    <a:pt x="1275" y="2632"/>
                    <a:pt x="1370" y="2632"/>
                    <a:pt x="1441" y="2632"/>
                  </a:cubicBezTo>
                  <a:cubicBezTo>
                    <a:pt x="1549" y="2632"/>
                    <a:pt x="1632" y="2608"/>
                    <a:pt x="1739" y="2596"/>
                  </a:cubicBezTo>
                  <a:cubicBezTo>
                    <a:pt x="2239" y="2477"/>
                    <a:pt x="2644" y="2072"/>
                    <a:pt x="2751" y="1537"/>
                  </a:cubicBezTo>
                  <a:cubicBezTo>
                    <a:pt x="2763" y="1441"/>
                    <a:pt x="2775" y="1322"/>
                    <a:pt x="2763" y="1215"/>
                  </a:cubicBezTo>
                  <a:cubicBezTo>
                    <a:pt x="2763" y="1108"/>
                    <a:pt x="2739" y="1001"/>
                    <a:pt x="2703" y="917"/>
                  </a:cubicBezTo>
                  <a:cubicBezTo>
                    <a:pt x="2573" y="501"/>
                    <a:pt x="2227" y="155"/>
                    <a:pt x="1787" y="36"/>
                  </a:cubicBezTo>
                  <a:cubicBezTo>
                    <a:pt x="1751" y="24"/>
                    <a:pt x="1727" y="24"/>
                    <a:pt x="1680" y="13"/>
                  </a:cubicBezTo>
                  <a:cubicBezTo>
                    <a:pt x="1620" y="1"/>
                    <a:pt x="1560" y="1"/>
                    <a:pt x="1489"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2"/>
            <p:cNvSpPr/>
            <p:nvPr/>
          </p:nvSpPr>
          <p:spPr>
            <a:xfrm>
              <a:off x="4666950" y="3657525"/>
              <a:ext cx="11925" cy="12150"/>
            </a:xfrm>
            <a:custGeom>
              <a:avLst/>
              <a:gdLst/>
              <a:ahLst/>
              <a:cxnLst/>
              <a:rect l="l" t="t" r="r" b="b"/>
              <a:pathLst>
                <a:path w="477" h="486" extrusionOk="0">
                  <a:moveTo>
                    <a:pt x="233" y="1"/>
                  </a:moveTo>
                  <a:cubicBezTo>
                    <a:pt x="128" y="1"/>
                    <a:pt x="22" y="87"/>
                    <a:pt x="12" y="199"/>
                  </a:cubicBezTo>
                  <a:cubicBezTo>
                    <a:pt x="0" y="247"/>
                    <a:pt x="12" y="306"/>
                    <a:pt x="24" y="354"/>
                  </a:cubicBezTo>
                  <a:cubicBezTo>
                    <a:pt x="60" y="413"/>
                    <a:pt x="119" y="461"/>
                    <a:pt x="203" y="485"/>
                  </a:cubicBezTo>
                  <a:cubicBezTo>
                    <a:pt x="213" y="486"/>
                    <a:pt x="223" y="486"/>
                    <a:pt x="233" y="486"/>
                  </a:cubicBezTo>
                  <a:cubicBezTo>
                    <a:pt x="362" y="486"/>
                    <a:pt x="465" y="416"/>
                    <a:pt x="476" y="294"/>
                  </a:cubicBezTo>
                  <a:lnTo>
                    <a:pt x="476" y="187"/>
                  </a:lnTo>
                  <a:cubicBezTo>
                    <a:pt x="429" y="92"/>
                    <a:pt x="369" y="20"/>
                    <a:pt x="286" y="8"/>
                  </a:cubicBezTo>
                  <a:cubicBezTo>
                    <a:pt x="269" y="3"/>
                    <a:pt x="251" y="1"/>
                    <a:pt x="233"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2"/>
            <p:cNvSpPr/>
            <p:nvPr/>
          </p:nvSpPr>
          <p:spPr>
            <a:xfrm>
              <a:off x="5526275" y="3907750"/>
              <a:ext cx="25325" cy="23650"/>
            </a:xfrm>
            <a:custGeom>
              <a:avLst/>
              <a:gdLst/>
              <a:ahLst/>
              <a:cxnLst/>
              <a:rect l="l" t="t" r="r" b="b"/>
              <a:pathLst>
                <a:path w="1013" h="946" extrusionOk="0">
                  <a:moveTo>
                    <a:pt x="512" y="1"/>
                  </a:moveTo>
                  <a:cubicBezTo>
                    <a:pt x="286" y="13"/>
                    <a:pt x="84" y="167"/>
                    <a:pt x="48" y="382"/>
                  </a:cubicBezTo>
                  <a:cubicBezTo>
                    <a:pt x="0" y="644"/>
                    <a:pt x="179" y="894"/>
                    <a:pt x="441" y="941"/>
                  </a:cubicBezTo>
                  <a:cubicBezTo>
                    <a:pt x="462" y="944"/>
                    <a:pt x="484" y="946"/>
                    <a:pt x="505" y="946"/>
                  </a:cubicBezTo>
                  <a:cubicBezTo>
                    <a:pt x="732" y="946"/>
                    <a:pt x="945" y="777"/>
                    <a:pt x="989" y="548"/>
                  </a:cubicBezTo>
                  <a:cubicBezTo>
                    <a:pt x="1012" y="370"/>
                    <a:pt x="941" y="191"/>
                    <a:pt x="798" y="84"/>
                  </a:cubicBezTo>
                  <a:cubicBezTo>
                    <a:pt x="739" y="48"/>
                    <a:pt x="679" y="13"/>
                    <a:pt x="584"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2"/>
            <p:cNvSpPr/>
            <p:nvPr/>
          </p:nvSpPr>
          <p:spPr>
            <a:xfrm>
              <a:off x="6515675" y="3702325"/>
              <a:ext cx="35450" cy="33100"/>
            </a:xfrm>
            <a:custGeom>
              <a:avLst/>
              <a:gdLst/>
              <a:ahLst/>
              <a:cxnLst/>
              <a:rect l="l" t="t" r="r" b="b"/>
              <a:pathLst>
                <a:path w="1418" h="1324" extrusionOk="0">
                  <a:moveTo>
                    <a:pt x="679" y="0"/>
                  </a:moveTo>
                  <a:cubicBezTo>
                    <a:pt x="563" y="0"/>
                    <a:pt x="454" y="33"/>
                    <a:pt x="358" y="86"/>
                  </a:cubicBezTo>
                  <a:cubicBezTo>
                    <a:pt x="275" y="133"/>
                    <a:pt x="191" y="205"/>
                    <a:pt x="132" y="276"/>
                  </a:cubicBezTo>
                  <a:cubicBezTo>
                    <a:pt x="96" y="360"/>
                    <a:pt x="48" y="443"/>
                    <a:pt x="37" y="538"/>
                  </a:cubicBezTo>
                  <a:cubicBezTo>
                    <a:pt x="1" y="717"/>
                    <a:pt x="48" y="907"/>
                    <a:pt x="156" y="1038"/>
                  </a:cubicBezTo>
                  <a:cubicBezTo>
                    <a:pt x="215" y="1145"/>
                    <a:pt x="287" y="1205"/>
                    <a:pt x="370" y="1252"/>
                  </a:cubicBezTo>
                  <a:cubicBezTo>
                    <a:pt x="429" y="1276"/>
                    <a:pt x="513" y="1312"/>
                    <a:pt x="572" y="1312"/>
                  </a:cubicBezTo>
                  <a:cubicBezTo>
                    <a:pt x="608" y="1324"/>
                    <a:pt x="656" y="1324"/>
                    <a:pt x="703" y="1324"/>
                  </a:cubicBezTo>
                  <a:cubicBezTo>
                    <a:pt x="810" y="1324"/>
                    <a:pt x="894" y="1300"/>
                    <a:pt x="989" y="1252"/>
                  </a:cubicBezTo>
                  <a:cubicBezTo>
                    <a:pt x="1168" y="1157"/>
                    <a:pt x="1299" y="979"/>
                    <a:pt x="1346" y="776"/>
                  </a:cubicBezTo>
                  <a:cubicBezTo>
                    <a:pt x="1418" y="419"/>
                    <a:pt x="1168" y="62"/>
                    <a:pt x="810" y="14"/>
                  </a:cubicBezTo>
                  <a:cubicBezTo>
                    <a:pt x="766" y="5"/>
                    <a:pt x="722" y="0"/>
                    <a:pt x="679"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2"/>
            <p:cNvSpPr/>
            <p:nvPr/>
          </p:nvSpPr>
          <p:spPr>
            <a:xfrm>
              <a:off x="6265350" y="3971075"/>
              <a:ext cx="33375" cy="33075"/>
            </a:xfrm>
            <a:custGeom>
              <a:avLst/>
              <a:gdLst/>
              <a:ahLst/>
              <a:cxnLst/>
              <a:rect l="l" t="t" r="r" b="b"/>
              <a:pathLst>
                <a:path w="1335" h="1323" extrusionOk="0">
                  <a:moveTo>
                    <a:pt x="652" y="1"/>
                  </a:moveTo>
                  <a:cubicBezTo>
                    <a:pt x="556" y="1"/>
                    <a:pt x="466" y="26"/>
                    <a:pt x="382" y="51"/>
                  </a:cubicBezTo>
                  <a:cubicBezTo>
                    <a:pt x="298" y="99"/>
                    <a:pt x="227" y="158"/>
                    <a:pt x="144" y="230"/>
                  </a:cubicBezTo>
                  <a:cubicBezTo>
                    <a:pt x="84" y="289"/>
                    <a:pt x="48" y="385"/>
                    <a:pt x="24" y="468"/>
                  </a:cubicBezTo>
                  <a:cubicBezTo>
                    <a:pt x="24" y="504"/>
                    <a:pt x="13" y="516"/>
                    <a:pt x="13" y="551"/>
                  </a:cubicBezTo>
                  <a:cubicBezTo>
                    <a:pt x="1" y="623"/>
                    <a:pt x="1" y="694"/>
                    <a:pt x="13" y="766"/>
                  </a:cubicBezTo>
                  <a:cubicBezTo>
                    <a:pt x="60" y="1039"/>
                    <a:pt x="263" y="1278"/>
                    <a:pt x="548" y="1301"/>
                  </a:cubicBezTo>
                  <a:cubicBezTo>
                    <a:pt x="595" y="1316"/>
                    <a:pt x="642" y="1322"/>
                    <a:pt x="689" y="1322"/>
                  </a:cubicBezTo>
                  <a:cubicBezTo>
                    <a:pt x="759" y="1322"/>
                    <a:pt x="829" y="1306"/>
                    <a:pt x="894" y="1278"/>
                  </a:cubicBezTo>
                  <a:cubicBezTo>
                    <a:pt x="977" y="1242"/>
                    <a:pt x="1072" y="1182"/>
                    <a:pt x="1144" y="1111"/>
                  </a:cubicBezTo>
                  <a:cubicBezTo>
                    <a:pt x="1251" y="1039"/>
                    <a:pt x="1310" y="920"/>
                    <a:pt x="1322" y="789"/>
                  </a:cubicBezTo>
                  <a:cubicBezTo>
                    <a:pt x="1334" y="706"/>
                    <a:pt x="1334" y="647"/>
                    <a:pt x="1322" y="575"/>
                  </a:cubicBezTo>
                  <a:cubicBezTo>
                    <a:pt x="1310" y="468"/>
                    <a:pt x="1275" y="385"/>
                    <a:pt x="1215" y="289"/>
                  </a:cubicBezTo>
                  <a:cubicBezTo>
                    <a:pt x="1179" y="218"/>
                    <a:pt x="1096" y="147"/>
                    <a:pt x="1025" y="99"/>
                  </a:cubicBezTo>
                  <a:cubicBezTo>
                    <a:pt x="953" y="51"/>
                    <a:pt x="858" y="27"/>
                    <a:pt x="775" y="16"/>
                  </a:cubicBezTo>
                  <a:cubicBezTo>
                    <a:pt x="733" y="5"/>
                    <a:pt x="692" y="1"/>
                    <a:pt x="652"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2"/>
            <p:cNvSpPr/>
            <p:nvPr/>
          </p:nvSpPr>
          <p:spPr>
            <a:xfrm>
              <a:off x="6376075" y="3733725"/>
              <a:ext cx="25025" cy="23625"/>
            </a:xfrm>
            <a:custGeom>
              <a:avLst/>
              <a:gdLst/>
              <a:ahLst/>
              <a:cxnLst/>
              <a:rect l="l" t="t" r="r" b="b"/>
              <a:pathLst>
                <a:path w="1001" h="945" extrusionOk="0">
                  <a:moveTo>
                    <a:pt x="490" y="1"/>
                  </a:moveTo>
                  <a:cubicBezTo>
                    <a:pt x="268" y="1"/>
                    <a:pt x="56" y="168"/>
                    <a:pt x="25" y="401"/>
                  </a:cubicBezTo>
                  <a:cubicBezTo>
                    <a:pt x="25" y="425"/>
                    <a:pt x="1" y="473"/>
                    <a:pt x="1" y="497"/>
                  </a:cubicBezTo>
                  <a:cubicBezTo>
                    <a:pt x="1" y="604"/>
                    <a:pt x="48" y="699"/>
                    <a:pt x="108" y="770"/>
                  </a:cubicBezTo>
                  <a:cubicBezTo>
                    <a:pt x="179" y="830"/>
                    <a:pt x="263" y="889"/>
                    <a:pt x="358" y="913"/>
                  </a:cubicBezTo>
                  <a:cubicBezTo>
                    <a:pt x="370" y="913"/>
                    <a:pt x="394" y="937"/>
                    <a:pt x="406" y="937"/>
                  </a:cubicBezTo>
                  <a:cubicBezTo>
                    <a:pt x="436" y="941"/>
                    <a:pt x="467" y="944"/>
                    <a:pt x="497" y="944"/>
                  </a:cubicBezTo>
                  <a:cubicBezTo>
                    <a:pt x="550" y="944"/>
                    <a:pt x="603" y="936"/>
                    <a:pt x="656" y="913"/>
                  </a:cubicBezTo>
                  <a:cubicBezTo>
                    <a:pt x="810" y="854"/>
                    <a:pt x="929" y="723"/>
                    <a:pt x="953" y="556"/>
                  </a:cubicBezTo>
                  <a:cubicBezTo>
                    <a:pt x="1001" y="306"/>
                    <a:pt x="834" y="56"/>
                    <a:pt x="572" y="8"/>
                  </a:cubicBezTo>
                  <a:cubicBezTo>
                    <a:pt x="545" y="3"/>
                    <a:pt x="518" y="1"/>
                    <a:pt x="49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2"/>
            <p:cNvSpPr/>
            <p:nvPr/>
          </p:nvSpPr>
          <p:spPr>
            <a:xfrm>
              <a:off x="6507050" y="3935025"/>
              <a:ext cx="26225" cy="23850"/>
            </a:xfrm>
            <a:custGeom>
              <a:avLst/>
              <a:gdLst/>
              <a:ahLst/>
              <a:cxnLst/>
              <a:rect l="l" t="t" r="r" b="b"/>
              <a:pathLst>
                <a:path w="1049" h="954" extrusionOk="0">
                  <a:moveTo>
                    <a:pt x="532" y="0"/>
                  </a:moveTo>
                  <a:cubicBezTo>
                    <a:pt x="306" y="0"/>
                    <a:pt x="103" y="169"/>
                    <a:pt x="48" y="398"/>
                  </a:cubicBezTo>
                  <a:cubicBezTo>
                    <a:pt x="1" y="648"/>
                    <a:pt x="167" y="898"/>
                    <a:pt x="441" y="946"/>
                  </a:cubicBezTo>
                  <a:cubicBezTo>
                    <a:pt x="470" y="951"/>
                    <a:pt x="498" y="954"/>
                    <a:pt x="527" y="954"/>
                  </a:cubicBezTo>
                  <a:cubicBezTo>
                    <a:pt x="746" y="954"/>
                    <a:pt x="947" y="796"/>
                    <a:pt x="989" y="565"/>
                  </a:cubicBezTo>
                  <a:cubicBezTo>
                    <a:pt x="1048" y="291"/>
                    <a:pt x="870" y="53"/>
                    <a:pt x="596" y="5"/>
                  </a:cubicBezTo>
                  <a:cubicBezTo>
                    <a:pt x="574" y="2"/>
                    <a:pt x="553" y="0"/>
                    <a:pt x="532"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2"/>
            <p:cNvSpPr/>
            <p:nvPr/>
          </p:nvSpPr>
          <p:spPr>
            <a:xfrm>
              <a:off x="5903100" y="3945425"/>
              <a:ext cx="25025" cy="23875"/>
            </a:xfrm>
            <a:custGeom>
              <a:avLst/>
              <a:gdLst/>
              <a:ahLst/>
              <a:cxnLst/>
              <a:rect l="l" t="t" r="r" b="b"/>
              <a:pathLst>
                <a:path w="1001" h="955" extrusionOk="0">
                  <a:moveTo>
                    <a:pt x="537" y="0"/>
                  </a:moveTo>
                  <a:cubicBezTo>
                    <a:pt x="497" y="0"/>
                    <a:pt x="457" y="6"/>
                    <a:pt x="417" y="6"/>
                  </a:cubicBezTo>
                  <a:cubicBezTo>
                    <a:pt x="322" y="30"/>
                    <a:pt x="227" y="89"/>
                    <a:pt x="167" y="160"/>
                  </a:cubicBezTo>
                  <a:cubicBezTo>
                    <a:pt x="108" y="220"/>
                    <a:pt x="60" y="303"/>
                    <a:pt x="48" y="399"/>
                  </a:cubicBezTo>
                  <a:cubicBezTo>
                    <a:pt x="1" y="601"/>
                    <a:pt x="120" y="815"/>
                    <a:pt x="298" y="899"/>
                  </a:cubicBezTo>
                  <a:cubicBezTo>
                    <a:pt x="346" y="922"/>
                    <a:pt x="382" y="934"/>
                    <a:pt x="441" y="946"/>
                  </a:cubicBezTo>
                  <a:cubicBezTo>
                    <a:pt x="471" y="951"/>
                    <a:pt x="500" y="954"/>
                    <a:pt x="529" y="954"/>
                  </a:cubicBezTo>
                  <a:cubicBezTo>
                    <a:pt x="570" y="954"/>
                    <a:pt x="609" y="948"/>
                    <a:pt x="644" y="934"/>
                  </a:cubicBezTo>
                  <a:cubicBezTo>
                    <a:pt x="656" y="934"/>
                    <a:pt x="679" y="922"/>
                    <a:pt x="691" y="922"/>
                  </a:cubicBezTo>
                  <a:cubicBezTo>
                    <a:pt x="798" y="887"/>
                    <a:pt x="870" y="815"/>
                    <a:pt x="929" y="720"/>
                  </a:cubicBezTo>
                  <a:cubicBezTo>
                    <a:pt x="929" y="708"/>
                    <a:pt x="941" y="696"/>
                    <a:pt x="941" y="684"/>
                  </a:cubicBezTo>
                  <a:cubicBezTo>
                    <a:pt x="953" y="637"/>
                    <a:pt x="977" y="601"/>
                    <a:pt x="989" y="541"/>
                  </a:cubicBezTo>
                  <a:cubicBezTo>
                    <a:pt x="1001" y="482"/>
                    <a:pt x="1001" y="446"/>
                    <a:pt x="989" y="387"/>
                  </a:cubicBezTo>
                  <a:cubicBezTo>
                    <a:pt x="977" y="303"/>
                    <a:pt x="941" y="232"/>
                    <a:pt x="882" y="172"/>
                  </a:cubicBezTo>
                  <a:cubicBezTo>
                    <a:pt x="810" y="101"/>
                    <a:pt x="727" y="41"/>
                    <a:pt x="596" y="6"/>
                  </a:cubicBezTo>
                  <a:cubicBezTo>
                    <a:pt x="576" y="2"/>
                    <a:pt x="556" y="0"/>
                    <a:pt x="537"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
            <p:cNvSpPr/>
            <p:nvPr/>
          </p:nvSpPr>
          <p:spPr>
            <a:xfrm>
              <a:off x="5745650" y="3654300"/>
              <a:ext cx="23825" cy="23825"/>
            </a:xfrm>
            <a:custGeom>
              <a:avLst/>
              <a:gdLst/>
              <a:ahLst/>
              <a:cxnLst/>
              <a:rect l="l" t="t" r="r" b="b"/>
              <a:pathLst>
                <a:path w="953" h="953" extrusionOk="0">
                  <a:moveTo>
                    <a:pt x="471" y="0"/>
                  </a:moveTo>
                  <a:cubicBezTo>
                    <a:pt x="444" y="0"/>
                    <a:pt x="417" y="6"/>
                    <a:pt x="393" y="18"/>
                  </a:cubicBezTo>
                  <a:cubicBezTo>
                    <a:pt x="298" y="30"/>
                    <a:pt x="203" y="78"/>
                    <a:pt x="131" y="149"/>
                  </a:cubicBezTo>
                  <a:cubicBezTo>
                    <a:pt x="72" y="209"/>
                    <a:pt x="24" y="292"/>
                    <a:pt x="0" y="387"/>
                  </a:cubicBezTo>
                  <a:lnTo>
                    <a:pt x="0" y="423"/>
                  </a:lnTo>
                  <a:cubicBezTo>
                    <a:pt x="0" y="518"/>
                    <a:pt x="12" y="626"/>
                    <a:pt x="60" y="721"/>
                  </a:cubicBezTo>
                  <a:cubicBezTo>
                    <a:pt x="131" y="840"/>
                    <a:pt x="238" y="923"/>
                    <a:pt x="381" y="935"/>
                  </a:cubicBezTo>
                  <a:cubicBezTo>
                    <a:pt x="411" y="947"/>
                    <a:pt x="441" y="953"/>
                    <a:pt x="471" y="953"/>
                  </a:cubicBezTo>
                  <a:cubicBezTo>
                    <a:pt x="500" y="953"/>
                    <a:pt x="530" y="947"/>
                    <a:pt x="560" y="935"/>
                  </a:cubicBezTo>
                  <a:cubicBezTo>
                    <a:pt x="667" y="923"/>
                    <a:pt x="750" y="864"/>
                    <a:pt x="810" y="792"/>
                  </a:cubicBezTo>
                  <a:cubicBezTo>
                    <a:pt x="846" y="757"/>
                    <a:pt x="858" y="733"/>
                    <a:pt x="870" y="697"/>
                  </a:cubicBezTo>
                  <a:cubicBezTo>
                    <a:pt x="905" y="661"/>
                    <a:pt x="917" y="614"/>
                    <a:pt x="929" y="554"/>
                  </a:cubicBezTo>
                  <a:cubicBezTo>
                    <a:pt x="953" y="506"/>
                    <a:pt x="953" y="459"/>
                    <a:pt x="929" y="423"/>
                  </a:cubicBezTo>
                  <a:cubicBezTo>
                    <a:pt x="905" y="221"/>
                    <a:pt x="750" y="42"/>
                    <a:pt x="548" y="18"/>
                  </a:cubicBezTo>
                  <a:cubicBezTo>
                    <a:pt x="524" y="6"/>
                    <a:pt x="497" y="0"/>
                    <a:pt x="471"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
            <p:cNvSpPr/>
            <p:nvPr/>
          </p:nvSpPr>
          <p:spPr>
            <a:xfrm>
              <a:off x="4724975" y="3627350"/>
              <a:ext cx="23850" cy="23175"/>
            </a:xfrm>
            <a:custGeom>
              <a:avLst/>
              <a:gdLst/>
              <a:ahLst/>
              <a:cxnLst/>
              <a:rect l="l" t="t" r="r" b="b"/>
              <a:pathLst>
                <a:path w="954" h="927" extrusionOk="0">
                  <a:moveTo>
                    <a:pt x="446" y="1"/>
                  </a:moveTo>
                  <a:cubicBezTo>
                    <a:pt x="336" y="1"/>
                    <a:pt x="241" y="44"/>
                    <a:pt x="168" y="108"/>
                  </a:cubicBezTo>
                  <a:cubicBezTo>
                    <a:pt x="120" y="144"/>
                    <a:pt x="84" y="191"/>
                    <a:pt x="60" y="251"/>
                  </a:cubicBezTo>
                  <a:cubicBezTo>
                    <a:pt x="48" y="287"/>
                    <a:pt x="13" y="334"/>
                    <a:pt x="13" y="382"/>
                  </a:cubicBezTo>
                  <a:cubicBezTo>
                    <a:pt x="1" y="453"/>
                    <a:pt x="1" y="513"/>
                    <a:pt x="13" y="572"/>
                  </a:cubicBezTo>
                  <a:cubicBezTo>
                    <a:pt x="60" y="751"/>
                    <a:pt x="191" y="882"/>
                    <a:pt x="382" y="918"/>
                  </a:cubicBezTo>
                  <a:cubicBezTo>
                    <a:pt x="416" y="924"/>
                    <a:pt x="450" y="926"/>
                    <a:pt x="482" y="926"/>
                  </a:cubicBezTo>
                  <a:cubicBezTo>
                    <a:pt x="581" y="926"/>
                    <a:pt x="667" y="898"/>
                    <a:pt x="739" y="834"/>
                  </a:cubicBezTo>
                  <a:cubicBezTo>
                    <a:pt x="822" y="811"/>
                    <a:pt x="882" y="739"/>
                    <a:pt x="906" y="632"/>
                  </a:cubicBezTo>
                  <a:cubicBezTo>
                    <a:pt x="918" y="608"/>
                    <a:pt x="918" y="584"/>
                    <a:pt x="918" y="561"/>
                  </a:cubicBezTo>
                  <a:cubicBezTo>
                    <a:pt x="953" y="441"/>
                    <a:pt x="918" y="334"/>
                    <a:pt x="858" y="227"/>
                  </a:cubicBezTo>
                  <a:cubicBezTo>
                    <a:pt x="799" y="132"/>
                    <a:pt x="715" y="49"/>
                    <a:pt x="596" y="25"/>
                  </a:cubicBezTo>
                  <a:cubicBezTo>
                    <a:pt x="584" y="25"/>
                    <a:pt x="560" y="13"/>
                    <a:pt x="549" y="13"/>
                  </a:cubicBezTo>
                  <a:cubicBezTo>
                    <a:pt x="513" y="5"/>
                    <a:pt x="479" y="1"/>
                    <a:pt x="446"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2"/>
            <p:cNvSpPr/>
            <p:nvPr/>
          </p:nvSpPr>
          <p:spPr>
            <a:xfrm>
              <a:off x="5094675" y="3924725"/>
              <a:ext cx="25325" cy="23725"/>
            </a:xfrm>
            <a:custGeom>
              <a:avLst/>
              <a:gdLst/>
              <a:ahLst/>
              <a:cxnLst/>
              <a:rect l="l" t="t" r="r" b="b"/>
              <a:pathLst>
                <a:path w="1013" h="949" extrusionOk="0">
                  <a:moveTo>
                    <a:pt x="524" y="0"/>
                  </a:moveTo>
                  <a:cubicBezTo>
                    <a:pt x="417" y="0"/>
                    <a:pt x="334" y="36"/>
                    <a:pt x="239" y="96"/>
                  </a:cubicBezTo>
                  <a:cubicBezTo>
                    <a:pt x="131" y="167"/>
                    <a:pt x="60" y="274"/>
                    <a:pt x="48" y="393"/>
                  </a:cubicBezTo>
                  <a:cubicBezTo>
                    <a:pt x="0" y="643"/>
                    <a:pt x="167" y="893"/>
                    <a:pt x="429" y="941"/>
                  </a:cubicBezTo>
                  <a:cubicBezTo>
                    <a:pt x="459" y="946"/>
                    <a:pt x="489" y="949"/>
                    <a:pt x="518" y="949"/>
                  </a:cubicBezTo>
                  <a:cubicBezTo>
                    <a:pt x="746" y="949"/>
                    <a:pt x="946" y="792"/>
                    <a:pt x="989" y="560"/>
                  </a:cubicBezTo>
                  <a:cubicBezTo>
                    <a:pt x="1012" y="405"/>
                    <a:pt x="977" y="238"/>
                    <a:pt x="870" y="143"/>
                  </a:cubicBezTo>
                  <a:cubicBezTo>
                    <a:pt x="774" y="84"/>
                    <a:pt x="691" y="24"/>
                    <a:pt x="584"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
            <p:cNvSpPr/>
            <p:nvPr/>
          </p:nvSpPr>
          <p:spPr>
            <a:xfrm>
              <a:off x="6464775" y="4572300"/>
              <a:ext cx="35450" cy="32975"/>
            </a:xfrm>
            <a:custGeom>
              <a:avLst/>
              <a:gdLst/>
              <a:ahLst/>
              <a:cxnLst/>
              <a:rect l="l" t="t" r="r" b="b"/>
              <a:pathLst>
                <a:path w="1418" h="1319" extrusionOk="0">
                  <a:moveTo>
                    <a:pt x="729" y="1"/>
                  </a:moveTo>
                  <a:cubicBezTo>
                    <a:pt x="680" y="1"/>
                    <a:pt x="630" y="9"/>
                    <a:pt x="584" y="29"/>
                  </a:cubicBezTo>
                  <a:cubicBezTo>
                    <a:pt x="525" y="41"/>
                    <a:pt x="477" y="53"/>
                    <a:pt x="418" y="89"/>
                  </a:cubicBezTo>
                  <a:cubicBezTo>
                    <a:pt x="322" y="136"/>
                    <a:pt x="251" y="208"/>
                    <a:pt x="191" y="279"/>
                  </a:cubicBezTo>
                  <a:cubicBezTo>
                    <a:pt x="132" y="351"/>
                    <a:pt x="84" y="446"/>
                    <a:pt x="72" y="553"/>
                  </a:cubicBezTo>
                  <a:cubicBezTo>
                    <a:pt x="1" y="910"/>
                    <a:pt x="251" y="1267"/>
                    <a:pt x="608" y="1303"/>
                  </a:cubicBezTo>
                  <a:cubicBezTo>
                    <a:pt x="653" y="1314"/>
                    <a:pt x="698" y="1319"/>
                    <a:pt x="743" y="1319"/>
                  </a:cubicBezTo>
                  <a:cubicBezTo>
                    <a:pt x="1051" y="1319"/>
                    <a:pt x="1328" y="1079"/>
                    <a:pt x="1370" y="767"/>
                  </a:cubicBezTo>
                  <a:cubicBezTo>
                    <a:pt x="1418" y="565"/>
                    <a:pt x="1358" y="374"/>
                    <a:pt x="1215" y="220"/>
                  </a:cubicBezTo>
                  <a:cubicBezTo>
                    <a:pt x="1180" y="160"/>
                    <a:pt x="1096" y="100"/>
                    <a:pt x="1001" y="53"/>
                  </a:cubicBezTo>
                  <a:cubicBezTo>
                    <a:pt x="953" y="41"/>
                    <a:pt x="918" y="29"/>
                    <a:pt x="882" y="17"/>
                  </a:cubicBezTo>
                  <a:lnTo>
                    <a:pt x="846" y="17"/>
                  </a:lnTo>
                  <a:cubicBezTo>
                    <a:pt x="809" y="6"/>
                    <a:pt x="769" y="1"/>
                    <a:pt x="729"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
            <p:cNvSpPr/>
            <p:nvPr/>
          </p:nvSpPr>
          <p:spPr>
            <a:xfrm>
              <a:off x="6403775" y="3934525"/>
              <a:ext cx="13700" cy="13725"/>
            </a:xfrm>
            <a:custGeom>
              <a:avLst/>
              <a:gdLst/>
              <a:ahLst/>
              <a:cxnLst/>
              <a:rect l="l" t="t" r="r" b="b"/>
              <a:pathLst>
                <a:path w="548" h="549" extrusionOk="0">
                  <a:moveTo>
                    <a:pt x="295" y="0"/>
                  </a:moveTo>
                  <a:cubicBezTo>
                    <a:pt x="163" y="0"/>
                    <a:pt x="45" y="82"/>
                    <a:pt x="12" y="227"/>
                  </a:cubicBezTo>
                  <a:lnTo>
                    <a:pt x="12" y="251"/>
                  </a:lnTo>
                  <a:cubicBezTo>
                    <a:pt x="0" y="406"/>
                    <a:pt x="72" y="537"/>
                    <a:pt x="226" y="549"/>
                  </a:cubicBezTo>
                  <a:lnTo>
                    <a:pt x="250" y="549"/>
                  </a:lnTo>
                  <a:cubicBezTo>
                    <a:pt x="369" y="549"/>
                    <a:pt x="488" y="489"/>
                    <a:pt x="524" y="370"/>
                  </a:cubicBezTo>
                  <a:cubicBezTo>
                    <a:pt x="524" y="358"/>
                    <a:pt x="536" y="346"/>
                    <a:pt x="536" y="323"/>
                  </a:cubicBezTo>
                  <a:cubicBezTo>
                    <a:pt x="548" y="251"/>
                    <a:pt x="536" y="180"/>
                    <a:pt x="488" y="120"/>
                  </a:cubicBezTo>
                  <a:cubicBezTo>
                    <a:pt x="476" y="108"/>
                    <a:pt x="453" y="73"/>
                    <a:pt x="441" y="61"/>
                  </a:cubicBezTo>
                  <a:cubicBezTo>
                    <a:pt x="417" y="25"/>
                    <a:pt x="369" y="13"/>
                    <a:pt x="322" y="1"/>
                  </a:cubicBezTo>
                  <a:cubicBezTo>
                    <a:pt x="313" y="0"/>
                    <a:pt x="304" y="0"/>
                    <a:pt x="295"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2"/>
            <p:cNvSpPr/>
            <p:nvPr/>
          </p:nvSpPr>
          <p:spPr>
            <a:xfrm>
              <a:off x="6161475" y="3834275"/>
              <a:ext cx="13725" cy="13075"/>
            </a:xfrm>
            <a:custGeom>
              <a:avLst/>
              <a:gdLst/>
              <a:ahLst/>
              <a:cxnLst/>
              <a:rect l="l" t="t" r="r" b="b"/>
              <a:pathLst>
                <a:path w="549" h="523" extrusionOk="0">
                  <a:moveTo>
                    <a:pt x="255" y="1"/>
                  </a:moveTo>
                  <a:cubicBezTo>
                    <a:pt x="211" y="1"/>
                    <a:pt x="165" y="18"/>
                    <a:pt x="131" y="35"/>
                  </a:cubicBezTo>
                  <a:cubicBezTo>
                    <a:pt x="60" y="70"/>
                    <a:pt x="0" y="142"/>
                    <a:pt x="0" y="213"/>
                  </a:cubicBezTo>
                  <a:lnTo>
                    <a:pt x="0" y="332"/>
                  </a:lnTo>
                  <a:lnTo>
                    <a:pt x="0" y="344"/>
                  </a:lnTo>
                  <a:cubicBezTo>
                    <a:pt x="36" y="439"/>
                    <a:pt x="108" y="511"/>
                    <a:pt x="215" y="523"/>
                  </a:cubicBezTo>
                  <a:lnTo>
                    <a:pt x="334" y="523"/>
                  </a:lnTo>
                  <a:cubicBezTo>
                    <a:pt x="358" y="511"/>
                    <a:pt x="405" y="499"/>
                    <a:pt x="429" y="487"/>
                  </a:cubicBezTo>
                  <a:cubicBezTo>
                    <a:pt x="489" y="439"/>
                    <a:pt x="524" y="380"/>
                    <a:pt x="536" y="320"/>
                  </a:cubicBezTo>
                  <a:cubicBezTo>
                    <a:pt x="548" y="249"/>
                    <a:pt x="536" y="189"/>
                    <a:pt x="512" y="142"/>
                  </a:cubicBezTo>
                  <a:cubicBezTo>
                    <a:pt x="465" y="70"/>
                    <a:pt x="405" y="23"/>
                    <a:pt x="310" y="11"/>
                  </a:cubicBezTo>
                  <a:cubicBezTo>
                    <a:pt x="293" y="4"/>
                    <a:pt x="274" y="1"/>
                    <a:pt x="25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
            <p:cNvSpPr/>
            <p:nvPr/>
          </p:nvSpPr>
          <p:spPr>
            <a:xfrm>
              <a:off x="6281425" y="3778100"/>
              <a:ext cx="13425" cy="13675"/>
            </a:xfrm>
            <a:custGeom>
              <a:avLst/>
              <a:gdLst/>
              <a:ahLst/>
              <a:cxnLst/>
              <a:rect l="l" t="t" r="r" b="b"/>
              <a:pathLst>
                <a:path w="537" h="547" extrusionOk="0">
                  <a:moveTo>
                    <a:pt x="266" y="1"/>
                  </a:moveTo>
                  <a:cubicBezTo>
                    <a:pt x="144" y="1"/>
                    <a:pt x="33" y="99"/>
                    <a:pt x="13" y="234"/>
                  </a:cubicBezTo>
                  <a:cubicBezTo>
                    <a:pt x="1" y="305"/>
                    <a:pt x="13" y="365"/>
                    <a:pt x="60" y="424"/>
                  </a:cubicBezTo>
                  <a:cubicBezTo>
                    <a:pt x="84" y="484"/>
                    <a:pt x="143" y="531"/>
                    <a:pt x="215" y="543"/>
                  </a:cubicBezTo>
                  <a:cubicBezTo>
                    <a:pt x="231" y="546"/>
                    <a:pt x="247" y="547"/>
                    <a:pt x="262" y="547"/>
                  </a:cubicBezTo>
                  <a:cubicBezTo>
                    <a:pt x="398" y="547"/>
                    <a:pt x="515" y="456"/>
                    <a:pt x="536" y="317"/>
                  </a:cubicBezTo>
                  <a:lnTo>
                    <a:pt x="536" y="198"/>
                  </a:lnTo>
                  <a:cubicBezTo>
                    <a:pt x="501" y="91"/>
                    <a:pt x="429" y="19"/>
                    <a:pt x="322" y="7"/>
                  </a:cubicBezTo>
                  <a:cubicBezTo>
                    <a:pt x="303" y="3"/>
                    <a:pt x="285" y="1"/>
                    <a:pt x="266"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
            <p:cNvSpPr/>
            <p:nvPr/>
          </p:nvSpPr>
          <p:spPr>
            <a:xfrm>
              <a:off x="5725700" y="3689500"/>
              <a:ext cx="14625" cy="13575"/>
            </a:xfrm>
            <a:custGeom>
              <a:avLst/>
              <a:gdLst/>
              <a:ahLst/>
              <a:cxnLst/>
              <a:rect l="l" t="t" r="r" b="b"/>
              <a:pathLst>
                <a:path w="585" h="543" extrusionOk="0">
                  <a:moveTo>
                    <a:pt x="305" y="0"/>
                  </a:moveTo>
                  <a:cubicBezTo>
                    <a:pt x="175" y="0"/>
                    <a:pt x="47" y="100"/>
                    <a:pt x="36" y="230"/>
                  </a:cubicBezTo>
                  <a:cubicBezTo>
                    <a:pt x="1" y="384"/>
                    <a:pt x="108" y="527"/>
                    <a:pt x="263" y="539"/>
                  </a:cubicBezTo>
                  <a:cubicBezTo>
                    <a:pt x="277" y="542"/>
                    <a:pt x="292" y="543"/>
                    <a:pt x="307" y="543"/>
                  </a:cubicBezTo>
                  <a:cubicBezTo>
                    <a:pt x="436" y="543"/>
                    <a:pt x="561" y="453"/>
                    <a:pt x="572" y="325"/>
                  </a:cubicBezTo>
                  <a:cubicBezTo>
                    <a:pt x="584" y="182"/>
                    <a:pt x="501" y="39"/>
                    <a:pt x="346" y="3"/>
                  </a:cubicBezTo>
                  <a:cubicBezTo>
                    <a:pt x="332" y="1"/>
                    <a:pt x="319" y="0"/>
                    <a:pt x="305"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2"/>
            <p:cNvSpPr/>
            <p:nvPr/>
          </p:nvSpPr>
          <p:spPr>
            <a:xfrm>
              <a:off x="5008050" y="3646000"/>
              <a:ext cx="14325" cy="13600"/>
            </a:xfrm>
            <a:custGeom>
              <a:avLst/>
              <a:gdLst/>
              <a:ahLst/>
              <a:cxnLst/>
              <a:rect l="l" t="t" r="r" b="b"/>
              <a:pathLst>
                <a:path w="573" h="544" extrusionOk="0">
                  <a:moveTo>
                    <a:pt x="295" y="1"/>
                  </a:moveTo>
                  <a:cubicBezTo>
                    <a:pt x="233" y="1"/>
                    <a:pt x="166" y="18"/>
                    <a:pt x="120" y="65"/>
                  </a:cubicBezTo>
                  <a:cubicBezTo>
                    <a:pt x="96" y="88"/>
                    <a:pt x="60" y="124"/>
                    <a:pt x="48" y="148"/>
                  </a:cubicBezTo>
                  <a:cubicBezTo>
                    <a:pt x="36" y="172"/>
                    <a:pt x="36" y="196"/>
                    <a:pt x="13" y="231"/>
                  </a:cubicBezTo>
                  <a:cubicBezTo>
                    <a:pt x="1" y="315"/>
                    <a:pt x="36" y="386"/>
                    <a:pt x="72" y="446"/>
                  </a:cubicBezTo>
                  <a:cubicBezTo>
                    <a:pt x="120" y="493"/>
                    <a:pt x="167" y="529"/>
                    <a:pt x="239" y="541"/>
                  </a:cubicBezTo>
                  <a:lnTo>
                    <a:pt x="275" y="541"/>
                  </a:lnTo>
                  <a:cubicBezTo>
                    <a:pt x="286" y="542"/>
                    <a:pt x="298" y="543"/>
                    <a:pt x="310" y="543"/>
                  </a:cubicBezTo>
                  <a:cubicBezTo>
                    <a:pt x="393" y="543"/>
                    <a:pt x="471" y="507"/>
                    <a:pt x="513" y="434"/>
                  </a:cubicBezTo>
                  <a:cubicBezTo>
                    <a:pt x="536" y="410"/>
                    <a:pt x="548" y="362"/>
                    <a:pt x="548" y="327"/>
                  </a:cubicBezTo>
                  <a:cubicBezTo>
                    <a:pt x="572" y="291"/>
                    <a:pt x="548" y="231"/>
                    <a:pt x="536" y="184"/>
                  </a:cubicBezTo>
                  <a:cubicBezTo>
                    <a:pt x="525" y="124"/>
                    <a:pt x="477" y="65"/>
                    <a:pt x="417" y="29"/>
                  </a:cubicBezTo>
                  <a:cubicBezTo>
                    <a:pt x="394" y="17"/>
                    <a:pt x="370" y="5"/>
                    <a:pt x="346" y="5"/>
                  </a:cubicBezTo>
                  <a:cubicBezTo>
                    <a:pt x="330" y="2"/>
                    <a:pt x="313" y="1"/>
                    <a:pt x="29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
            <p:cNvSpPr/>
            <p:nvPr/>
          </p:nvSpPr>
          <p:spPr>
            <a:xfrm>
              <a:off x="5802500" y="3765075"/>
              <a:ext cx="14600" cy="13325"/>
            </a:xfrm>
            <a:custGeom>
              <a:avLst/>
              <a:gdLst/>
              <a:ahLst/>
              <a:cxnLst/>
              <a:rect l="l" t="t" r="r" b="b"/>
              <a:pathLst>
                <a:path w="584" h="533" extrusionOk="0">
                  <a:moveTo>
                    <a:pt x="272" y="0"/>
                  </a:moveTo>
                  <a:cubicBezTo>
                    <a:pt x="159" y="0"/>
                    <a:pt x="54" y="69"/>
                    <a:pt x="12" y="183"/>
                  </a:cubicBezTo>
                  <a:cubicBezTo>
                    <a:pt x="12" y="195"/>
                    <a:pt x="0" y="219"/>
                    <a:pt x="0" y="219"/>
                  </a:cubicBezTo>
                  <a:cubicBezTo>
                    <a:pt x="0" y="362"/>
                    <a:pt x="84" y="517"/>
                    <a:pt x="239" y="528"/>
                  </a:cubicBezTo>
                  <a:cubicBezTo>
                    <a:pt x="255" y="531"/>
                    <a:pt x="273" y="533"/>
                    <a:pt x="291" y="533"/>
                  </a:cubicBezTo>
                  <a:cubicBezTo>
                    <a:pt x="347" y="533"/>
                    <a:pt x="405" y="517"/>
                    <a:pt x="441" y="481"/>
                  </a:cubicBezTo>
                  <a:cubicBezTo>
                    <a:pt x="489" y="433"/>
                    <a:pt x="536" y="397"/>
                    <a:pt x="548" y="314"/>
                  </a:cubicBezTo>
                  <a:cubicBezTo>
                    <a:pt x="584" y="171"/>
                    <a:pt x="489" y="40"/>
                    <a:pt x="346" y="5"/>
                  </a:cubicBezTo>
                  <a:lnTo>
                    <a:pt x="322" y="5"/>
                  </a:lnTo>
                  <a:cubicBezTo>
                    <a:pt x="305" y="1"/>
                    <a:pt x="288" y="0"/>
                    <a:pt x="272"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2"/>
            <p:cNvSpPr/>
            <p:nvPr/>
          </p:nvSpPr>
          <p:spPr>
            <a:xfrm>
              <a:off x="6023950" y="3621525"/>
              <a:ext cx="14325" cy="13675"/>
            </a:xfrm>
            <a:custGeom>
              <a:avLst/>
              <a:gdLst/>
              <a:ahLst/>
              <a:cxnLst/>
              <a:rect l="l" t="t" r="r" b="b"/>
              <a:pathLst>
                <a:path w="573" h="547" extrusionOk="0">
                  <a:moveTo>
                    <a:pt x="262" y="1"/>
                  </a:moveTo>
                  <a:cubicBezTo>
                    <a:pt x="132" y="1"/>
                    <a:pt x="23" y="98"/>
                    <a:pt x="13" y="222"/>
                  </a:cubicBezTo>
                  <a:cubicBezTo>
                    <a:pt x="1" y="377"/>
                    <a:pt x="72" y="520"/>
                    <a:pt x="239" y="544"/>
                  </a:cubicBezTo>
                  <a:cubicBezTo>
                    <a:pt x="252" y="546"/>
                    <a:pt x="266" y="547"/>
                    <a:pt x="279" y="547"/>
                  </a:cubicBezTo>
                  <a:cubicBezTo>
                    <a:pt x="410" y="547"/>
                    <a:pt x="538" y="447"/>
                    <a:pt x="548" y="317"/>
                  </a:cubicBezTo>
                  <a:cubicBezTo>
                    <a:pt x="572" y="163"/>
                    <a:pt x="465" y="20"/>
                    <a:pt x="322" y="8"/>
                  </a:cubicBezTo>
                  <a:cubicBezTo>
                    <a:pt x="302" y="3"/>
                    <a:pt x="282" y="1"/>
                    <a:pt x="262"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
            <p:cNvSpPr/>
            <p:nvPr/>
          </p:nvSpPr>
          <p:spPr>
            <a:xfrm>
              <a:off x="5716175" y="3810850"/>
              <a:ext cx="13725" cy="13675"/>
            </a:xfrm>
            <a:custGeom>
              <a:avLst/>
              <a:gdLst/>
              <a:ahLst/>
              <a:cxnLst/>
              <a:rect l="l" t="t" r="r" b="b"/>
              <a:pathLst>
                <a:path w="549" h="547" extrusionOk="0">
                  <a:moveTo>
                    <a:pt x="266" y="0"/>
                  </a:moveTo>
                  <a:cubicBezTo>
                    <a:pt x="141" y="0"/>
                    <a:pt x="23" y="99"/>
                    <a:pt x="13" y="233"/>
                  </a:cubicBezTo>
                  <a:lnTo>
                    <a:pt x="13" y="257"/>
                  </a:lnTo>
                  <a:cubicBezTo>
                    <a:pt x="1" y="388"/>
                    <a:pt x="84" y="507"/>
                    <a:pt x="227" y="543"/>
                  </a:cubicBezTo>
                  <a:cubicBezTo>
                    <a:pt x="242" y="545"/>
                    <a:pt x="256" y="547"/>
                    <a:pt x="271" y="547"/>
                  </a:cubicBezTo>
                  <a:cubicBezTo>
                    <a:pt x="400" y="547"/>
                    <a:pt x="526" y="456"/>
                    <a:pt x="536" y="317"/>
                  </a:cubicBezTo>
                  <a:cubicBezTo>
                    <a:pt x="548" y="198"/>
                    <a:pt x="501" y="79"/>
                    <a:pt x="394" y="31"/>
                  </a:cubicBezTo>
                  <a:cubicBezTo>
                    <a:pt x="370" y="19"/>
                    <a:pt x="358" y="7"/>
                    <a:pt x="322" y="7"/>
                  </a:cubicBezTo>
                  <a:cubicBezTo>
                    <a:pt x="303" y="2"/>
                    <a:pt x="285" y="0"/>
                    <a:pt x="26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4055"/>
        <p:cNvGrpSpPr/>
        <p:nvPr/>
      </p:nvGrpSpPr>
      <p:grpSpPr>
        <a:xfrm>
          <a:off x="0" y="0"/>
          <a:ext cx="0" cy="0"/>
          <a:chOff x="0" y="0"/>
          <a:chExt cx="0" cy="0"/>
        </a:xfrm>
      </p:grpSpPr>
      <p:grpSp>
        <p:nvGrpSpPr>
          <p:cNvPr id="4056" name="Google Shape;4056;p28"/>
          <p:cNvGrpSpPr/>
          <p:nvPr/>
        </p:nvGrpSpPr>
        <p:grpSpPr>
          <a:xfrm>
            <a:off x="7165541" y="51528"/>
            <a:ext cx="1978228" cy="4794296"/>
            <a:chOff x="5728375" y="1492875"/>
            <a:chExt cx="1308525" cy="3171250"/>
          </a:xfrm>
        </p:grpSpPr>
        <p:sp>
          <p:nvSpPr>
            <p:cNvPr id="4057" name="Google Shape;4057;p28"/>
            <p:cNvSpPr/>
            <p:nvPr/>
          </p:nvSpPr>
          <p:spPr>
            <a:xfrm>
              <a:off x="6942225" y="2835900"/>
              <a:ext cx="625" cy="925"/>
            </a:xfrm>
            <a:custGeom>
              <a:avLst/>
              <a:gdLst/>
              <a:ahLst/>
              <a:cxnLst/>
              <a:rect l="l" t="t" r="r" b="b"/>
              <a:pathLst>
                <a:path w="25" h="37" extrusionOk="0">
                  <a:moveTo>
                    <a:pt x="24" y="0"/>
                  </a:moveTo>
                  <a:lnTo>
                    <a:pt x="24" y="0"/>
                  </a:lnTo>
                  <a:cubicBezTo>
                    <a:pt x="12" y="12"/>
                    <a:pt x="12" y="24"/>
                    <a:pt x="0" y="36"/>
                  </a:cubicBezTo>
                  <a:cubicBezTo>
                    <a:pt x="12" y="36"/>
                    <a:pt x="12" y="24"/>
                    <a:pt x="2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8" name="Google Shape;4058;p28"/>
            <p:cNvSpPr/>
            <p:nvPr/>
          </p:nvSpPr>
          <p:spPr>
            <a:xfrm>
              <a:off x="6942225" y="2836800"/>
              <a:ext cx="25" cy="25"/>
            </a:xfrm>
            <a:custGeom>
              <a:avLst/>
              <a:gdLst/>
              <a:ahLst/>
              <a:cxnLst/>
              <a:rect l="l" t="t" r="r" b="b"/>
              <a:pathLst>
                <a:path w="1" h="1" extrusionOk="0">
                  <a:moveTo>
                    <a:pt x="0" y="0"/>
                  </a:move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9" name="Google Shape;4059;p28"/>
            <p:cNvSpPr/>
            <p:nvPr/>
          </p:nvSpPr>
          <p:spPr>
            <a:xfrm>
              <a:off x="6945500" y="2844825"/>
              <a:ext cx="42300" cy="133375"/>
            </a:xfrm>
            <a:custGeom>
              <a:avLst/>
              <a:gdLst/>
              <a:ahLst/>
              <a:cxnLst/>
              <a:rect l="l" t="t" r="r" b="b"/>
              <a:pathLst>
                <a:path w="1692" h="5335" extrusionOk="0">
                  <a:moveTo>
                    <a:pt x="346" y="0"/>
                  </a:moveTo>
                  <a:lnTo>
                    <a:pt x="203" y="12"/>
                  </a:lnTo>
                  <a:lnTo>
                    <a:pt x="0" y="453"/>
                  </a:lnTo>
                  <a:lnTo>
                    <a:pt x="1215" y="5263"/>
                  </a:lnTo>
                  <a:lnTo>
                    <a:pt x="1691" y="5334"/>
                  </a:lnTo>
                  <a:lnTo>
                    <a:pt x="1691" y="5334"/>
                  </a:lnTo>
                  <a:lnTo>
                    <a:pt x="34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0" name="Google Shape;4060;p28"/>
            <p:cNvSpPr/>
            <p:nvPr/>
          </p:nvSpPr>
          <p:spPr>
            <a:xfrm>
              <a:off x="6943725" y="2835300"/>
              <a:ext cx="300" cy="25"/>
            </a:xfrm>
            <a:custGeom>
              <a:avLst/>
              <a:gdLst/>
              <a:ahLst/>
              <a:cxnLst/>
              <a:rect l="l" t="t" r="r" b="b"/>
              <a:pathLst>
                <a:path w="12" h="1" extrusionOk="0">
                  <a:moveTo>
                    <a:pt x="0" y="0"/>
                  </a:moveTo>
                  <a:lnTo>
                    <a:pt x="0" y="0"/>
                  </a:lnTo>
                  <a:cubicBezTo>
                    <a:pt x="12" y="0"/>
                    <a:pt x="0" y="0"/>
                    <a:pt x="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1" name="Google Shape;4061;p28"/>
            <p:cNvSpPr/>
            <p:nvPr/>
          </p:nvSpPr>
          <p:spPr>
            <a:xfrm>
              <a:off x="6945500" y="2834575"/>
              <a:ext cx="625" cy="150"/>
            </a:xfrm>
            <a:custGeom>
              <a:avLst/>
              <a:gdLst/>
              <a:ahLst/>
              <a:cxnLst/>
              <a:rect l="l" t="t" r="r" b="b"/>
              <a:pathLst>
                <a:path w="25" h="6" extrusionOk="0">
                  <a:moveTo>
                    <a:pt x="15" y="0"/>
                  </a:moveTo>
                  <a:cubicBezTo>
                    <a:pt x="11" y="0"/>
                    <a:pt x="8" y="6"/>
                    <a:pt x="0" y="6"/>
                  </a:cubicBezTo>
                  <a:lnTo>
                    <a:pt x="24" y="6"/>
                  </a:lnTo>
                  <a:cubicBezTo>
                    <a:pt x="20" y="2"/>
                    <a:pt x="18" y="0"/>
                    <a:pt x="15"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2" name="Google Shape;4062;p28"/>
            <p:cNvSpPr/>
            <p:nvPr/>
          </p:nvSpPr>
          <p:spPr>
            <a:xfrm>
              <a:off x="6943125" y="2835625"/>
              <a:ext cx="550" cy="300"/>
            </a:xfrm>
            <a:custGeom>
              <a:avLst/>
              <a:gdLst/>
              <a:ahLst/>
              <a:cxnLst/>
              <a:rect l="l" t="t" r="r" b="b"/>
              <a:pathLst>
                <a:path w="22" h="12" extrusionOk="0">
                  <a:moveTo>
                    <a:pt x="16" y="1"/>
                  </a:moveTo>
                  <a:cubicBezTo>
                    <a:pt x="13" y="1"/>
                    <a:pt x="8" y="3"/>
                    <a:pt x="0" y="11"/>
                  </a:cubicBezTo>
                  <a:cubicBezTo>
                    <a:pt x="16" y="11"/>
                    <a:pt x="21" y="1"/>
                    <a:pt x="16"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3" name="Google Shape;4063;p28"/>
            <p:cNvSpPr/>
            <p:nvPr/>
          </p:nvSpPr>
          <p:spPr>
            <a:xfrm>
              <a:off x="6978825" y="2988300"/>
              <a:ext cx="57175" cy="218500"/>
            </a:xfrm>
            <a:custGeom>
              <a:avLst/>
              <a:gdLst/>
              <a:ahLst/>
              <a:cxnLst/>
              <a:rect l="l" t="t" r="r" b="b"/>
              <a:pathLst>
                <a:path w="2287" h="8740" extrusionOk="0">
                  <a:moveTo>
                    <a:pt x="1" y="0"/>
                  </a:moveTo>
                  <a:lnTo>
                    <a:pt x="2227" y="8739"/>
                  </a:lnTo>
                  <a:cubicBezTo>
                    <a:pt x="2239" y="8728"/>
                    <a:pt x="2251" y="8704"/>
                    <a:pt x="2287" y="8692"/>
                  </a:cubicBezTo>
                  <a:lnTo>
                    <a:pt x="2287" y="7180"/>
                  </a:lnTo>
                  <a:lnTo>
                    <a:pt x="477" y="72"/>
                  </a:ln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4" name="Google Shape;4064;p28"/>
            <p:cNvSpPr/>
            <p:nvPr/>
          </p:nvSpPr>
          <p:spPr>
            <a:xfrm>
              <a:off x="6796675" y="2972825"/>
              <a:ext cx="91400" cy="176525"/>
            </a:xfrm>
            <a:custGeom>
              <a:avLst/>
              <a:gdLst/>
              <a:ahLst/>
              <a:cxnLst/>
              <a:rect l="l" t="t" r="r" b="b"/>
              <a:pathLst>
                <a:path w="3656" h="7061" extrusionOk="0">
                  <a:moveTo>
                    <a:pt x="3203" y="0"/>
                  </a:moveTo>
                  <a:lnTo>
                    <a:pt x="0" y="6632"/>
                  </a:lnTo>
                  <a:lnTo>
                    <a:pt x="286" y="7061"/>
                  </a:lnTo>
                  <a:lnTo>
                    <a:pt x="3656" y="48"/>
                  </a:lnTo>
                  <a:lnTo>
                    <a:pt x="320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5" name="Google Shape;4065;p28"/>
            <p:cNvSpPr/>
            <p:nvPr/>
          </p:nvSpPr>
          <p:spPr>
            <a:xfrm>
              <a:off x="6629100" y="3150225"/>
              <a:ext cx="168775" cy="337550"/>
            </a:xfrm>
            <a:custGeom>
              <a:avLst/>
              <a:gdLst/>
              <a:ahLst/>
              <a:cxnLst/>
              <a:rect l="l" t="t" r="r" b="b"/>
              <a:pathLst>
                <a:path w="6751" h="13502" extrusionOk="0">
                  <a:moveTo>
                    <a:pt x="6465" y="0"/>
                  </a:moveTo>
                  <a:lnTo>
                    <a:pt x="0" y="13359"/>
                  </a:lnTo>
                  <a:cubicBezTo>
                    <a:pt x="155" y="13359"/>
                    <a:pt x="274" y="13419"/>
                    <a:pt x="381" y="13502"/>
                  </a:cubicBezTo>
                  <a:lnTo>
                    <a:pt x="464" y="13442"/>
                  </a:lnTo>
                  <a:lnTo>
                    <a:pt x="6751" y="429"/>
                  </a:lnTo>
                  <a:lnTo>
                    <a:pt x="646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6" name="Google Shape;4066;p28"/>
            <p:cNvSpPr/>
            <p:nvPr/>
          </p:nvSpPr>
          <p:spPr>
            <a:xfrm>
              <a:off x="6945500" y="2834700"/>
              <a:ext cx="25" cy="25"/>
            </a:xfrm>
            <a:custGeom>
              <a:avLst/>
              <a:gdLst/>
              <a:ahLst/>
              <a:cxnLst/>
              <a:rect l="l" t="t" r="r" b="b"/>
              <a:pathLst>
                <a:path w="1" h="1" extrusionOk="0">
                  <a:moveTo>
                    <a:pt x="0" y="1"/>
                  </a:moveTo>
                  <a:lnTo>
                    <a:pt x="0" y="1"/>
                  </a:ln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7" name="Google Shape;4067;p28"/>
            <p:cNvSpPr/>
            <p:nvPr/>
          </p:nvSpPr>
          <p:spPr>
            <a:xfrm>
              <a:off x="6943725" y="2835300"/>
              <a:ext cx="0" cy="625"/>
            </a:xfrm>
            <a:custGeom>
              <a:avLst/>
              <a:gdLst/>
              <a:ahLst/>
              <a:cxnLst/>
              <a:rect l="l" t="t" r="r" b="b"/>
              <a:pathLst>
                <a:path h="25" extrusionOk="0">
                  <a:moveTo>
                    <a:pt x="0" y="24"/>
                  </a:moveTo>
                  <a:cubicBezTo>
                    <a:pt x="0" y="24"/>
                    <a:pt x="0" y="0"/>
                    <a:pt x="0" y="24"/>
                  </a:cubicBezTo>
                  <a:cubicBezTo>
                    <a:pt x="0" y="0"/>
                    <a:pt x="0" y="0"/>
                    <a:pt x="0" y="24"/>
                  </a:cubicBezTo>
                  <a:cubicBezTo>
                    <a:pt x="0" y="0"/>
                    <a:pt x="0" y="0"/>
                    <a:pt x="0" y="24"/>
                  </a:cubicBezTo>
                  <a:cubicBezTo>
                    <a:pt x="0" y="0"/>
                    <a:pt x="0" y="24"/>
                    <a:pt x="0" y="24"/>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8" name="Google Shape;4068;p28"/>
            <p:cNvSpPr/>
            <p:nvPr/>
          </p:nvSpPr>
          <p:spPr>
            <a:xfrm>
              <a:off x="6942225" y="2836800"/>
              <a:ext cx="25" cy="25"/>
            </a:xfrm>
            <a:custGeom>
              <a:avLst/>
              <a:gdLst/>
              <a:ahLst/>
              <a:cxnLst/>
              <a:rect l="l" t="t" r="r" b="b"/>
              <a:pathLst>
                <a:path w="1" h="1" extrusionOk="0">
                  <a:moveTo>
                    <a:pt x="0" y="0"/>
                  </a:moveTo>
                  <a:lnTo>
                    <a:pt x="0" y="0"/>
                  </a:ln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9" name="Google Shape;4069;p28"/>
            <p:cNvSpPr/>
            <p:nvPr/>
          </p:nvSpPr>
          <p:spPr>
            <a:xfrm>
              <a:off x="6881800" y="2836500"/>
              <a:ext cx="68775" cy="126825"/>
            </a:xfrm>
            <a:custGeom>
              <a:avLst/>
              <a:gdLst/>
              <a:ahLst/>
              <a:cxnLst/>
              <a:rect l="l" t="t" r="r" b="b"/>
              <a:pathLst>
                <a:path w="2751" h="5073" extrusionOk="0">
                  <a:moveTo>
                    <a:pt x="2429" y="0"/>
                  </a:moveTo>
                  <a:cubicBezTo>
                    <a:pt x="2417" y="0"/>
                    <a:pt x="2417" y="12"/>
                    <a:pt x="2417" y="12"/>
                  </a:cubicBezTo>
                  <a:lnTo>
                    <a:pt x="1" y="5001"/>
                  </a:lnTo>
                  <a:lnTo>
                    <a:pt x="465" y="5072"/>
                  </a:lnTo>
                  <a:lnTo>
                    <a:pt x="2548" y="774"/>
                  </a:lnTo>
                  <a:lnTo>
                    <a:pt x="2751" y="345"/>
                  </a:lnTo>
                  <a:lnTo>
                    <a:pt x="2632" y="357"/>
                  </a:lnTo>
                  <a:cubicBezTo>
                    <a:pt x="2624" y="358"/>
                    <a:pt x="2615" y="358"/>
                    <a:pt x="2607" y="358"/>
                  </a:cubicBezTo>
                  <a:cubicBezTo>
                    <a:pt x="2488" y="358"/>
                    <a:pt x="2394" y="276"/>
                    <a:pt x="2394" y="131"/>
                  </a:cubicBezTo>
                  <a:cubicBezTo>
                    <a:pt x="2394" y="95"/>
                    <a:pt x="2394" y="48"/>
                    <a:pt x="2429"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0" name="Google Shape;4070;p28"/>
            <p:cNvSpPr/>
            <p:nvPr/>
          </p:nvSpPr>
          <p:spPr>
            <a:xfrm>
              <a:off x="6902350" y="1492875"/>
              <a:ext cx="133950" cy="92000"/>
            </a:xfrm>
            <a:custGeom>
              <a:avLst/>
              <a:gdLst/>
              <a:ahLst/>
              <a:cxnLst/>
              <a:rect l="l" t="t" r="r" b="b"/>
              <a:pathLst>
                <a:path w="5358" h="3680" extrusionOk="0">
                  <a:moveTo>
                    <a:pt x="5358" y="0"/>
                  </a:moveTo>
                  <a:lnTo>
                    <a:pt x="0" y="3275"/>
                  </a:lnTo>
                  <a:lnTo>
                    <a:pt x="202" y="3679"/>
                  </a:lnTo>
                  <a:lnTo>
                    <a:pt x="5358" y="524"/>
                  </a:lnTo>
                  <a:lnTo>
                    <a:pt x="535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1" name="Google Shape;4071;p28"/>
            <p:cNvSpPr/>
            <p:nvPr/>
          </p:nvSpPr>
          <p:spPr>
            <a:xfrm>
              <a:off x="6839525" y="1837250"/>
              <a:ext cx="325" cy="925"/>
            </a:xfrm>
            <a:custGeom>
              <a:avLst/>
              <a:gdLst/>
              <a:ahLst/>
              <a:cxnLst/>
              <a:rect l="l" t="t" r="r" b="b"/>
              <a:pathLst>
                <a:path w="13" h="37" extrusionOk="0">
                  <a:moveTo>
                    <a:pt x="13" y="1"/>
                  </a:moveTo>
                  <a:cubicBezTo>
                    <a:pt x="1" y="1"/>
                    <a:pt x="1" y="25"/>
                    <a:pt x="1" y="37"/>
                  </a:cubicBezTo>
                  <a:cubicBezTo>
                    <a:pt x="1" y="25"/>
                    <a:pt x="1" y="13"/>
                    <a:pt x="13"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2" name="Google Shape;4072;p28"/>
            <p:cNvSpPr/>
            <p:nvPr/>
          </p:nvSpPr>
          <p:spPr>
            <a:xfrm>
              <a:off x="6839525" y="1689025"/>
              <a:ext cx="97375" cy="151525"/>
            </a:xfrm>
            <a:custGeom>
              <a:avLst/>
              <a:gdLst/>
              <a:ahLst/>
              <a:cxnLst/>
              <a:rect l="l" t="t" r="r" b="b"/>
              <a:pathLst>
                <a:path w="3895" h="6061" extrusionOk="0">
                  <a:moveTo>
                    <a:pt x="20" y="5898"/>
                  </a:moveTo>
                  <a:cubicBezTo>
                    <a:pt x="13" y="5908"/>
                    <a:pt x="6" y="5919"/>
                    <a:pt x="1" y="5930"/>
                  </a:cubicBezTo>
                  <a:lnTo>
                    <a:pt x="20" y="5898"/>
                  </a:lnTo>
                  <a:close/>
                  <a:moveTo>
                    <a:pt x="3513" y="1"/>
                  </a:moveTo>
                  <a:lnTo>
                    <a:pt x="20" y="5898"/>
                  </a:lnTo>
                  <a:lnTo>
                    <a:pt x="20" y="5898"/>
                  </a:lnTo>
                  <a:cubicBezTo>
                    <a:pt x="42" y="5867"/>
                    <a:pt x="69" y="5844"/>
                    <a:pt x="96" y="5835"/>
                  </a:cubicBezTo>
                  <a:cubicBezTo>
                    <a:pt x="130" y="5818"/>
                    <a:pt x="166" y="5809"/>
                    <a:pt x="201" y="5809"/>
                  </a:cubicBezTo>
                  <a:cubicBezTo>
                    <a:pt x="288" y="5809"/>
                    <a:pt x="368" y="5860"/>
                    <a:pt x="394" y="5954"/>
                  </a:cubicBezTo>
                  <a:lnTo>
                    <a:pt x="441" y="6061"/>
                  </a:lnTo>
                  <a:lnTo>
                    <a:pt x="3894" y="239"/>
                  </a:lnTo>
                  <a:cubicBezTo>
                    <a:pt x="3727" y="191"/>
                    <a:pt x="3597" y="120"/>
                    <a:pt x="3513"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3" name="Google Shape;4073;p28"/>
            <p:cNvSpPr/>
            <p:nvPr/>
          </p:nvSpPr>
          <p:spPr>
            <a:xfrm>
              <a:off x="6838950" y="1834425"/>
              <a:ext cx="124725" cy="258250"/>
            </a:xfrm>
            <a:custGeom>
              <a:avLst/>
              <a:gdLst/>
              <a:ahLst/>
              <a:cxnLst/>
              <a:rect l="l" t="t" r="r" b="b"/>
              <a:pathLst>
                <a:path w="4989" h="10330" extrusionOk="0">
                  <a:moveTo>
                    <a:pt x="212" y="0"/>
                  </a:moveTo>
                  <a:cubicBezTo>
                    <a:pt x="182" y="0"/>
                    <a:pt x="150" y="6"/>
                    <a:pt x="119" y="19"/>
                  </a:cubicBezTo>
                  <a:cubicBezTo>
                    <a:pt x="83" y="31"/>
                    <a:pt x="48" y="66"/>
                    <a:pt x="24" y="102"/>
                  </a:cubicBezTo>
                  <a:cubicBezTo>
                    <a:pt x="24" y="126"/>
                    <a:pt x="0" y="138"/>
                    <a:pt x="0" y="150"/>
                  </a:cubicBezTo>
                  <a:lnTo>
                    <a:pt x="0" y="162"/>
                  </a:lnTo>
                  <a:lnTo>
                    <a:pt x="0" y="197"/>
                  </a:lnTo>
                  <a:lnTo>
                    <a:pt x="0" y="209"/>
                  </a:lnTo>
                  <a:lnTo>
                    <a:pt x="0" y="245"/>
                  </a:lnTo>
                  <a:lnTo>
                    <a:pt x="0" y="257"/>
                  </a:lnTo>
                  <a:cubicBezTo>
                    <a:pt x="0" y="269"/>
                    <a:pt x="24" y="281"/>
                    <a:pt x="24" y="304"/>
                  </a:cubicBezTo>
                  <a:lnTo>
                    <a:pt x="4560" y="10329"/>
                  </a:lnTo>
                  <a:cubicBezTo>
                    <a:pt x="4624" y="10255"/>
                    <a:pt x="4736" y="10209"/>
                    <a:pt x="4845" y="10209"/>
                  </a:cubicBezTo>
                  <a:cubicBezTo>
                    <a:pt x="4857" y="10209"/>
                    <a:pt x="4869" y="10209"/>
                    <a:pt x="4882" y="10210"/>
                  </a:cubicBezTo>
                  <a:cubicBezTo>
                    <a:pt x="4917" y="10210"/>
                    <a:pt x="4965" y="10222"/>
                    <a:pt x="4989" y="10246"/>
                  </a:cubicBezTo>
                  <a:lnTo>
                    <a:pt x="464" y="221"/>
                  </a:lnTo>
                  <a:lnTo>
                    <a:pt x="417" y="126"/>
                  </a:lnTo>
                  <a:cubicBezTo>
                    <a:pt x="373" y="47"/>
                    <a:pt x="297" y="0"/>
                    <a:pt x="21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4" name="Google Shape;4074;p28"/>
            <p:cNvSpPr/>
            <p:nvPr/>
          </p:nvSpPr>
          <p:spPr>
            <a:xfrm>
              <a:off x="6945800" y="1529475"/>
              <a:ext cx="90500" cy="135175"/>
            </a:xfrm>
            <a:custGeom>
              <a:avLst/>
              <a:gdLst/>
              <a:ahLst/>
              <a:cxnLst/>
              <a:rect l="l" t="t" r="r" b="b"/>
              <a:pathLst>
                <a:path w="3620" h="5407" extrusionOk="0">
                  <a:moveTo>
                    <a:pt x="3620" y="1"/>
                  </a:moveTo>
                  <a:lnTo>
                    <a:pt x="0" y="5073"/>
                  </a:lnTo>
                  <a:lnTo>
                    <a:pt x="108" y="5263"/>
                  </a:lnTo>
                  <a:cubicBezTo>
                    <a:pt x="179" y="5299"/>
                    <a:pt x="250" y="5335"/>
                    <a:pt x="310" y="5406"/>
                  </a:cubicBezTo>
                  <a:lnTo>
                    <a:pt x="3620" y="775"/>
                  </a:lnTo>
                  <a:lnTo>
                    <a:pt x="362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5" name="Google Shape;4075;p28"/>
            <p:cNvSpPr/>
            <p:nvPr/>
          </p:nvSpPr>
          <p:spPr>
            <a:xfrm>
              <a:off x="6951750" y="1681000"/>
              <a:ext cx="84550" cy="169075"/>
            </a:xfrm>
            <a:custGeom>
              <a:avLst/>
              <a:gdLst/>
              <a:ahLst/>
              <a:cxnLst/>
              <a:rect l="l" t="t" r="r" b="b"/>
              <a:pathLst>
                <a:path w="3382" h="6763" extrusionOk="0">
                  <a:moveTo>
                    <a:pt x="286" y="0"/>
                  </a:moveTo>
                  <a:cubicBezTo>
                    <a:pt x="239" y="179"/>
                    <a:pt x="155" y="334"/>
                    <a:pt x="0" y="429"/>
                  </a:cubicBezTo>
                  <a:lnTo>
                    <a:pt x="3382" y="6763"/>
                  </a:lnTo>
                  <a:lnTo>
                    <a:pt x="3382" y="5810"/>
                  </a:lnTo>
                  <a:lnTo>
                    <a:pt x="28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6" name="Google Shape;4076;p28"/>
            <p:cNvSpPr/>
            <p:nvPr/>
          </p:nvSpPr>
          <p:spPr>
            <a:xfrm>
              <a:off x="6891325" y="1570800"/>
              <a:ext cx="56875" cy="90275"/>
            </a:xfrm>
            <a:custGeom>
              <a:avLst/>
              <a:gdLst/>
              <a:ahLst/>
              <a:cxnLst/>
              <a:rect l="l" t="t" r="r" b="b"/>
              <a:pathLst>
                <a:path w="2275" h="3611" extrusionOk="0">
                  <a:moveTo>
                    <a:pt x="219" y="1"/>
                  </a:moveTo>
                  <a:cubicBezTo>
                    <a:pt x="185" y="1"/>
                    <a:pt x="151" y="9"/>
                    <a:pt x="120" y="27"/>
                  </a:cubicBezTo>
                  <a:cubicBezTo>
                    <a:pt x="84" y="62"/>
                    <a:pt x="48" y="86"/>
                    <a:pt x="36" y="122"/>
                  </a:cubicBezTo>
                  <a:cubicBezTo>
                    <a:pt x="24" y="146"/>
                    <a:pt x="1" y="193"/>
                    <a:pt x="1" y="241"/>
                  </a:cubicBezTo>
                  <a:cubicBezTo>
                    <a:pt x="72" y="205"/>
                    <a:pt x="143" y="193"/>
                    <a:pt x="215" y="193"/>
                  </a:cubicBezTo>
                  <a:cubicBezTo>
                    <a:pt x="405" y="205"/>
                    <a:pt x="572" y="384"/>
                    <a:pt x="548" y="574"/>
                  </a:cubicBezTo>
                  <a:cubicBezTo>
                    <a:pt x="524" y="717"/>
                    <a:pt x="441" y="836"/>
                    <a:pt x="322" y="872"/>
                  </a:cubicBezTo>
                  <a:lnTo>
                    <a:pt x="1763" y="3587"/>
                  </a:lnTo>
                  <a:cubicBezTo>
                    <a:pt x="1834" y="3560"/>
                    <a:pt x="1906" y="3546"/>
                    <a:pt x="1982" y="3546"/>
                  </a:cubicBezTo>
                  <a:cubicBezTo>
                    <a:pt x="2007" y="3546"/>
                    <a:pt x="2034" y="3548"/>
                    <a:pt x="2060" y="3551"/>
                  </a:cubicBezTo>
                  <a:cubicBezTo>
                    <a:pt x="2132" y="3575"/>
                    <a:pt x="2215" y="3587"/>
                    <a:pt x="2275" y="3610"/>
                  </a:cubicBezTo>
                  <a:lnTo>
                    <a:pt x="2167" y="3420"/>
                  </a:lnTo>
                  <a:lnTo>
                    <a:pt x="643" y="551"/>
                  </a:lnTo>
                  <a:lnTo>
                    <a:pt x="441" y="146"/>
                  </a:lnTo>
                  <a:lnTo>
                    <a:pt x="417" y="122"/>
                  </a:lnTo>
                  <a:cubicBezTo>
                    <a:pt x="375" y="47"/>
                    <a:pt x="298" y="1"/>
                    <a:pt x="219"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7" name="Google Shape;4077;p28"/>
            <p:cNvSpPr/>
            <p:nvPr/>
          </p:nvSpPr>
          <p:spPr>
            <a:xfrm>
              <a:off x="6967825" y="2063475"/>
              <a:ext cx="68475" cy="40500"/>
            </a:xfrm>
            <a:custGeom>
              <a:avLst/>
              <a:gdLst/>
              <a:ahLst/>
              <a:cxnLst/>
              <a:rect l="l" t="t" r="r" b="b"/>
              <a:pathLst>
                <a:path w="2739" h="1620" extrusionOk="0">
                  <a:moveTo>
                    <a:pt x="2739" y="1"/>
                  </a:moveTo>
                  <a:lnTo>
                    <a:pt x="0" y="1167"/>
                  </a:lnTo>
                  <a:cubicBezTo>
                    <a:pt x="72" y="1263"/>
                    <a:pt x="131" y="1370"/>
                    <a:pt x="119" y="1501"/>
                  </a:cubicBezTo>
                  <a:cubicBezTo>
                    <a:pt x="119" y="1548"/>
                    <a:pt x="108" y="1572"/>
                    <a:pt x="84" y="1620"/>
                  </a:cubicBezTo>
                  <a:lnTo>
                    <a:pt x="2739" y="489"/>
                  </a:lnTo>
                  <a:lnTo>
                    <a:pt x="2739"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8" name="Google Shape;4078;p28"/>
            <p:cNvSpPr/>
            <p:nvPr/>
          </p:nvSpPr>
          <p:spPr>
            <a:xfrm>
              <a:off x="6558850" y="2100100"/>
              <a:ext cx="396200" cy="178025"/>
            </a:xfrm>
            <a:custGeom>
              <a:avLst/>
              <a:gdLst/>
              <a:ahLst/>
              <a:cxnLst/>
              <a:rect l="l" t="t" r="r" b="b"/>
              <a:pathLst>
                <a:path w="15848" h="7121" extrusionOk="0">
                  <a:moveTo>
                    <a:pt x="15657" y="0"/>
                  </a:moveTo>
                  <a:lnTo>
                    <a:pt x="0" y="6703"/>
                  </a:lnTo>
                  <a:cubicBezTo>
                    <a:pt x="95" y="6822"/>
                    <a:pt x="155" y="6965"/>
                    <a:pt x="167" y="7120"/>
                  </a:cubicBezTo>
                  <a:lnTo>
                    <a:pt x="15824" y="417"/>
                  </a:lnTo>
                  <a:cubicBezTo>
                    <a:pt x="15836" y="393"/>
                    <a:pt x="15836" y="357"/>
                    <a:pt x="15847" y="345"/>
                  </a:cubicBezTo>
                  <a:cubicBezTo>
                    <a:pt x="15728" y="274"/>
                    <a:pt x="15657" y="155"/>
                    <a:pt x="15657"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9" name="Google Shape;4079;p28"/>
            <p:cNvSpPr/>
            <p:nvPr/>
          </p:nvSpPr>
          <p:spPr>
            <a:xfrm>
              <a:off x="6954425" y="2108725"/>
              <a:ext cx="81875" cy="207200"/>
            </a:xfrm>
            <a:custGeom>
              <a:avLst/>
              <a:gdLst/>
              <a:ahLst/>
              <a:cxnLst/>
              <a:rect l="l" t="t" r="r" b="b"/>
              <a:pathLst>
                <a:path w="3275" h="8288" extrusionOk="0">
                  <a:moveTo>
                    <a:pt x="24" y="0"/>
                  </a:moveTo>
                  <a:cubicBezTo>
                    <a:pt x="13" y="36"/>
                    <a:pt x="1" y="48"/>
                    <a:pt x="1" y="60"/>
                  </a:cubicBezTo>
                  <a:cubicBezTo>
                    <a:pt x="1" y="108"/>
                    <a:pt x="1" y="155"/>
                    <a:pt x="13" y="191"/>
                  </a:cubicBezTo>
                  <a:lnTo>
                    <a:pt x="3275" y="8287"/>
                  </a:lnTo>
                  <a:lnTo>
                    <a:pt x="3275" y="7097"/>
                  </a:lnTo>
                  <a:lnTo>
                    <a:pt x="429" y="36"/>
                  </a:lnTo>
                  <a:cubicBezTo>
                    <a:pt x="417" y="36"/>
                    <a:pt x="417" y="12"/>
                    <a:pt x="417" y="12"/>
                  </a:cubicBezTo>
                  <a:cubicBezTo>
                    <a:pt x="358" y="48"/>
                    <a:pt x="286" y="60"/>
                    <a:pt x="203" y="60"/>
                  </a:cubicBezTo>
                  <a:cubicBezTo>
                    <a:pt x="132" y="48"/>
                    <a:pt x="72" y="36"/>
                    <a:pt x="2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0" name="Google Shape;4080;p28"/>
            <p:cNvSpPr/>
            <p:nvPr/>
          </p:nvSpPr>
          <p:spPr>
            <a:xfrm>
              <a:off x="6559150" y="2280175"/>
              <a:ext cx="477150" cy="150350"/>
            </a:xfrm>
            <a:custGeom>
              <a:avLst/>
              <a:gdLst/>
              <a:ahLst/>
              <a:cxnLst/>
              <a:rect l="l" t="t" r="r" b="b"/>
              <a:pathLst>
                <a:path w="19086" h="6014" extrusionOk="0">
                  <a:moveTo>
                    <a:pt x="167" y="0"/>
                  </a:moveTo>
                  <a:cubicBezTo>
                    <a:pt x="155" y="167"/>
                    <a:pt x="95" y="298"/>
                    <a:pt x="0" y="405"/>
                  </a:cubicBezTo>
                  <a:lnTo>
                    <a:pt x="19086" y="6013"/>
                  </a:lnTo>
                  <a:lnTo>
                    <a:pt x="19086" y="5561"/>
                  </a:lnTo>
                  <a:lnTo>
                    <a:pt x="167"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1" name="Google Shape;4081;p28"/>
            <p:cNvSpPr/>
            <p:nvPr/>
          </p:nvSpPr>
          <p:spPr>
            <a:xfrm>
              <a:off x="6941625" y="2825775"/>
              <a:ext cx="95275" cy="19700"/>
            </a:xfrm>
            <a:custGeom>
              <a:avLst/>
              <a:gdLst/>
              <a:ahLst/>
              <a:cxnLst/>
              <a:rect l="l" t="t" r="r" b="b"/>
              <a:pathLst>
                <a:path w="3811" h="788" extrusionOk="0">
                  <a:moveTo>
                    <a:pt x="3811" y="0"/>
                  </a:moveTo>
                  <a:lnTo>
                    <a:pt x="227" y="334"/>
                  </a:lnTo>
                  <a:lnTo>
                    <a:pt x="155" y="334"/>
                  </a:lnTo>
                  <a:cubicBezTo>
                    <a:pt x="132" y="334"/>
                    <a:pt x="132" y="358"/>
                    <a:pt x="120" y="358"/>
                  </a:cubicBezTo>
                  <a:cubicBezTo>
                    <a:pt x="120" y="370"/>
                    <a:pt x="108" y="370"/>
                    <a:pt x="108" y="370"/>
                  </a:cubicBezTo>
                  <a:cubicBezTo>
                    <a:pt x="108" y="381"/>
                    <a:pt x="96" y="381"/>
                    <a:pt x="96" y="381"/>
                  </a:cubicBezTo>
                  <a:lnTo>
                    <a:pt x="84" y="405"/>
                  </a:lnTo>
                  <a:lnTo>
                    <a:pt x="60" y="417"/>
                  </a:lnTo>
                  <a:cubicBezTo>
                    <a:pt x="48" y="417"/>
                    <a:pt x="48" y="429"/>
                    <a:pt x="36" y="441"/>
                  </a:cubicBezTo>
                  <a:cubicBezTo>
                    <a:pt x="1" y="489"/>
                    <a:pt x="1" y="536"/>
                    <a:pt x="1" y="584"/>
                  </a:cubicBezTo>
                  <a:cubicBezTo>
                    <a:pt x="1" y="707"/>
                    <a:pt x="105" y="787"/>
                    <a:pt x="216" y="787"/>
                  </a:cubicBezTo>
                  <a:cubicBezTo>
                    <a:pt x="224" y="787"/>
                    <a:pt x="231" y="787"/>
                    <a:pt x="239" y="786"/>
                  </a:cubicBezTo>
                  <a:lnTo>
                    <a:pt x="358" y="774"/>
                  </a:lnTo>
                  <a:lnTo>
                    <a:pt x="501" y="762"/>
                  </a:lnTo>
                  <a:lnTo>
                    <a:pt x="3811" y="441"/>
                  </a:lnTo>
                  <a:lnTo>
                    <a:pt x="381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2" name="Google Shape;4082;p28"/>
            <p:cNvSpPr/>
            <p:nvPr/>
          </p:nvSpPr>
          <p:spPr>
            <a:xfrm>
              <a:off x="6649325" y="2926075"/>
              <a:ext cx="386100" cy="71175"/>
            </a:xfrm>
            <a:custGeom>
              <a:avLst/>
              <a:gdLst/>
              <a:ahLst/>
              <a:cxnLst/>
              <a:rect l="l" t="t" r="r" b="b"/>
              <a:pathLst>
                <a:path w="15444" h="2847" extrusionOk="0">
                  <a:moveTo>
                    <a:pt x="1" y="1"/>
                  </a:moveTo>
                  <a:lnTo>
                    <a:pt x="1" y="25"/>
                  </a:lnTo>
                  <a:cubicBezTo>
                    <a:pt x="18" y="20"/>
                    <a:pt x="36" y="17"/>
                    <a:pt x="52" y="17"/>
                  </a:cubicBezTo>
                  <a:cubicBezTo>
                    <a:pt x="117" y="17"/>
                    <a:pt x="175" y="52"/>
                    <a:pt x="203" y="108"/>
                  </a:cubicBezTo>
                  <a:lnTo>
                    <a:pt x="489" y="525"/>
                  </a:lnTo>
                  <a:lnTo>
                    <a:pt x="9097" y="1846"/>
                  </a:lnTo>
                  <a:lnTo>
                    <a:pt x="9550" y="1918"/>
                  </a:lnTo>
                  <a:lnTo>
                    <a:pt x="13169" y="2489"/>
                  </a:lnTo>
                  <a:lnTo>
                    <a:pt x="13645" y="2561"/>
                  </a:lnTo>
                  <a:lnTo>
                    <a:pt x="15443" y="2846"/>
                  </a:lnTo>
                  <a:lnTo>
                    <a:pt x="15443" y="2406"/>
                  </a:lnTo>
                  <a:lnTo>
                    <a:pt x="13526" y="2108"/>
                  </a:lnTo>
                  <a:lnTo>
                    <a:pt x="13050" y="2025"/>
                  </a:lnTo>
                  <a:lnTo>
                    <a:pt x="9752" y="1525"/>
                  </a:lnTo>
                  <a:lnTo>
                    <a:pt x="9288" y="1453"/>
                  </a:ln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3" name="Google Shape;4083;p28"/>
            <p:cNvSpPr/>
            <p:nvPr/>
          </p:nvSpPr>
          <p:spPr>
            <a:xfrm>
              <a:off x="6909175" y="3226725"/>
              <a:ext cx="125350" cy="88725"/>
            </a:xfrm>
            <a:custGeom>
              <a:avLst/>
              <a:gdLst/>
              <a:ahLst/>
              <a:cxnLst/>
              <a:rect l="l" t="t" r="r" b="b"/>
              <a:pathLst>
                <a:path w="5014" h="3549" extrusionOk="0">
                  <a:moveTo>
                    <a:pt x="4740" y="0"/>
                  </a:moveTo>
                  <a:lnTo>
                    <a:pt x="1" y="3179"/>
                  </a:lnTo>
                  <a:lnTo>
                    <a:pt x="263" y="3548"/>
                  </a:lnTo>
                  <a:lnTo>
                    <a:pt x="5013" y="357"/>
                  </a:lnTo>
                  <a:cubicBezTo>
                    <a:pt x="4871" y="274"/>
                    <a:pt x="4787" y="155"/>
                    <a:pt x="474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4" name="Google Shape;4084;p28"/>
            <p:cNvSpPr/>
            <p:nvPr/>
          </p:nvSpPr>
          <p:spPr>
            <a:xfrm>
              <a:off x="6638625" y="3316900"/>
              <a:ext cx="267900" cy="180400"/>
            </a:xfrm>
            <a:custGeom>
              <a:avLst/>
              <a:gdLst/>
              <a:ahLst/>
              <a:cxnLst/>
              <a:rect l="l" t="t" r="r" b="b"/>
              <a:pathLst>
                <a:path w="10716" h="7216" extrusionOk="0">
                  <a:moveTo>
                    <a:pt x="10573" y="1"/>
                  </a:moveTo>
                  <a:cubicBezTo>
                    <a:pt x="10550" y="196"/>
                    <a:pt x="10372" y="347"/>
                    <a:pt x="10157" y="347"/>
                  </a:cubicBezTo>
                  <a:cubicBezTo>
                    <a:pt x="10149" y="347"/>
                    <a:pt x="10141" y="346"/>
                    <a:pt x="10132" y="346"/>
                  </a:cubicBezTo>
                  <a:cubicBezTo>
                    <a:pt x="10025" y="322"/>
                    <a:pt x="9918" y="287"/>
                    <a:pt x="9858" y="203"/>
                  </a:cubicBezTo>
                  <a:lnTo>
                    <a:pt x="83" y="6775"/>
                  </a:lnTo>
                  <a:lnTo>
                    <a:pt x="0" y="6835"/>
                  </a:lnTo>
                  <a:cubicBezTo>
                    <a:pt x="119" y="6930"/>
                    <a:pt x="203" y="7049"/>
                    <a:pt x="250" y="7216"/>
                  </a:cubicBezTo>
                  <a:lnTo>
                    <a:pt x="10716" y="191"/>
                  </a:lnTo>
                  <a:lnTo>
                    <a:pt x="1057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5" name="Google Shape;4085;p28"/>
            <p:cNvSpPr/>
            <p:nvPr/>
          </p:nvSpPr>
          <p:spPr>
            <a:xfrm>
              <a:off x="6965450" y="3661000"/>
              <a:ext cx="70850" cy="74725"/>
            </a:xfrm>
            <a:custGeom>
              <a:avLst/>
              <a:gdLst/>
              <a:ahLst/>
              <a:cxnLst/>
              <a:rect l="l" t="t" r="r" b="b"/>
              <a:pathLst>
                <a:path w="2834" h="2989" extrusionOk="0">
                  <a:moveTo>
                    <a:pt x="2834" y="0"/>
                  </a:moveTo>
                  <a:lnTo>
                    <a:pt x="0" y="2739"/>
                  </a:lnTo>
                  <a:lnTo>
                    <a:pt x="393" y="2989"/>
                  </a:lnTo>
                  <a:lnTo>
                    <a:pt x="2834" y="631"/>
                  </a:lnTo>
                  <a:lnTo>
                    <a:pt x="2834"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6" name="Google Shape;4086;p28"/>
            <p:cNvSpPr/>
            <p:nvPr/>
          </p:nvSpPr>
          <p:spPr>
            <a:xfrm>
              <a:off x="6647850" y="3864600"/>
              <a:ext cx="184850" cy="181875"/>
            </a:xfrm>
            <a:custGeom>
              <a:avLst/>
              <a:gdLst/>
              <a:ahLst/>
              <a:cxnLst/>
              <a:rect l="l" t="t" r="r" b="b"/>
              <a:pathLst>
                <a:path w="7394" h="7275" extrusionOk="0">
                  <a:moveTo>
                    <a:pt x="7156" y="0"/>
                  </a:moveTo>
                  <a:lnTo>
                    <a:pt x="0" y="6953"/>
                  </a:lnTo>
                  <a:cubicBezTo>
                    <a:pt x="119" y="7025"/>
                    <a:pt x="226" y="7144"/>
                    <a:pt x="310" y="7275"/>
                  </a:cubicBezTo>
                  <a:lnTo>
                    <a:pt x="7394" y="405"/>
                  </a:lnTo>
                  <a:lnTo>
                    <a:pt x="7346" y="322"/>
                  </a:lnTo>
                  <a:cubicBezTo>
                    <a:pt x="7311" y="286"/>
                    <a:pt x="7275" y="238"/>
                    <a:pt x="7263" y="179"/>
                  </a:cubicBezTo>
                  <a:lnTo>
                    <a:pt x="715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7" name="Google Shape;4087;p28"/>
            <p:cNvSpPr/>
            <p:nvPr/>
          </p:nvSpPr>
          <p:spPr>
            <a:xfrm>
              <a:off x="6835375" y="3737800"/>
              <a:ext cx="131575" cy="122050"/>
            </a:xfrm>
            <a:custGeom>
              <a:avLst/>
              <a:gdLst/>
              <a:ahLst/>
              <a:cxnLst/>
              <a:rect l="l" t="t" r="r" b="b"/>
              <a:pathLst>
                <a:path w="5263" h="4882" extrusionOk="0">
                  <a:moveTo>
                    <a:pt x="4882" y="0"/>
                  </a:moveTo>
                  <a:lnTo>
                    <a:pt x="0" y="4727"/>
                  </a:lnTo>
                  <a:cubicBezTo>
                    <a:pt x="60" y="4703"/>
                    <a:pt x="119" y="4703"/>
                    <a:pt x="191" y="4703"/>
                  </a:cubicBezTo>
                  <a:cubicBezTo>
                    <a:pt x="310" y="4715"/>
                    <a:pt x="429" y="4775"/>
                    <a:pt x="488" y="4882"/>
                  </a:cubicBezTo>
                  <a:lnTo>
                    <a:pt x="5263" y="250"/>
                  </a:lnTo>
                  <a:lnTo>
                    <a:pt x="488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8" name="Google Shape;4088;p28"/>
            <p:cNvSpPr/>
            <p:nvPr/>
          </p:nvSpPr>
          <p:spPr>
            <a:xfrm>
              <a:off x="6647550" y="2926675"/>
              <a:ext cx="388750" cy="587000"/>
            </a:xfrm>
            <a:custGeom>
              <a:avLst/>
              <a:gdLst/>
              <a:ahLst/>
              <a:cxnLst/>
              <a:rect l="l" t="t" r="r" b="b"/>
              <a:pathLst>
                <a:path w="15550" h="23480" extrusionOk="0">
                  <a:moveTo>
                    <a:pt x="96" y="1"/>
                  </a:moveTo>
                  <a:lnTo>
                    <a:pt x="96" y="132"/>
                  </a:lnTo>
                  <a:cubicBezTo>
                    <a:pt x="84" y="251"/>
                    <a:pt x="60" y="358"/>
                    <a:pt x="0" y="441"/>
                  </a:cubicBezTo>
                  <a:lnTo>
                    <a:pt x="5739" y="8954"/>
                  </a:lnTo>
                  <a:lnTo>
                    <a:pt x="6025" y="9383"/>
                  </a:lnTo>
                  <a:lnTo>
                    <a:pt x="6561" y="10181"/>
                  </a:lnTo>
                  <a:lnTo>
                    <a:pt x="6608" y="10181"/>
                  </a:lnTo>
                  <a:cubicBezTo>
                    <a:pt x="6823" y="10192"/>
                    <a:pt x="7001" y="10395"/>
                    <a:pt x="6977" y="10621"/>
                  </a:cubicBezTo>
                  <a:cubicBezTo>
                    <a:pt x="6977" y="10669"/>
                    <a:pt x="6965" y="10692"/>
                    <a:pt x="6942" y="10740"/>
                  </a:cubicBezTo>
                  <a:lnTo>
                    <a:pt x="9918" y="15145"/>
                  </a:lnTo>
                  <a:cubicBezTo>
                    <a:pt x="10121" y="15193"/>
                    <a:pt x="10263" y="15372"/>
                    <a:pt x="10240" y="15574"/>
                  </a:cubicBezTo>
                  <a:lnTo>
                    <a:pt x="10240" y="15610"/>
                  </a:lnTo>
                  <a:lnTo>
                    <a:pt x="10371" y="15800"/>
                  </a:lnTo>
                  <a:lnTo>
                    <a:pt x="15550" y="23480"/>
                  </a:lnTo>
                  <a:lnTo>
                    <a:pt x="15550" y="22682"/>
                  </a:lnTo>
                  <a:lnTo>
                    <a:pt x="10728" y="15550"/>
                  </a:lnTo>
                  <a:lnTo>
                    <a:pt x="10478" y="15181"/>
                  </a:lnTo>
                  <a:lnTo>
                    <a:pt x="6263" y="8907"/>
                  </a:lnTo>
                  <a:lnTo>
                    <a:pt x="5977" y="8478"/>
                  </a:lnTo>
                  <a:lnTo>
                    <a:pt x="596" y="501"/>
                  </a:lnTo>
                  <a:lnTo>
                    <a:pt x="310" y="84"/>
                  </a:lnTo>
                  <a:cubicBezTo>
                    <a:pt x="262" y="25"/>
                    <a:pt x="179" y="1"/>
                    <a:pt x="96"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9" name="Google Shape;4089;p28"/>
            <p:cNvSpPr/>
            <p:nvPr/>
          </p:nvSpPr>
          <p:spPr>
            <a:xfrm>
              <a:off x="6603800" y="3495625"/>
              <a:ext cx="7450" cy="13000"/>
            </a:xfrm>
            <a:custGeom>
              <a:avLst/>
              <a:gdLst/>
              <a:ahLst/>
              <a:cxnLst/>
              <a:rect l="l" t="t" r="r" b="b"/>
              <a:pathLst>
                <a:path w="298" h="520" extrusionOk="0">
                  <a:moveTo>
                    <a:pt x="237" y="0"/>
                  </a:moveTo>
                  <a:cubicBezTo>
                    <a:pt x="172" y="0"/>
                    <a:pt x="97" y="34"/>
                    <a:pt x="60" y="91"/>
                  </a:cubicBezTo>
                  <a:lnTo>
                    <a:pt x="60" y="115"/>
                  </a:lnTo>
                  <a:cubicBezTo>
                    <a:pt x="0" y="222"/>
                    <a:pt x="36" y="353"/>
                    <a:pt x="143" y="412"/>
                  </a:cubicBezTo>
                  <a:lnTo>
                    <a:pt x="298" y="519"/>
                  </a:lnTo>
                  <a:cubicBezTo>
                    <a:pt x="262" y="412"/>
                    <a:pt x="238" y="305"/>
                    <a:pt x="238" y="198"/>
                  </a:cubicBezTo>
                  <a:cubicBezTo>
                    <a:pt x="238" y="138"/>
                    <a:pt x="262" y="67"/>
                    <a:pt x="286" y="7"/>
                  </a:cubicBezTo>
                  <a:cubicBezTo>
                    <a:pt x="271" y="2"/>
                    <a:pt x="254" y="0"/>
                    <a:pt x="237"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0" name="Google Shape;4090;p28"/>
            <p:cNvSpPr/>
            <p:nvPr/>
          </p:nvSpPr>
          <p:spPr>
            <a:xfrm>
              <a:off x="6640400" y="3514550"/>
              <a:ext cx="395900" cy="275350"/>
            </a:xfrm>
            <a:custGeom>
              <a:avLst/>
              <a:gdLst/>
              <a:ahLst/>
              <a:cxnLst/>
              <a:rect l="l" t="t" r="r" b="b"/>
              <a:pathLst>
                <a:path w="15836" h="11014" extrusionOk="0">
                  <a:moveTo>
                    <a:pt x="12" y="0"/>
                  </a:moveTo>
                  <a:lnTo>
                    <a:pt x="1" y="12"/>
                  </a:lnTo>
                  <a:lnTo>
                    <a:pt x="477" y="846"/>
                  </a:lnTo>
                  <a:lnTo>
                    <a:pt x="12681" y="8930"/>
                  </a:lnTo>
                  <a:lnTo>
                    <a:pt x="13062" y="9180"/>
                  </a:lnTo>
                  <a:lnTo>
                    <a:pt x="15836" y="11014"/>
                  </a:lnTo>
                  <a:lnTo>
                    <a:pt x="15836" y="10478"/>
                  </a:lnTo>
                  <a:lnTo>
                    <a:pt x="13395" y="8847"/>
                  </a:lnTo>
                  <a:lnTo>
                    <a:pt x="13002" y="8597"/>
                  </a:lnTo>
                  <a:lnTo>
                    <a:pt x="1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1" name="Google Shape;4091;p28"/>
            <p:cNvSpPr/>
            <p:nvPr/>
          </p:nvSpPr>
          <p:spPr>
            <a:xfrm>
              <a:off x="6841925" y="4224750"/>
              <a:ext cx="194375" cy="153025"/>
            </a:xfrm>
            <a:custGeom>
              <a:avLst/>
              <a:gdLst/>
              <a:ahLst/>
              <a:cxnLst/>
              <a:rect l="l" t="t" r="r" b="b"/>
              <a:pathLst>
                <a:path w="7775" h="6121" extrusionOk="0">
                  <a:moveTo>
                    <a:pt x="560" y="1"/>
                  </a:moveTo>
                  <a:lnTo>
                    <a:pt x="0" y="120"/>
                  </a:lnTo>
                  <a:lnTo>
                    <a:pt x="7775" y="6121"/>
                  </a:lnTo>
                  <a:lnTo>
                    <a:pt x="7775" y="5549"/>
                  </a:lnTo>
                  <a:lnTo>
                    <a:pt x="56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2" name="Google Shape;4092;p28"/>
            <p:cNvSpPr/>
            <p:nvPr/>
          </p:nvSpPr>
          <p:spPr>
            <a:xfrm>
              <a:off x="6649325" y="4070575"/>
              <a:ext cx="195300" cy="148550"/>
            </a:xfrm>
            <a:custGeom>
              <a:avLst/>
              <a:gdLst/>
              <a:ahLst/>
              <a:cxnLst/>
              <a:rect l="l" t="t" r="r" b="b"/>
              <a:pathLst>
                <a:path w="7812" h="5942" extrusionOk="0">
                  <a:moveTo>
                    <a:pt x="263" y="0"/>
                  </a:moveTo>
                  <a:cubicBezTo>
                    <a:pt x="203" y="119"/>
                    <a:pt x="120" y="227"/>
                    <a:pt x="1" y="334"/>
                  </a:cubicBezTo>
                  <a:lnTo>
                    <a:pt x="48" y="405"/>
                  </a:lnTo>
                  <a:lnTo>
                    <a:pt x="7252" y="5942"/>
                  </a:lnTo>
                  <a:lnTo>
                    <a:pt x="7811" y="5811"/>
                  </a:lnTo>
                  <a:lnTo>
                    <a:pt x="26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3" name="Google Shape;4093;p28"/>
            <p:cNvSpPr/>
            <p:nvPr/>
          </p:nvSpPr>
          <p:spPr>
            <a:xfrm>
              <a:off x="6831200" y="3872325"/>
              <a:ext cx="180400" cy="298875"/>
            </a:xfrm>
            <a:custGeom>
              <a:avLst/>
              <a:gdLst/>
              <a:ahLst/>
              <a:cxnLst/>
              <a:rect l="l" t="t" r="r" b="b"/>
              <a:pathLst>
                <a:path w="7216" h="11955" extrusionOk="0">
                  <a:moveTo>
                    <a:pt x="0" y="1"/>
                  </a:moveTo>
                  <a:lnTo>
                    <a:pt x="48" y="72"/>
                  </a:lnTo>
                  <a:lnTo>
                    <a:pt x="6823" y="11955"/>
                  </a:lnTo>
                  <a:cubicBezTo>
                    <a:pt x="6918" y="11847"/>
                    <a:pt x="7073" y="11776"/>
                    <a:pt x="7216" y="11764"/>
                  </a:cubicBezTo>
                  <a:lnTo>
                    <a:pt x="4525" y="7025"/>
                  </a:lnTo>
                  <a:cubicBezTo>
                    <a:pt x="4465" y="7061"/>
                    <a:pt x="4394" y="7061"/>
                    <a:pt x="4334" y="7061"/>
                  </a:cubicBezTo>
                  <a:cubicBezTo>
                    <a:pt x="4108" y="7037"/>
                    <a:pt x="3941" y="6847"/>
                    <a:pt x="3965" y="6609"/>
                  </a:cubicBezTo>
                  <a:cubicBezTo>
                    <a:pt x="3977" y="6490"/>
                    <a:pt x="4037" y="6383"/>
                    <a:pt x="4120" y="6323"/>
                  </a:cubicBezTo>
                  <a:lnTo>
                    <a:pt x="548" y="60"/>
                  </a:lnTo>
                  <a:cubicBezTo>
                    <a:pt x="483" y="107"/>
                    <a:pt x="410" y="139"/>
                    <a:pt x="335" y="139"/>
                  </a:cubicBezTo>
                  <a:cubicBezTo>
                    <a:pt x="315" y="139"/>
                    <a:pt x="295" y="137"/>
                    <a:pt x="274" y="132"/>
                  </a:cubicBezTo>
                  <a:cubicBezTo>
                    <a:pt x="167" y="120"/>
                    <a:pt x="60" y="72"/>
                    <a:pt x="0"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4" name="Google Shape;4094;p28"/>
            <p:cNvSpPr/>
            <p:nvPr/>
          </p:nvSpPr>
          <p:spPr>
            <a:xfrm>
              <a:off x="6632950" y="3514850"/>
              <a:ext cx="202450" cy="354225"/>
            </a:xfrm>
            <a:custGeom>
              <a:avLst/>
              <a:gdLst/>
              <a:ahLst/>
              <a:cxnLst/>
              <a:rect l="l" t="t" r="r" b="b"/>
              <a:pathLst>
                <a:path w="8098" h="14169" extrusionOk="0">
                  <a:moveTo>
                    <a:pt x="310" y="0"/>
                  </a:moveTo>
                  <a:cubicBezTo>
                    <a:pt x="227" y="84"/>
                    <a:pt x="120" y="143"/>
                    <a:pt x="1" y="179"/>
                  </a:cubicBezTo>
                  <a:lnTo>
                    <a:pt x="1" y="358"/>
                  </a:lnTo>
                  <a:lnTo>
                    <a:pt x="7764" y="13990"/>
                  </a:lnTo>
                  <a:lnTo>
                    <a:pt x="7871" y="14169"/>
                  </a:lnTo>
                  <a:cubicBezTo>
                    <a:pt x="7859" y="14121"/>
                    <a:pt x="7859" y="14062"/>
                    <a:pt x="7859" y="14002"/>
                  </a:cubicBezTo>
                  <a:cubicBezTo>
                    <a:pt x="7859" y="13835"/>
                    <a:pt x="7954" y="13716"/>
                    <a:pt x="8097" y="13657"/>
                  </a:cubicBezTo>
                  <a:lnTo>
                    <a:pt x="787" y="834"/>
                  </a:lnTo>
                  <a:lnTo>
                    <a:pt x="31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5" name="Google Shape;4095;p28"/>
            <p:cNvSpPr/>
            <p:nvPr/>
          </p:nvSpPr>
          <p:spPr>
            <a:xfrm>
              <a:off x="6621650" y="3519025"/>
              <a:ext cx="17000" cy="515550"/>
            </a:xfrm>
            <a:custGeom>
              <a:avLst/>
              <a:gdLst/>
              <a:ahLst/>
              <a:cxnLst/>
              <a:rect l="l" t="t" r="r" b="b"/>
              <a:pathLst>
                <a:path w="680" h="20622" extrusionOk="0">
                  <a:moveTo>
                    <a:pt x="0" y="0"/>
                  </a:moveTo>
                  <a:lnTo>
                    <a:pt x="227" y="20622"/>
                  </a:lnTo>
                  <a:cubicBezTo>
                    <a:pt x="311" y="20605"/>
                    <a:pt x="389" y="20588"/>
                    <a:pt x="470" y="20588"/>
                  </a:cubicBezTo>
                  <a:cubicBezTo>
                    <a:pt x="503" y="20588"/>
                    <a:pt x="537" y="20591"/>
                    <a:pt x="572" y="20598"/>
                  </a:cubicBezTo>
                  <a:cubicBezTo>
                    <a:pt x="596" y="20598"/>
                    <a:pt x="643" y="20610"/>
                    <a:pt x="679" y="20610"/>
                  </a:cubicBezTo>
                  <a:lnTo>
                    <a:pt x="453" y="202"/>
                  </a:lnTo>
                  <a:lnTo>
                    <a:pt x="453" y="24"/>
                  </a:lnTo>
                  <a:cubicBezTo>
                    <a:pt x="387" y="32"/>
                    <a:pt x="333" y="46"/>
                    <a:pt x="278" y="46"/>
                  </a:cubicBezTo>
                  <a:cubicBezTo>
                    <a:pt x="253" y="46"/>
                    <a:pt x="229" y="43"/>
                    <a:pt x="203" y="36"/>
                  </a:cubicBezTo>
                  <a:cubicBezTo>
                    <a:pt x="143" y="36"/>
                    <a:pt x="60" y="24"/>
                    <a:pt x="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6" name="Google Shape;4096;p28"/>
            <p:cNvSpPr/>
            <p:nvPr/>
          </p:nvSpPr>
          <p:spPr>
            <a:xfrm>
              <a:off x="5767375" y="3510375"/>
              <a:ext cx="852500" cy="922475"/>
            </a:xfrm>
            <a:custGeom>
              <a:avLst/>
              <a:gdLst/>
              <a:ahLst/>
              <a:cxnLst/>
              <a:rect l="l" t="t" r="r" b="b"/>
              <a:pathLst>
                <a:path w="34100" h="36899" extrusionOk="0">
                  <a:moveTo>
                    <a:pt x="33779" y="1"/>
                  </a:moveTo>
                  <a:lnTo>
                    <a:pt x="1" y="36577"/>
                  </a:lnTo>
                  <a:cubicBezTo>
                    <a:pt x="143" y="36672"/>
                    <a:pt x="239" y="36779"/>
                    <a:pt x="334" y="36898"/>
                  </a:cubicBezTo>
                  <a:lnTo>
                    <a:pt x="34100" y="310"/>
                  </a:lnTo>
                  <a:cubicBezTo>
                    <a:pt x="33969" y="239"/>
                    <a:pt x="33862" y="132"/>
                    <a:pt x="33779"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7" name="Google Shape;4097;p28"/>
            <p:cNvSpPr/>
            <p:nvPr/>
          </p:nvSpPr>
          <p:spPr>
            <a:xfrm>
              <a:off x="6299575" y="4069975"/>
              <a:ext cx="318525" cy="244400"/>
            </a:xfrm>
            <a:custGeom>
              <a:avLst/>
              <a:gdLst/>
              <a:ahLst/>
              <a:cxnLst/>
              <a:rect l="l" t="t" r="r" b="b"/>
              <a:pathLst>
                <a:path w="12741" h="9776" extrusionOk="0">
                  <a:moveTo>
                    <a:pt x="12455" y="1"/>
                  </a:moveTo>
                  <a:lnTo>
                    <a:pt x="1" y="9418"/>
                  </a:lnTo>
                  <a:cubicBezTo>
                    <a:pt x="108" y="9525"/>
                    <a:pt x="191" y="9645"/>
                    <a:pt x="263" y="9776"/>
                  </a:cubicBezTo>
                  <a:lnTo>
                    <a:pt x="12741" y="358"/>
                  </a:lnTo>
                  <a:cubicBezTo>
                    <a:pt x="12622" y="251"/>
                    <a:pt x="12514" y="131"/>
                    <a:pt x="12455"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8" name="Google Shape;4098;p28"/>
            <p:cNvSpPr/>
            <p:nvPr/>
          </p:nvSpPr>
          <p:spPr>
            <a:xfrm>
              <a:off x="6312675" y="4246175"/>
              <a:ext cx="406325" cy="101975"/>
            </a:xfrm>
            <a:custGeom>
              <a:avLst/>
              <a:gdLst/>
              <a:ahLst/>
              <a:cxnLst/>
              <a:rect l="l" t="t" r="r" b="b"/>
              <a:pathLst>
                <a:path w="16253" h="4079" extrusionOk="0">
                  <a:moveTo>
                    <a:pt x="15931" y="1"/>
                  </a:moveTo>
                  <a:lnTo>
                    <a:pt x="13" y="3620"/>
                  </a:lnTo>
                  <a:cubicBezTo>
                    <a:pt x="25" y="3716"/>
                    <a:pt x="25" y="3799"/>
                    <a:pt x="13" y="3918"/>
                  </a:cubicBezTo>
                  <a:cubicBezTo>
                    <a:pt x="13" y="3966"/>
                    <a:pt x="13" y="4025"/>
                    <a:pt x="1" y="4073"/>
                  </a:cubicBezTo>
                  <a:cubicBezTo>
                    <a:pt x="17" y="4073"/>
                    <a:pt x="38" y="4078"/>
                    <a:pt x="61" y="4078"/>
                  </a:cubicBezTo>
                  <a:cubicBezTo>
                    <a:pt x="72" y="4078"/>
                    <a:pt x="84" y="4077"/>
                    <a:pt x="96" y="4073"/>
                  </a:cubicBezTo>
                  <a:lnTo>
                    <a:pt x="16253" y="394"/>
                  </a:lnTo>
                  <a:cubicBezTo>
                    <a:pt x="16074" y="346"/>
                    <a:pt x="15931" y="203"/>
                    <a:pt x="15931"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9" name="Google Shape;4099;p28"/>
            <p:cNvSpPr/>
            <p:nvPr/>
          </p:nvSpPr>
          <p:spPr>
            <a:xfrm>
              <a:off x="6728200" y="4251550"/>
              <a:ext cx="2725" cy="2100"/>
            </a:xfrm>
            <a:custGeom>
              <a:avLst/>
              <a:gdLst/>
              <a:ahLst/>
              <a:cxnLst/>
              <a:rect l="l" t="t" r="r" b="b"/>
              <a:pathLst>
                <a:path w="109" h="84" extrusionOk="0">
                  <a:moveTo>
                    <a:pt x="72" y="0"/>
                  </a:moveTo>
                  <a:cubicBezTo>
                    <a:pt x="60" y="24"/>
                    <a:pt x="25" y="60"/>
                    <a:pt x="1" y="84"/>
                  </a:cubicBezTo>
                  <a:lnTo>
                    <a:pt x="108" y="60"/>
                  </a:lnTo>
                  <a:lnTo>
                    <a:pt x="7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0" name="Google Shape;4100;p28"/>
            <p:cNvSpPr/>
            <p:nvPr/>
          </p:nvSpPr>
          <p:spPr>
            <a:xfrm>
              <a:off x="6736250" y="4181300"/>
              <a:ext cx="261950" cy="69375"/>
            </a:xfrm>
            <a:custGeom>
              <a:avLst/>
              <a:gdLst/>
              <a:ahLst/>
              <a:cxnLst/>
              <a:rect l="l" t="t" r="r" b="b"/>
              <a:pathLst>
                <a:path w="10478" h="2775" extrusionOk="0">
                  <a:moveTo>
                    <a:pt x="10442" y="0"/>
                  </a:moveTo>
                  <a:lnTo>
                    <a:pt x="4334" y="1382"/>
                  </a:lnTo>
                  <a:lnTo>
                    <a:pt x="3775" y="1513"/>
                  </a:lnTo>
                  <a:lnTo>
                    <a:pt x="0" y="2382"/>
                  </a:lnTo>
                  <a:lnTo>
                    <a:pt x="227" y="2775"/>
                  </a:lnTo>
                  <a:lnTo>
                    <a:pt x="4215" y="1870"/>
                  </a:lnTo>
                  <a:lnTo>
                    <a:pt x="4787" y="1739"/>
                  </a:lnTo>
                  <a:lnTo>
                    <a:pt x="10478" y="441"/>
                  </a:lnTo>
                  <a:cubicBezTo>
                    <a:pt x="10442" y="322"/>
                    <a:pt x="10406" y="203"/>
                    <a:pt x="10418" y="72"/>
                  </a:cubicBezTo>
                  <a:cubicBezTo>
                    <a:pt x="10418" y="36"/>
                    <a:pt x="10442" y="24"/>
                    <a:pt x="1044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1" name="Google Shape;4101;p28"/>
            <p:cNvSpPr/>
            <p:nvPr/>
          </p:nvSpPr>
          <p:spPr>
            <a:xfrm>
              <a:off x="6640400" y="4078600"/>
              <a:ext cx="213150" cy="382525"/>
            </a:xfrm>
            <a:custGeom>
              <a:avLst/>
              <a:gdLst/>
              <a:ahLst/>
              <a:cxnLst/>
              <a:rect l="l" t="t" r="r" b="b"/>
              <a:pathLst>
                <a:path w="8526" h="15301" extrusionOk="0">
                  <a:moveTo>
                    <a:pt x="405" y="1"/>
                  </a:moveTo>
                  <a:cubicBezTo>
                    <a:pt x="286" y="84"/>
                    <a:pt x="143" y="156"/>
                    <a:pt x="1" y="191"/>
                  </a:cubicBezTo>
                  <a:lnTo>
                    <a:pt x="3275" y="6275"/>
                  </a:lnTo>
                  <a:lnTo>
                    <a:pt x="3322" y="6275"/>
                  </a:lnTo>
                  <a:cubicBezTo>
                    <a:pt x="3537" y="6311"/>
                    <a:pt x="3703" y="6502"/>
                    <a:pt x="3691" y="6728"/>
                  </a:cubicBezTo>
                  <a:cubicBezTo>
                    <a:pt x="3680" y="6799"/>
                    <a:pt x="3644" y="6859"/>
                    <a:pt x="3620" y="6918"/>
                  </a:cubicBezTo>
                  <a:lnTo>
                    <a:pt x="3644" y="6978"/>
                  </a:lnTo>
                  <a:lnTo>
                    <a:pt x="8121" y="15300"/>
                  </a:lnTo>
                  <a:lnTo>
                    <a:pt x="8180" y="15193"/>
                  </a:lnTo>
                  <a:cubicBezTo>
                    <a:pt x="8204" y="15193"/>
                    <a:pt x="8204" y="15181"/>
                    <a:pt x="8216" y="15157"/>
                  </a:cubicBezTo>
                  <a:lnTo>
                    <a:pt x="8228" y="15146"/>
                  </a:lnTo>
                  <a:lnTo>
                    <a:pt x="8240" y="15134"/>
                  </a:lnTo>
                  <a:cubicBezTo>
                    <a:pt x="8240" y="15122"/>
                    <a:pt x="8263" y="15122"/>
                    <a:pt x="8263" y="15122"/>
                  </a:cubicBezTo>
                  <a:cubicBezTo>
                    <a:pt x="8263" y="15122"/>
                    <a:pt x="8263" y="15098"/>
                    <a:pt x="8275" y="15098"/>
                  </a:cubicBezTo>
                  <a:lnTo>
                    <a:pt x="8287" y="15098"/>
                  </a:lnTo>
                  <a:cubicBezTo>
                    <a:pt x="8287" y="15086"/>
                    <a:pt x="8299" y="15086"/>
                    <a:pt x="8299" y="15086"/>
                  </a:cubicBezTo>
                  <a:lnTo>
                    <a:pt x="8525" y="15026"/>
                  </a:lnTo>
                  <a:lnTo>
                    <a:pt x="4120" y="6871"/>
                  </a:lnTo>
                  <a:lnTo>
                    <a:pt x="3894" y="6466"/>
                  </a:lnTo>
                  <a:lnTo>
                    <a:pt x="441" y="72"/>
                  </a:lnTo>
                  <a:lnTo>
                    <a:pt x="405"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2" name="Google Shape;4102;p28"/>
            <p:cNvSpPr/>
            <p:nvPr/>
          </p:nvSpPr>
          <p:spPr>
            <a:xfrm>
              <a:off x="6851450" y="4463175"/>
              <a:ext cx="184850" cy="115525"/>
            </a:xfrm>
            <a:custGeom>
              <a:avLst/>
              <a:gdLst/>
              <a:ahLst/>
              <a:cxnLst/>
              <a:rect l="l" t="t" r="r" b="b"/>
              <a:pathLst>
                <a:path w="7394" h="4621" extrusionOk="0">
                  <a:moveTo>
                    <a:pt x="488" y="1"/>
                  </a:moveTo>
                  <a:lnTo>
                    <a:pt x="60" y="108"/>
                  </a:lnTo>
                  <a:lnTo>
                    <a:pt x="0" y="227"/>
                  </a:lnTo>
                  <a:lnTo>
                    <a:pt x="7394" y="4620"/>
                  </a:lnTo>
                  <a:lnTo>
                    <a:pt x="7394" y="4096"/>
                  </a:lnTo>
                  <a:lnTo>
                    <a:pt x="488"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3" name="Google Shape;4103;p28"/>
            <p:cNvSpPr/>
            <p:nvPr/>
          </p:nvSpPr>
          <p:spPr>
            <a:xfrm>
              <a:off x="6847575" y="4406025"/>
              <a:ext cx="188425" cy="60450"/>
            </a:xfrm>
            <a:custGeom>
              <a:avLst/>
              <a:gdLst/>
              <a:ahLst/>
              <a:cxnLst/>
              <a:rect l="l" t="t" r="r" b="b"/>
              <a:pathLst>
                <a:path w="7537" h="2418" extrusionOk="0">
                  <a:moveTo>
                    <a:pt x="17" y="1997"/>
                  </a:moveTo>
                  <a:cubicBezTo>
                    <a:pt x="11" y="1998"/>
                    <a:pt x="6" y="2000"/>
                    <a:pt x="0" y="2001"/>
                  </a:cubicBezTo>
                  <a:lnTo>
                    <a:pt x="17" y="1997"/>
                  </a:lnTo>
                  <a:close/>
                  <a:moveTo>
                    <a:pt x="7537" y="1"/>
                  </a:moveTo>
                  <a:lnTo>
                    <a:pt x="167" y="1965"/>
                  </a:lnTo>
                  <a:lnTo>
                    <a:pt x="17" y="1997"/>
                  </a:lnTo>
                  <a:lnTo>
                    <a:pt x="17" y="1997"/>
                  </a:lnTo>
                  <a:cubicBezTo>
                    <a:pt x="29" y="1995"/>
                    <a:pt x="43" y="1994"/>
                    <a:pt x="57" y="1994"/>
                  </a:cubicBezTo>
                  <a:cubicBezTo>
                    <a:pt x="92" y="1994"/>
                    <a:pt x="129" y="2002"/>
                    <a:pt x="167" y="2025"/>
                  </a:cubicBezTo>
                  <a:cubicBezTo>
                    <a:pt x="286" y="2084"/>
                    <a:pt x="310" y="2215"/>
                    <a:pt x="250" y="2322"/>
                  </a:cubicBezTo>
                  <a:lnTo>
                    <a:pt x="215" y="2418"/>
                  </a:lnTo>
                  <a:lnTo>
                    <a:pt x="631" y="2299"/>
                  </a:lnTo>
                  <a:lnTo>
                    <a:pt x="7537" y="453"/>
                  </a:lnTo>
                  <a:lnTo>
                    <a:pt x="7537"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4" name="Google Shape;4104;p28"/>
            <p:cNvSpPr/>
            <p:nvPr/>
          </p:nvSpPr>
          <p:spPr>
            <a:xfrm>
              <a:off x="6725825" y="4654575"/>
              <a:ext cx="17300" cy="9550"/>
            </a:xfrm>
            <a:custGeom>
              <a:avLst/>
              <a:gdLst/>
              <a:ahLst/>
              <a:cxnLst/>
              <a:rect l="l" t="t" r="r" b="b"/>
              <a:pathLst>
                <a:path w="692" h="382" extrusionOk="0">
                  <a:moveTo>
                    <a:pt x="227" y="0"/>
                  </a:moveTo>
                  <a:lnTo>
                    <a:pt x="1" y="381"/>
                  </a:lnTo>
                  <a:lnTo>
                    <a:pt x="525" y="381"/>
                  </a:lnTo>
                  <a:lnTo>
                    <a:pt x="691" y="84"/>
                  </a:lnTo>
                  <a:lnTo>
                    <a:pt x="227"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5" name="Google Shape;4105;p28"/>
            <p:cNvSpPr/>
            <p:nvPr/>
          </p:nvSpPr>
          <p:spPr>
            <a:xfrm>
              <a:off x="6737150" y="4455550"/>
              <a:ext cx="117875" cy="190425"/>
            </a:xfrm>
            <a:custGeom>
              <a:avLst/>
              <a:gdLst/>
              <a:ahLst/>
              <a:cxnLst/>
              <a:rect l="l" t="t" r="r" b="b"/>
              <a:pathLst>
                <a:path w="4715" h="7617" extrusionOk="0">
                  <a:moveTo>
                    <a:pt x="4478" y="0"/>
                  </a:moveTo>
                  <a:cubicBezTo>
                    <a:pt x="4455" y="0"/>
                    <a:pt x="4430" y="3"/>
                    <a:pt x="4405" y="8"/>
                  </a:cubicBezTo>
                  <a:cubicBezTo>
                    <a:pt x="4405" y="20"/>
                    <a:pt x="4382" y="20"/>
                    <a:pt x="4382" y="20"/>
                  </a:cubicBezTo>
                  <a:lnTo>
                    <a:pt x="4370" y="20"/>
                  </a:lnTo>
                  <a:lnTo>
                    <a:pt x="4358" y="32"/>
                  </a:lnTo>
                  <a:cubicBezTo>
                    <a:pt x="4358" y="56"/>
                    <a:pt x="4346" y="56"/>
                    <a:pt x="4346" y="56"/>
                  </a:cubicBezTo>
                  <a:lnTo>
                    <a:pt x="4334" y="68"/>
                  </a:lnTo>
                  <a:lnTo>
                    <a:pt x="4310" y="79"/>
                  </a:lnTo>
                  <a:cubicBezTo>
                    <a:pt x="4298" y="79"/>
                    <a:pt x="4298" y="91"/>
                    <a:pt x="4286" y="115"/>
                  </a:cubicBezTo>
                  <a:lnTo>
                    <a:pt x="4227" y="222"/>
                  </a:lnTo>
                  <a:lnTo>
                    <a:pt x="0" y="7521"/>
                  </a:lnTo>
                  <a:lnTo>
                    <a:pt x="453" y="7616"/>
                  </a:lnTo>
                  <a:lnTo>
                    <a:pt x="4548" y="508"/>
                  </a:lnTo>
                  <a:lnTo>
                    <a:pt x="4608" y="389"/>
                  </a:lnTo>
                  <a:lnTo>
                    <a:pt x="4655" y="318"/>
                  </a:lnTo>
                  <a:cubicBezTo>
                    <a:pt x="4715" y="210"/>
                    <a:pt x="4667" y="79"/>
                    <a:pt x="4560" y="20"/>
                  </a:cubicBezTo>
                  <a:cubicBezTo>
                    <a:pt x="4539" y="6"/>
                    <a:pt x="4510" y="0"/>
                    <a:pt x="4478"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6" name="Google Shape;4106;p28"/>
            <p:cNvSpPr/>
            <p:nvPr/>
          </p:nvSpPr>
          <p:spPr>
            <a:xfrm>
              <a:off x="6337975" y="4576300"/>
              <a:ext cx="3900" cy="5375"/>
            </a:xfrm>
            <a:custGeom>
              <a:avLst/>
              <a:gdLst/>
              <a:ahLst/>
              <a:cxnLst/>
              <a:rect l="l" t="t" r="r" b="b"/>
              <a:pathLst>
                <a:path w="156" h="215" extrusionOk="0">
                  <a:moveTo>
                    <a:pt x="1" y="0"/>
                  </a:moveTo>
                  <a:lnTo>
                    <a:pt x="1" y="0"/>
                  </a:lnTo>
                  <a:cubicBezTo>
                    <a:pt x="13" y="95"/>
                    <a:pt x="72" y="179"/>
                    <a:pt x="156" y="214"/>
                  </a:cubicBezTo>
                  <a:lnTo>
                    <a:pt x="156" y="48"/>
                  </a:ln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7" name="Google Shape;4107;p28"/>
            <p:cNvSpPr/>
            <p:nvPr/>
          </p:nvSpPr>
          <p:spPr>
            <a:xfrm>
              <a:off x="6410025" y="4583425"/>
              <a:ext cx="434000" cy="80700"/>
            </a:xfrm>
            <a:custGeom>
              <a:avLst/>
              <a:gdLst/>
              <a:ahLst/>
              <a:cxnLst/>
              <a:rect l="l" t="t" r="r" b="b"/>
              <a:pathLst>
                <a:path w="17360" h="3228" extrusionOk="0">
                  <a:moveTo>
                    <a:pt x="107" y="1"/>
                  </a:moveTo>
                  <a:cubicBezTo>
                    <a:pt x="95" y="144"/>
                    <a:pt x="60" y="298"/>
                    <a:pt x="0" y="429"/>
                  </a:cubicBezTo>
                  <a:lnTo>
                    <a:pt x="12859" y="2846"/>
                  </a:lnTo>
                  <a:lnTo>
                    <a:pt x="13323" y="2930"/>
                  </a:lnTo>
                  <a:lnTo>
                    <a:pt x="14931" y="3227"/>
                  </a:lnTo>
                  <a:lnTo>
                    <a:pt x="17359" y="3227"/>
                  </a:lnTo>
                  <a:lnTo>
                    <a:pt x="13561" y="2513"/>
                  </a:lnTo>
                  <a:lnTo>
                    <a:pt x="13097" y="2418"/>
                  </a:lnTo>
                  <a:lnTo>
                    <a:pt x="107"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8" name="Google Shape;4108;p28"/>
            <p:cNvSpPr/>
            <p:nvPr/>
          </p:nvSpPr>
          <p:spPr>
            <a:xfrm>
              <a:off x="5778675" y="4344125"/>
              <a:ext cx="436700" cy="105675"/>
            </a:xfrm>
            <a:custGeom>
              <a:avLst/>
              <a:gdLst/>
              <a:ahLst/>
              <a:cxnLst/>
              <a:rect l="l" t="t" r="r" b="b"/>
              <a:pathLst>
                <a:path w="17468" h="4227" extrusionOk="0">
                  <a:moveTo>
                    <a:pt x="17384" y="0"/>
                  </a:moveTo>
                  <a:lnTo>
                    <a:pt x="1" y="3786"/>
                  </a:lnTo>
                  <a:cubicBezTo>
                    <a:pt x="25" y="3905"/>
                    <a:pt x="60" y="4048"/>
                    <a:pt x="49" y="4179"/>
                  </a:cubicBezTo>
                  <a:lnTo>
                    <a:pt x="49" y="4227"/>
                  </a:lnTo>
                  <a:lnTo>
                    <a:pt x="17467" y="429"/>
                  </a:lnTo>
                  <a:cubicBezTo>
                    <a:pt x="17432" y="286"/>
                    <a:pt x="17396" y="155"/>
                    <a:pt x="1738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9" name="Google Shape;4109;p28"/>
            <p:cNvSpPr/>
            <p:nvPr/>
          </p:nvSpPr>
          <p:spPr>
            <a:xfrm>
              <a:off x="5778975" y="4449775"/>
              <a:ext cx="566475" cy="127425"/>
            </a:xfrm>
            <a:custGeom>
              <a:avLst/>
              <a:gdLst/>
              <a:ahLst/>
              <a:cxnLst/>
              <a:rect l="l" t="t" r="r" b="b"/>
              <a:pathLst>
                <a:path w="22659" h="5097" extrusionOk="0">
                  <a:moveTo>
                    <a:pt x="48" y="1"/>
                  </a:moveTo>
                  <a:cubicBezTo>
                    <a:pt x="37" y="72"/>
                    <a:pt x="13" y="132"/>
                    <a:pt x="1" y="191"/>
                  </a:cubicBezTo>
                  <a:lnTo>
                    <a:pt x="691" y="596"/>
                  </a:lnTo>
                  <a:lnTo>
                    <a:pt x="22373" y="5061"/>
                  </a:lnTo>
                  <a:lnTo>
                    <a:pt x="22539" y="5097"/>
                  </a:lnTo>
                  <a:cubicBezTo>
                    <a:pt x="22551" y="4942"/>
                    <a:pt x="22575" y="4799"/>
                    <a:pt x="22658" y="4656"/>
                  </a:cubicBezTo>
                  <a:lnTo>
                    <a:pt x="48"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0" name="Google Shape;4110;p28"/>
            <p:cNvSpPr/>
            <p:nvPr/>
          </p:nvSpPr>
          <p:spPr>
            <a:xfrm>
              <a:off x="6395425" y="4603375"/>
              <a:ext cx="42600" cy="60750"/>
            </a:xfrm>
            <a:custGeom>
              <a:avLst/>
              <a:gdLst/>
              <a:ahLst/>
              <a:cxnLst/>
              <a:rect l="l" t="t" r="r" b="b"/>
              <a:pathLst>
                <a:path w="1704" h="2430" extrusionOk="0">
                  <a:moveTo>
                    <a:pt x="346" y="0"/>
                  </a:moveTo>
                  <a:cubicBezTo>
                    <a:pt x="239" y="120"/>
                    <a:pt x="144" y="215"/>
                    <a:pt x="1" y="286"/>
                  </a:cubicBezTo>
                  <a:lnTo>
                    <a:pt x="1191" y="2429"/>
                  </a:lnTo>
                  <a:lnTo>
                    <a:pt x="1703" y="2429"/>
                  </a:lnTo>
                  <a:lnTo>
                    <a:pt x="34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1" name="Google Shape;4111;p28"/>
            <p:cNvSpPr/>
            <p:nvPr/>
          </p:nvSpPr>
          <p:spPr>
            <a:xfrm>
              <a:off x="6271300" y="4385800"/>
              <a:ext cx="100350" cy="163725"/>
            </a:xfrm>
            <a:custGeom>
              <a:avLst/>
              <a:gdLst/>
              <a:ahLst/>
              <a:cxnLst/>
              <a:rect l="l" t="t" r="r" b="b"/>
              <a:pathLst>
                <a:path w="4014" h="6549" extrusionOk="0">
                  <a:moveTo>
                    <a:pt x="429" y="0"/>
                  </a:moveTo>
                  <a:cubicBezTo>
                    <a:pt x="298" y="60"/>
                    <a:pt x="144" y="107"/>
                    <a:pt x="1" y="131"/>
                  </a:cubicBezTo>
                  <a:lnTo>
                    <a:pt x="3585" y="6548"/>
                  </a:lnTo>
                  <a:cubicBezTo>
                    <a:pt x="3716" y="6477"/>
                    <a:pt x="3870" y="6429"/>
                    <a:pt x="4013" y="6406"/>
                  </a:cubicBezTo>
                  <a:lnTo>
                    <a:pt x="42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2" name="Google Shape;4112;p28"/>
            <p:cNvSpPr/>
            <p:nvPr/>
          </p:nvSpPr>
          <p:spPr>
            <a:xfrm>
              <a:off x="5772725" y="4454250"/>
              <a:ext cx="364950" cy="209875"/>
            </a:xfrm>
            <a:custGeom>
              <a:avLst/>
              <a:gdLst/>
              <a:ahLst/>
              <a:cxnLst/>
              <a:rect l="l" t="t" r="r" b="b"/>
              <a:pathLst>
                <a:path w="14598" h="8395" extrusionOk="0">
                  <a:moveTo>
                    <a:pt x="239" y="0"/>
                  </a:moveTo>
                  <a:cubicBezTo>
                    <a:pt x="179" y="155"/>
                    <a:pt x="108" y="286"/>
                    <a:pt x="1" y="393"/>
                  </a:cubicBezTo>
                  <a:lnTo>
                    <a:pt x="13705" y="8394"/>
                  </a:lnTo>
                  <a:lnTo>
                    <a:pt x="14598" y="8394"/>
                  </a:lnTo>
                  <a:lnTo>
                    <a:pt x="918" y="417"/>
                  </a:lnTo>
                  <a:lnTo>
                    <a:pt x="23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3" name="Google Shape;4113;p28"/>
            <p:cNvSpPr/>
            <p:nvPr/>
          </p:nvSpPr>
          <p:spPr>
            <a:xfrm>
              <a:off x="6341850" y="4544475"/>
              <a:ext cx="72350" cy="71050"/>
            </a:xfrm>
            <a:custGeom>
              <a:avLst/>
              <a:gdLst/>
              <a:ahLst/>
              <a:cxnLst/>
              <a:rect l="l" t="t" r="r" b="b"/>
              <a:pathLst>
                <a:path w="2894" h="2842" extrusionOk="0">
                  <a:moveTo>
                    <a:pt x="1417" y="1"/>
                  </a:moveTo>
                  <a:cubicBezTo>
                    <a:pt x="1338" y="1"/>
                    <a:pt x="1261" y="15"/>
                    <a:pt x="1179" y="23"/>
                  </a:cubicBezTo>
                  <a:cubicBezTo>
                    <a:pt x="1036" y="59"/>
                    <a:pt x="882" y="94"/>
                    <a:pt x="751" y="166"/>
                  </a:cubicBezTo>
                  <a:cubicBezTo>
                    <a:pt x="465" y="321"/>
                    <a:pt x="239" y="559"/>
                    <a:pt x="108" y="856"/>
                  </a:cubicBezTo>
                  <a:cubicBezTo>
                    <a:pt x="60" y="987"/>
                    <a:pt x="24" y="1142"/>
                    <a:pt x="1" y="1285"/>
                  </a:cubicBezTo>
                  <a:lnTo>
                    <a:pt x="1" y="1297"/>
                  </a:lnTo>
                  <a:lnTo>
                    <a:pt x="1" y="1464"/>
                  </a:lnTo>
                  <a:cubicBezTo>
                    <a:pt x="36" y="2178"/>
                    <a:pt x="584" y="2773"/>
                    <a:pt x="1298" y="2833"/>
                  </a:cubicBezTo>
                  <a:cubicBezTo>
                    <a:pt x="1351" y="2839"/>
                    <a:pt x="1403" y="2842"/>
                    <a:pt x="1455" y="2842"/>
                  </a:cubicBezTo>
                  <a:cubicBezTo>
                    <a:pt x="1707" y="2842"/>
                    <a:pt x="1946" y="2771"/>
                    <a:pt x="2144" y="2642"/>
                  </a:cubicBezTo>
                  <a:cubicBezTo>
                    <a:pt x="2287" y="2571"/>
                    <a:pt x="2382" y="2476"/>
                    <a:pt x="2489" y="2345"/>
                  </a:cubicBezTo>
                  <a:cubicBezTo>
                    <a:pt x="2584" y="2225"/>
                    <a:pt x="2656" y="2106"/>
                    <a:pt x="2715" y="1975"/>
                  </a:cubicBezTo>
                  <a:cubicBezTo>
                    <a:pt x="2775" y="1833"/>
                    <a:pt x="2799" y="1690"/>
                    <a:pt x="2822" y="1535"/>
                  </a:cubicBezTo>
                  <a:cubicBezTo>
                    <a:pt x="2894" y="761"/>
                    <a:pt x="2310" y="82"/>
                    <a:pt x="1525" y="11"/>
                  </a:cubicBezTo>
                  <a:cubicBezTo>
                    <a:pt x="1488" y="4"/>
                    <a:pt x="1452" y="1"/>
                    <a:pt x="1417"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4" name="Google Shape;4114;p28"/>
            <p:cNvSpPr/>
            <p:nvPr/>
          </p:nvSpPr>
          <p:spPr>
            <a:xfrm>
              <a:off x="6212375" y="4289200"/>
              <a:ext cx="100625" cy="100600"/>
            </a:xfrm>
            <a:custGeom>
              <a:avLst/>
              <a:gdLst/>
              <a:ahLst/>
              <a:cxnLst/>
              <a:rect l="l" t="t" r="r" b="b"/>
              <a:pathLst>
                <a:path w="4025" h="4024" extrusionOk="0">
                  <a:moveTo>
                    <a:pt x="2038" y="1"/>
                  </a:moveTo>
                  <a:cubicBezTo>
                    <a:pt x="1006" y="1"/>
                    <a:pt x="115" y="796"/>
                    <a:pt x="24" y="1840"/>
                  </a:cubicBezTo>
                  <a:cubicBezTo>
                    <a:pt x="0" y="1959"/>
                    <a:pt x="0" y="2078"/>
                    <a:pt x="24" y="2197"/>
                  </a:cubicBezTo>
                  <a:cubicBezTo>
                    <a:pt x="36" y="2352"/>
                    <a:pt x="60" y="2495"/>
                    <a:pt x="108" y="2626"/>
                  </a:cubicBezTo>
                  <a:cubicBezTo>
                    <a:pt x="358" y="3376"/>
                    <a:pt x="1036" y="3935"/>
                    <a:pt x="1846" y="4019"/>
                  </a:cubicBezTo>
                  <a:cubicBezTo>
                    <a:pt x="1890" y="4022"/>
                    <a:pt x="1934" y="4023"/>
                    <a:pt x="1978" y="4023"/>
                  </a:cubicBezTo>
                  <a:cubicBezTo>
                    <a:pt x="2107" y="4023"/>
                    <a:pt x="2230" y="4010"/>
                    <a:pt x="2346" y="3983"/>
                  </a:cubicBezTo>
                  <a:cubicBezTo>
                    <a:pt x="2501" y="3971"/>
                    <a:pt x="2655" y="3924"/>
                    <a:pt x="2786" y="3864"/>
                  </a:cubicBezTo>
                  <a:cubicBezTo>
                    <a:pt x="3417" y="3602"/>
                    <a:pt x="3894" y="3031"/>
                    <a:pt x="4013" y="2328"/>
                  </a:cubicBezTo>
                  <a:cubicBezTo>
                    <a:pt x="4013" y="2292"/>
                    <a:pt x="4025" y="2233"/>
                    <a:pt x="4025" y="2185"/>
                  </a:cubicBezTo>
                  <a:lnTo>
                    <a:pt x="4025" y="1899"/>
                  </a:lnTo>
                  <a:cubicBezTo>
                    <a:pt x="3989" y="1578"/>
                    <a:pt x="3906" y="1257"/>
                    <a:pt x="3739" y="995"/>
                  </a:cubicBezTo>
                  <a:cubicBezTo>
                    <a:pt x="3667" y="864"/>
                    <a:pt x="3572" y="745"/>
                    <a:pt x="3465" y="637"/>
                  </a:cubicBezTo>
                  <a:cubicBezTo>
                    <a:pt x="3144" y="292"/>
                    <a:pt x="2703" y="54"/>
                    <a:pt x="2191" y="6"/>
                  </a:cubicBezTo>
                  <a:cubicBezTo>
                    <a:pt x="2140" y="2"/>
                    <a:pt x="2089" y="1"/>
                    <a:pt x="2038"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5" name="Google Shape;4115;p28"/>
            <p:cNvSpPr/>
            <p:nvPr/>
          </p:nvSpPr>
          <p:spPr>
            <a:xfrm>
              <a:off x="6886575" y="1575550"/>
              <a:ext cx="19050" cy="17950"/>
            </a:xfrm>
            <a:custGeom>
              <a:avLst/>
              <a:gdLst/>
              <a:ahLst/>
              <a:cxnLst/>
              <a:rect l="l" t="t" r="r" b="b"/>
              <a:pathLst>
                <a:path w="762" h="718" extrusionOk="0">
                  <a:moveTo>
                    <a:pt x="367" y="0"/>
                  </a:moveTo>
                  <a:cubicBezTo>
                    <a:pt x="308" y="0"/>
                    <a:pt x="251" y="22"/>
                    <a:pt x="202" y="51"/>
                  </a:cubicBezTo>
                  <a:cubicBezTo>
                    <a:pt x="95" y="111"/>
                    <a:pt x="36" y="206"/>
                    <a:pt x="24" y="325"/>
                  </a:cubicBezTo>
                  <a:cubicBezTo>
                    <a:pt x="0" y="539"/>
                    <a:pt x="155" y="706"/>
                    <a:pt x="345" y="718"/>
                  </a:cubicBezTo>
                  <a:cubicBezTo>
                    <a:pt x="405" y="718"/>
                    <a:pt x="464" y="706"/>
                    <a:pt x="512" y="682"/>
                  </a:cubicBezTo>
                  <a:cubicBezTo>
                    <a:pt x="631" y="646"/>
                    <a:pt x="714" y="539"/>
                    <a:pt x="738" y="384"/>
                  </a:cubicBezTo>
                  <a:cubicBezTo>
                    <a:pt x="762" y="194"/>
                    <a:pt x="595" y="15"/>
                    <a:pt x="405" y="3"/>
                  </a:cubicBezTo>
                  <a:cubicBezTo>
                    <a:pt x="392" y="1"/>
                    <a:pt x="380" y="0"/>
                    <a:pt x="367"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6" name="Google Shape;4116;p28"/>
            <p:cNvSpPr/>
            <p:nvPr/>
          </p:nvSpPr>
          <p:spPr>
            <a:xfrm>
              <a:off x="6612725" y="2909675"/>
              <a:ext cx="36925" cy="36225"/>
            </a:xfrm>
            <a:custGeom>
              <a:avLst/>
              <a:gdLst/>
              <a:ahLst/>
              <a:cxnLst/>
              <a:rect l="l" t="t" r="r" b="b"/>
              <a:pathLst>
                <a:path w="1477" h="1449" extrusionOk="0">
                  <a:moveTo>
                    <a:pt x="765" y="1"/>
                  </a:moveTo>
                  <a:cubicBezTo>
                    <a:pt x="380" y="1"/>
                    <a:pt x="59" y="291"/>
                    <a:pt x="36" y="669"/>
                  </a:cubicBezTo>
                  <a:cubicBezTo>
                    <a:pt x="0" y="1074"/>
                    <a:pt x="298" y="1419"/>
                    <a:pt x="703" y="1443"/>
                  </a:cubicBezTo>
                  <a:cubicBezTo>
                    <a:pt x="732" y="1446"/>
                    <a:pt x="761" y="1448"/>
                    <a:pt x="790" y="1448"/>
                  </a:cubicBezTo>
                  <a:cubicBezTo>
                    <a:pt x="1039" y="1448"/>
                    <a:pt x="1252" y="1312"/>
                    <a:pt x="1369" y="1109"/>
                  </a:cubicBezTo>
                  <a:cubicBezTo>
                    <a:pt x="1429" y="1014"/>
                    <a:pt x="1465" y="907"/>
                    <a:pt x="1477" y="788"/>
                  </a:cubicBezTo>
                  <a:cubicBezTo>
                    <a:pt x="1477" y="752"/>
                    <a:pt x="1477" y="705"/>
                    <a:pt x="1465" y="657"/>
                  </a:cubicBezTo>
                  <a:lnTo>
                    <a:pt x="1465" y="645"/>
                  </a:lnTo>
                  <a:cubicBezTo>
                    <a:pt x="1417" y="312"/>
                    <a:pt x="1167" y="38"/>
                    <a:pt x="810" y="2"/>
                  </a:cubicBezTo>
                  <a:cubicBezTo>
                    <a:pt x="795" y="1"/>
                    <a:pt x="780" y="1"/>
                    <a:pt x="76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7" name="Google Shape;4117;p28"/>
            <p:cNvSpPr/>
            <p:nvPr/>
          </p:nvSpPr>
          <p:spPr>
            <a:xfrm>
              <a:off x="6607950" y="4033250"/>
              <a:ext cx="50925" cy="50550"/>
            </a:xfrm>
            <a:custGeom>
              <a:avLst/>
              <a:gdLst/>
              <a:ahLst/>
              <a:cxnLst/>
              <a:rect l="l" t="t" r="r" b="b"/>
              <a:pathLst>
                <a:path w="2037" h="2022" extrusionOk="0">
                  <a:moveTo>
                    <a:pt x="1019" y="1"/>
                  </a:moveTo>
                  <a:cubicBezTo>
                    <a:pt x="930" y="1"/>
                    <a:pt x="843" y="14"/>
                    <a:pt x="763" y="41"/>
                  </a:cubicBezTo>
                  <a:cubicBezTo>
                    <a:pt x="358" y="148"/>
                    <a:pt x="48" y="505"/>
                    <a:pt x="13" y="934"/>
                  </a:cubicBezTo>
                  <a:cubicBezTo>
                    <a:pt x="1" y="1124"/>
                    <a:pt x="25" y="1291"/>
                    <a:pt x="108" y="1458"/>
                  </a:cubicBezTo>
                  <a:cubicBezTo>
                    <a:pt x="179" y="1600"/>
                    <a:pt x="275" y="1720"/>
                    <a:pt x="394" y="1815"/>
                  </a:cubicBezTo>
                  <a:cubicBezTo>
                    <a:pt x="537" y="1934"/>
                    <a:pt x="727" y="2005"/>
                    <a:pt x="941" y="2017"/>
                  </a:cubicBezTo>
                  <a:cubicBezTo>
                    <a:pt x="969" y="2020"/>
                    <a:pt x="997" y="2021"/>
                    <a:pt x="1024" y="2021"/>
                  </a:cubicBezTo>
                  <a:cubicBezTo>
                    <a:pt x="1110" y="2021"/>
                    <a:pt x="1187" y="2006"/>
                    <a:pt x="1251" y="1970"/>
                  </a:cubicBezTo>
                  <a:cubicBezTo>
                    <a:pt x="1406" y="1946"/>
                    <a:pt x="1537" y="1874"/>
                    <a:pt x="1656" y="1779"/>
                  </a:cubicBezTo>
                  <a:cubicBezTo>
                    <a:pt x="1775" y="1696"/>
                    <a:pt x="1858" y="1589"/>
                    <a:pt x="1918" y="1470"/>
                  </a:cubicBezTo>
                  <a:cubicBezTo>
                    <a:pt x="1977" y="1350"/>
                    <a:pt x="2013" y="1219"/>
                    <a:pt x="2025" y="1077"/>
                  </a:cubicBezTo>
                  <a:cubicBezTo>
                    <a:pt x="2037" y="874"/>
                    <a:pt x="2001" y="660"/>
                    <a:pt x="1894" y="505"/>
                  </a:cubicBezTo>
                  <a:cubicBezTo>
                    <a:pt x="1799" y="362"/>
                    <a:pt x="1703" y="267"/>
                    <a:pt x="1584" y="172"/>
                  </a:cubicBezTo>
                  <a:cubicBezTo>
                    <a:pt x="1465" y="100"/>
                    <a:pt x="1346" y="53"/>
                    <a:pt x="1203" y="29"/>
                  </a:cubicBezTo>
                  <a:cubicBezTo>
                    <a:pt x="1179" y="29"/>
                    <a:pt x="1132" y="5"/>
                    <a:pt x="1108" y="5"/>
                  </a:cubicBezTo>
                  <a:cubicBezTo>
                    <a:pt x="1078" y="2"/>
                    <a:pt x="1049" y="1"/>
                    <a:pt x="1019"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8" name="Google Shape;4118;p28"/>
            <p:cNvSpPr/>
            <p:nvPr/>
          </p:nvSpPr>
          <p:spPr>
            <a:xfrm>
              <a:off x="6996400" y="4166875"/>
              <a:ext cx="36325" cy="36000"/>
            </a:xfrm>
            <a:custGeom>
              <a:avLst/>
              <a:gdLst/>
              <a:ahLst/>
              <a:cxnLst/>
              <a:rect l="l" t="t" r="r" b="b"/>
              <a:pathLst>
                <a:path w="1453" h="1440" extrusionOk="0">
                  <a:moveTo>
                    <a:pt x="733" y="1"/>
                  </a:moveTo>
                  <a:cubicBezTo>
                    <a:pt x="700" y="1"/>
                    <a:pt x="671" y="6"/>
                    <a:pt x="631" y="6"/>
                  </a:cubicBezTo>
                  <a:cubicBezTo>
                    <a:pt x="465" y="18"/>
                    <a:pt x="334" y="101"/>
                    <a:pt x="227" y="196"/>
                  </a:cubicBezTo>
                  <a:cubicBezTo>
                    <a:pt x="119" y="304"/>
                    <a:pt x="60" y="423"/>
                    <a:pt x="36" y="577"/>
                  </a:cubicBezTo>
                  <a:cubicBezTo>
                    <a:pt x="36" y="601"/>
                    <a:pt x="12" y="613"/>
                    <a:pt x="12" y="649"/>
                  </a:cubicBezTo>
                  <a:cubicBezTo>
                    <a:pt x="0" y="780"/>
                    <a:pt x="36" y="899"/>
                    <a:pt x="84" y="1030"/>
                  </a:cubicBezTo>
                  <a:cubicBezTo>
                    <a:pt x="191" y="1256"/>
                    <a:pt x="405" y="1423"/>
                    <a:pt x="667" y="1435"/>
                  </a:cubicBezTo>
                  <a:cubicBezTo>
                    <a:pt x="696" y="1438"/>
                    <a:pt x="724" y="1440"/>
                    <a:pt x="752" y="1440"/>
                  </a:cubicBezTo>
                  <a:cubicBezTo>
                    <a:pt x="1119" y="1440"/>
                    <a:pt x="1419" y="1156"/>
                    <a:pt x="1441" y="780"/>
                  </a:cubicBezTo>
                  <a:cubicBezTo>
                    <a:pt x="1453" y="399"/>
                    <a:pt x="1155" y="42"/>
                    <a:pt x="786" y="6"/>
                  </a:cubicBezTo>
                  <a:cubicBezTo>
                    <a:pt x="766" y="2"/>
                    <a:pt x="749" y="1"/>
                    <a:pt x="733"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9" name="Google Shape;4119;p28"/>
            <p:cNvSpPr/>
            <p:nvPr/>
          </p:nvSpPr>
          <p:spPr>
            <a:xfrm>
              <a:off x="6710350" y="4394000"/>
              <a:ext cx="37225" cy="35950"/>
            </a:xfrm>
            <a:custGeom>
              <a:avLst/>
              <a:gdLst/>
              <a:ahLst/>
              <a:cxnLst/>
              <a:rect l="l" t="t" r="r" b="b"/>
              <a:pathLst>
                <a:path w="1489" h="1438" extrusionOk="0">
                  <a:moveTo>
                    <a:pt x="737" y="0"/>
                  </a:moveTo>
                  <a:cubicBezTo>
                    <a:pt x="370" y="0"/>
                    <a:pt x="70" y="284"/>
                    <a:pt x="48" y="660"/>
                  </a:cubicBezTo>
                  <a:cubicBezTo>
                    <a:pt x="1" y="1053"/>
                    <a:pt x="298" y="1398"/>
                    <a:pt x="703" y="1434"/>
                  </a:cubicBezTo>
                  <a:cubicBezTo>
                    <a:pt x="724" y="1436"/>
                    <a:pt x="746" y="1437"/>
                    <a:pt x="767" y="1437"/>
                  </a:cubicBezTo>
                  <a:cubicBezTo>
                    <a:pt x="1133" y="1437"/>
                    <a:pt x="1443" y="1151"/>
                    <a:pt x="1477" y="779"/>
                  </a:cubicBezTo>
                  <a:cubicBezTo>
                    <a:pt x="1489" y="386"/>
                    <a:pt x="1203" y="41"/>
                    <a:pt x="822" y="5"/>
                  </a:cubicBezTo>
                  <a:cubicBezTo>
                    <a:pt x="793" y="2"/>
                    <a:pt x="765" y="0"/>
                    <a:pt x="737"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0" name="Google Shape;4120;p28"/>
            <p:cNvSpPr/>
            <p:nvPr/>
          </p:nvSpPr>
          <p:spPr>
            <a:xfrm>
              <a:off x="6609750" y="3484075"/>
              <a:ext cx="35725" cy="35675"/>
            </a:xfrm>
            <a:custGeom>
              <a:avLst/>
              <a:gdLst/>
              <a:ahLst/>
              <a:cxnLst/>
              <a:rect l="l" t="t" r="r" b="b"/>
              <a:pathLst>
                <a:path w="1429" h="1427" extrusionOk="0">
                  <a:moveTo>
                    <a:pt x="700" y="1"/>
                  </a:moveTo>
                  <a:cubicBezTo>
                    <a:pt x="418" y="1"/>
                    <a:pt x="158" y="184"/>
                    <a:pt x="60" y="458"/>
                  </a:cubicBezTo>
                  <a:cubicBezTo>
                    <a:pt x="48" y="517"/>
                    <a:pt x="24" y="577"/>
                    <a:pt x="24" y="648"/>
                  </a:cubicBezTo>
                  <a:cubicBezTo>
                    <a:pt x="0" y="755"/>
                    <a:pt x="36" y="850"/>
                    <a:pt x="60" y="958"/>
                  </a:cubicBezTo>
                  <a:cubicBezTo>
                    <a:pt x="84" y="993"/>
                    <a:pt x="84" y="1005"/>
                    <a:pt x="95" y="1041"/>
                  </a:cubicBezTo>
                  <a:cubicBezTo>
                    <a:pt x="155" y="1172"/>
                    <a:pt x="274" y="1279"/>
                    <a:pt x="405" y="1350"/>
                  </a:cubicBezTo>
                  <a:cubicBezTo>
                    <a:pt x="417" y="1362"/>
                    <a:pt x="453" y="1362"/>
                    <a:pt x="465" y="1374"/>
                  </a:cubicBezTo>
                  <a:cubicBezTo>
                    <a:pt x="524" y="1398"/>
                    <a:pt x="584" y="1422"/>
                    <a:pt x="655" y="1422"/>
                  </a:cubicBezTo>
                  <a:cubicBezTo>
                    <a:pt x="683" y="1425"/>
                    <a:pt x="710" y="1427"/>
                    <a:pt x="736" y="1427"/>
                  </a:cubicBezTo>
                  <a:cubicBezTo>
                    <a:pt x="799" y="1427"/>
                    <a:pt x="858" y="1418"/>
                    <a:pt x="917" y="1410"/>
                  </a:cubicBezTo>
                  <a:cubicBezTo>
                    <a:pt x="1036" y="1374"/>
                    <a:pt x="1155" y="1315"/>
                    <a:pt x="1227" y="1243"/>
                  </a:cubicBezTo>
                  <a:lnTo>
                    <a:pt x="1238" y="1231"/>
                  </a:lnTo>
                  <a:cubicBezTo>
                    <a:pt x="1346" y="1112"/>
                    <a:pt x="1417" y="958"/>
                    <a:pt x="1429" y="779"/>
                  </a:cubicBezTo>
                  <a:cubicBezTo>
                    <a:pt x="1429" y="684"/>
                    <a:pt x="1429" y="600"/>
                    <a:pt x="1405" y="517"/>
                  </a:cubicBezTo>
                  <a:cubicBezTo>
                    <a:pt x="1358" y="362"/>
                    <a:pt x="1262" y="231"/>
                    <a:pt x="1143" y="148"/>
                  </a:cubicBezTo>
                  <a:cubicBezTo>
                    <a:pt x="1048" y="65"/>
                    <a:pt x="917" y="29"/>
                    <a:pt x="774" y="5"/>
                  </a:cubicBezTo>
                  <a:cubicBezTo>
                    <a:pt x="749" y="2"/>
                    <a:pt x="724" y="1"/>
                    <a:pt x="70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1" name="Google Shape;4121;p28"/>
            <p:cNvSpPr/>
            <p:nvPr/>
          </p:nvSpPr>
          <p:spPr>
            <a:xfrm>
              <a:off x="7027050" y="3205875"/>
              <a:ext cx="8950" cy="31275"/>
            </a:xfrm>
            <a:custGeom>
              <a:avLst/>
              <a:gdLst/>
              <a:ahLst/>
              <a:cxnLst/>
              <a:rect l="l" t="t" r="r" b="b"/>
              <a:pathLst>
                <a:path w="358" h="1251" extrusionOk="0">
                  <a:moveTo>
                    <a:pt x="358" y="1"/>
                  </a:moveTo>
                  <a:cubicBezTo>
                    <a:pt x="334" y="25"/>
                    <a:pt x="310" y="36"/>
                    <a:pt x="298" y="48"/>
                  </a:cubicBezTo>
                  <a:cubicBezTo>
                    <a:pt x="132" y="167"/>
                    <a:pt x="13" y="346"/>
                    <a:pt x="1" y="572"/>
                  </a:cubicBezTo>
                  <a:cubicBezTo>
                    <a:pt x="1" y="656"/>
                    <a:pt x="1" y="751"/>
                    <a:pt x="25" y="834"/>
                  </a:cubicBezTo>
                  <a:cubicBezTo>
                    <a:pt x="72" y="989"/>
                    <a:pt x="179" y="1108"/>
                    <a:pt x="275" y="1215"/>
                  </a:cubicBezTo>
                  <a:cubicBezTo>
                    <a:pt x="310" y="1227"/>
                    <a:pt x="322" y="1239"/>
                    <a:pt x="358" y="1251"/>
                  </a:cubicBezTo>
                  <a:lnTo>
                    <a:pt x="358" y="1"/>
                  </a:ln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2" name="Google Shape;4122;p28"/>
            <p:cNvSpPr/>
            <p:nvPr/>
          </p:nvSpPr>
          <p:spPr>
            <a:xfrm>
              <a:off x="6923175" y="1659900"/>
              <a:ext cx="35750" cy="35150"/>
            </a:xfrm>
            <a:custGeom>
              <a:avLst/>
              <a:gdLst/>
              <a:ahLst/>
              <a:cxnLst/>
              <a:rect l="l" t="t" r="r" b="b"/>
              <a:pathLst>
                <a:path w="1430" h="1406" extrusionOk="0">
                  <a:moveTo>
                    <a:pt x="681" y="1"/>
                  </a:moveTo>
                  <a:cubicBezTo>
                    <a:pt x="607" y="1"/>
                    <a:pt x="536" y="18"/>
                    <a:pt x="477" y="35"/>
                  </a:cubicBezTo>
                  <a:cubicBezTo>
                    <a:pt x="227" y="130"/>
                    <a:pt x="24" y="344"/>
                    <a:pt x="12" y="642"/>
                  </a:cubicBezTo>
                  <a:cubicBezTo>
                    <a:pt x="0" y="844"/>
                    <a:pt x="60" y="1035"/>
                    <a:pt x="179" y="1166"/>
                  </a:cubicBezTo>
                  <a:cubicBezTo>
                    <a:pt x="262" y="1285"/>
                    <a:pt x="405" y="1356"/>
                    <a:pt x="548" y="1392"/>
                  </a:cubicBezTo>
                  <a:cubicBezTo>
                    <a:pt x="584" y="1392"/>
                    <a:pt x="608" y="1404"/>
                    <a:pt x="655" y="1404"/>
                  </a:cubicBezTo>
                  <a:cubicBezTo>
                    <a:pt x="677" y="1405"/>
                    <a:pt x="698" y="1406"/>
                    <a:pt x="720" y="1406"/>
                  </a:cubicBezTo>
                  <a:cubicBezTo>
                    <a:pt x="874" y="1406"/>
                    <a:pt x="1016" y="1367"/>
                    <a:pt x="1132" y="1273"/>
                  </a:cubicBezTo>
                  <a:cubicBezTo>
                    <a:pt x="1263" y="1178"/>
                    <a:pt x="1370" y="1023"/>
                    <a:pt x="1394" y="844"/>
                  </a:cubicBezTo>
                  <a:cubicBezTo>
                    <a:pt x="1394" y="820"/>
                    <a:pt x="1417" y="797"/>
                    <a:pt x="1417" y="761"/>
                  </a:cubicBezTo>
                  <a:cubicBezTo>
                    <a:pt x="1429" y="546"/>
                    <a:pt x="1334" y="332"/>
                    <a:pt x="1191" y="189"/>
                  </a:cubicBezTo>
                  <a:cubicBezTo>
                    <a:pt x="1132" y="130"/>
                    <a:pt x="1060" y="82"/>
                    <a:pt x="977" y="46"/>
                  </a:cubicBezTo>
                  <a:cubicBezTo>
                    <a:pt x="917" y="35"/>
                    <a:pt x="846" y="11"/>
                    <a:pt x="774" y="11"/>
                  </a:cubicBezTo>
                  <a:cubicBezTo>
                    <a:pt x="743" y="4"/>
                    <a:pt x="712" y="1"/>
                    <a:pt x="681"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3" name="Google Shape;4123;p28"/>
            <p:cNvSpPr/>
            <p:nvPr/>
          </p:nvSpPr>
          <p:spPr>
            <a:xfrm>
              <a:off x="6526400" y="2260750"/>
              <a:ext cx="36625" cy="35900"/>
            </a:xfrm>
            <a:custGeom>
              <a:avLst/>
              <a:gdLst/>
              <a:ahLst/>
              <a:cxnLst/>
              <a:rect l="l" t="t" r="r" b="b"/>
              <a:pathLst>
                <a:path w="1465" h="1436" extrusionOk="0">
                  <a:moveTo>
                    <a:pt x="756" y="1"/>
                  </a:moveTo>
                  <a:cubicBezTo>
                    <a:pt x="382" y="1"/>
                    <a:pt x="82" y="287"/>
                    <a:pt x="48" y="658"/>
                  </a:cubicBezTo>
                  <a:cubicBezTo>
                    <a:pt x="0" y="1063"/>
                    <a:pt x="298" y="1408"/>
                    <a:pt x="703" y="1432"/>
                  </a:cubicBezTo>
                  <a:cubicBezTo>
                    <a:pt x="727" y="1435"/>
                    <a:pt x="751" y="1436"/>
                    <a:pt x="775" y="1436"/>
                  </a:cubicBezTo>
                  <a:cubicBezTo>
                    <a:pt x="986" y="1436"/>
                    <a:pt x="1182" y="1343"/>
                    <a:pt x="1310" y="1182"/>
                  </a:cubicBezTo>
                  <a:cubicBezTo>
                    <a:pt x="1405" y="1075"/>
                    <a:pt x="1465" y="944"/>
                    <a:pt x="1465" y="765"/>
                  </a:cubicBezTo>
                  <a:lnTo>
                    <a:pt x="1465" y="754"/>
                  </a:lnTo>
                  <a:lnTo>
                    <a:pt x="1465" y="682"/>
                  </a:lnTo>
                  <a:cubicBezTo>
                    <a:pt x="1453" y="515"/>
                    <a:pt x="1393" y="384"/>
                    <a:pt x="1298" y="265"/>
                  </a:cubicBezTo>
                  <a:cubicBezTo>
                    <a:pt x="1179" y="123"/>
                    <a:pt x="1012" y="27"/>
                    <a:pt x="822" y="3"/>
                  </a:cubicBezTo>
                  <a:cubicBezTo>
                    <a:pt x="800" y="2"/>
                    <a:pt x="778" y="1"/>
                    <a:pt x="756"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4" name="Google Shape;4124;p28"/>
            <p:cNvSpPr/>
            <p:nvPr/>
          </p:nvSpPr>
          <p:spPr>
            <a:xfrm>
              <a:off x="5728375" y="4421425"/>
              <a:ext cx="51825" cy="50475"/>
            </a:xfrm>
            <a:custGeom>
              <a:avLst/>
              <a:gdLst/>
              <a:ahLst/>
              <a:cxnLst/>
              <a:rect l="l" t="t" r="r" b="b"/>
              <a:pathLst>
                <a:path w="2073" h="2019" extrusionOk="0">
                  <a:moveTo>
                    <a:pt x="1045" y="0"/>
                  </a:moveTo>
                  <a:cubicBezTo>
                    <a:pt x="521" y="0"/>
                    <a:pt x="71" y="402"/>
                    <a:pt x="48" y="932"/>
                  </a:cubicBezTo>
                  <a:cubicBezTo>
                    <a:pt x="1" y="1492"/>
                    <a:pt x="418" y="1980"/>
                    <a:pt x="965" y="2016"/>
                  </a:cubicBezTo>
                  <a:cubicBezTo>
                    <a:pt x="992" y="2018"/>
                    <a:pt x="1019" y="2019"/>
                    <a:pt x="1046" y="2019"/>
                  </a:cubicBezTo>
                  <a:cubicBezTo>
                    <a:pt x="1333" y="2019"/>
                    <a:pt x="1579" y="1903"/>
                    <a:pt x="1775" y="1718"/>
                  </a:cubicBezTo>
                  <a:cubicBezTo>
                    <a:pt x="1870" y="1611"/>
                    <a:pt x="1965" y="1480"/>
                    <a:pt x="2013" y="1325"/>
                  </a:cubicBezTo>
                  <a:cubicBezTo>
                    <a:pt x="2037" y="1266"/>
                    <a:pt x="2037" y="1194"/>
                    <a:pt x="2061" y="1135"/>
                  </a:cubicBezTo>
                  <a:lnTo>
                    <a:pt x="2061" y="1123"/>
                  </a:lnTo>
                  <a:lnTo>
                    <a:pt x="2061" y="1075"/>
                  </a:lnTo>
                  <a:cubicBezTo>
                    <a:pt x="2072" y="944"/>
                    <a:pt x="2061" y="813"/>
                    <a:pt x="2013" y="671"/>
                  </a:cubicBezTo>
                  <a:cubicBezTo>
                    <a:pt x="1977" y="599"/>
                    <a:pt x="1942" y="528"/>
                    <a:pt x="1894" y="456"/>
                  </a:cubicBezTo>
                  <a:cubicBezTo>
                    <a:pt x="1822" y="337"/>
                    <a:pt x="1703" y="218"/>
                    <a:pt x="1561" y="135"/>
                  </a:cubicBezTo>
                  <a:cubicBezTo>
                    <a:pt x="1430" y="63"/>
                    <a:pt x="1275" y="16"/>
                    <a:pt x="1132" y="4"/>
                  </a:cubicBezTo>
                  <a:cubicBezTo>
                    <a:pt x="1103" y="1"/>
                    <a:pt x="1074" y="0"/>
                    <a:pt x="1045"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5" name="Google Shape;4125;p28"/>
            <p:cNvSpPr/>
            <p:nvPr/>
          </p:nvSpPr>
          <p:spPr>
            <a:xfrm>
              <a:off x="6710950" y="4235475"/>
              <a:ext cx="20850" cy="20600"/>
            </a:xfrm>
            <a:custGeom>
              <a:avLst/>
              <a:gdLst/>
              <a:ahLst/>
              <a:cxnLst/>
              <a:rect l="l" t="t" r="r" b="b"/>
              <a:pathLst>
                <a:path w="834" h="824" extrusionOk="0">
                  <a:moveTo>
                    <a:pt x="405" y="0"/>
                  </a:moveTo>
                  <a:cubicBezTo>
                    <a:pt x="203" y="0"/>
                    <a:pt x="24" y="155"/>
                    <a:pt x="0" y="369"/>
                  </a:cubicBezTo>
                  <a:lnTo>
                    <a:pt x="0" y="417"/>
                  </a:lnTo>
                  <a:cubicBezTo>
                    <a:pt x="24" y="608"/>
                    <a:pt x="143" y="762"/>
                    <a:pt x="322" y="810"/>
                  </a:cubicBezTo>
                  <a:cubicBezTo>
                    <a:pt x="334" y="822"/>
                    <a:pt x="358" y="822"/>
                    <a:pt x="381" y="822"/>
                  </a:cubicBezTo>
                  <a:cubicBezTo>
                    <a:pt x="394" y="823"/>
                    <a:pt x="406" y="824"/>
                    <a:pt x="418" y="824"/>
                  </a:cubicBezTo>
                  <a:cubicBezTo>
                    <a:pt x="520" y="824"/>
                    <a:pt x="604" y="780"/>
                    <a:pt x="679" y="727"/>
                  </a:cubicBezTo>
                  <a:cubicBezTo>
                    <a:pt x="703" y="703"/>
                    <a:pt x="739" y="667"/>
                    <a:pt x="750" y="643"/>
                  </a:cubicBezTo>
                  <a:cubicBezTo>
                    <a:pt x="798" y="584"/>
                    <a:pt x="822" y="524"/>
                    <a:pt x="822" y="453"/>
                  </a:cubicBezTo>
                  <a:cubicBezTo>
                    <a:pt x="834" y="227"/>
                    <a:pt x="679" y="36"/>
                    <a:pt x="453"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6" name="Google Shape;4126;p28"/>
            <p:cNvSpPr/>
            <p:nvPr/>
          </p:nvSpPr>
          <p:spPr>
            <a:xfrm>
              <a:off x="6828225" y="3855375"/>
              <a:ext cx="21150" cy="20450"/>
            </a:xfrm>
            <a:custGeom>
              <a:avLst/>
              <a:gdLst/>
              <a:ahLst/>
              <a:cxnLst/>
              <a:rect l="l" t="t" r="r" b="b"/>
              <a:pathLst>
                <a:path w="846" h="818" extrusionOk="0">
                  <a:moveTo>
                    <a:pt x="465" y="0"/>
                  </a:moveTo>
                  <a:cubicBezTo>
                    <a:pt x="393" y="0"/>
                    <a:pt x="334" y="12"/>
                    <a:pt x="274" y="24"/>
                  </a:cubicBezTo>
                  <a:lnTo>
                    <a:pt x="250" y="24"/>
                  </a:lnTo>
                  <a:cubicBezTo>
                    <a:pt x="119" y="83"/>
                    <a:pt x="36" y="203"/>
                    <a:pt x="12" y="369"/>
                  </a:cubicBezTo>
                  <a:cubicBezTo>
                    <a:pt x="0" y="429"/>
                    <a:pt x="12" y="488"/>
                    <a:pt x="36" y="536"/>
                  </a:cubicBezTo>
                  <a:cubicBezTo>
                    <a:pt x="60" y="595"/>
                    <a:pt x="96" y="631"/>
                    <a:pt x="119" y="679"/>
                  </a:cubicBezTo>
                  <a:cubicBezTo>
                    <a:pt x="191" y="774"/>
                    <a:pt x="286" y="810"/>
                    <a:pt x="369" y="810"/>
                  </a:cubicBezTo>
                  <a:cubicBezTo>
                    <a:pt x="392" y="815"/>
                    <a:pt x="415" y="817"/>
                    <a:pt x="438" y="817"/>
                  </a:cubicBezTo>
                  <a:cubicBezTo>
                    <a:pt x="521" y="817"/>
                    <a:pt x="599" y="785"/>
                    <a:pt x="655" y="738"/>
                  </a:cubicBezTo>
                  <a:cubicBezTo>
                    <a:pt x="762" y="679"/>
                    <a:pt x="822" y="572"/>
                    <a:pt x="834" y="441"/>
                  </a:cubicBezTo>
                  <a:cubicBezTo>
                    <a:pt x="846" y="357"/>
                    <a:pt x="822" y="250"/>
                    <a:pt x="762" y="179"/>
                  </a:cubicBezTo>
                  <a:cubicBezTo>
                    <a:pt x="703" y="72"/>
                    <a:pt x="596" y="12"/>
                    <a:pt x="465"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7" name="Google Shape;4127;p28"/>
            <p:cNvSpPr/>
            <p:nvPr/>
          </p:nvSpPr>
          <p:spPr>
            <a:xfrm>
              <a:off x="6930325" y="4028600"/>
              <a:ext cx="21450" cy="20575"/>
            </a:xfrm>
            <a:custGeom>
              <a:avLst/>
              <a:gdLst/>
              <a:ahLst/>
              <a:cxnLst/>
              <a:rect l="l" t="t" r="r" b="b"/>
              <a:pathLst>
                <a:path w="858" h="823" extrusionOk="0">
                  <a:moveTo>
                    <a:pt x="476" y="1"/>
                  </a:moveTo>
                  <a:cubicBezTo>
                    <a:pt x="357" y="1"/>
                    <a:pt x="250" y="36"/>
                    <a:pt x="179" y="96"/>
                  </a:cubicBezTo>
                  <a:cubicBezTo>
                    <a:pt x="84" y="155"/>
                    <a:pt x="24" y="251"/>
                    <a:pt x="12" y="370"/>
                  </a:cubicBezTo>
                  <a:cubicBezTo>
                    <a:pt x="0" y="608"/>
                    <a:pt x="143" y="810"/>
                    <a:pt x="381" y="822"/>
                  </a:cubicBezTo>
                  <a:cubicBezTo>
                    <a:pt x="453" y="822"/>
                    <a:pt x="512" y="810"/>
                    <a:pt x="572" y="786"/>
                  </a:cubicBezTo>
                  <a:cubicBezTo>
                    <a:pt x="727" y="751"/>
                    <a:pt x="834" y="608"/>
                    <a:pt x="846" y="453"/>
                  </a:cubicBezTo>
                  <a:cubicBezTo>
                    <a:pt x="857" y="215"/>
                    <a:pt x="679" y="12"/>
                    <a:pt x="476"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8" name="Google Shape;4128;p28"/>
            <p:cNvSpPr/>
            <p:nvPr/>
          </p:nvSpPr>
          <p:spPr>
            <a:xfrm>
              <a:off x="6984800" y="3178775"/>
              <a:ext cx="21450" cy="20600"/>
            </a:xfrm>
            <a:custGeom>
              <a:avLst/>
              <a:gdLst/>
              <a:ahLst/>
              <a:cxnLst/>
              <a:rect l="l" t="t" r="r" b="b"/>
              <a:pathLst>
                <a:path w="858" h="824" extrusionOk="0">
                  <a:moveTo>
                    <a:pt x="440" y="1"/>
                  </a:moveTo>
                  <a:cubicBezTo>
                    <a:pt x="225" y="1"/>
                    <a:pt x="47" y="152"/>
                    <a:pt x="24" y="370"/>
                  </a:cubicBezTo>
                  <a:cubicBezTo>
                    <a:pt x="0" y="608"/>
                    <a:pt x="155" y="799"/>
                    <a:pt x="393" y="823"/>
                  </a:cubicBezTo>
                  <a:cubicBezTo>
                    <a:pt x="402" y="823"/>
                    <a:pt x="411" y="823"/>
                    <a:pt x="420" y="823"/>
                  </a:cubicBezTo>
                  <a:cubicBezTo>
                    <a:pt x="646" y="823"/>
                    <a:pt x="822" y="682"/>
                    <a:pt x="834" y="442"/>
                  </a:cubicBezTo>
                  <a:cubicBezTo>
                    <a:pt x="857" y="204"/>
                    <a:pt x="703" y="13"/>
                    <a:pt x="464" y="1"/>
                  </a:cubicBezTo>
                  <a:cubicBezTo>
                    <a:pt x="456" y="1"/>
                    <a:pt x="448" y="1"/>
                    <a:pt x="44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9" name="Google Shape;4129;p28"/>
            <p:cNvSpPr/>
            <p:nvPr/>
          </p:nvSpPr>
          <p:spPr>
            <a:xfrm>
              <a:off x="6950250" y="2089625"/>
              <a:ext cx="20875" cy="20600"/>
            </a:xfrm>
            <a:custGeom>
              <a:avLst/>
              <a:gdLst/>
              <a:ahLst/>
              <a:cxnLst/>
              <a:rect l="l" t="t" r="r" b="b"/>
              <a:pathLst>
                <a:path w="835" h="824" extrusionOk="0">
                  <a:moveTo>
                    <a:pt x="410" y="1"/>
                  </a:moveTo>
                  <a:cubicBezTo>
                    <a:pt x="287" y="1"/>
                    <a:pt x="183" y="47"/>
                    <a:pt x="108" y="121"/>
                  </a:cubicBezTo>
                  <a:cubicBezTo>
                    <a:pt x="49" y="205"/>
                    <a:pt x="1" y="276"/>
                    <a:pt x="1" y="383"/>
                  </a:cubicBezTo>
                  <a:lnTo>
                    <a:pt x="1" y="419"/>
                  </a:lnTo>
                  <a:cubicBezTo>
                    <a:pt x="1" y="574"/>
                    <a:pt x="72" y="693"/>
                    <a:pt x="191" y="764"/>
                  </a:cubicBezTo>
                  <a:cubicBezTo>
                    <a:pt x="239" y="800"/>
                    <a:pt x="299" y="824"/>
                    <a:pt x="370" y="824"/>
                  </a:cubicBezTo>
                  <a:cubicBezTo>
                    <a:pt x="441" y="824"/>
                    <a:pt x="525" y="812"/>
                    <a:pt x="584" y="776"/>
                  </a:cubicBezTo>
                  <a:cubicBezTo>
                    <a:pt x="692" y="741"/>
                    <a:pt x="751" y="657"/>
                    <a:pt x="787" y="574"/>
                  </a:cubicBezTo>
                  <a:cubicBezTo>
                    <a:pt x="811" y="538"/>
                    <a:pt x="822" y="502"/>
                    <a:pt x="822" y="455"/>
                  </a:cubicBezTo>
                  <a:cubicBezTo>
                    <a:pt x="834" y="324"/>
                    <a:pt x="787" y="217"/>
                    <a:pt x="703" y="121"/>
                  </a:cubicBezTo>
                  <a:cubicBezTo>
                    <a:pt x="656" y="98"/>
                    <a:pt x="608" y="50"/>
                    <a:pt x="549" y="38"/>
                  </a:cubicBezTo>
                  <a:cubicBezTo>
                    <a:pt x="525" y="26"/>
                    <a:pt x="489" y="2"/>
                    <a:pt x="453" y="2"/>
                  </a:cubicBezTo>
                  <a:cubicBezTo>
                    <a:pt x="439" y="1"/>
                    <a:pt x="424" y="1"/>
                    <a:pt x="41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0" name="Google Shape;4130;p28"/>
            <p:cNvSpPr/>
            <p:nvPr/>
          </p:nvSpPr>
          <p:spPr>
            <a:xfrm>
              <a:off x="6882700" y="3304975"/>
              <a:ext cx="21450" cy="20600"/>
            </a:xfrm>
            <a:custGeom>
              <a:avLst/>
              <a:gdLst/>
              <a:ahLst/>
              <a:cxnLst/>
              <a:rect l="l" t="t" r="r" b="b"/>
              <a:pathLst>
                <a:path w="858" h="824" extrusionOk="0">
                  <a:moveTo>
                    <a:pt x="425" y="1"/>
                  </a:moveTo>
                  <a:cubicBezTo>
                    <a:pt x="200" y="1"/>
                    <a:pt x="24" y="142"/>
                    <a:pt x="12" y="371"/>
                  </a:cubicBezTo>
                  <a:cubicBezTo>
                    <a:pt x="0" y="490"/>
                    <a:pt x="36" y="597"/>
                    <a:pt x="119" y="680"/>
                  </a:cubicBezTo>
                  <a:cubicBezTo>
                    <a:pt x="179" y="764"/>
                    <a:pt x="274" y="799"/>
                    <a:pt x="381" y="823"/>
                  </a:cubicBezTo>
                  <a:cubicBezTo>
                    <a:pt x="391" y="824"/>
                    <a:pt x="400" y="824"/>
                    <a:pt x="410" y="824"/>
                  </a:cubicBezTo>
                  <a:cubicBezTo>
                    <a:pt x="623" y="824"/>
                    <a:pt x="799" y="694"/>
                    <a:pt x="834" y="478"/>
                  </a:cubicBezTo>
                  <a:lnTo>
                    <a:pt x="834" y="442"/>
                  </a:lnTo>
                  <a:cubicBezTo>
                    <a:pt x="857" y="252"/>
                    <a:pt x="727" y="61"/>
                    <a:pt x="512" y="13"/>
                  </a:cubicBezTo>
                  <a:cubicBezTo>
                    <a:pt x="500" y="2"/>
                    <a:pt x="476" y="2"/>
                    <a:pt x="453" y="2"/>
                  </a:cubicBezTo>
                  <a:cubicBezTo>
                    <a:pt x="443" y="1"/>
                    <a:pt x="434" y="1"/>
                    <a:pt x="42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1" name="Google Shape;4131;p28"/>
            <p:cNvSpPr/>
            <p:nvPr/>
          </p:nvSpPr>
          <p:spPr>
            <a:xfrm>
              <a:off x="6801125" y="3180575"/>
              <a:ext cx="21475" cy="20600"/>
            </a:xfrm>
            <a:custGeom>
              <a:avLst/>
              <a:gdLst/>
              <a:ahLst/>
              <a:cxnLst/>
              <a:rect l="l" t="t" r="r" b="b"/>
              <a:pathLst>
                <a:path w="859" h="824" extrusionOk="0">
                  <a:moveTo>
                    <a:pt x="418" y="1"/>
                  </a:moveTo>
                  <a:cubicBezTo>
                    <a:pt x="203" y="1"/>
                    <a:pt x="25" y="155"/>
                    <a:pt x="13" y="370"/>
                  </a:cubicBezTo>
                  <a:cubicBezTo>
                    <a:pt x="1" y="620"/>
                    <a:pt x="144" y="810"/>
                    <a:pt x="382" y="822"/>
                  </a:cubicBezTo>
                  <a:cubicBezTo>
                    <a:pt x="392" y="823"/>
                    <a:pt x="402" y="823"/>
                    <a:pt x="412" y="823"/>
                  </a:cubicBezTo>
                  <a:cubicBezTo>
                    <a:pt x="579" y="823"/>
                    <a:pt x="731" y="730"/>
                    <a:pt x="799" y="572"/>
                  </a:cubicBezTo>
                  <a:cubicBezTo>
                    <a:pt x="822" y="536"/>
                    <a:pt x="834" y="489"/>
                    <a:pt x="834" y="453"/>
                  </a:cubicBezTo>
                  <a:cubicBezTo>
                    <a:pt x="858" y="227"/>
                    <a:pt x="703" y="25"/>
                    <a:pt x="46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32" name="Google Shape;4132;p28"/>
          <p:cNvGrpSpPr/>
          <p:nvPr/>
        </p:nvGrpSpPr>
        <p:grpSpPr>
          <a:xfrm flipH="1">
            <a:off x="266" y="51528"/>
            <a:ext cx="1978228" cy="4794296"/>
            <a:chOff x="5728375" y="1492875"/>
            <a:chExt cx="1308525" cy="3171250"/>
          </a:xfrm>
        </p:grpSpPr>
        <p:sp>
          <p:nvSpPr>
            <p:cNvPr id="4133" name="Google Shape;4133;p28"/>
            <p:cNvSpPr/>
            <p:nvPr/>
          </p:nvSpPr>
          <p:spPr>
            <a:xfrm>
              <a:off x="6942225" y="2835900"/>
              <a:ext cx="625" cy="925"/>
            </a:xfrm>
            <a:custGeom>
              <a:avLst/>
              <a:gdLst/>
              <a:ahLst/>
              <a:cxnLst/>
              <a:rect l="l" t="t" r="r" b="b"/>
              <a:pathLst>
                <a:path w="25" h="37" extrusionOk="0">
                  <a:moveTo>
                    <a:pt x="24" y="0"/>
                  </a:moveTo>
                  <a:lnTo>
                    <a:pt x="24" y="0"/>
                  </a:lnTo>
                  <a:cubicBezTo>
                    <a:pt x="12" y="12"/>
                    <a:pt x="12" y="24"/>
                    <a:pt x="0" y="36"/>
                  </a:cubicBezTo>
                  <a:cubicBezTo>
                    <a:pt x="12" y="36"/>
                    <a:pt x="12" y="24"/>
                    <a:pt x="2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4" name="Google Shape;4134;p28"/>
            <p:cNvSpPr/>
            <p:nvPr/>
          </p:nvSpPr>
          <p:spPr>
            <a:xfrm>
              <a:off x="6942225" y="2836800"/>
              <a:ext cx="25" cy="25"/>
            </a:xfrm>
            <a:custGeom>
              <a:avLst/>
              <a:gdLst/>
              <a:ahLst/>
              <a:cxnLst/>
              <a:rect l="l" t="t" r="r" b="b"/>
              <a:pathLst>
                <a:path w="1" h="1" extrusionOk="0">
                  <a:moveTo>
                    <a:pt x="0" y="0"/>
                  </a:move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5" name="Google Shape;4135;p28"/>
            <p:cNvSpPr/>
            <p:nvPr/>
          </p:nvSpPr>
          <p:spPr>
            <a:xfrm>
              <a:off x="6945500" y="2844825"/>
              <a:ext cx="42300" cy="133375"/>
            </a:xfrm>
            <a:custGeom>
              <a:avLst/>
              <a:gdLst/>
              <a:ahLst/>
              <a:cxnLst/>
              <a:rect l="l" t="t" r="r" b="b"/>
              <a:pathLst>
                <a:path w="1692" h="5335" extrusionOk="0">
                  <a:moveTo>
                    <a:pt x="346" y="0"/>
                  </a:moveTo>
                  <a:lnTo>
                    <a:pt x="203" y="12"/>
                  </a:lnTo>
                  <a:lnTo>
                    <a:pt x="0" y="453"/>
                  </a:lnTo>
                  <a:lnTo>
                    <a:pt x="1215" y="5263"/>
                  </a:lnTo>
                  <a:lnTo>
                    <a:pt x="1691" y="5334"/>
                  </a:lnTo>
                  <a:lnTo>
                    <a:pt x="1691" y="5334"/>
                  </a:lnTo>
                  <a:lnTo>
                    <a:pt x="34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6" name="Google Shape;4136;p28"/>
            <p:cNvSpPr/>
            <p:nvPr/>
          </p:nvSpPr>
          <p:spPr>
            <a:xfrm>
              <a:off x="6943725" y="2835300"/>
              <a:ext cx="300" cy="25"/>
            </a:xfrm>
            <a:custGeom>
              <a:avLst/>
              <a:gdLst/>
              <a:ahLst/>
              <a:cxnLst/>
              <a:rect l="l" t="t" r="r" b="b"/>
              <a:pathLst>
                <a:path w="12" h="1" extrusionOk="0">
                  <a:moveTo>
                    <a:pt x="0" y="0"/>
                  </a:moveTo>
                  <a:lnTo>
                    <a:pt x="0" y="0"/>
                  </a:lnTo>
                  <a:cubicBezTo>
                    <a:pt x="12" y="0"/>
                    <a:pt x="0" y="0"/>
                    <a:pt x="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7" name="Google Shape;4137;p28"/>
            <p:cNvSpPr/>
            <p:nvPr/>
          </p:nvSpPr>
          <p:spPr>
            <a:xfrm>
              <a:off x="6945500" y="2834575"/>
              <a:ext cx="625" cy="150"/>
            </a:xfrm>
            <a:custGeom>
              <a:avLst/>
              <a:gdLst/>
              <a:ahLst/>
              <a:cxnLst/>
              <a:rect l="l" t="t" r="r" b="b"/>
              <a:pathLst>
                <a:path w="25" h="6" extrusionOk="0">
                  <a:moveTo>
                    <a:pt x="15" y="0"/>
                  </a:moveTo>
                  <a:cubicBezTo>
                    <a:pt x="11" y="0"/>
                    <a:pt x="8" y="6"/>
                    <a:pt x="0" y="6"/>
                  </a:cubicBezTo>
                  <a:lnTo>
                    <a:pt x="24" y="6"/>
                  </a:lnTo>
                  <a:cubicBezTo>
                    <a:pt x="20" y="2"/>
                    <a:pt x="18" y="0"/>
                    <a:pt x="15"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8" name="Google Shape;4138;p28"/>
            <p:cNvSpPr/>
            <p:nvPr/>
          </p:nvSpPr>
          <p:spPr>
            <a:xfrm>
              <a:off x="6943125" y="2835625"/>
              <a:ext cx="550" cy="300"/>
            </a:xfrm>
            <a:custGeom>
              <a:avLst/>
              <a:gdLst/>
              <a:ahLst/>
              <a:cxnLst/>
              <a:rect l="l" t="t" r="r" b="b"/>
              <a:pathLst>
                <a:path w="22" h="12" extrusionOk="0">
                  <a:moveTo>
                    <a:pt x="16" y="1"/>
                  </a:moveTo>
                  <a:cubicBezTo>
                    <a:pt x="13" y="1"/>
                    <a:pt x="8" y="3"/>
                    <a:pt x="0" y="11"/>
                  </a:cubicBezTo>
                  <a:cubicBezTo>
                    <a:pt x="16" y="11"/>
                    <a:pt x="21" y="1"/>
                    <a:pt x="16"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9" name="Google Shape;4139;p28"/>
            <p:cNvSpPr/>
            <p:nvPr/>
          </p:nvSpPr>
          <p:spPr>
            <a:xfrm>
              <a:off x="6978825" y="2988300"/>
              <a:ext cx="57175" cy="218500"/>
            </a:xfrm>
            <a:custGeom>
              <a:avLst/>
              <a:gdLst/>
              <a:ahLst/>
              <a:cxnLst/>
              <a:rect l="l" t="t" r="r" b="b"/>
              <a:pathLst>
                <a:path w="2287" h="8740" extrusionOk="0">
                  <a:moveTo>
                    <a:pt x="1" y="0"/>
                  </a:moveTo>
                  <a:lnTo>
                    <a:pt x="2227" y="8739"/>
                  </a:lnTo>
                  <a:cubicBezTo>
                    <a:pt x="2239" y="8728"/>
                    <a:pt x="2251" y="8704"/>
                    <a:pt x="2287" y="8692"/>
                  </a:cubicBezTo>
                  <a:lnTo>
                    <a:pt x="2287" y="7180"/>
                  </a:lnTo>
                  <a:lnTo>
                    <a:pt x="477" y="72"/>
                  </a:ln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0" name="Google Shape;4140;p28"/>
            <p:cNvSpPr/>
            <p:nvPr/>
          </p:nvSpPr>
          <p:spPr>
            <a:xfrm>
              <a:off x="6796675" y="2972825"/>
              <a:ext cx="91400" cy="176525"/>
            </a:xfrm>
            <a:custGeom>
              <a:avLst/>
              <a:gdLst/>
              <a:ahLst/>
              <a:cxnLst/>
              <a:rect l="l" t="t" r="r" b="b"/>
              <a:pathLst>
                <a:path w="3656" h="7061" extrusionOk="0">
                  <a:moveTo>
                    <a:pt x="3203" y="0"/>
                  </a:moveTo>
                  <a:lnTo>
                    <a:pt x="0" y="6632"/>
                  </a:lnTo>
                  <a:lnTo>
                    <a:pt x="286" y="7061"/>
                  </a:lnTo>
                  <a:lnTo>
                    <a:pt x="3656" y="48"/>
                  </a:lnTo>
                  <a:lnTo>
                    <a:pt x="320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1" name="Google Shape;4141;p28"/>
            <p:cNvSpPr/>
            <p:nvPr/>
          </p:nvSpPr>
          <p:spPr>
            <a:xfrm>
              <a:off x="6629100" y="3150225"/>
              <a:ext cx="168775" cy="337550"/>
            </a:xfrm>
            <a:custGeom>
              <a:avLst/>
              <a:gdLst/>
              <a:ahLst/>
              <a:cxnLst/>
              <a:rect l="l" t="t" r="r" b="b"/>
              <a:pathLst>
                <a:path w="6751" h="13502" extrusionOk="0">
                  <a:moveTo>
                    <a:pt x="6465" y="0"/>
                  </a:moveTo>
                  <a:lnTo>
                    <a:pt x="0" y="13359"/>
                  </a:lnTo>
                  <a:cubicBezTo>
                    <a:pt x="155" y="13359"/>
                    <a:pt x="274" y="13419"/>
                    <a:pt x="381" y="13502"/>
                  </a:cubicBezTo>
                  <a:lnTo>
                    <a:pt x="464" y="13442"/>
                  </a:lnTo>
                  <a:lnTo>
                    <a:pt x="6751" y="429"/>
                  </a:lnTo>
                  <a:lnTo>
                    <a:pt x="646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2" name="Google Shape;4142;p28"/>
            <p:cNvSpPr/>
            <p:nvPr/>
          </p:nvSpPr>
          <p:spPr>
            <a:xfrm>
              <a:off x="6945500" y="2834700"/>
              <a:ext cx="25" cy="25"/>
            </a:xfrm>
            <a:custGeom>
              <a:avLst/>
              <a:gdLst/>
              <a:ahLst/>
              <a:cxnLst/>
              <a:rect l="l" t="t" r="r" b="b"/>
              <a:pathLst>
                <a:path w="1" h="1" extrusionOk="0">
                  <a:moveTo>
                    <a:pt x="0" y="1"/>
                  </a:moveTo>
                  <a:lnTo>
                    <a:pt x="0" y="1"/>
                  </a:ln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3" name="Google Shape;4143;p28"/>
            <p:cNvSpPr/>
            <p:nvPr/>
          </p:nvSpPr>
          <p:spPr>
            <a:xfrm>
              <a:off x="6943725" y="2835300"/>
              <a:ext cx="0" cy="625"/>
            </a:xfrm>
            <a:custGeom>
              <a:avLst/>
              <a:gdLst/>
              <a:ahLst/>
              <a:cxnLst/>
              <a:rect l="l" t="t" r="r" b="b"/>
              <a:pathLst>
                <a:path h="25" extrusionOk="0">
                  <a:moveTo>
                    <a:pt x="0" y="24"/>
                  </a:moveTo>
                  <a:cubicBezTo>
                    <a:pt x="0" y="24"/>
                    <a:pt x="0" y="0"/>
                    <a:pt x="0" y="24"/>
                  </a:cubicBezTo>
                  <a:cubicBezTo>
                    <a:pt x="0" y="0"/>
                    <a:pt x="0" y="0"/>
                    <a:pt x="0" y="24"/>
                  </a:cubicBezTo>
                  <a:cubicBezTo>
                    <a:pt x="0" y="0"/>
                    <a:pt x="0" y="0"/>
                    <a:pt x="0" y="24"/>
                  </a:cubicBezTo>
                  <a:cubicBezTo>
                    <a:pt x="0" y="0"/>
                    <a:pt x="0" y="24"/>
                    <a:pt x="0" y="24"/>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4" name="Google Shape;4144;p28"/>
            <p:cNvSpPr/>
            <p:nvPr/>
          </p:nvSpPr>
          <p:spPr>
            <a:xfrm>
              <a:off x="6942225" y="2836800"/>
              <a:ext cx="25" cy="25"/>
            </a:xfrm>
            <a:custGeom>
              <a:avLst/>
              <a:gdLst/>
              <a:ahLst/>
              <a:cxnLst/>
              <a:rect l="l" t="t" r="r" b="b"/>
              <a:pathLst>
                <a:path w="1" h="1" extrusionOk="0">
                  <a:moveTo>
                    <a:pt x="0" y="0"/>
                  </a:moveTo>
                  <a:lnTo>
                    <a:pt x="0" y="0"/>
                  </a:ln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5" name="Google Shape;4145;p28"/>
            <p:cNvSpPr/>
            <p:nvPr/>
          </p:nvSpPr>
          <p:spPr>
            <a:xfrm>
              <a:off x="6881800" y="2836500"/>
              <a:ext cx="68775" cy="126825"/>
            </a:xfrm>
            <a:custGeom>
              <a:avLst/>
              <a:gdLst/>
              <a:ahLst/>
              <a:cxnLst/>
              <a:rect l="l" t="t" r="r" b="b"/>
              <a:pathLst>
                <a:path w="2751" h="5073" extrusionOk="0">
                  <a:moveTo>
                    <a:pt x="2429" y="0"/>
                  </a:moveTo>
                  <a:cubicBezTo>
                    <a:pt x="2417" y="0"/>
                    <a:pt x="2417" y="12"/>
                    <a:pt x="2417" y="12"/>
                  </a:cubicBezTo>
                  <a:lnTo>
                    <a:pt x="1" y="5001"/>
                  </a:lnTo>
                  <a:lnTo>
                    <a:pt x="465" y="5072"/>
                  </a:lnTo>
                  <a:lnTo>
                    <a:pt x="2548" y="774"/>
                  </a:lnTo>
                  <a:lnTo>
                    <a:pt x="2751" y="345"/>
                  </a:lnTo>
                  <a:lnTo>
                    <a:pt x="2632" y="357"/>
                  </a:lnTo>
                  <a:cubicBezTo>
                    <a:pt x="2624" y="358"/>
                    <a:pt x="2615" y="358"/>
                    <a:pt x="2607" y="358"/>
                  </a:cubicBezTo>
                  <a:cubicBezTo>
                    <a:pt x="2488" y="358"/>
                    <a:pt x="2394" y="276"/>
                    <a:pt x="2394" y="131"/>
                  </a:cubicBezTo>
                  <a:cubicBezTo>
                    <a:pt x="2394" y="95"/>
                    <a:pt x="2394" y="48"/>
                    <a:pt x="2429"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6" name="Google Shape;4146;p28"/>
            <p:cNvSpPr/>
            <p:nvPr/>
          </p:nvSpPr>
          <p:spPr>
            <a:xfrm>
              <a:off x="6902350" y="1492875"/>
              <a:ext cx="133950" cy="92000"/>
            </a:xfrm>
            <a:custGeom>
              <a:avLst/>
              <a:gdLst/>
              <a:ahLst/>
              <a:cxnLst/>
              <a:rect l="l" t="t" r="r" b="b"/>
              <a:pathLst>
                <a:path w="5358" h="3680" extrusionOk="0">
                  <a:moveTo>
                    <a:pt x="5358" y="0"/>
                  </a:moveTo>
                  <a:lnTo>
                    <a:pt x="0" y="3275"/>
                  </a:lnTo>
                  <a:lnTo>
                    <a:pt x="202" y="3679"/>
                  </a:lnTo>
                  <a:lnTo>
                    <a:pt x="5358" y="524"/>
                  </a:lnTo>
                  <a:lnTo>
                    <a:pt x="535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7" name="Google Shape;4147;p28"/>
            <p:cNvSpPr/>
            <p:nvPr/>
          </p:nvSpPr>
          <p:spPr>
            <a:xfrm>
              <a:off x="6839525" y="1837250"/>
              <a:ext cx="325" cy="925"/>
            </a:xfrm>
            <a:custGeom>
              <a:avLst/>
              <a:gdLst/>
              <a:ahLst/>
              <a:cxnLst/>
              <a:rect l="l" t="t" r="r" b="b"/>
              <a:pathLst>
                <a:path w="13" h="37" extrusionOk="0">
                  <a:moveTo>
                    <a:pt x="13" y="1"/>
                  </a:moveTo>
                  <a:cubicBezTo>
                    <a:pt x="1" y="1"/>
                    <a:pt x="1" y="25"/>
                    <a:pt x="1" y="37"/>
                  </a:cubicBezTo>
                  <a:cubicBezTo>
                    <a:pt x="1" y="25"/>
                    <a:pt x="1" y="13"/>
                    <a:pt x="13"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8" name="Google Shape;4148;p28"/>
            <p:cNvSpPr/>
            <p:nvPr/>
          </p:nvSpPr>
          <p:spPr>
            <a:xfrm>
              <a:off x="6839525" y="1689025"/>
              <a:ext cx="97375" cy="151525"/>
            </a:xfrm>
            <a:custGeom>
              <a:avLst/>
              <a:gdLst/>
              <a:ahLst/>
              <a:cxnLst/>
              <a:rect l="l" t="t" r="r" b="b"/>
              <a:pathLst>
                <a:path w="3895" h="6061" extrusionOk="0">
                  <a:moveTo>
                    <a:pt x="20" y="5898"/>
                  </a:moveTo>
                  <a:cubicBezTo>
                    <a:pt x="13" y="5908"/>
                    <a:pt x="6" y="5919"/>
                    <a:pt x="1" y="5930"/>
                  </a:cubicBezTo>
                  <a:lnTo>
                    <a:pt x="20" y="5898"/>
                  </a:lnTo>
                  <a:close/>
                  <a:moveTo>
                    <a:pt x="3513" y="1"/>
                  </a:moveTo>
                  <a:lnTo>
                    <a:pt x="20" y="5898"/>
                  </a:lnTo>
                  <a:lnTo>
                    <a:pt x="20" y="5898"/>
                  </a:lnTo>
                  <a:cubicBezTo>
                    <a:pt x="42" y="5867"/>
                    <a:pt x="69" y="5844"/>
                    <a:pt x="96" y="5835"/>
                  </a:cubicBezTo>
                  <a:cubicBezTo>
                    <a:pt x="130" y="5818"/>
                    <a:pt x="166" y="5809"/>
                    <a:pt x="201" y="5809"/>
                  </a:cubicBezTo>
                  <a:cubicBezTo>
                    <a:pt x="288" y="5809"/>
                    <a:pt x="368" y="5860"/>
                    <a:pt x="394" y="5954"/>
                  </a:cubicBezTo>
                  <a:lnTo>
                    <a:pt x="441" y="6061"/>
                  </a:lnTo>
                  <a:lnTo>
                    <a:pt x="3894" y="239"/>
                  </a:lnTo>
                  <a:cubicBezTo>
                    <a:pt x="3727" y="191"/>
                    <a:pt x="3597" y="120"/>
                    <a:pt x="3513"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9" name="Google Shape;4149;p28"/>
            <p:cNvSpPr/>
            <p:nvPr/>
          </p:nvSpPr>
          <p:spPr>
            <a:xfrm>
              <a:off x="6838950" y="1834425"/>
              <a:ext cx="124725" cy="258250"/>
            </a:xfrm>
            <a:custGeom>
              <a:avLst/>
              <a:gdLst/>
              <a:ahLst/>
              <a:cxnLst/>
              <a:rect l="l" t="t" r="r" b="b"/>
              <a:pathLst>
                <a:path w="4989" h="10330" extrusionOk="0">
                  <a:moveTo>
                    <a:pt x="212" y="0"/>
                  </a:moveTo>
                  <a:cubicBezTo>
                    <a:pt x="182" y="0"/>
                    <a:pt x="150" y="6"/>
                    <a:pt x="119" y="19"/>
                  </a:cubicBezTo>
                  <a:cubicBezTo>
                    <a:pt x="83" y="31"/>
                    <a:pt x="48" y="66"/>
                    <a:pt x="24" y="102"/>
                  </a:cubicBezTo>
                  <a:cubicBezTo>
                    <a:pt x="24" y="126"/>
                    <a:pt x="0" y="138"/>
                    <a:pt x="0" y="150"/>
                  </a:cubicBezTo>
                  <a:lnTo>
                    <a:pt x="0" y="162"/>
                  </a:lnTo>
                  <a:lnTo>
                    <a:pt x="0" y="197"/>
                  </a:lnTo>
                  <a:lnTo>
                    <a:pt x="0" y="209"/>
                  </a:lnTo>
                  <a:lnTo>
                    <a:pt x="0" y="245"/>
                  </a:lnTo>
                  <a:lnTo>
                    <a:pt x="0" y="257"/>
                  </a:lnTo>
                  <a:cubicBezTo>
                    <a:pt x="0" y="269"/>
                    <a:pt x="24" y="281"/>
                    <a:pt x="24" y="304"/>
                  </a:cubicBezTo>
                  <a:lnTo>
                    <a:pt x="4560" y="10329"/>
                  </a:lnTo>
                  <a:cubicBezTo>
                    <a:pt x="4624" y="10255"/>
                    <a:pt x="4736" y="10209"/>
                    <a:pt x="4845" y="10209"/>
                  </a:cubicBezTo>
                  <a:cubicBezTo>
                    <a:pt x="4857" y="10209"/>
                    <a:pt x="4869" y="10209"/>
                    <a:pt x="4882" y="10210"/>
                  </a:cubicBezTo>
                  <a:cubicBezTo>
                    <a:pt x="4917" y="10210"/>
                    <a:pt x="4965" y="10222"/>
                    <a:pt x="4989" y="10246"/>
                  </a:cubicBezTo>
                  <a:lnTo>
                    <a:pt x="464" y="221"/>
                  </a:lnTo>
                  <a:lnTo>
                    <a:pt x="417" y="126"/>
                  </a:lnTo>
                  <a:cubicBezTo>
                    <a:pt x="373" y="47"/>
                    <a:pt x="297" y="0"/>
                    <a:pt x="21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0" name="Google Shape;4150;p28"/>
            <p:cNvSpPr/>
            <p:nvPr/>
          </p:nvSpPr>
          <p:spPr>
            <a:xfrm>
              <a:off x="6945800" y="1529475"/>
              <a:ext cx="90500" cy="135175"/>
            </a:xfrm>
            <a:custGeom>
              <a:avLst/>
              <a:gdLst/>
              <a:ahLst/>
              <a:cxnLst/>
              <a:rect l="l" t="t" r="r" b="b"/>
              <a:pathLst>
                <a:path w="3620" h="5407" extrusionOk="0">
                  <a:moveTo>
                    <a:pt x="3620" y="1"/>
                  </a:moveTo>
                  <a:lnTo>
                    <a:pt x="0" y="5073"/>
                  </a:lnTo>
                  <a:lnTo>
                    <a:pt x="108" y="5263"/>
                  </a:lnTo>
                  <a:cubicBezTo>
                    <a:pt x="179" y="5299"/>
                    <a:pt x="250" y="5335"/>
                    <a:pt x="310" y="5406"/>
                  </a:cubicBezTo>
                  <a:lnTo>
                    <a:pt x="3620" y="775"/>
                  </a:lnTo>
                  <a:lnTo>
                    <a:pt x="362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1" name="Google Shape;4151;p28"/>
            <p:cNvSpPr/>
            <p:nvPr/>
          </p:nvSpPr>
          <p:spPr>
            <a:xfrm>
              <a:off x="6951750" y="1681000"/>
              <a:ext cx="84550" cy="169075"/>
            </a:xfrm>
            <a:custGeom>
              <a:avLst/>
              <a:gdLst/>
              <a:ahLst/>
              <a:cxnLst/>
              <a:rect l="l" t="t" r="r" b="b"/>
              <a:pathLst>
                <a:path w="3382" h="6763" extrusionOk="0">
                  <a:moveTo>
                    <a:pt x="286" y="0"/>
                  </a:moveTo>
                  <a:cubicBezTo>
                    <a:pt x="239" y="179"/>
                    <a:pt x="155" y="334"/>
                    <a:pt x="0" y="429"/>
                  </a:cubicBezTo>
                  <a:lnTo>
                    <a:pt x="3382" y="6763"/>
                  </a:lnTo>
                  <a:lnTo>
                    <a:pt x="3382" y="5810"/>
                  </a:lnTo>
                  <a:lnTo>
                    <a:pt x="28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2" name="Google Shape;4152;p28"/>
            <p:cNvSpPr/>
            <p:nvPr/>
          </p:nvSpPr>
          <p:spPr>
            <a:xfrm>
              <a:off x="6891325" y="1570800"/>
              <a:ext cx="56875" cy="90275"/>
            </a:xfrm>
            <a:custGeom>
              <a:avLst/>
              <a:gdLst/>
              <a:ahLst/>
              <a:cxnLst/>
              <a:rect l="l" t="t" r="r" b="b"/>
              <a:pathLst>
                <a:path w="2275" h="3611" extrusionOk="0">
                  <a:moveTo>
                    <a:pt x="219" y="1"/>
                  </a:moveTo>
                  <a:cubicBezTo>
                    <a:pt x="185" y="1"/>
                    <a:pt x="151" y="9"/>
                    <a:pt x="120" y="27"/>
                  </a:cubicBezTo>
                  <a:cubicBezTo>
                    <a:pt x="84" y="62"/>
                    <a:pt x="48" y="86"/>
                    <a:pt x="36" y="122"/>
                  </a:cubicBezTo>
                  <a:cubicBezTo>
                    <a:pt x="24" y="146"/>
                    <a:pt x="1" y="193"/>
                    <a:pt x="1" y="241"/>
                  </a:cubicBezTo>
                  <a:cubicBezTo>
                    <a:pt x="72" y="205"/>
                    <a:pt x="143" y="193"/>
                    <a:pt x="215" y="193"/>
                  </a:cubicBezTo>
                  <a:cubicBezTo>
                    <a:pt x="405" y="205"/>
                    <a:pt x="572" y="384"/>
                    <a:pt x="548" y="574"/>
                  </a:cubicBezTo>
                  <a:cubicBezTo>
                    <a:pt x="524" y="717"/>
                    <a:pt x="441" y="836"/>
                    <a:pt x="322" y="872"/>
                  </a:cubicBezTo>
                  <a:lnTo>
                    <a:pt x="1763" y="3587"/>
                  </a:lnTo>
                  <a:cubicBezTo>
                    <a:pt x="1834" y="3560"/>
                    <a:pt x="1906" y="3546"/>
                    <a:pt x="1982" y="3546"/>
                  </a:cubicBezTo>
                  <a:cubicBezTo>
                    <a:pt x="2007" y="3546"/>
                    <a:pt x="2034" y="3548"/>
                    <a:pt x="2060" y="3551"/>
                  </a:cubicBezTo>
                  <a:cubicBezTo>
                    <a:pt x="2132" y="3575"/>
                    <a:pt x="2215" y="3587"/>
                    <a:pt x="2275" y="3610"/>
                  </a:cubicBezTo>
                  <a:lnTo>
                    <a:pt x="2167" y="3420"/>
                  </a:lnTo>
                  <a:lnTo>
                    <a:pt x="643" y="551"/>
                  </a:lnTo>
                  <a:lnTo>
                    <a:pt x="441" y="146"/>
                  </a:lnTo>
                  <a:lnTo>
                    <a:pt x="417" y="122"/>
                  </a:lnTo>
                  <a:cubicBezTo>
                    <a:pt x="375" y="47"/>
                    <a:pt x="298" y="1"/>
                    <a:pt x="219"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3" name="Google Shape;4153;p28"/>
            <p:cNvSpPr/>
            <p:nvPr/>
          </p:nvSpPr>
          <p:spPr>
            <a:xfrm>
              <a:off x="6967825" y="2063475"/>
              <a:ext cx="68475" cy="40500"/>
            </a:xfrm>
            <a:custGeom>
              <a:avLst/>
              <a:gdLst/>
              <a:ahLst/>
              <a:cxnLst/>
              <a:rect l="l" t="t" r="r" b="b"/>
              <a:pathLst>
                <a:path w="2739" h="1620" extrusionOk="0">
                  <a:moveTo>
                    <a:pt x="2739" y="1"/>
                  </a:moveTo>
                  <a:lnTo>
                    <a:pt x="0" y="1167"/>
                  </a:lnTo>
                  <a:cubicBezTo>
                    <a:pt x="72" y="1263"/>
                    <a:pt x="131" y="1370"/>
                    <a:pt x="119" y="1501"/>
                  </a:cubicBezTo>
                  <a:cubicBezTo>
                    <a:pt x="119" y="1548"/>
                    <a:pt x="108" y="1572"/>
                    <a:pt x="84" y="1620"/>
                  </a:cubicBezTo>
                  <a:lnTo>
                    <a:pt x="2739" y="489"/>
                  </a:lnTo>
                  <a:lnTo>
                    <a:pt x="2739"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4" name="Google Shape;4154;p28"/>
            <p:cNvSpPr/>
            <p:nvPr/>
          </p:nvSpPr>
          <p:spPr>
            <a:xfrm>
              <a:off x="6558850" y="2100100"/>
              <a:ext cx="396200" cy="178025"/>
            </a:xfrm>
            <a:custGeom>
              <a:avLst/>
              <a:gdLst/>
              <a:ahLst/>
              <a:cxnLst/>
              <a:rect l="l" t="t" r="r" b="b"/>
              <a:pathLst>
                <a:path w="15848" h="7121" extrusionOk="0">
                  <a:moveTo>
                    <a:pt x="15657" y="0"/>
                  </a:moveTo>
                  <a:lnTo>
                    <a:pt x="0" y="6703"/>
                  </a:lnTo>
                  <a:cubicBezTo>
                    <a:pt x="95" y="6822"/>
                    <a:pt x="155" y="6965"/>
                    <a:pt x="167" y="7120"/>
                  </a:cubicBezTo>
                  <a:lnTo>
                    <a:pt x="15824" y="417"/>
                  </a:lnTo>
                  <a:cubicBezTo>
                    <a:pt x="15836" y="393"/>
                    <a:pt x="15836" y="357"/>
                    <a:pt x="15847" y="345"/>
                  </a:cubicBezTo>
                  <a:cubicBezTo>
                    <a:pt x="15728" y="274"/>
                    <a:pt x="15657" y="155"/>
                    <a:pt x="15657"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5" name="Google Shape;4155;p28"/>
            <p:cNvSpPr/>
            <p:nvPr/>
          </p:nvSpPr>
          <p:spPr>
            <a:xfrm>
              <a:off x="6954425" y="2108725"/>
              <a:ext cx="81875" cy="207200"/>
            </a:xfrm>
            <a:custGeom>
              <a:avLst/>
              <a:gdLst/>
              <a:ahLst/>
              <a:cxnLst/>
              <a:rect l="l" t="t" r="r" b="b"/>
              <a:pathLst>
                <a:path w="3275" h="8288" extrusionOk="0">
                  <a:moveTo>
                    <a:pt x="24" y="0"/>
                  </a:moveTo>
                  <a:cubicBezTo>
                    <a:pt x="13" y="36"/>
                    <a:pt x="1" y="48"/>
                    <a:pt x="1" y="60"/>
                  </a:cubicBezTo>
                  <a:cubicBezTo>
                    <a:pt x="1" y="108"/>
                    <a:pt x="1" y="155"/>
                    <a:pt x="13" y="191"/>
                  </a:cubicBezTo>
                  <a:lnTo>
                    <a:pt x="3275" y="8287"/>
                  </a:lnTo>
                  <a:lnTo>
                    <a:pt x="3275" y="7097"/>
                  </a:lnTo>
                  <a:lnTo>
                    <a:pt x="429" y="36"/>
                  </a:lnTo>
                  <a:cubicBezTo>
                    <a:pt x="417" y="36"/>
                    <a:pt x="417" y="12"/>
                    <a:pt x="417" y="12"/>
                  </a:cubicBezTo>
                  <a:cubicBezTo>
                    <a:pt x="358" y="48"/>
                    <a:pt x="286" y="60"/>
                    <a:pt x="203" y="60"/>
                  </a:cubicBezTo>
                  <a:cubicBezTo>
                    <a:pt x="132" y="48"/>
                    <a:pt x="72" y="36"/>
                    <a:pt x="2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6" name="Google Shape;4156;p28"/>
            <p:cNvSpPr/>
            <p:nvPr/>
          </p:nvSpPr>
          <p:spPr>
            <a:xfrm>
              <a:off x="6559150" y="2280175"/>
              <a:ext cx="477150" cy="150350"/>
            </a:xfrm>
            <a:custGeom>
              <a:avLst/>
              <a:gdLst/>
              <a:ahLst/>
              <a:cxnLst/>
              <a:rect l="l" t="t" r="r" b="b"/>
              <a:pathLst>
                <a:path w="19086" h="6014" extrusionOk="0">
                  <a:moveTo>
                    <a:pt x="167" y="0"/>
                  </a:moveTo>
                  <a:cubicBezTo>
                    <a:pt x="155" y="167"/>
                    <a:pt x="95" y="298"/>
                    <a:pt x="0" y="405"/>
                  </a:cubicBezTo>
                  <a:lnTo>
                    <a:pt x="19086" y="6013"/>
                  </a:lnTo>
                  <a:lnTo>
                    <a:pt x="19086" y="5561"/>
                  </a:lnTo>
                  <a:lnTo>
                    <a:pt x="167"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7" name="Google Shape;4157;p28"/>
            <p:cNvSpPr/>
            <p:nvPr/>
          </p:nvSpPr>
          <p:spPr>
            <a:xfrm>
              <a:off x="6941625" y="2825775"/>
              <a:ext cx="95275" cy="19700"/>
            </a:xfrm>
            <a:custGeom>
              <a:avLst/>
              <a:gdLst/>
              <a:ahLst/>
              <a:cxnLst/>
              <a:rect l="l" t="t" r="r" b="b"/>
              <a:pathLst>
                <a:path w="3811" h="788" extrusionOk="0">
                  <a:moveTo>
                    <a:pt x="3811" y="0"/>
                  </a:moveTo>
                  <a:lnTo>
                    <a:pt x="227" y="334"/>
                  </a:lnTo>
                  <a:lnTo>
                    <a:pt x="155" y="334"/>
                  </a:lnTo>
                  <a:cubicBezTo>
                    <a:pt x="132" y="334"/>
                    <a:pt x="132" y="358"/>
                    <a:pt x="120" y="358"/>
                  </a:cubicBezTo>
                  <a:cubicBezTo>
                    <a:pt x="120" y="370"/>
                    <a:pt x="108" y="370"/>
                    <a:pt x="108" y="370"/>
                  </a:cubicBezTo>
                  <a:cubicBezTo>
                    <a:pt x="108" y="381"/>
                    <a:pt x="96" y="381"/>
                    <a:pt x="96" y="381"/>
                  </a:cubicBezTo>
                  <a:lnTo>
                    <a:pt x="84" y="405"/>
                  </a:lnTo>
                  <a:lnTo>
                    <a:pt x="60" y="417"/>
                  </a:lnTo>
                  <a:cubicBezTo>
                    <a:pt x="48" y="417"/>
                    <a:pt x="48" y="429"/>
                    <a:pt x="36" y="441"/>
                  </a:cubicBezTo>
                  <a:cubicBezTo>
                    <a:pt x="1" y="489"/>
                    <a:pt x="1" y="536"/>
                    <a:pt x="1" y="584"/>
                  </a:cubicBezTo>
                  <a:cubicBezTo>
                    <a:pt x="1" y="707"/>
                    <a:pt x="105" y="787"/>
                    <a:pt x="216" y="787"/>
                  </a:cubicBezTo>
                  <a:cubicBezTo>
                    <a:pt x="224" y="787"/>
                    <a:pt x="231" y="787"/>
                    <a:pt x="239" y="786"/>
                  </a:cubicBezTo>
                  <a:lnTo>
                    <a:pt x="358" y="774"/>
                  </a:lnTo>
                  <a:lnTo>
                    <a:pt x="501" y="762"/>
                  </a:lnTo>
                  <a:lnTo>
                    <a:pt x="3811" y="441"/>
                  </a:lnTo>
                  <a:lnTo>
                    <a:pt x="381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8" name="Google Shape;4158;p28"/>
            <p:cNvSpPr/>
            <p:nvPr/>
          </p:nvSpPr>
          <p:spPr>
            <a:xfrm>
              <a:off x="6649325" y="2926075"/>
              <a:ext cx="386100" cy="71175"/>
            </a:xfrm>
            <a:custGeom>
              <a:avLst/>
              <a:gdLst/>
              <a:ahLst/>
              <a:cxnLst/>
              <a:rect l="l" t="t" r="r" b="b"/>
              <a:pathLst>
                <a:path w="15444" h="2847" extrusionOk="0">
                  <a:moveTo>
                    <a:pt x="1" y="1"/>
                  </a:moveTo>
                  <a:lnTo>
                    <a:pt x="1" y="25"/>
                  </a:lnTo>
                  <a:cubicBezTo>
                    <a:pt x="18" y="20"/>
                    <a:pt x="36" y="17"/>
                    <a:pt x="52" y="17"/>
                  </a:cubicBezTo>
                  <a:cubicBezTo>
                    <a:pt x="117" y="17"/>
                    <a:pt x="175" y="52"/>
                    <a:pt x="203" y="108"/>
                  </a:cubicBezTo>
                  <a:lnTo>
                    <a:pt x="489" y="525"/>
                  </a:lnTo>
                  <a:lnTo>
                    <a:pt x="9097" y="1846"/>
                  </a:lnTo>
                  <a:lnTo>
                    <a:pt x="9550" y="1918"/>
                  </a:lnTo>
                  <a:lnTo>
                    <a:pt x="13169" y="2489"/>
                  </a:lnTo>
                  <a:lnTo>
                    <a:pt x="13645" y="2561"/>
                  </a:lnTo>
                  <a:lnTo>
                    <a:pt x="15443" y="2846"/>
                  </a:lnTo>
                  <a:lnTo>
                    <a:pt x="15443" y="2406"/>
                  </a:lnTo>
                  <a:lnTo>
                    <a:pt x="13526" y="2108"/>
                  </a:lnTo>
                  <a:lnTo>
                    <a:pt x="13050" y="2025"/>
                  </a:lnTo>
                  <a:lnTo>
                    <a:pt x="9752" y="1525"/>
                  </a:lnTo>
                  <a:lnTo>
                    <a:pt x="9288" y="1453"/>
                  </a:ln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9" name="Google Shape;4159;p28"/>
            <p:cNvSpPr/>
            <p:nvPr/>
          </p:nvSpPr>
          <p:spPr>
            <a:xfrm>
              <a:off x="6909175" y="3226725"/>
              <a:ext cx="125350" cy="88725"/>
            </a:xfrm>
            <a:custGeom>
              <a:avLst/>
              <a:gdLst/>
              <a:ahLst/>
              <a:cxnLst/>
              <a:rect l="l" t="t" r="r" b="b"/>
              <a:pathLst>
                <a:path w="5014" h="3549" extrusionOk="0">
                  <a:moveTo>
                    <a:pt x="4740" y="0"/>
                  </a:moveTo>
                  <a:lnTo>
                    <a:pt x="1" y="3179"/>
                  </a:lnTo>
                  <a:lnTo>
                    <a:pt x="263" y="3548"/>
                  </a:lnTo>
                  <a:lnTo>
                    <a:pt x="5013" y="357"/>
                  </a:lnTo>
                  <a:cubicBezTo>
                    <a:pt x="4871" y="274"/>
                    <a:pt x="4787" y="155"/>
                    <a:pt x="474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0" name="Google Shape;4160;p28"/>
            <p:cNvSpPr/>
            <p:nvPr/>
          </p:nvSpPr>
          <p:spPr>
            <a:xfrm>
              <a:off x="6638625" y="3316900"/>
              <a:ext cx="267900" cy="180400"/>
            </a:xfrm>
            <a:custGeom>
              <a:avLst/>
              <a:gdLst/>
              <a:ahLst/>
              <a:cxnLst/>
              <a:rect l="l" t="t" r="r" b="b"/>
              <a:pathLst>
                <a:path w="10716" h="7216" extrusionOk="0">
                  <a:moveTo>
                    <a:pt x="10573" y="1"/>
                  </a:moveTo>
                  <a:cubicBezTo>
                    <a:pt x="10550" y="196"/>
                    <a:pt x="10372" y="347"/>
                    <a:pt x="10157" y="347"/>
                  </a:cubicBezTo>
                  <a:cubicBezTo>
                    <a:pt x="10149" y="347"/>
                    <a:pt x="10141" y="346"/>
                    <a:pt x="10132" y="346"/>
                  </a:cubicBezTo>
                  <a:cubicBezTo>
                    <a:pt x="10025" y="322"/>
                    <a:pt x="9918" y="287"/>
                    <a:pt x="9858" y="203"/>
                  </a:cubicBezTo>
                  <a:lnTo>
                    <a:pt x="83" y="6775"/>
                  </a:lnTo>
                  <a:lnTo>
                    <a:pt x="0" y="6835"/>
                  </a:lnTo>
                  <a:cubicBezTo>
                    <a:pt x="119" y="6930"/>
                    <a:pt x="203" y="7049"/>
                    <a:pt x="250" y="7216"/>
                  </a:cubicBezTo>
                  <a:lnTo>
                    <a:pt x="10716" y="191"/>
                  </a:lnTo>
                  <a:lnTo>
                    <a:pt x="1057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1" name="Google Shape;4161;p28"/>
            <p:cNvSpPr/>
            <p:nvPr/>
          </p:nvSpPr>
          <p:spPr>
            <a:xfrm>
              <a:off x="6965450" y="3661000"/>
              <a:ext cx="70850" cy="74725"/>
            </a:xfrm>
            <a:custGeom>
              <a:avLst/>
              <a:gdLst/>
              <a:ahLst/>
              <a:cxnLst/>
              <a:rect l="l" t="t" r="r" b="b"/>
              <a:pathLst>
                <a:path w="2834" h="2989" extrusionOk="0">
                  <a:moveTo>
                    <a:pt x="2834" y="0"/>
                  </a:moveTo>
                  <a:lnTo>
                    <a:pt x="0" y="2739"/>
                  </a:lnTo>
                  <a:lnTo>
                    <a:pt x="393" y="2989"/>
                  </a:lnTo>
                  <a:lnTo>
                    <a:pt x="2834" y="631"/>
                  </a:lnTo>
                  <a:lnTo>
                    <a:pt x="2834"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2" name="Google Shape;4162;p28"/>
            <p:cNvSpPr/>
            <p:nvPr/>
          </p:nvSpPr>
          <p:spPr>
            <a:xfrm>
              <a:off x="6647850" y="3864600"/>
              <a:ext cx="184850" cy="181875"/>
            </a:xfrm>
            <a:custGeom>
              <a:avLst/>
              <a:gdLst/>
              <a:ahLst/>
              <a:cxnLst/>
              <a:rect l="l" t="t" r="r" b="b"/>
              <a:pathLst>
                <a:path w="7394" h="7275" extrusionOk="0">
                  <a:moveTo>
                    <a:pt x="7156" y="0"/>
                  </a:moveTo>
                  <a:lnTo>
                    <a:pt x="0" y="6953"/>
                  </a:lnTo>
                  <a:cubicBezTo>
                    <a:pt x="119" y="7025"/>
                    <a:pt x="226" y="7144"/>
                    <a:pt x="310" y="7275"/>
                  </a:cubicBezTo>
                  <a:lnTo>
                    <a:pt x="7394" y="405"/>
                  </a:lnTo>
                  <a:lnTo>
                    <a:pt x="7346" y="322"/>
                  </a:lnTo>
                  <a:cubicBezTo>
                    <a:pt x="7311" y="286"/>
                    <a:pt x="7275" y="238"/>
                    <a:pt x="7263" y="179"/>
                  </a:cubicBezTo>
                  <a:lnTo>
                    <a:pt x="715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3" name="Google Shape;4163;p28"/>
            <p:cNvSpPr/>
            <p:nvPr/>
          </p:nvSpPr>
          <p:spPr>
            <a:xfrm>
              <a:off x="6835375" y="3737800"/>
              <a:ext cx="131575" cy="122050"/>
            </a:xfrm>
            <a:custGeom>
              <a:avLst/>
              <a:gdLst/>
              <a:ahLst/>
              <a:cxnLst/>
              <a:rect l="l" t="t" r="r" b="b"/>
              <a:pathLst>
                <a:path w="5263" h="4882" extrusionOk="0">
                  <a:moveTo>
                    <a:pt x="4882" y="0"/>
                  </a:moveTo>
                  <a:lnTo>
                    <a:pt x="0" y="4727"/>
                  </a:lnTo>
                  <a:cubicBezTo>
                    <a:pt x="60" y="4703"/>
                    <a:pt x="119" y="4703"/>
                    <a:pt x="191" y="4703"/>
                  </a:cubicBezTo>
                  <a:cubicBezTo>
                    <a:pt x="310" y="4715"/>
                    <a:pt x="429" y="4775"/>
                    <a:pt x="488" y="4882"/>
                  </a:cubicBezTo>
                  <a:lnTo>
                    <a:pt x="5263" y="250"/>
                  </a:lnTo>
                  <a:lnTo>
                    <a:pt x="488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4" name="Google Shape;4164;p28"/>
            <p:cNvSpPr/>
            <p:nvPr/>
          </p:nvSpPr>
          <p:spPr>
            <a:xfrm>
              <a:off x="6647550" y="2926675"/>
              <a:ext cx="388750" cy="587000"/>
            </a:xfrm>
            <a:custGeom>
              <a:avLst/>
              <a:gdLst/>
              <a:ahLst/>
              <a:cxnLst/>
              <a:rect l="l" t="t" r="r" b="b"/>
              <a:pathLst>
                <a:path w="15550" h="23480" extrusionOk="0">
                  <a:moveTo>
                    <a:pt x="96" y="1"/>
                  </a:moveTo>
                  <a:lnTo>
                    <a:pt x="96" y="132"/>
                  </a:lnTo>
                  <a:cubicBezTo>
                    <a:pt x="84" y="251"/>
                    <a:pt x="60" y="358"/>
                    <a:pt x="0" y="441"/>
                  </a:cubicBezTo>
                  <a:lnTo>
                    <a:pt x="5739" y="8954"/>
                  </a:lnTo>
                  <a:lnTo>
                    <a:pt x="6025" y="9383"/>
                  </a:lnTo>
                  <a:lnTo>
                    <a:pt x="6561" y="10181"/>
                  </a:lnTo>
                  <a:lnTo>
                    <a:pt x="6608" y="10181"/>
                  </a:lnTo>
                  <a:cubicBezTo>
                    <a:pt x="6823" y="10192"/>
                    <a:pt x="7001" y="10395"/>
                    <a:pt x="6977" y="10621"/>
                  </a:cubicBezTo>
                  <a:cubicBezTo>
                    <a:pt x="6977" y="10669"/>
                    <a:pt x="6965" y="10692"/>
                    <a:pt x="6942" y="10740"/>
                  </a:cubicBezTo>
                  <a:lnTo>
                    <a:pt x="9918" y="15145"/>
                  </a:lnTo>
                  <a:cubicBezTo>
                    <a:pt x="10121" y="15193"/>
                    <a:pt x="10263" y="15372"/>
                    <a:pt x="10240" y="15574"/>
                  </a:cubicBezTo>
                  <a:lnTo>
                    <a:pt x="10240" y="15610"/>
                  </a:lnTo>
                  <a:lnTo>
                    <a:pt x="10371" y="15800"/>
                  </a:lnTo>
                  <a:lnTo>
                    <a:pt x="15550" y="23480"/>
                  </a:lnTo>
                  <a:lnTo>
                    <a:pt x="15550" y="22682"/>
                  </a:lnTo>
                  <a:lnTo>
                    <a:pt x="10728" y="15550"/>
                  </a:lnTo>
                  <a:lnTo>
                    <a:pt x="10478" y="15181"/>
                  </a:lnTo>
                  <a:lnTo>
                    <a:pt x="6263" y="8907"/>
                  </a:lnTo>
                  <a:lnTo>
                    <a:pt x="5977" y="8478"/>
                  </a:lnTo>
                  <a:lnTo>
                    <a:pt x="596" y="501"/>
                  </a:lnTo>
                  <a:lnTo>
                    <a:pt x="310" y="84"/>
                  </a:lnTo>
                  <a:cubicBezTo>
                    <a:pt x="262" y="25"/>
                    <a:pt x="179" y="1"/>
                    <a:pt x="96"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5" name="Google Shape;4165;p28"/>
            <p:cNvSpPr/>
            <p:nvPr/>
          </p:nvSpPr>
          <p:spPr>
            <a:xfrm>
              <a:off x="6603800" y="3495625"/>
              <a:ext cx="7450" cy="13000"/>
            </a:xfrm>
            <a:custGeom>
              <a:avLst/>
              <a:gdLst/>
              <a:ahLst/>
              <a:cxnLst/>
              <a:rect l="l" t="t" r="r" b="b"/>
              <a:pathLst>
                <a:path w="298" h="520" extrusionOk="0">
                  <a:moveTo>
                    <a:pt x="237" y="0"/>
                  </a:moveTo>
                  <a:cubicBezTo>
                    <a:pt x="172" y="0"/>
                    <a:pt x="97" y="34"/>
                    <a:pt x="60" y="91"/>
                  </a:cubicBezTo>
                  <a:lnTo>
                    <a:pt x="60" y="115"/>
                  </a:lnTo>
                  <a:cubicBezTo>
                    <a:pt x="0" y="222"/>
                    <a:pt x="36" y="353"/>
                    <a:pt x="143" y="412"/>
                  </a:cubicBezTo>
                  <a:lnTo>
                    <a:pt x="298" y="519"/>
                  </a:lnTo>
                  <a:cubicBezTo>
                    <a:pt x="262" y="412"/>
                    <a:pt x="238" y="305"/>
                    <a:pt x="238" y="198"/>
                  </a:cubicBezTo>
                  <a:cubicBezTo>
                    <a:pt x="238" y="138"/>
                    <a:pt x="262" y="67"/>
                    <a:pt x="286" y="7"/>
                  </a:cubicBezTo>
                  <a:cubicBezTo>
                    <a:pt x="271" y="2"/>
                    <a:pt x="254" y="0"/>
                    <a:pt x="237"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6" name="Google Shape;4166;p28"/>
            <p:cNvSpPr/>
            <p:nvPr/>
          </p:nvSpPr>
          <p:spPr>
            <a:xfrm>
              <a:off x="6640400" y="3514550"/>
              <a:ext cx="395900" cy="275350"/>
            </a:xfrm>
            <a:custGeom>
              <a:avLst/>
              <a:gdLst/>
              <a:ahLst/>
              <a:cxnLst/>
              <a:rect l="l" t="t" r="r" b="b"/>
              <a:pathLst>
                <a:path w="15836" h="11014" extrusionOk="0">
                  <a:moveTo>
                    <a:pt x="12" y="0"/>
                  </a:moveTo>
                  <a:lnTo>
                    <a:pt x="1" y="12"/>
                  </a:lnTo>
                  <a:lnTo>
                    <a:pt x="477" y="846"/>
                  </a:lnTo>
                  <a:lnTo>
                    <a:pt x="12681" y="8930"/>
                  </a:lnTo>
                  <a:lnTo>
                    <a:pt x="13062" y="9180"/>
                  </a:lnTo>
                  <a:lnTo>
                    <a:pt x="15836" y="11014"/>
                  </a:lnTo>
                  <a:lnTo>
                    <a:pt x="15836" y="10478"/>
                  </a:lnTo>
                  <a:lnTo>
                    <a:pt x="13395" y="8847"/>
                  </a:lnTo>
                  <a:lnTo>
                    <a:pt x="13002" y="8597"/>
                  </a:lnTo>
                  <a:lnTo>
                    <a:pt x="1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7" name="Google Shape;4167;p28"/>
            <p:cNvSpPr/>
            <p:nvPr/>
          </p:nvSpPr>
          <p:spPr>
            <a:xfrm>
              <a:off x="6841925" y="4224750"/>
              <a:ext cx="194375" cy="153025"/>
            </a:xfrm>
            <a:custGeom>
              <a:avLst/>
              <a:gdLst/>
              <a:ahLst/>
              <a:cxnLst/>
              <a:rect l="l" t="t" r="r" b="b"/>
              <a:pathLst>
                <a:path w="7775" h="6121" extrusionOk="0">
                  <a:moveTo>
                    <a:pt x="560" y="1"/>
                  </a:moveTo>
                  <a:lnTo>
                    <a:pt x="0" y="120"/>
                  </a:lnTo>
                  <a:lnTo>
                    <a:pt x="7775" y="6121"/>
                  </a:lnTo>
                  <a:lnTo>
                    <a:pt x="7775" y="5549"/>
                  </a:lnTo>
                  <a:lnTo>
                    <a:pt x="56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8" name="Google Shape;4168;p28"/>
            <p:cNvSpPr/>
            <p:nvPr/>
          </p:nvSpPr>
          <p:spPr>
            <a:xfrm>
              <a:off x="6649325" y="4070575"/>
              <a:ext cx="195300" cy="148550"/>
            </a:xfrm>
            <a:custGeom>
              <a:avLst/>
              <a:gdLst/>
              <a:ahLst/>
              <a:cxnLst/>
              <a:rect l="l" t="t" r="r" b="b"/>
              <a:pathLst>
                <a:path w="7812" h="5942" extrusionOk="0">
                  <a:moveTo>
                    <a:pt x="263" y="0"/>
                  </a:moveTo>
                  <a:cubicBezTo>
                    <a:pt x="203" y="119"/>
                    <a:pt x="120" y="227"/>
                    <a:pt x="1" y="334"/>
                  </a:cubicBezTo>
                  <a:lnTo>
                    <a:pt x="48" y="405"/>
                  </a:lnTo>
                  <a:lnTo>
                    <a:pt x="7252" y="5942"/>
                  </a:lnTo>
                  <a:lnTo>
                    <a:pt x="7811" y="5811"/>
                  </a:lnTo>
                  <a:lnTo>
                    <a:pt x="26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9" name="Google Shape;4169;p28"/>
            <p:cNvSpPr/>
            <p:nvPr/>
          </p:nvSpPr>
          <p:spPr>
            <a:xfrm>
              <a:off x="6831200" y="3872325"/>
              <a:ext cx="180400" cy="298875"/>
            </a:xfrm>
            <a:custGeom>
              <a:avLst/>
              <a:gdLst/>
              <a:ahLst/>
              <a:cxnLst/>
              <a:rect l="l" t="t" r="r" b="b"/>
              <a:pathLst>
                <a:path w="7216" h="11955" extrusionOk="0">
                  <a:moveTo>
                    <a:pt x="0" y="1"/>
                  </a:moveTo>
                  <a:lnTo>
                    <a:pt x="48" y="72"/>
                  </a:lnTo>
                  <a:lnTo>
                    <a:pt x="6823" y="11955"/>
                  </a:lnTo>
                  <a:cubicBezTo>
                    <a:pt x="6918" y="11847"/>
                    <a:pt x="7073" y="11776"/>
                    <a:pt x="7216" y="11764"/>
                  </a:cubicBezTo>
                  <a:lnTo>
                    <a:pt x="4525" y="7025"/>
                  </a:lnTo>
                  <a:cubicBezTo>
                    <a:pt x="4465" y="7061"/>
                    <a:pt x="4394" y="7061"/>
                    <a:pt x="4334" y="7061"/>
                  </a:cubicBezTo>
                  <a:cubicBezTo>
                    <a:pt x="4108" y="7037"/>
                    <a:pt x="3941" y="6847"/>
                    <a:pt x="3965" y="6609"/>
                  </a:cubicBezTo>
                  <a:cubicBezTo>
                    <a:pt x="3977" y="6490"/>
                    <a:pt x="4037" y="6383"/>
                    <a:pt x="4120" y="6323"/>
                  </a:cubicBezTo>
                  <a:lnTo>
                    <a:pt x="548" y="60"/>
                  </a:lnTo>
                  <a:cubicBezTo>
                    <a:pt x="483" y="107"/>
                    <a:pt x="410" y="139"/>
                    <a:pt x="335" y="139"/>
                  </a:cubicBezTo>
                  <a:cubicBezTo>
                    <a:pt x="315" y="139"/>
                    <a:pt x="295" y="137"/>
                    <a:pt x="274" y="132"/>
                  </a:cubicBezTo>
                  <a:cubicBezTo>
                    <a:pt x="167" y="120"/>
                    <a:pt x="60" y="72"/>
                    <a:pt x="0"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0" name="Google Shape;4170;p28"/>
            <p:cNvSpPr/>
            <p:nvPr/>
          </p:nvSpPr>
          <p:spPr>
            <a:xfrm>
              <a:off x="6632950" y="3514850"/>
              <a:ext cx="202450" cy="354225"/>
            </a:xfrm>
            <a:custGeom>
              <a:avLst/>
              <a:gdLst/>
              <a:ahLst/>
              <a:cxnLst/>
              <a:rect l="l" t="t" r="r" b="b"/>
              <a:pathLst>
                <a:path w="8098" h="14169" extrusionOk="0">
                  <a:moveTo>
                    <a:pt x="310" y="0"/>
                  </a:moveTo>
                  <a:cubicBezTo>
                    <a:pt x="227" y="84"/>
                    <a:pt x="120" y="143"/>
                    <a:pt x="1" y="179"/>
                  </a:cubicBezTo>
                  <a:lnTo>
                    <a:pt x="1" y="358"/>
                  </a:lnTo>
                  <a:lnTo>
                    <a:pt x="7764" y="13990"/>
                  </a:lnTo>
                  <a:lnTo>
                    <a:pt x="7871" y="14169"/>
                  </a:lnTo>
                  <a:cubicBezTo>
                    <a:pt x="7859" y="14121"/>
                    <a:pt x="7859" y="14062"/>
                    <a:pt x="7859" y="14002"/>
                  </a:cubicBezTo>
                  <a:cubicBezTo>
                    <a:pt x="7859" y="13835"/>
                    <a:pt x="7954" y="13716"/>
                    <a:pt x="8097" y="13657"/>
                  </a:cubicBezTo>
                  <a:lnTo>
                    <a:pt x="787" y="834"/>
                  </a:lnTo>
                  <a:lnTo>
                    <a:pt x="31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1" name="Google Shape;4171;p28"/>
            <p:cNvSpPr/>
            <p:nvPr/>
          </p:nvSpPr>
          <p:spPr>
            <a:xfrm>
              <a:off x="6621650" y="3519025"/>
              <a:ext cx="17000" cy="515550"/>
            </a:xfrm>
            <a:custGeom>
              <a:avLst/>
              <a:gdLst/>
              <a:ahLst/>
              <a:cxnLst/>
              <a:rect l="l" t="t" r="r" b="b"/>
              <a:pathLst>
                <a:path w="680" h="20622" extrusionOk="0">
                  <a:moveTo>
                    <a:pt x="0" y="0"/>
                  </a:moveTo>
                  <a:lnTo>
                    <a:pt x="227" y="20622"/>
                  </a:lnTo>
                  <a:cubicBezTo>
                    <a:pt x="311" y="20605"/>
                    <a:pt x="389" y="20588"/>
                    <a:pt x="470" y="20588"/>
                  </a:cubicBezTo>
                  <a:cubicBezTo>
                    <a:pt x="503" y="20588"/>
                    <a:pt x="537" y="20591"/>
                    <a:pt x="572" y="20598"/>
                  </a:cubicBezTo>
                  <a:cubicBezTo>
                    <a:pt x="596" y="20598"/>
                    <a:pt x="643" y="20610"/>
                    <a:pt x="679" y="20610"/>
                  </a:cubicBezTo>
                  <a:lnTo>
                    <a:pt x="453" y="202"/>
                  </a:lnTo>
                  <a:lnTo>
                    <a:pt x="453" y="24"/>
                  </a:lnTo>
                  <a:cubicBezTo>
                    <a:pt x="387" y="32"/>
                    <a:pt x="333" y="46"/>
                    <a:pt x="278" y="46"/>
                  </a:cubicBezTo>
                  <a:cubicBezTo>
                    <a:pt x="253" y="46"/>
                    <a:pt x="229" y="43"/>
                    <a:pt x="203" y="36"/>
                  </a:cubicBezTo>
                  <a:cubicBezTo>
                    <a:pt x="143" y="36"/>
                    <a:pt x="60" y="24"/>
                    <a:pt x="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2" name="Google Shape;4172;p28"/>
            <p:cNvSpPr/>
            <p:nvPr/>
          </p:nvSpPr>
          <p:spPr>
            <a:xfrm>
              <a:off x="5767375" y="3510375"/>
              <a:ext cx="852500" cy="922475"/>
            </a:xfrm>
            <a:custGeom>
              <a:avLst/>
              <a:gdLst/>
              <a:ahLst/>
              <a:cxnLst/>
              <a:rect l="l" t="t" r="r" b="b"/>
              <a:pathLst>
                <a:path w="34100" h="36899" extrusionOk="0">
                  <a:moveTo>
                    <a:pt x="33779" y="1"/>
                  </a:moveTo>
                  <a:lnTo>
                    <a:pt x="1" y="36577"/>
                  </a:lnTo>
                  <a:cubicBezTo>
                    <a:pt x="143" y="36672"/>
                    <a:pt x="239" y="36779"/>
                    <a:pt x="334" y="36898"/>
                  </a:cubicBezTo>
                  <a:lnTo>
                    <a:pt x="34100" y="310"/>
                  </a:lnTo>
                  <a:cubicBezTo>
                    <a:pt x="33969" y="239"/>
                    <a:pt x="33862" y="132"/>
                    <a:pt x="33779"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3" name="Google Shape;4173;p28"/>
            <p:cNvSpPr/>
            <p:nvPr/>
          </p:nvSpPr>
          <p:spPr>
            <a:xfrm>
              <a:off x="6299575" y="4069975"/>
              <a:ext cx="318525" cy="244400"/>
            </a:xfrm>
            <a:custGeom>
              <a:avLst/>
              <a:gdLst/>
              <a:ahLst/>
              <a:cxnLst/>
              <a:rect l="l" t="t" r="r" b="b"/>
              <a:pathLst>
                <a:path w="12741" h="9776" extrusionOk="0">
                  <a:moveTo>
                    <a:pt x="12455" y="1"/>
                  </a:moveTo>
                  <a:lnTo>
                    <a:pt x="1" y="9418"/>
                  </a:lnTo>
                  <a:cubicBezTo>
                    <a:pt x="108" y="9525"/>
                    <a:pt x="191" y="9645"/>
                    <a:pt x="263" y="9776"/>
                  </a:cubicBezTo>
                  <a:lnTo>
                    <a:pt x="12741" y="358"/>
                  </a:lnTo>
                  <a:cubicBezTo>
                    <a:pt x="12622" y="251"/>
                    <a:pt x="12514" y="131"/>
                    <a:pt x="12455"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4" name="Google Shape;4174;p28"/>
            <p:cNvSpPr/>
            <p:nvPr/>
          </p:nvSpPr>
          <p:spPr>
            <a:xfrm>
              <a:off x="6312675" y="4246175"/>
              <a:ext cx="406325" cy="101975"/>
            </a:xfrm>
            <a:custGeom>
              <a:avLst/>
              <a:gdLst/>
              <a:ahLst/>
              <a:cxnLst/>
              <a:rect l="l" t="t" r="r" b="b"/>
              <a:pathLst>
                <a:path w="16253" h="4079" extrusionOk="0">
                  <a:moveTo>
                    <a:pt x="15931" y="1"/>
                  </a:moveTo>
                  <a:lnTo>
                    <a:pt x="13" y="3620"/>
                  </a:lnTo>
                  <a:cubicBezTo>
                    <a:pt x="25" y="3716"/>
                    <a:pt x="25" y="3799"/>
                    <a:pt x="13" y="3918"/>
                  </a:cubicBezTo>
                  <a:cubicBezTo>
                    <a:pt x="13" y="3966"/>
                    <a:pt x="13" y="4025"/>
                    <a:pt x="1" y="4073"/>
                  </a:cubicBezTo>
                  <a:cubicBezTo>
                    <a:pt x="17" y="4073"/>
                    <a:pt x="38" y="4078"/>
                    <a:pt x="61" y="4078"/>
                  </a:cubicBezTo>
                  <a:cubicBezTo>
                    <a:pt x="72" y="4078"/>
                    <a:pt x="84" y="4077"/>
                    <a:pt x="96" y="4073"/>
                  </a:cubicBezTo>
                  <a:lnTo>
                    <a:pt x="16253" y="394"/>
                  </a:lnTo>
                  <a:cubicBezTo>
                    <a:pt x="16074" y="346"/>
                    <a:pt x="15931" y="203"/>
                    <a:pt x="15931"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5" name="Google Shape;4175;p28"/>
            <p:cNvSpPr/>
            <p:nvPr/>
          </p:nvSpPr>
          <p:spPr>
            <a:xfrm>
              <a:off x="6728200" y="4251550"/>
              <a:ext cx="2725" cy="2100"/>
            </a:xfrm>
            <a:custGeom>
              <a:avLst/>
              <a:gdLst/>
              <a:ahLst/>
              <a:cxnLst/>
              <a:rect l="l" t="t" r="r" b="b"/>
              <a:pathLst>
                <a:path w="109" h="84" extrusionOk="0">
                  <a:moveTo>
                    <a:pt x="72" y="0"/>
                  </a:moveTo>
                  <a:cubicBezTo>
                    <a:pt x="60" y="24"/>
                    <a:pt x="25" y="60"/>
                    <a:pt x="1" y="84"/>
                  </a:cubicBezTo>
                  <a:lnTo>
                    <a:pt x="108" y="60"/>
                  </a:lnTo>
                  <a:lnTo>
                    <a:pt x="7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6" name="Google Shape;4176;p28"/>
            <p:cNvSpPr/>
            <p:nvPr/>
          </p:nvSpPr>
          <p:spPr>
            <a:xfrm>
              <a:off x="6736250" y="4181300"/>
              <a:ext cx="261950" cy="69375"/>
            </a:xfrm>
            <a:custGeom>
              <a:avLst/>
              <a:gdLst/>
              <a:ahLst/>
              <a:cxnLst/>
              <a:rect l="l" t="t" r="r" b="b"/>
              <a:pathLst>
                <a:path w="10478" h="2775" extrusionOk="0">
                  <a:moveTo>
                    <a:pt x="10442" y="0"/>
                  </a:moveTo>
                  <a:lnTo>
                    <a:pt x="4334" y="1382"/>
                  </a:lnTo>
                  <a:lnTo>
                    <a:pt x="3775" y="1513"/>
                  </a:lnTo>
                  <a:lnTo>
                    <a:pt x="0" y="2382"/>
                  </a:lnTo>
                  <a:lnTo>
                    <a:pt x="227" y="2775"/>
                  </a:lnTo>
                  <a:lnTo>
                    <a:pt x="4215" y="1870"/>
                  </a:lnTo>
                  <a:lnTo>
                    <a:pt x="4787" y="1739"/>
                  </a:lnTo>
                  <a:lnTo>
                    <a:pt x="10478" y="441"/>
                  </a:lnTo>
                  <a:cubicBezTo>
                    <a:pt x="10442" y="322"/>
                    <a:pt x="10406" y="203"/>
                    <a:pt x="10418" y="72"/>
                  </a:cubicBezTo>
                  <a:cubicBezTo>
                    <a:pt x="10418" y="36"/>
                    <a:pt x="10442" y="24"/>
                    <a:pt x="1044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7" name="Google Shape;4177;p28"/>
            <p:cNvSpPr/>
            <p:nvPr/>
          </p:nvSpPr>
          <p:spPr>
            <a:xfrm>
              <a:off x="6640400" y="4078600"/>
              <a:ext cx="213150" cy="382525"/>
            </a:xfrm>
            <a:custGeom>
              <a:avLst/>
              <a:gdLst/>
              <a:ahLst/>
              <a:cxnLst/>
              <a:rect l="l" t="t" r="r" b="b"/>
              <a:pathLst>
                <a:path w="8526" h="15301" extrusionOk="0">
                  <a:moveTo>
                    <a:pt x="405" y="1"/>
                  </a:moveTo>
                  <a:cubicBezTo>
                    <a:pt x="286" y="84"/>
                    <a:pt x="143" y="156"/>
                    <a:pt x="1" y="191"/>
                  </a:cubicBezTo>
                  <a:lnTo>
                    <a:pt x="3275" y="6275"/>
                  </a:lnTo>
                  <a:lnTo>
                    <a:pt x="3322" y="6275"/>
                  </a:lnTo>
                  <a:cubicBezTo>
                    <a:pt x="3537" y="6311"/>
                    <a:pt x="3703" y="6502"/>
                    <a:pt x="3691" y="6728"/>
                  </a:cubicBezTo>
                  <a:cubicBezTo>
                    <a:pt x="3680" y="6799"/>
                    <a:pt x="3644" y="6859"/>
                    <a:pt x="3620" y="6918"/>
                  </a:cubicBezTo>
                  <a:lnTo>
                    <a:pt x="3644" y="6978"/>
                  </a:lnTo>
                  <a:lnTo>
                    <a:pt x="8121" y="15300"/>
                  </a:lnTo>
                  <a:lnTo>
                    <a:pt x="8180" y="15193"/>
                  </a:lnTo>
                  <a:cubicBezTo>
                    <a:pt x="8204" y="15193"/>
                    <a:pt x="8204" y="15181"/>
                    <a:pt x="8216" y="15157"/>
                  </a:cubicBezTo>
                  <a:lnTo>
                    <a:pt x="8228" y="15146"/>
                  </a:lnTo>
                  <a:lnTo>
                    <a:pt x="8240" y="15134"/>
                  </a:lnTo>
                  <a:cubicBezTo>
                    <a:pt x="8240" y="15122"/>
                    <a:pt x="8263" y="15122"/>
                    <a:pt x="8263" y="15122"/>
                  </a:cubicBezTo>
                  <a:cubicBezTo>
                    <a:pt x="8263" y="15122"/>
                    <a:pt x="8263" y="15098"/>
                    <a:pt x="8275" y="15098"/>
                  </a:cubicBezTo>
                  <a:lnTo>
                    <a:pt x="8287" y="15098"/>
                  </a:lnTo>
                  <a:cubicBezTo>
                    <a:pt x="8287" y="15086"/>
                    <a:pt x="8299" y="15086"/>
                    <a:pt x="8299" y="15086"/>
                  </a:cubicBezTo>
                  <a:lnTo>
                    <a:pt x="8525" y="15026"/>
                  </a:lnTo>
                  <a:lnTo>
                    <a:pt x="4120" y="6871"/>
                  </a:lnTo>
                  <a:lnTo>
                    <a:pt x="3894" y="6466"/>
                  </a:lnTo>
                  <a:lnTo>
                    <a:pt x="441" y="72"/>
                  </a:lnTo>
                  <a:lnTo>
                    <a:pt x="405"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8" name="Google Shape;4178;p28"/>
            <p:cNvSpPr/>
            <p:nvPr/>
          </p:nvSpPr>
          <p:spPr>
            <a:xfrm>
              <a:off x="6851450" y="4463175"/>
              <a:ext cx="184850" cy="115525"/>
            </a:xfrm>
            <a:custGeom>
              <a:avLst/>
              <a:gdLst/>
              <a:ahLst/>
              <a:cxnLst/>
              <a:rect l="l" t="t" r="r" b="b"/>
              <a:pathLst>
                <a:path w="7394" h="4621" extrusionOk="0">
                  <a:moveTo>
                    <a:pt x="488" y="1"/>
                  </a:moveTo>
                  <a:lnTo>
                    <a:pt x="60" y="108"/>
                  </a:lnTo>
                  <a:lnTo>
                    <a:pt x="0" y="227"/>
                  </a:lnTo>
                  <a:lnTo>
                    <a:pt x="7394" y="4620"/>
                  </a:lnTo>
                  <a:lnTo>
                    <a:pt x="7394" y="4096"/>
                  </a:lnTo>
                  <a:lnTo>
                    <a:pt x="488"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9" name="Google Shape;4179;p28"/>
            <p:cNvSpPr/>
            <p:nvPr/>
          </p:nvSpPr>
          <p:spPr>
            <a:xfrm>
              <a:off x="6847575" y="4406025"/>
              <a:ext cx="188425" cy="60450"/>
            </a:xfrm>
            <a:custGeom>
              <a:avLst/>
              <a:gdLst/>
              <a:ahLst/>
              <a:cxnLst/>
              <a:rect l="l" t="t" r="r" b="b"/>
              <a:pathLst>
                <a:path w="7537" h="2418" extrusionOk="0">
                  <a:moveTo>
                    <a:pt x="17" y="1997"/>
                  </a:moveTo>
                  <a:cubicBezTo>
                    <a:pt x="11" y="1998"/>
                    <a:pt x="6" y="2000"/>
                    <a:pt x="0" y="2001"/>
                  </a:cubicBezTo>
                  <a:lnTo>
                    <a:pt x="17" y="1997"/>
                  </a:lnTo>
                  <a:close/>
                  <a:moveTo>
                    <a:pt x="7537" y="1"/>
                  </a:moveTo>
                  <a:lnTo>
                    <a:pt x="167" y="1965"/>
                  </a:lnTo>
                  <a:lnTo>
                    <a:pt x="17" y="1997"/>
                  </a:lnTo>
                  <a:lnTo>
                    <a:pt x="17" y="1997"/>
                  </a:lnTo>
                  <a:cubicBezTo>
                    <a:pt x="29" y="1995"/>
                    <a:pt x="43" y="1994"/>
                    <a:pt x="57" y="1994"/>
                  </a:cubicBezTo>
                  <a:cubicBezTo>
                    <a:pt x="92" y="1994"/>
                    <a:pt x="129" y="2002"/>
                    <a:pt x="167" y="2025"/>
                  </a:cubicBezTo>
                  <a:cubicBezTo>
                    <a:pt x="286" y="2084"/>
                    <a:pt x="310" y="2215"/>
                    <a:pt x="250" y="2322"/>
                  </a:cubicBezTo>
                  <a:lnTo>
                    <a:pt x="215" y="2418"/>
                  </a:lnTo>
                  <a:lnTo>
                    <a:pt x="631" y="2299"/>
                  </a:lnTo>
                  <a:lnTo>
                    <a:pt x="7537" y="453"/>
                  </a:lnTo>
                  <a:lnTo>
                    <a:pt x="7537"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0" name="Google Shape;4180;p28"/>
            <p:cNvSpPr/>
            <p:nvPr/>
          </p:nvSpPr>
          <p:spPr>
            <a:xfrm>
              <a:off x="6725825" y="4654575"/>
              <a:ext cx="17300" cy="9550"/>
            </a:xfrm>
            <a:custGeom>
              <a:avLst/>
              <a:gdLst/>
              <a:ahLst/>
              <a:cxnLst/>
              <a:rect l="l" t="t" r="r" b="b"/>
              <a:pathLst>
                <a:path w="692" h="382" extrusionOk="0">
                  <a:moveTo>
                    <a:pt x="227" y="0"/>
                  </a:moveTo>
                  <a:lnTo>
                    <a:pt x="1" y="381"/>
                  </a:lnTo>
                  <a:lnTo>
                    <a:pt x="525" y="381"/>
                  </a:lnTo>
                  <a:lnTo>
                    <a:pt x="691" y="84"/>
                  </a:lnTo>
                  <a:lnTo>
                    <a:pt x="227"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1" name="Google Shape;4181;p28"/>
            <p:cNvSpPr/>
            <p:nvPr/>
          </p:nvSpPr>
          <p:spPr>
            <a:xfrm>
              <a:off x="6737150" y="4455550"/>
              <a:ext cx="117875" cy="190425"/>
            </a:xfrm>
            <a:custGeom>
              <a:avLst/>
              <a:gdLst/>
              <a:ahLst/>
              <a:cxnLst/>
              <a:rect l="l" t="t" r="r" b="b"/>
              <a:pathLst>
                <a:path w="4715" h="7617" extrusionOk="0">
                  <a:moveTo>
                    <a:pt x="4478" y="0"/>
                  </a:moveTo>
                  <a:cubicBezTo>
                    <a:pt x="4455" y="0"/>
                    <a:pt x="4430" y="3"/>
                    <a:pt x="4405" y="8"/>
                  </a:cubicBezTo>
                  <a:cubicBezTo>
                    <a:pt x="4405" y="20"/>
                    <a:pt x="4382" y="20"/>
                    <a:pt x="4382" y="20"/>
                  </a:cubicBezTo>
                  <a:lnTo>
                    <a:pt x="4370" y="20"/>
                  </a:lnTo>
                  <a:lnTo>
                    <a:pt x="4358" y="32"/>
                  </a:lnTo>
                  <a:cubicBezTo>
                    <a:pt x="4358" y="56"/>
                    <a:pt x="4346" y="56"/>
                    <a:pt x="4346" y="56"/>
                  </a:cubicBezTo>
                  <a:lnTo>
                    <a:pt x="4334" y="68"/>
                  </a:lnTo>
                  <a:lnTo>
                    <a:pt x="4310" y="79"/>
                  </a:lnTo>
                  <a:cubicBezTo>
                    <a:pt x="4298" y="79"/>
                    <a:pt x="4298" y="91"/>
                    <a:pt x="4286" y="115"/>
                  </a:cubicBezTo>
                  <a:lnTo>
                    <a:pt x="4227" y="222"/>
                  </a:lnTo>
                  <a:lnTo>
                    <a:pt x="0" y="7521"/>
                  </a:lnTo>
                  <a:lnTo>
                    <a:pt x="453" y="7616"/>
                  </a:lnTo>
                  <a:lnTo>
                    <a:pt x="4548" y="508"/>
                  </a:lnTo>
                  <a:lnTo>
                    <a:pt x="4608" y="389"/>
                  </a:lnTo>
                  <a:lnTo>
                    <a:pt x="4655" y="318"/>
                  </a:lnTo>
                  <a:cubicBezTo>
                    <a:pt x="4715" y="210"/>
                    <a:pt x="4667" y="79"/>
                    <a:pt x="4560" y="20"/>
                  </a:cubicBezTo>
                  <a:cubicBezTo>
                    <a:pt x="4539" y="6"/>
                    <a:pt x="4510" y="0"/>
                    <a:pt x="4478"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2" name="Google Shape;4182;p28"/>
            <p:cNvSpPr/>
            <p:nvPr/>
          </p:nvSpPr>
          <p:spPr>
            <a:xfrm>
              <a:off x="6337975" y="4576300"/>
              <a:ext cx="3900" cy="5375"/>
            </a:xfrm>
            <a:custGeom>
              <a:avLst/>
              <a:gdLst/>
              <a:ahLst/>
              <a:cxnLst/>
              <a:rect l="l" t="t" r="r" b="b"/>
              <a:pathLst>
                <a:path w="156" h="215" extrusionOk="0">
                  <a:moveTo>
                    <a:pt x="1" y="0"/>
                  </a:moveTo>
                  <a:lnTo>
                    <a:pt x="1" y="0"/>
                  </a:lnTo>
                  <a:cubicBezTo>
                    <a:pt x="13" y="95"/>
                    <a:pt x="72" y="179"/>
                    <a:pt x="156" y="214"/>
                  </a:cubicBezTo>
                  <a:lnTo>
                    <a:pt x="156" y="48"/>
                  </a:ln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3" name="Google Shape;4183;p28"/>
            <p:cNvSpPr/>
            <p:nvPr/>
          </p:nvSpPr>
          <p:spPr>
            <a:xfrm>
              <a:off x="6410025" y="4583425"/>
              <a:ext cx="434000" cy="80700"/>
            </a:xfrm>
            <a:custGeom>
              <a:avLst/>
              <a:gdLst/>
              <a:ahLst/>
              <a:cxnLst/>
              <a:rect l="l" t="t" r="r" b="b"/>
              <a:pathLst>
                <a:path w="17360" h="3228" extrusionOk="0">
                  <a:moveTo>
                    <a:pt x="107" y="1"/>
                  </a:moveTo>
                  <a:cubicBezTo>
                    <a:pt x="95" y="144"/>
                    <a:pt x="60" y="298"/>
                    <a:pt x="0" y="429"/>
                  </a:cubicBezTo>
                  <a:lnTo>
                    <a:pt x="12859" y="2846"/>
                  </a:lnTo>
                  <a:lnTo>
                    <a:pt x="13323" y="2930"/>
                  </a:lnTo>
                  <a:lnTo>
                    <a:pt x="14931" y="3227"/>
                  </a:lnTo>
                  <a:lnTo>
                    <a:pt x="17359" y="3227"/>
                  </a:lnTo>
                  <a:lnTo>
                    <a:pt x="13561" y="2513"/>
                  </a:lnTo>
                  <a:lnTo>
                    <a:pt x="13097" y="2418"/>
                  </a:lnTo>
                  <a:lnTo>
                    <a:pt x="107"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4" name="Google Shape;4184;p28"/>
            <p:cNvSpPr/>
            <p:nvPr/>
          </p:nvSpPr>
          <p:spPr>
            <a:xfrm>
              <a:off x="5778675" y="4344125"/>
              <a:ext cx="436700" cy="105675"/>
            </a:xfrm>
            <a:custGeom>
              <a:avLst/>
              <a:gdLst/>
              <a:ahLst/>
              <a:cxnLst/>
              <a:rect l="l" t="t" r="r" b="b"/>
              <a:pathLst>
                <a:path w="17468" h="4227" extrusionOk="0">
                  <a:moveTo>
                    <a:pt x="17384" y="0"/>
                  </a:moveTo>
                  <a:lnTo>
                    <a:pt x="1" y="3786"/>
                  </a:lnTo>
                  <a:cubicBezTo>
                    <a:pt x="25" y="3905"/>
                    <a:pt x="60" y="4048"/>
                    <a:pt x="49" y="4179"/>
                  </a:cubicBezTo>
                  <a:lnTo>
                    <a:pt x="49" y="4227"/>
                  </a:lnTo>
                  <a:lnTo>
                    <a:pt x="17467" y="429"/>
                  </a:lnTo>
                  <a:cubicBezTo>
                    <a:pt x="17432" y="286"/>
                    <a:pt x="17396" y="155"/>
                    <a:pt x="1738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5" name="Google Shape;4185;p28"/>
            <p:cNvSpPr/>
            <p:nvPr/>
          </p:nvSpPr>
          <p:spPr>
            <a:xfrm>
              <a:off x="5778975" y="4449775"/>
              <a:ext cx="566475" cy="127425"/>
            </a:xfrm>
            <a:custGeom>
              <a:avLst/>
              <a:gdLst/>
              <a:ahLst/>
              <a:cxnLst/>
              <a:rect l="l" t="t" r="r" b="b"/>
              <a:pathLst>
                <a:path w="22659" h="5097" extrusionOk="0">
                  <a:moveTo>
                    <a:pt x="48" y="1"/>
                  </a:moveTo>
                  <a:cubicBezTo>
                    <a:pt x="37" y="72"/>
                    <a:pt x="13" y="132"/>
                    <a:pt x="1" y="191"/>
                  </a:cubicBezTo>
                  <a:lnTo>
                    <a:pt x="691" y="596"/>
                  </a:lnTo>
                  <a:lnTo>
                    <a:pt x="22373" y="5061"/>
                  </a:lnTo>
                  <a:lnTo>
                    <a:pt x="22539" y="5097"/>
                  </a:lnTo>
                  <a:cubicBezTo>
                    <a:pt x="22551" y="4942"/>
                    <a:pt x="22575" y="4799"/>
                    <a:pt x="22658" y="4656"/>
                  </a:cubicBezTo>
                  <a:lnTo>
                    <a:pt x="48"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6" name="Google Shape;4186;p28"/>
            <p:cNvSpPr/>
            <p:nvPr/>
          </p:nvSpPr>
          <p:spPr>
            <a:xfrm>
              <a:off x="6395425" y="4603375"/>
              <a:ext cx="42600" cy="60750"/>
            </a:xfrm>
            <a:custGeom>
              <a:avLst/>
              <a:gdLst/>
              <a:ahLst/>
              <a:cxnLst/>
              <a:rect l="l" t="t" r="r" b="b"/>
              <a:pathLst>
                <a:path w="1704" h="2430" extrusionOk="0">
                  <a:moveTo>
                    <a:pt x="346" y="0"/>
                  </a:moveTo>
                  <a:cubicBezTo>
                    <a:pt x="239" y="120"/>
                    <a:pt x="144" y="215"/>
                    <a:pt x="1" y="286"/>
                  </a:cubicBezTo>
                  <a:lnTo>
                    <a:pt x="1191" y="2429"/>
                  </a:lnTo>
                  <a:lnTo>
                    <a:pt x="1703" y="2429"/>
                  </a:lnTo>
                  <a:lnTo>
                    <a:pt x="34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7" name="Google Shape;4187;p28"/>
            <p:cNvSpPr/>
            <p:nvPr/>
          </p:nvSpPr>
          <p:spPr>
            <a:xfrm>
              <a:off x="6271300" y="4385800"/>
              <a:ext cx="100350" cy="163725"/>
            </a:xfrm>
            <a:custGeom>
              <a:avLst/>
              <a:gdLst/>
              <a:ahLst/>
              <a:cxnLst/>
              <a:rect l="l" t="t" r="r" b="b"/>
              <a:pathLst>
                <a:path w="4014" h="6549" extrusionOk="0">
                  <a:moveTo>
                    <a:pt x="429" y="0"/>
                  </a:moveTo>
                  <a:cubicBezTo>
                    <a:pt x="298" y="60"/>
                    <a:pt x="144" y="107"/>
                    <a:pt x="1" y="131"/>
                  </a:cubicBezTo>
                  <a:lnTo>
                    <a:pt x="3585" y="6548"/>
                  </a:lnTo>
                  <a:cubicBezTo>
                    <a:pt x="3716" y="6477"/>
                    <a:pt x="3870" y="6429"/>
                    <a:pt x="4013" y="6406"/>
                  </a:cubicBezTo>
                  <a:lnTo>
                    <a:pt x="42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8" name="Google Shape;4188;p28"/>
            <p:cNvSpPr/>
            <p:nvPr/>
          </p:nvSpPr>
          <p:spPr>
            <a:xfrm>
              <a:off x="5772725" y="4454250"/>
              <a:ext cx="364950" cy="209875"/>
            </a:xfrm>
            <a:custGeom>
              <a:avLst/>
              <a:gdLst/>
              <a:ahLst/>
              <a:cxnLst/>
              <a:rect l="l" t="t" r="r" b="b"/>
              <a:pathLst>
                <a:path w="14598" h="8395" extrusionOk="0">
                  <a:moveTo>
                    <a:pt x="239" y="0"/>
                  </a:moveTo>
                  <a:cubicBezTo>
                    <a:pt x="179" y="155"/>
                    <a:pt x="108" y="286"/>
                    <a:pt x="1" y="393"/>
                  </a:cubicBezTo>
                  <a:lnTo>
                    <a:pt x="13705" y="8394"/>
                  </a:lnTo>
                  <a:lnTo>
                    <a:pt x="14598" y="8394"/>
                  </a:lnTo>
                  <a:lnTo>
                    <a:pt x="918" y="417"/>
                  </a:lnTo>
                  <a:lnTo>
                    <a:pt x="23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9" name="Google Shape;4189;p28"/>
            <p:cNvSpPr/>
            <p:nvPr/>
          </p:nvSpPr>
          <p:spPr>
            <a:xfrm>
              <a:off x="6341850" y="4544475"/>
              <a:ext cx="72350" cy="71050"/>
            </a:xfrm>
            <a:custGeom>
              <a:avLst/>
              <a:gdLst/>
              <a:ahLst/>
              <a:cxnLst/>
              <a:rect l="l" t="t" r="r" b="b"/>
              <a:pathLst>
                <a:path w="2894" h="2842" extrusionOk="0">
                  <a:moveTo>
                    <a:pt x="1417" y="1"/>
                  </a:moveTo>
                  <a:cubicBezTo>
                    <a:pt x="1338" y="1"/>
                    <a:pt x="1261" y="15"/>
                    <a:pt x="1179" y="23"/>
                  </a:cubicBezTo>
                  <a:cubicBezTo>
                    <a:pt x="1036" y="59"/>
                    <a:pt x="882" y="94"/>
                    <a:pt x="751" y="166"/>
                  </a:cubicBezTo>
                  <a:cubicBezTo>
                    <a:pt x="465" y="321"/>
                    <a:pt x="239" y="559"/>
                    <a:pt x="108" y="856"/>
                  </a:cubicBezTo>
                  <a:cubicBezTo>
                    <a:pt x="60" y="987"/>
                    <a:pt x="24" y="1142"/>
                    <a:pt x="1" y="1285"/>
                  </a:cubicBezTo>
                  <a:lnTo>
                    <a:pt x="1" y="1297"/>
                  </a:lnTo>
                  <a:lnTo>
                    <a:pt x="1" y="1464"/>
                  </a:lnTo>
                  <a:cubicBezTo>
                    <a:pt x="36" y="2178"/>
                    <a:pt x="584" y="2773"/>
                    <a:pt x="1298" y="2833"/>
                  </a:cubicBezTo>
                  <a:cubicBezTo>
                    <a:pt x="1351" y="2839"/>
                    <a:pt x="1403" y="2842"/>
                    <a:pt x="1455" y="2842"/>
                  </a:cubicBezTo>
                  <a:cubicBezTo>
                    <a:pt x="1707" y="2842"/>
                    <a:pt x="1946" y="2771"/>
                    <a:pt x="2144" y="2642"/>
                  </a:cubicBezTo>
                  <a:cubicBezTo>
                    <a:pt x="2287" y="2571"/>
                    <a:pt x="2382" y="2476"/>
                    <a:pt x="2489" y="2345"/>
                  </a:cubicBezTo>
                  <a:cubicBezTo>
                    <a:pt x="2584" y="2225"/>
                    <a:pt x="2656" y="2106"/>
                    <a:pt x="2715" y="1975"/>
                  </a:cubicBezTo>
                  <a:cubicBezTo>
                    <a:pt x="2775" y="1833"/>
                    <a:pt x="2799" y="1690"/>
                    <a:pt x="2822" y="1535"/>
                  </a:cubicBezTo>
                  <a:cubicBezTo>
                    <a:pt x="2894" y="761"/>
                    <a:pt x="2310" y="82"/>
                    <a:pt x="1525" y="11"/>
                  </a:cubicBezTo>
                  <a:cubicBezTo>
                    <a:pt x="1488" y="4"/>
                    <a:pt x="1452" y="1"/>
                    <a:pt x="1417"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0" name="Google Shape;4190;p28"/>
            <p:cNvSpPr/>
            <p:nvPr/>
          </p:nvSpPr>
          <p:spPr>
            <a:xfrm>
              <a:off x="6212375" y="4289200"/>
              <a:ext cx="100625" cy="100600"/>
            </a:xfrm>
            <a:custGeom>
              <a:avLst/>
              <a:gdLst/>
              <a:ahLst/>
              <a:cxnLst/>
              <a:rect l="l" t="t" r="r" b="b"/>
              <a:pathLst>
                <a:path w="4025" h="4024" extrusionOk="0">
                  <a:moveTo>
                    <a:pt x="2038" y="1"/>
                  </a:moveTo>
                  <a:cubicBezTo>
                    <a:pt x="1006" y="1"/>
                    <a:pt x="115" y="796"/>
                    <a:pt x="24" y="1840"/>
                  </a:cubicBezTo>
                  <a:cubicBezTo>
                    <a:pt x="0" y="1959"/>
                    <a:pt x="0" y="2078"/>
                    <a:pt x="24" y="2197"/>
                  </a:cubicBezTo>
                  <a:cubicBezTo>
                    <a:pt x="36" y="2352"/>
                    <a:pt x="60" y="2495"/>
                    <a:pt x="108" y="2626"/>
                  </a:cubicBezTo>
                  <a:cubicBezTo>
                    <a:pt x="358" y="3376"/>
                    <a:pt x="1036" y="3935"/>
                    <a:pt x="1846" y="4019"/>
                  </a:cubicBezTo>
                  <a:cubicBezTo>
                    <a:pt x="1890" y="4022"/>
                    <a:pt x="1934" y="4023"/>
                    <a:pt x="1978" y="4023"/>
                  </a:cubicBezTo>
                  <a:cubicBezTo>
                    <a:pt x="2107" y="4023"/>
                    <a:pt x="2230" y="4010"/>
                    <a:pt x="2346" y="3983"/>
                  </a:cubicBezTo>
                  <a:cubicBezTo>
                    <a:pt x="2501" y="3971"/>
                    <a:pt x="2655" y="3924"/>
                    <a:pt x="2786" y="3864"/>
                  </a:cubicBezTo>
                  <a:cubicBezTo>
                    <a:pt x="3417" y="3602"/>
                    <a:pt x="3894" y="3031"/>
                    <a:pt x="4013" y="2328"/>
                  </a:cubicBezTo>
                  <a:cubicBezTo>
                    <a:pt x="4013" y="2292"/>
                    <a:pt x="4025" y="2233"/>
                    <a:pt x="4025" y="2185"/>
                  </a:cubicBezTo>
                  <a:lnTo>
                    <a:pt x="4025" y="1899"/>
                  </a:lnTo>
                  <a:cubicBezTo>
                    <a:pt x="3989" y="1578"/>
                    <a:pt x="3906" y="1257"/>
                    <a:pt x="3739" y="995"/>
                  </a:cubicBezTo>
                  <a:cubicBezTo>
                    <a:pt x="3667" y="864"/>
                    <a:pt x="3572" y="745"/>
                    <a:pt x="3465" y="637"/>
                  </a:cubicBezTo>
                  <a:cubicBezTo>
                    <a:pt x="3144" y="292"/>
                    <a:pt x="2703" y="54"/>
                    <a:pt x="2191" y="6"/>
                  </a:cubicBezTo>
                  <a:cubicBezTo>
                    <a:pt x="2140" y="2"/>
                    <a:pt x="2089" y="1"/>
                    <a:pt x="2038"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1" name="Google Shape;4191;p28"/>
            <p:cNvSpPr/>
            <p:nvPr/>
          </p:nvSpPr>
          <p:spPr>
            <a:xfrm>
              <a:off x="6886575" y="1575550"/>
              <a:ext cx="19050" cy="17950"/>
            </a:xfrm>
            <a:custGeom>
              <a:avLst/>
              <a:gdLst/>
              <a:ahLst/>
              <a:cxnLst/>
              <a:rect l="l" t="t" r="r" b="b"/>
              <a:pathLst>
                <a:path w="762" h="718" extrusionOk="0">
                  <a:moveTo>
                    <a:pt x="367" y="0"/>
                  </a:moveTo>
                  <a:cubicBezTo>
                    <a:pt x="308" y="0"/>
                    <a:pt x="251" y="22"/>
                    <a:pt x="202" y="51"/>
                  </a:cubicBezTo>
                  <a:cubicBezTo>
                    <a:pt x="95" y="111"/>
                    <a:pt x="36" y="206"/>
                    <a:pt x="24" y="325"/>
                  </a:cubicBezTo>
                  <a:cubicBezTo>
                    <a:pt x="0" y="539"/>
                    <a:pt x="155" y="706"/>
                    <a:pt x="345" y="718"/>
                  </a:cubicBezTo>
                  <a:cubicBezTo>
                    <a:pt x="405" y="718"/>
                    <a:pt x="464" y="706"/>
                    <a:pt x="512" y="682"/>
                  </a:cubicBezTo>
                  <a:cubicBezTo>
                    <a:pt x="631" y="646"/>
                    <a:pt x="714" y="539"/>
                    <a:pt x="738" y="384"/>
                  </a:cubicBezTo>
                  <a:cubicBezTo>
                    <a:pt x="762" y="194"/>
                    <a:pt x="595" y="15"/>
                    <a:pt x="405" y="3"/>
                  </a:cubicBezTo>
                  <a:cubicBezTo>
                    <a:pt x="392" y="1"/>
                    <a:pt x="380" y="0"/>
                    <a:pt x="367"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2" name="Google Shape;4192;p28"/>
            <p:cNvSpPr/>
            <p:nvPr/>
          </p:nvSpPr>
          <p:spPr>
            <a:xfrm>
              <a:off x="6612725" y="2909675"/>
              <a:ext cx="36925" cy="36225"/>
            </a:xfrm>
            <a:custGeom>
              <a:avLst/>
              <a:gdLst/>
              <a:ahLst/>
              <a:cxnLst/>
              <a:rect l="l" t="t" r="r" b="b"/>
              <a:pathLst>
                <a:path w="1477" h="1449" extrusionOk="0">
                  <a:moveTo>
                    <a:pt x="765" y="1"/>
                  </a:moveTo>
                  <a:cubicBezTo>
                    <a:pt x="380" y="1"/>
                    <a:pt x="59" y="291"/>
                    <a:pt x="36" y="669"/>
                  </a:cubicBezTo>
                  <a:cubicBezTo>
                    <a:pt x="0" y="1074"/>
                    <a:pt x="298" y="1419"/>
                    <a:pt x="703" y="1443"/>
                  </a:cubicBezTo>
                  <a:cubicBezTo>
                    <a:pt x="732" y="1446"/>
                    <a:pt x="761" y="1448"/>
                    <a:pt x="790" y="1448"/>
                  </a:cubicBezTo>
                  <a:cubicBezTo>
                    <a:pt x="1039" y="1448"/>
                    <a:pt x="1252" y="1312"/>
                    <a:pt x="1369" y="1109"/>
                  </a:cubicBezTo>
                  <a:cubicBezTo>
                    <a:pt x="1429" y="1014"/>
                    <a:pt x="1465" y="907"/>
                    <a:pt x="1477" y="788"/>
                  </a:cubicBezTo>
                  <a:cubicBezTo>
                    <a:pt x="1477" y="752"/>
                    <a:pt x="1477" y="705"/>
                    <a:pt x="1465" y="657"/>
                  </a:cubicBezTo>
                  <a:lnTo>
                    <a:pt x="1465" y="645"/>
                  </a:lnTo>
                  <a:cubicBezTo>
                    <a:pt x="1417" y="312"/>
                    <a:pt x="1167" y="38"/>
                    <a:pt x="810" y="2"/>
                  </a:cubicBezTo>
                  <a:cubicBezTo>
                    <a:pt x="795" y="1"/>
                    <a:pt x="780" y="1"/>
                    <a:pt x="76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3" name="Google Shape;4193;p28"/>
            <p:cNvSpPr/>
            <p:nvPr/>
          </p:nvSpPr>
          <p:spPr>
            <a:xfrm>
              <a:off x="6607950" y="4033250"/>
              <a:ext cx="50925" cy="50550"/>
            </a:xfrm>
            <a:custGeom>
              <a:avLst/>
              <a:gdLst/>
              <a:ahLst/>
              <a:cxnLst/>
              <a:rect l="l" t="t" r="r" b="b"/>
              <a:pathLst>
                <a:path w="2037" h="2022" extrusionOk="0">
                  <a:moveTo>
                    <a:pt x="1019" y="1"/>
                  </a:moveTo>
                  <a:cubicBezTo>
                    <a:pt x="930" y="1"/>
                    <a:pt x="843" y="14"/>
                    <a:pt x="763" y="41"/>
                  </a:cubicBezTo>
                  <a:cubicBezTo>
                    <a:pt x="358" y="148"/>
                    <a:pt x="48" y="505"/>
                    <a:pt x="13" y="934"/>
                  </a:cubicBezTo>
                  <a:cubicBezTo>
                    <a:pt x="1" y="1124"/>
                    <a:pt x="25" y="1291"/>
                    <a:pt x="108" y="1458"/>
                  </a:cubicBezTo>
                  <a:cubicBezTo>
                    <a:pt x="179" y="1600"/>
                    <a:pt x="275" y="1720"/>
                    <a:pt x="394" y="1815"/>
                  </a:cubicBezTo>
                  <a:cubicBezTo>
                    <a:pt x="537" y="1934"/>
                    <a:pt x="727" y="2005"/>
                    <a:pt x="941" y="2017"/>
                  </a:cubicBezTo>
                  <a:cubicBezTo>
                    <a:pt x="969" y="2020"/>
                    <a:pt x="997" y="2021"/>
                    <a:pt x="1024" y="2021"/>
                  </a:cubicBezTo>
                  <a:cubicBezTo>
                    <a:pt x="1110" y="2021"/>
                    <a:pt x="1187" y="2006"/>
                    <a:pt x="1251" y="1970"/>
                  </a:cubicBezTo>
                  <a:cubicBezTo>
                    <a:pt x="1406" y="1946"/>
                    <a:pt x="1537" y="1874"/>
                    <a:pt x="1656" y="1779"/>
                  </a:cubicBezTo>
                  <a:cubicBezTo>
                    <a:pt x="1775" y="1696"/>
                    <a:pt x="1858" y="1589"/>
                    <a:pt x="1918" y="1470"/>
                  </a:cubicBezTo>
                  <a:cubicBezTo>
                    <a:pt x="1977" y="1350"/>
                    <a:pt x="2013" y="1219"/>
                    <a:pt x="2025" y="1077"/>
                  </a:cubicBezTo>
                  <a:cubicBezTo>
                    <a:pt x="2037" y="874"/>
                    <a:pt x="2001" y="660"/>
                    <a:pt x="1894" y="505"/>
                  </a:cubicBezTo>
                  <a:cubicBezTo>
                    <a:pt x="1799" y="362"/>
                    <a:pt x="1703" y="267"/>
                    <a:pt x="1584" y="172"/>
                  </a:cubicBezTo>
                  <a:cubicBezTo>
                    <a:pt x="1465" y="100"/>
                    <a:pt x="1346" y="53"/>
                    <a:pt x="1203" y="29"/>
                  </a:cubicBezTo>
                  <a:cubicBezTo>
                    <a:pt x="1179" y="29"/>
                    <a:pt x="1132" y="5"/>
                    <a:pt x="1108" y="5"/>
                  </a:cubicBezTo>
                  <a:cubicBezTo>
                    <a:pt x="1078" y="2"/>
                    <a:pt x="1049" y="1"/>
                    <a:pt x="1019"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4" name="Google Shape;4194;p28"/>
            <p:cNvSpPr/>
            <p:nvPr/>
          </p:nvSpPr>
          <p:spPr>
            <a:xfrm>
              <a:off x="6996400" y="4166875"/>
              <a:ext cx="36325" cy="36000"/>
            </a:xfrm>
            <a:custGeom>
              <a:avLst/>
              <a:gdLst/>
              <a:ahLst/>
              <a:cxnLst/>
              <a:rect l="l" t="t" r="r" b="b"/>
              <a:pathLst>
                <a:path w="1453" h="1440" extrusionOk="0">
                  <a:moveTo>
                    <a:pt x="733" y="1"/>
                  </a:moveTo>
                  <a:cubicBezTo>
                    <a:pt x="700" y="1"/>
                    <a:pt x="671" y="6"/>
                    <a:pt x="631" y="6"/>
                  </a:cubicBezTo>
                  <a:cubicBezTo>
                    <a:pt x="465" y="18"/>
                    <a:pt x="334" y="101"/>
                    <a:pt x="227" y="196"/>
                  </a:cubicBezTo>
                  <a:cubicBezTo>
                    <a:pt x="119" y="304"/>
                    <a:pt x="60" y="423"/>
                    <a:pt x="36" y="577"/>
                  </a:cubicBezTo>
                  <a:cubicBezTo>
                    <a:pt x="36" y="601"/>
                    <a:pt x="12" y="613"/>
                    <a:pt x="12" y="649"/>
                  </a:cubicBezTo>
                  <a:cubicBezTo>
                    <a:pt x="0" y="780"/>
                    <a:pt x="36" y="899"/>
                    <a:pt x="84" y="1030"/>
                  </a:cubicBezTo>
                  <a:cubicBezTo>
                    <a:pt x="191" y="1256"/>
                    <a:pt x="405" y="1423"/>
                    <a:pt x="667" y="1435"/>
                  </a:cubicBezTo>
                  <a:cubicBezTo>
                    <a:pt x="696" y="1438"/>
                    <a:pt x="724" y="1440"/>
                    <a:pt x="752" y="1440"/>
                  </a:cubicBezTo>
                  <a:cubicBezTo>
                    <a:pt x="1119" y="1440"/>
                    <a:pt x="1419" y="1156"/>
                    <a:pt x="1441" y="780"/>
                  </a:cubicBezTo>
                  <a:cubicBezTo>
                    <a:pt x="1453" y="399"/>
                    <a:pt x="1155" y="42"/>
                    <a:pt x="786" y="6"/>
                  </a:cubicBezTo>
                  <a:cubicBezTo>
                    <a:pt x="766" y="2"/>
                    <a:pt x="749" y="1"/>
                    <a:pt x="733"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5" name="Google Shape;4195;p28"/>
            <p:cNvSpPr/>
            <p:nvPr/>
          </p:nvSpPr>
          <p:spPr>
            <a:xfrm>
              <a:off x="6710350" y="4394000"/>
              <a:ext cx="37225" cy="35950"/>
            </a:xfrm>
            <a:custGeom>
              <a:avLst/>
              <a:gdLst/>
              <a:ahLst/>
              <a:cxnLst/>
              <a:rect l="l" t="t" r="r" b="b"/>
              <a:pathLst>
                <a:path w="1489" h="1438" extrusionOk="0">
                  <a:moveTo>
                    <a:pt x="737" y="0"/>
                  </a:moveTo>
                  <a:cubicBezTo>
                    <a:pt x="370" y="0"/>
                    <a:pt x="70" y="284"/>
                    <a:pt x="48" y="660"/>
                  </a:cubicBezTo>
                  <a:cubicBezTo>
                    <a:pt x="1" y="1053"/>
                    <a:pt x="298" y="1398"/>
                    <a:pt x="703" y="1434"/>
                  </a:cubicBezTo>
                  <a:cubicBezTo>
                    <a:pt x="724" y="1436"/>
                    <a:pt x="746" y="1437"/>
                    <a:pt x="767" y="1437"/>
                  </a:cubicBezTo>
                  <a:cubicBezTo>
                    <a:pt x="1133" y="1437"/>
                    <a:pt x="1443" y="1151"/>
                    <a:pt x="1477" y="779"/>
                  </a:cubicBezTo>
                  <a:cubicBezTo>
                    <a:pt x="1489" y="386"/>
                    <a:pt x="1203" y="41"/>
                    <a:pt x="822" y="5"/>
                  </a:cubicBezTo>
                  <a:cubicBezTo>
                    <a:pt x="793" y="2"/>
                    <a:pt x="765" y="0"/>
                    <a:pt x="737"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6" name="Google Shape;4196;p28"/>
            <p:cNvSpPr/>
            <p:nvPr/>
          </p:nvSpPr>
          <p:spPr>
            <a:xfrm>
              <a:off x="6609750" y="3484075"/>
              <a:ext cx="35725" cy="35675"/>
            </a:xfrm>
            <a:custGeom>
              <a:avLst/>
              <a:gdLst/>
              <a:ahLst/>
              <a:cxnLst/>
              <a:rect l="l" t="t" r="r" b="b"/>
              <a:pathLst>
                <a:path w="1429" h="1427" extrusionOk="0">
                  <a:moveTo>
                    <a:pt x="700" y="1"/>
                  </a:moveTo>
                  <a:cubicBezTo>
                    <a:pt x="418" y="1"/>
                    <a:pt x="158" y="184"/>
                    <a:pt x="60" y="458"/>
                  </a:cubicBezTo>
                  <a:cubicBezTo>
                    <a:pt x="48" y="517"/>
                    <a:pt x="24" y="577"/>
                    <a:pt x="24" y="648"/>
                  </a:cubicBezTo>
                  <a:cubicBezTo>
                    <a:pt x="0" y="755"/>
                    <a:pt x="36" y="850"/>
                    <a:pt x="60" y="958"/>
                  </a:cubicBezTo>
                  <a:cubicBezTo>
                    <a:pt x="84" y="993"/>
                    <a:pt x="84" y="1005"/>
                    <a:pt x="95" y="1041"/>
                  </a:cubicBezTo>
                  <a:cubicBezTo>
                    <a:pt x="155" y="1172"/>
                    <a:pt x="274" y="1279"/>
                    <a:pt x="405" y="1350"/>
                  </a:cubicBezTo>
                  <a:cubicBezTo>
                    <a:pt x="417" y="1362"/>
                    <a:pt x="453" y="1362"/>
                    <a:pt x="465" y="1374"/>
                  </a:cubicBezTo>
                  <a:cubicBezTo>
                    <a:pt x="524" y="1398"/>
                    <a:pt x="584" y="1422"/>
                    <a:pt x="655" y="1422"/>
                  </a:cubicBezTo>
                  <a:cubicBezTo>
                    <a:pt x="683" y="1425"/>
                    <a:pt x="710" y="1427"/>
                    <a:pt x="736" y="1427"/>
                  </a:cubicBezTo>
                  <a:cubicBezTo>
                    <a:pt x="799" y="1427"/>
                    <a:pt x="858" y="1418"/>
                    <a:pt x="917" y="1410"/>
                  </a:cubicBezTo>
                  <a:cubicBezTo>
                    <a:pt x="1036" y="1374"/>
                    <a:pt x="1155" y="1315"/>
                    <a:pt x="1227" y="1243"/>
                  </a:cubicBezTo>
                  <a:lnTo>
                    <a:pt x="1238" y="1231"/>
                  </a:lnTo>
                  <a:cubicBezTo>
                    <a:pt x="1346" y="1112"/>
                    <a:pt x="1417" y="958"/>
                    <a:pt x="1429" y="779"/>
                  </a:cubicBezTo>
                  <a:cubicBezTo>
                    <a:pt x="1429" y="684"/>
                    <a:pt x="1429" y="600"/>
                    <a:pt x="1405" y="517"/>
                  </a:cubicBezTo>
                  <a:cubicBezTo>
                    <a:pt x="1358" y="362"/>
                    <a:pt x="1262" y="231"/>
                    <a:pt x="1143" y="148"/>
                  </a:cubicBezTo>
                  <a:cubicBezTo>
                    <a:pt x="1048" y="65"/>
                    <a:pt x="917" y="29"/>
                    <a:pt x="774" y="5"/>
                  </a:cubicBezTo>
                  <a:cubicBezTo>
                    <a:pt x="749" y="2"/>
                    <a:pt x="724" y="1"/>
                    <a:pt x="70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7" name="Google Shape;4197;p28"/>
            <p:cNvSpPr/>
            <p:nvPr/>
          </p:nvSpPr>
          <p:spPr>
            <a:xfrm>
              <a:off x="7027050" y="3205875"/>
              <a:ext cx="8950" cy="31275"/>
            </a:xfrm>
            <a:custGeom>
              <a:avLst/>
              <a:gdLst/>
              <a:ahLst/>
              <a:cxnLst/>
              <a:rect l="l" t="t" r="r" b="b"/>
              <a:pathLst>
                <a:path w="358" h="1251" extrusionOk="0">
                  <a:moveTo>
                    <a:pt x="358" y="1"/>
                  </a:moveTo>
                  <a:cubicBezTo>
                    <a:pt x="334" y="25"/>
                    <a:pt x="310" y="36"/>
                    <a:pt x="298" y="48"/>
                  </a:cubicBezTo>
                  <a:cubicBezTo>
                    <a:pt x="132" y="167"/>
                    <a:pt x="13" y="346"/>
                    <a:pt x="1" y="572"/>
                  </a:cubicBezTo>
                  <a:cubicBezTo>
                    <a:pt x="1" y="656"/>
                    <a:pt x="1" y="751"/>
                    <a:pt x="25" y="834"/>
                  </a:cubicBezTo>
                  <a:cubicBezTo>
                    <a:pt x="72" y="989"/>
                    <a:pt x="179" y="1108"/>
                    <a:pt x="275" y="1215"/>
                  </a:cubicBezTo>
                  <a:cubicBezTo>
                    <a:pt x="310" y="1227"/>
                    <a:pt x="322" y="1239"/>
                    <a:pt x="358" y="1251"/>
                  </a:cubicBezTo>
                  <a:lnTo>
                    <a:pt x="358" y="1"/>
                  </a:ln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8" name="Google Shape;4198;p28"/>
            <p:cNvSpPr/>
            <p:nvPr/>
          </p:nvSpPr>
          <p:spPr>
            <a:xfrm>
              <a:off x="6923175" y="1659900"/>
              <a:ext cx="35750" cy="35150"/>
            </a:xfrm>
            <a:custGeom>
              <a:avLst/>
              <a:gdLst/>
              <a:ahLst/>
              <a:cxnLst/>
              <a:rect l="l" t="t" r="r" b="b"/>
              <a:pathLst>
                <a:path w="1430" h="1406" extrusionOk="0">
                  <a:moveTo>
                    <a:pt x="681" y="1"/>
                  </a:moveTo>
                  <a:cubicBezTo>
                    <a:pt x="607" y="1"/>
                    <a:pt x="536" y="18"/>
                    <a:pt x="477" y="35"/>
                  </a:cubicBezTo>
                  <a:cubicBezTo>
                    <a:pt x="227" y="130"/>
                    <a:pt x="24" y="344"/>
                    <a:pt x="12" y="642"/>
                  </a:cubicBezTo>
                  <a:cubicBezTo>
                    <a:pt x="0" y="844"/>
                    <a:pt x="60" y="1035"/>
                    <a:pt x="179" y="1166"/>
                  </a:cubicBezTo>
                  <a:cubicBezTo>
                    <a:pt x="262" y="1285"/>
                    <a:pt x="405" y="1356"/>
                    <a:pt x="548" y="1392"/>
                  </a:cubicBezTo>
                  <a:cubicBezTo>
                    <a:pt x="584" y="1392"/>
                    <a:pt x="608" y="1404"/>
                    <a:pt x="655" y="1404"/>
                  </a:cubicBezTo>
                  <a:cubicBezTo>
                    <a:pt x="677" y="1405"/>
                    <a:pt x="698" y="1406"/>
                    <a:pt x="720" y="1406"/>
                  </a:cubicBezTo>
                  <a:cubicBezTo>
                    <a:pt x="874" y="1406"/>
                    <a:pt x="1016" y="1367"/>
                    <a:pt x="1132" y="1273"/>
                  </a:cubicBezTo>
                  <a:cubicBezTo>
                    <a:pt x="1263" y="1178"/>
                    <a:pt x="1370" y="1023"/>
                    <a:pt x="1394" y="844"/>
                  </a:cubicBezTo>
                  <a:cubicBezTo>
                    <a:pt x="1394" y="820"/>
                    <a:pt x="1417" y="797"/>
                    <a:pt x="1417" y="761"/>
                  </a:cubicBezTo>
                  <a:cubicBezTo>
                    <a:pt x="1429" y="546"/>
                    <a:pt x="1334" y="332"/>
                    <a:pt x="1191" y="189"/>
                  </a:cubicBezTo>
                  <a:cubicBezTo>
                    <a:pt x="1132" y="130"/>
                    <a:pt x="1060" y="82"/>
                    <a:pt x="977" y="46"/>
                  </a:cubicBezTo>
                  <a:cubicBezTo>
                    <a:pt x="917" y="35"/>
                    <a:pt x="846" y="11"/>
                    <a:pt x="774" y="11"/>
                  </a:cubicBezTo>
                  <a:cubicBezTo>
                    <a:pt x="743" y="4"/>
                    <a:pt x="712" y="1"/>
                    <a:pt x="681"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9" name="Google Shape;4199;p28"/>
            <p:cNvSpPr/>
            <p:nvPr/>
          </p:nvSpPr>
          <p:spPr>
            <a:xfrm>
              <a:off x="6526400" y="2260750"/>
              <a:ext cx="36625" cy="35900"/>
            </a:xfrm>
            <a:custGeom>
              <a:avLst/>
              <a:gdLst/>
              <a:ahLst/>
              <a:cxnLst/>
              <a:rect l="l" t="t" r="r" b="b"/>
              <a:pathLst>
                <a:path w="1465" h="1436" extrusionOk="0">
                  <a:moveTo>
                    <a:pt x="756" y="1"/>
                  </a:moveTo>
                  <a:cubicBezTo>
                    <a:pt x="382" y="1"/>
                    <a:pt x="82" y="287"/>
                    <a:pt x="48" y="658"/>
                  </a:cubicBezTo>
                  <a:cubicBezTo>
                    <a:pt x="0" y="1063"/>
                    <a:pt x="298" y="1408"/>
                    <a:pt x="703" y="1432"/>
                  </a:cubicBezTo>
                  <a:cubicBezTo>
                    <a:pt x="727" y="1435"/>
                    <a:pt x="751" y="1436"/>
                    <a:pt x="775" y="1436"/>
                  </a:cubicBezTo>
                  <a:cubicBezTo>
                    <a:pt x="986" y="1436"/>
                    <a:pt x="1182" y="1343"/>
                    <a:pt x="1310" y="1182"/>
                  </a:cubicBezTo>
                  <a:cubicBezTo>
                    <a:pt x="1405" y="1075"/>
                    <a:pt x="1465" y="944"/>
                    <a:pt x="1465" y="765"/>
                  </a:cubicBezTo>
                  <a:lnTo>
                    <a:pt x="1465" y="754"/>
                  </a:lnTo>
                  <a:lnTo>
                    <a:pt x="1465" y="682"/>
                  </a:lnTo>
                  <a:cubicBezTo>
                    <a:pt x="1453" y="515"/>
                    <a:pt x="1393" y="384"/>
                    <a:pt x="1298" y="265"/>
                  </a:cubicBezTo>
                  <a:cubicBezTo>
                    <a:pt x="1179" y="123"/>
                    <a:pt x="1012" y="27"/>
                    <a:pt x="822" y="3"/>
                  </a:cubicBezTo>
                  <a:cubicBezTo>
                    <a:pt x="800" y="2"/>
                    <a:pt x="778" y="1"/>
                    <a:pt x="756"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0" name="Google Shape;4200;p28"/>
            <p:cNvSpPr/>
            <p:nvPr/>
          </p:nvSpPr>
          <p:spPr>
            <a:xfrm>
              <a:off x="5728375" y="4421425"/>
              <a:ext cx="51825" cy="50475"/>
            </a:xfrm>
            <a:custGeom>
              <a:avLst/>
              <a:gdLst/>
              <a:ahLst/>
              <a:cxnLst/>
              <a:rect l="l" t="t" r="r" b="b"/>
              <a:pathLst>
                <a:path w="2073" h="2019" extrusionOk="0">
                  <a:moveTo>
                    <a:pt x="1045" y="0"/>
                  </a:moveTo>
                  <a:cubicBezTo>
                    <a:pt x="521" y="0"/>
                    <a:pt x="71" y="402"/>
                    <a:pt x="48" y="932"/>
                  </a:cubicBezTo>
                  <a:cubicBezTo>
                    <a:pt x="1" y="1492"/>
                    <a:pt x="418" y="1980"/>
                    <a:pt x="965" y="2016"/>
                  </a:cubicBezTo>
                  <a:cubicBezTo>
                    <a:pt x="992" y="2018"/>
                    <a:pt x="1019" y="2019"/>
                    <a:pt x="1046" y="2019"/>
                  </a:cubicBezTo>
                  <a:cubicBezTo>
                    <a:pt x="1333" y="2019"/>
                    <a:pt x="1579" y="1903"/>
                    <a:pt x="1775" y="1718"/>
                  </a:cubicBezTo>
                  <a:cubicBezTo>
                    <a:pt x="1870" y="1611"/>
                    <a:pt x="1965" y="1480"/>
                    <a:pt x="2013" y="1325"/>
                  </a:cubicBezTo>
                  <a:cubicBezTo>
                    <a:pt x="2037" y="1266"/>
                    <a:pt x="2037" y="1194"/>
                    <a:pt x="2061" y="1135"/>
                  </a:cubicBezTo>
                  <a:lnTo>
                    <a:pt x="2061" y="1123"/>
                  </a:lnTo>
                  <a:lnTo>
                    <a:pt x="2061" y="1075"/>
                  </a:lnTo>
                  <a:cubicBezTo>
                    <a:pt x="2072" y="944"/>
                    <a:pt x="2061" y="813"/>
                    <a:pt x="2013" y="671"/>
                  </a:cubicBezTo>
                  <a:cubicBezTo>
                    <a:pt x="1977" y="599"/>
                    <a:pt x="1942" y="528"/>
                    <a:pt x="1894" y="456"/>
                  </a:cubicBezTo>
                  <a:cubicBezTo>
                    <a:pt x="1822" y="337"/>
                    <a:pt x="1703" y="218"/>
                    <a:pt x="1561" y="135"/>
                  </a:cubicBezTo>
                  <a:cubicBezTo>
                    <a:pt x="1430" y="63"/>
                    <a:pt x="1275" y="16"/>
                    <a:pt x="1132" y="4"/>
                  </a:cubicBezTo>
                  <a:cubicBezTo>
                    <a:pt x="1103" y="1"/>
                    <a:pt x="1074" y="0"/>
                    <a:pt x="1045"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1" name="Google Shape;4201;p28"/>
            <p:cNvSpPr/>
            <p:nvPr/>
          </p:nvSpPr>
          <p:spPr>
            <a:xfrm>
              <a:off x="6710950" y="4235475"/>
              <a:ext cx="20850" cy="20600"/>
            </a:xfrm>
            <a:custGeom>
              <a:avLst/>
              <a:gdLst/>
              <a:ahLst/>
              <a:cxnLst/>
              <a:rect l="l" t="t" r="r" b="b"/>
              <a:pathLst>
                <a:path w="834" h="824" extrusionOk="0">
                  <a:moveTo>
                    <a:pt x="405" y="0"/>
                  </a:moveTo>
                  <a:cubicBezTo>
                    <a:pt x="203" y="0"/>
                    <a:pt x="24" y="155"/>
                    <a:pt x="0" y="369"/>
                  </a:cubicBezTo>
                  <a:lnTo>
                    <a:pt x="0" y="417"/>
                  </a:lnTo>
                  <a:cubicBezTo>
                    <a:pt x="24" y="608"/>
                    <a:pt x="143" y="762"/>
                    <a:pt x="322" y="810"/>
                  </a:cubicBezTo>
                  <a:cubicBezTo>
                    <a:pt x="334" y="822"/>
                    <a:pt x="358" y="822"/>
                    <a:pt x="381" y="822"/>
                  </a:cubicBezTo>
                  <a:cubicBezTo>
                    <a:pt x="394" y="823"/>
                    <a:pt x="406" y="824"/>
                    <a:pt x="418" y="824"/>
                  </a:cubicBezTo>
                  <a:cubicBezTo>
                    <a:pt x="520" y="824"/>
                    <a:pt x="604" y="780"/>
                    <a:pt x="679" y="727"/>
                  </a:cubicBezTo>
                  <a:cubicBezTo>
                    <a:pt x="703" y="703"/>
                    <a:pt x="739" y="667"/>
                    <a:pt x="750" y="643"/>
                  </a:cubicBezTo>
                  <a:cubicBezTo>
                    <a:pt x="798" y="584"/>
                    <a:pt x="822" y="524"/>
                    <a:pt x="822" y="453"/>
                  </a:cubicBezTo>
                  <a:cubicBezTo>
                    <a:pt x="834" y="227"/>
                    <a:pt x="679" y="36"/>
                    <a:pt x="453"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2" name="Google Shape;4202;p28"/>
            <p:cNvSpPr/>
            <p:nvPr/>
          </p:nvSpPr>
          <p:spPr>
            <a:xfrm>
              <a:off x="6828225" y="3855375"/>
              <a:ext cx="21150" cy="20450"/>
            </a:xfrm>
            <a:custGeom>
              <a:avLst/>
              <a:gdLst/>
              <a:ahLst/>
              <a:cxnLst/>
              <a:rect l="l" t="t" r="r" b="b"/>
              <a:pathLst>
                <a:path w="846" h="818" extrusionOk="0">
                  <a:moveTo>
                    <a:pt x="465" y="0"/>
                  </a:moveTo>
                  <a:cubicBezTo>
                    <a:pt x="393" y="0"/>
                    <a:pt x="334" y="12"/>
                    <a:pt x="274" y="24"/>
                  </a:cubicBezTo>
                  <a:lnTo>
                    <a:pt x="250" y="24"/>
                  </a:lnTo>
                  <a:cubicBezTo>
                    <a:pt x="119" y="83"/>
                    <a:pt x="36" y="203"/>
                    <a:pt x="12" y="369"/>
                  </a:cubicBezTo>
                  <a:cubicBezTo>
                    <a:pt x="0" y="429"/>
                    <a:pt x="12" y="488"/>
                    <a:pt x="36" y="536"/>
                  </a:cubicBezTo>
                  <a:cubicBezTo>
                    <a:pt x="60" y="595"/>
                    <a:pt x="96" y="631"/>
                    <a:pt x="119" y="679"/>
                  </a:cubicBezTo>
                  <a:cubicBezTo>
                    <a:pt x="191" y="774"/>
                    <a:pt x="286" y="810"/>
                    <a:pt x="369" y="810"/>
                  </a:cubicBezTo>
                  <a:cubicBezTo>
                    <a:pt x="392" y="815"/>
                    <a:pt x="415" y="817"/>
                    <a:pt x="438" y="817"/>
                  </a:cubicBezTo>
                  <a:cubicBezTo>
                    <a:pt x="521" y="817"/>
                    <a:pt x="599" y="785"/>
                    <a:pt x="655" y="738"/>
                  </a:cubicBezTo>
                  <a:cubicBezTo>
                    <a:pt x="762" y="679"/>
                    <a:pt x="822" y="572"/>
                    <a:pt x="834" y="441"/>
                  </a:cubicBezTo>
                  <a:cubicBezTo>
                    <a:pt x="846" y="357"/>
                    <a:pt x="822" y="250"/>
                    <a:pt x="762" y="179"/>
                  </a:cubicBezTo>
                  <a:cubicBezTo>
                    <a:pt x="703" y="72"/>
                    <a:pt x="596" y="12"/>
                    <a:pt x="465"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3" name="Google Shape;4203;p28"/>
            <p:cNvSpPr/>
            <p:nvPr/>
          </p:nvSpPr>
          <p:spPr>
            <a:xfrm>
              <a:off x="6930325" y="4028600"/>
              <a:ext cx="21450" cy="20575"/>
            </a:xfrm>
            <a:custGeom>
              <a:avLst/>
              <a:gdLst/>
              <a:ahLst/>
              <a:cxnLst/>
              <a:rect l="l" t="t" r="r" b="b"/>
              <a:pathLst>
                <a:path w="858" h="823" extrusionOk="0">
                  <a:moveTo>
                    <a:pt x="476" y="1"/>
                  </a:moveTo>
                  <a:cubicBezTo>
                    <a:pt x="357" y="1"/>
                    <a:pt x="250" y="36"/>
                    <a:pt x="179" y="96"/>
                  </a:cubicBezTo>
                  <a:cubicBezTo>
                    <a:pt x="84" y="155"/>
                    <a:pt x="24" y="251"/>
                    <a:pt x="12" y="370"/>
                  </a:cubicBezTo>
                  <a:cubicBezTo>
                    <a:pt x="0" y="608"/>
                    <a:pt x="143" y="810"/>
                    <a:pt x="381" y="822"/>
                  </a:cubicBezTo>
                  <a:cubicBezTo>
                    <a:pt x="453" y="822"/>
                    <a:pt x="512" y="810"/>
                    <a:pt x="572" y="786"/>
                  </a:cubicBezTo>
                  <a:cubicBezTo>
                    <a:pt x="727" y="751"/>
                    <a:pt x="834" y="608"/>
                    <a:pt x="846" y="453"/>
                  </a:cubicBezTo>
                  <a:cubicBezTo>
                    <a:pt x="857" y="215"/>
                    <a:pt x="679" y="12"/>
                    <a:pt x="476"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4" name="Google Shape;4204;p28"/>
            <p:cNvSpPr/>
            <p:nvPr/>
          </p:nvSpPr>
          <p:spPr>
            <a:xfrm>
              <a:off x="6984800" y="3178775"/>
              <a:ext cx="21450" cy="20600"/>
            </a:xfrm>
            <a:custGeom>
              <a:avLst/>
              <a:gdLst/>
              <a:ahLst/>
              <a:cxnLst/>
              <a:rect l="l" t="t" r="r" b="b"/>
              <a:pathLst>
                <a:path w="858" h="824" extrusionOk="0">
                  <a:moveTo>
                    <a:pt x="440" y="1"/>
                  </a:moveTo>
                  <a:cubicBezTo>
                    <a:pt x="225" y="1"/>
                    <a:pt x="47" y="152"/>
                    <a:pt x="24" y="370"/>
                  </a:cubicBezTo>
                  <a:cubicBezTo>
                    <a:pt x="0" y="608"/>
                    <a:pt x="155" y="799"/>
                    <a:pt x="393" y="823"/>
                  </a:cubicBezTo>
                  <a:cubicBezTo>
                    <a:pt x="402" y="823"/>
                    <a:pt x="411" y="823"/>
                    <a:pt x="420" y="823"/>
                  </a:cubicBezTo>
                  <a:cubicBezTo>
                    <a:pt x="646" y="823"/>
                    <a:pt x="822" y="682"/>
                    <a:pt x="834" y="442"/>
                  </a:cubicBezTo>
                  <a:cubicBezTo>
                    <a:pt x="857" y="204"/>
                    <a:pt x="703" y="13"/>
                    <a:pt x="464" y="1"/>
                  </a:cubicBezTo>
                  <a:cubicBezTo>
                    <a:pt x="456" y="1"/>
                    <a:pt x="448" y="1"/>
                    <a:pt x="44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5" name="Google Shape;4205;p28"/>
            <p:cNvSpPr/>
            <p:nvPr/>
          </p:nvSpPr>
          <p:spPr>
            <a:xfrm>
              <a:off x="6950250" y="2089625"/>
              <a:ext cx="20875" cy="20600"/>
            </a:xfrm>
            <a:custGeom>
              <a:avLst/>
              <a:gdLst/>
              <a:ahLst/>
              <a:cxnLst/>
              <a:rect l="l" t="t" r="r" b="b"/>
              <a:pathLst>
                <a:path w="835" h="824" extrusionOk="0">
                  <a:moveTo>
                    <a:pt x="410" y="1"/>
                  </a:moveTo>
                  <a:cubicBezTo>
                    <a:pt x="287" y="1"/>
                    <a:pt x="183" y="47"/>
                    <a:pt x="108" y="121"/>
                  </a:cubicBezTo>
                  <a:cubicBezTo>
                    <a:pt x="49" y="205"/>
                    <a:pt x="1" y="276"/>
                    <a:pt x="1" y="383"/>
                  </a:cubicBezTo>
                  <a:lnTo>
                    <a:pt x="1" y="419"/>
                  </a:lnTo>
                  <a:cubicBezTo>
                    <a:pt x="1" y="574"/>
                    <a:pt x="72" y="693"/>
                    <a:pt x="191" y="764"/>
                  </a:cubicBezTo>
                  <a:cubicBezTo>
                    <a:pt x="239" y="800"/>
                    <a:pt x="299" y="824"/>
                    <a:pt x="370" y="824"/>
                  </a:cubicBezTo>
                  <a:cubicBezTo>
                    <a:pt x="441" y="824"/>
                    <a:pt x="525" y="812"/>
                    <a:pt x="584" y="776"/>
                  </a:cubicBezTo>
                  <a:cubicBezTo>
                    <a:pt x="692" y="741"/>
                    <a:pt x="751" y="657"/>
                    <a:pt x="787" y="574"/>
                  </a:cubicBezTo>
                  <a:cubicBezTo>
                    <a:pt x="811" y="538"/>
                    <a:pt x="822" y="502"/>
                    <a:pt x="822" y="455"/>
                  </a:cubicBezTo>
                  <a:cubicBezTo>
                    <a:pt x="834" y="324"/>
                    <a:pt x="787" y="217"/>
                    <a:pt x="703" y="121"/>
                  </a:cubicBezTo>
                  <a:cubicBezTo>
                    <a:pt x="656" y="98"/>
                    <a:pt x="608" y="50"/>
                    <a:pt x="549" y="38"/>
                  </a:cubicBezTo>
                  <a:cubicBezTo>
                    <a:pt x="525" y="26"/>
                    <a:pt x="489" y="2"/>
                    <a:pt x="453" y="2"/>
                  </a:cubicBezTo>
                  <a:cubicBezTo>
                    <a:pt x="439" y="1"/>
                    <a:pt x="424" y="1"/>
                    <a:pt x="41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6" name="Google Shape;4206;p28"/>
            <p:cNvSpPr/>
            <p:nvPr/>
          </p:nvSpPr>
          <p:spPr>
            <a:xfrm>
              <a:off x="6882700" y="3304975"/>
              <a:ext cx="21450" cy="20600"/>
            </a:xfrm>
            <a:custGeom>
              <a:avLst/>
              <a:gdLst/>
              <a:ahLst/>
              <a:cxnLst/>
              <a:rect l="l" t="t" r="r" b="b"/>
              <a:pathLst>
                <a:path w="858" h="824" extrusionOk="0">
                  <a:moveTo>
                    <a:pt x="425" y="1"/>
                  </a:moveTo>
                  <a:cubicBezTo>
                    <a:pt x="200" y="1"/>
                    <a:pt x="24" y="142"/>
                    <a:pt x="12" y="371"/>
                  </a:cubicBezTo>
                  <a:cubicBezTo>
                    <a:pt x="0" y="490"/>
                    <a:pt x="36" y="597"/>
                    <a:pt x="119" y="680"/>
                  </a:cubicBezTo>
                  <a:cubicBezTo>
                    <a:pt x="179" y="764"/>
                    <a:pt x="274" y="799"/>
                    <a:pt x="381" y="823"/>
                  </a:cubicBezTo>
                  <a:cubicBezTo>
                    <a:pt x="391" y="824"/>
                    <a:pt x="400" y="824"/>
                    <a:pt x="410" y="824"/>
                  </a:cubicBezTo>
                  <a:cubicBezTo>
                    <a:pt x="623" y="824"/>
                    <a:pt x="799" y="694"/>
                    <a:pt x="834" y="478"/>
                  </a:cubicBezTo>
                  <a:lnTo>
                    <a:pt x="834" y="442"/>
                  </a:lnTo>
                  <a:cubicBezTo>
                    <a:pt x="857" y="252"/>
                    <a:pt x="727" y="61"/>
                    <a:pt x="512" y="13"/>
                  </a:cubicBezTo>
                  <a:cubicBezTo>
                    <a:pt x="500" y="2"/>
                    <a:pt x="476" y="2"/>
                    <a:pt x="453" y="2"/>
                  </a:cubicBezTo>
                  <a:cubicBezTo>
                    <a:pt x="443" y="1"/>
                    <a:pt x="434" y="1"/>
                    <a:pt x="42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7" name="Google Shape;4207;p28"/>
            <p:cNvSpPr/>
            <p:nvPr/>
          </p:nvSpPr>
          <p:spPr>
            <a:xfrm>
              <a:off x="6801125" y="3180575"/>
              <a:ext cx="21475" cy="20600"/>
            </a:xfrm>
            <a:custGeom>
              <a:avLst/>
              <a:gdLst/>
              <a:ahLst/>
              <a:cxnLst/>
              <a:rect l="l" t="t" r="r" b="b"/>
              <a:pathLst>
                <a:path w="859" h="824" extrusionOk="0">
                  <a:moveTo>
                    <a:pt x="418" y="1"/>
                  </a:moveTo>
                  <a:cubicBezTo>
                    <a:pt x="203" y="1"/>
                    <a:pt x="25" y="155"/>
                    <a:pt x="13" y="370"/>
                  </a:cubicBezTo>
                  <a:cubicBezTo>
                    <a:pt x="1" y="620"/>
                    <a:pt x="144" y="810"/>
                    <a:pt x="382" y="822"/>
                  </a:cubicBezTo>
                  <a:cubicBezTo>
                    <a:pt x="392" y="823"/>
                    <a:pt x="402" y="823"/>
                    <a:pt x="412" y="823"/>
                  </a:cubicBezTo>
                  <a:cubicBezTo>
                    <a:pt x="579" y="823"/>
                    <a:pt x="731" y="730"/>
                    <a:pt x="799" y="572"/>
                  </a:cubicBezTo>
                  <a:cubicBezTo>
                    <a:pt x="822" y="536"/>
                    <a:pt x="834" y="489"/>
                    <a:pt x="834" y="453"/>
                  </a:cubicBezTo>
                  <a:cubicBezTo>
                    <a:pt x="858" y="227"/>
                    <a:pt x="703" y="25"/>
                    <a:pt x="46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208" name="Google Shape;4208;p28"/>
          <p:cNvSpPr/>
          <p:nvPr/>
        </p:nvSpPr>
        <p:spPr>
          <a:xfrm>
            <a:off x="0" y="4845825"/>
            <a:ext cx="9144000" cy="2976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1">
  <p:cSld name="CUSTOM_9_1">
    <p:spTree>
      <p:nvGrpSpPr>
        <p:cNvPr id="1" name="Shape 4209"/>
        <p:cNvGrpSpPr/>
        <p:nvPr/>
      </p:nvGrpSpPr>
      <p:grpSpPr>
        <a:xfrm>
          <a:off x="0" y="0"/>
          <a:ext cx="0" cy="0"/>
          <a:chOff x="0" y="0"/>
          <a:chExt cx="0" cy="0"/>
        </a:xfrm>
      </p:grpSpPr>
      <p:grpSp>
        <p:nvGrpSpPr>
          <p:cNvPr id="4210" name="Google Shape;4210;p29"/>
          <p:cNvGrpSpPr/>
          <p:nvPr/>
        </p:nvGrpSpPr>
        <p:grpSpPr>
          <a:xfrm>
            <a:off x="-4" y="-2"/>
            <a:ext cx="1262493" cy="697985"/>
            <a:chOff x="3729625" y="3808325"/>
            <a:chExt cx="470325" cy="260025"/>
          </a:xfrm>
        </p:grpSpPr>
        <p:sp>
          <p:nvSpPr>
            <p:cNvPr id="4211" name="Google Shape;4211;p29"/>
            <p:cNvSpPr/>
            <p:nvPr/>
          </p:nvSpPr>
          <p:spPr>
            <a:xfrm>
              <a:off x="4184725" y="3808325"/>
              <a:ext cx="15225" cy="20575"/>
            </a:xfrm>
            <a:custGeom>
              <a:avLst/>
              <a:gdLst/>
              <a:ahLst/>
              <a:cxnLst/>
              <a:rect l="l" t="t" r="r" b="b"/>
              <a:pathLst>
                <a:path w="609" h="823" extrusionOk="0">
                  <a:moveTo>
                    <a:pt x="346" y="1"/>
                  </a:moveTo>
                  <a:lnTo>
                    <a:pt x="1" y="727"/>
                  </a:lnTo>
                  <a:lnTo>
                    <a:pt x="227" y="822"/>
                  </a:lnTo>
                  <a:lnTo>
                    <a:pt x="608"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2" name="Google Shape;4212;p29"/>
            <p:cNvSpPr/>
            <p:nvPr/>
          </p:nvSpPr>
          <p:spPr>
            <a:xfrm>
              <a:off x="4053475" y="3877975"/>
              <a:ext cx="325" cy="25"/>
            </a:xfrm>
            <a:custGeom>
              <a:avLst/>
              <a:gdLst/>
              <a:ahLst/>
              <a:cxnLst/>
              <a:rect l="l" t="t" r="r" b="b"/>
              <a:pathLst>
                <a:path w="13" h="1" extrusionOk="0">
                  <a:moveTo>
                    <a:pt x="12" y="1"/>
                  </a:move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3" name="Google Shape;4213;p29"/>
            <p:cNvSpPr/>
            <p:nvPr/>
          </p:nvSpPr>
          <p:spPr>
            <a:xfrm>
              <a:off x="4054075" y="3877975"/>
              <a:ext cx="325" cy="25"/>
            </a:xfrm>
            <a:custGeom>
              <a:avLst/>
              <a:gdLst/>
              <a:ahLst/>
              <a:cxnLst/>
              <a:rect l="l" t="t" r="r" b="b"/>
              <a:pathLst>
                <a:path w="13" h="1" extrusionOk="0">
                  <a:moveTo>
                    <a:pt x="12" y="1"/>
                  </a:move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4" name="Google Shape;4214;p29"/>
            <p:cNvSpPr/>
            <p:nvPr/>
          </p:nvSpPr>
          <p:spPr>
            <a:xfrm>
              <a:off x="4052575" y="3877975"/>
              <a:ext cx="25" cy="25"/>
            </a:xfrm>
            <a:custGeom>
              <a:avLst/>
              <a:gdLst/>
              <a:ahLst/>
              <a:cxnLst/>
              <a:rect l="l" t="t" r="r" b="b"/>
              <a:pathLst>
                <a:path w="1" h="1" extrusionOk="0">
                  <a:moveTo>
                    <a:pt x="1" y="1"/>
                  </a:move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5" name="Google Shape;4215;p29"/>
            <p:cNvSpPr/>
            <p:nvPr/>
          </p:nvSpPr>
          <p:spPr>
            <a:xfrm>
              <a:off x="4052575" y="3877975"/>
              <a:ext cx="925" cy="25"/>
            </a:xfrm>
            <a:custGeom>
              <a:avLst/>
              <a:gdLst/>
              <a:ahLst/>
              <a:cxnLst/>
              <a:rect l="l" t="t" r="r" b="b"/>
              <a:pathLst>
                <a:path w="37" h="1" extrusionOk="0">
                  <a:moveTo>
                    <a:pt x="36" y="1"/>
                  </a:move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6" name="Google Shape;4216;p29"/>
            <p:cNvSpPr/>
            <p:nvPr/>
          </p:nvSpPr>
          <p:spPr>
            <a:xfrm>
              <a:off x="4052875" y="3817575"/>
              <a:ext cx="75325" cy="60150"/>
            </a:xfrm>
            <a:custGeom>
              <a:avLst/>
              <a:gdLst/>
              <a:ahLst/>
              <a:cxnLst/>
              <a:rect l="l" t="t" r="r" b="b"/>
              <a:pathLst>
                <a:path w="3013" h="2406" extrusionOk="0">
                  <a:moveTo>
                    <a:pt x="2870" y="0"/>
                  </a:moveTo>
                  <a:lnTo>
                    <a:pt x="1" y="2179"/>
                  </a:lnTo>
                  <a:lnTo>
                    <a:pt x="60" y="2191"/>
                  </a:lnTo>
                  <a:cubicBezTo>
                    <a:pt x="120" y="2203"/>
                    <a:pt x="155" y="2286"/>
                    <a:pt x="143" y="2346"/>
                  </a:cubicBezTo>
                  <a:cubicBezTo>
                    <a:pt x="120" y="2369"/>
                    <a:pt x="108" y="2381"/>
                    <a:pt x="96" y="2405"/>
                  </a:cubicBezTo>
                  <a:lnTo>
                    <a:pt x="3013" y="202"/>
                  </a:lnTo>
                  <a:cubicBezTo>
                    <a:pt x="2953" y="143"/>
                    <a:pt x="2906" y="83"/>
                    <a:pt x="287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7" name="Google Shape;4217;p29"/>
            <p:cNvSpPr/>
            <p:nvPr/>
          </p:nvSpPr>
          <p:spPr>
            <a:xfrm>
              <a:off x="4054375" y="3877700"/>
              <a:ext cx="900" cy="300"/>
            </a:xfrm>
            <a:custGeom>
              <a:avLst/>
              <a:gdLst/>
              <a:ahLst/>
              <a:cxnLst/>
              <a:rect l="l" t="t" r="r" b="b"/>
              <a:pathLst>
                <a:path w="36" h="12" extrusionOk="0">
                  <a:moveTo>
                    <a:pt x="36" y="0"/>
                  </a:moveTo>
                  <a:cubicBezTo>
                    <a:pt x="36" y="0"/>
                    <a:pt x="24" y="0"/>
                    <a:pt x="0" y="12"/>
                  </a:cubicBezTo>
                  <a:cubicBezTo>
                    <a:pt x="24" y="12"/>
                    <a:pt x="36" y="0"/>
                    <a:pt x="36"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8" name="Google Shape;4218;p29"/>
            <p:cNvSpPr/>
            <p:nvPr/>
          </p:nvSpPr>
          <p:spPr>
            <a:xfrm>
              <a:off x="3913575" y="3827100"/>
              <a:ext cx="143200" cy="50900"/>
            </a:xfrm>
            <a:custGeom>
              <a:avLst/>
              <a:gdLst/>
              <a:ahLst/>
              <a:cxnLst/>
              <a:rect l="l" t="t" r="r" b="b"/>
              <a:pathLst>
                <a:path w="5728" h="2036" extrusionOk="0">
                  <a:moveTo>
                    <a:pt x="12" y="0"/>
                  </a:moveTo>
                  <a:lnTo>
                    <a:pt x="12" y="0"/>
                  </a:lnTo>
                  <a:cubicBezTo>
                    <a:pt x="24" y="12"/>
                    <a:pt x="24" y="24"/>
                    <a:pt x="36" y="60"/>
                  </a:cubicBezTo>
                  <a:cubicBezTo>
                    <a:pt x="60" y="131"/>
                    <a:pt x="36" y="191"/>
                    <a:pt x="0" y="238"/>
                  </a:cubicBezTo>
                  <a:lnTo>
                    <a:pt x="5561" y="2036"/>
                  </a:lnTo>
                  <a:lnTo>
                    <a:pt x="5644" y="2036"/>
                  </a:lnTo>
                  <a:cubicBezTo>
                    <a:pt x="5668" y="2036"/>
                    <a:pt x="5668" y="2024"/>
                    <a:pt x="5680" y="2024"/>
                  </a:cubicBezTo>
                  <a:cubicBezTo>
                    <a:pt x="5692" y="2000"/>
                    <a:pt x="5703" y="1988"/>
                    <a:pt x="5727" y="1965"/>
                  </a:cubicBezTo>
                  <a:cubicBezTo>
                    <a:pt x="5727" y="1905"/>
                    <a:pt x="5692" y="1822"/>
                    <a:pt x="5632" y="1810"/>
                  </a:cubicBezTo>
                  <a:lnTo>
                    <a:pt x="5573" y="1798"/>
                  </a:lnTo>
                  <a:lnTo>
                    <a:pt x="1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9" name="Google Shape;4219;p29"/>
            <p:cNvSpPr/>
            <p:nvPr/>
          </p:nvSpPr>
          <p:spPr>
            <a:xfrm>
              <a:off x="4141275" y="3808325"/>
              <a:ext cx="5975" cy="2725"/>
            </a:xfrm>
            <a:custGeom>
              <a:avLst/>
              <a:gdLst/>
              <a:ahLst/>
              <a:cxnLst/>
              <a:rect l="l" t="t" r="r" b="b"/>
              <a:pathLst>
                <a:path w="239" h="109" extrusionOk="0">
                  <a:moveTo>
                    <a:pt x="1" y="1"/>
                  </a:moveTo>
                  <a:lnTo>
                    <a:pt x="1" y="13"/>
                  </a:lnTo>
                  <a:lnTo>
                    <a:pt x="10" y="13"/>
                  </a:lnTo>
                  <a:cubicBezTo>
                    <a:pt x="7" y="8"/>
                    <a:pt x="4" y="4"/>
                    <a:pt x="1" y="1"/>
                  </a:cubicBezTo>
                  <a:close/>
                  <a:moveTo>
                    <a:pt x="10" y="13"/>
                  </a:moveTo>
                  <a:lnTo>
                    <a:pt x="10" y="13"/>
                  </a:lnTo>
                  <a:cubicBezTo>
                    <a:pt x="18" y="26"/>
                    <a:pt x="24" y="43"/>
                    <a:pt x="24" y="60"/>
                  </a:cubicBezTo>
                  <a:lnTo>
                    <a:pt x="132" y="108"/>
                  </a:lnTo>
                  <a:lnTo>
                    <a:pt x="239" y="13"/>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0" name="Google Shape;4220;p29"/>
            <p:cNvSpPr/>
            <p:nvPr/>
          </p:nvSpPr>
          <p:spPr>
            <a:xfrm>
              <a:off x="4141875" y="3809525"/>
              <a:ext cx="51525" cy="25325"/>
            </a:xfrm>
            <a:custGeom>
              <a:avLst/>
              <a:gdLst/>
              <a:ahLst/>
              <a:cxnLst/>
              <a:rect l="l" t="t" r="r" b="b"/>
              <a:pathLst>
                <a:path w="2061" h="1013" extrusionOk="0">
                  <a:moveTo>
                    <a:pt x="0" y="1"/>
                  </a:moveTo>
                  <a:lnTo>
                    <a:pt x="0" y="1"/>
                  </a:lnTo>
                  <a:cubicBezTo>
                    <a:pt x="12" y="24"/>
                    <a:pt x="36" y="72"/>
                    <a:pt x="48" y="108"/>
                  </a:cubicBezTo>
                  <a:cubicBezTo>
                    <a:pt x="60" y="167"/>
                    <a:pt x="60" y="203"/>
                    <a:pt x="48" y="263"/>
                  </a:cubicBezTo>
                  <a:lnTo>
                    <a:pt x="1560" y="882"/>
                  </a:lnTo>
                  <a:cubicBezTo>
                    <a:pt x="1584" y="798"/>
                    <a:pt x="1644" y="763"/>
                    <a:pt x="1715" y="739"/>
                  </a:cubicBezTo>
                  <a:cubicBezTo>
                    <a:pt x="1729" y="736"/>
                    <a:pt x="1743" y="734"/>
                    <a:pt x="1756" y="734"/>
                  </a:cubicBezTo>
                  <a:cubicBezTo>
                    <a:pt x="1846" y="734"/>
                    <a:pt x="1920" y="800"/>
                    <a:pt x="1941" y="894"/>
                  </a:cubicBezTo>
                  <a:cubicBezTo>
                    <a:pt x="1953" y="941"/>
                    <a:pt x="1941" y="965"/>
                    <a:pt x="1917" y="1013"/>
                  </a:cubicBezTo>
                  <a:cubicBezTo>
                    <a:pt x="1953" y="1013"/>
                    <a:pt x="1965" y="1001"/>
                    <a:pt x="1977" y="977"/>
                  </a:cubicBezTo>
                  <a:lnTo>
                    <a:pt x="2025" y="941"/>
                  </a:lnTo>
                  <a:cubicBezTo>
                    <a:pt x="2060" y="882"/>
                    <a:pt x="2025" y="798"/>
                    <a:pt x="1965" y="786"/>
                  </a:cubicBezTo>
                  <a:lnTo>
                    <a:pt x="1953" y="786"/>
                  </a:lnTo>
                  <a:lnTo>
                    <a:pt x="1727" y="703"/>
                  </a:lnTo>
                  <a:lnTo>
                    <a:pt x="108" y="48"/>
                  </a:ln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1" name="Google Shape;4221;p29"/>
            <p:cNvSpPr/>
            <p:nvPr/>
          </p:nvSpPr>
          <p:spPr>
            <a:xfrm>
              <a:off x="4122525" y="3808325"/>
              <a:ext cx="3900" cy="1225"/>
            </a:xfrm>
            <a:custGeom>
              <a:avLst/>
              <a:gdLst/>
              <a:ahLst/>
              <a:cxnLst/>
              <a:rect l="l" t="t" r="r" b="b"/>
              <a:pathLst>
                <a:path w="156" h="49" extrusionOk="0">
                  <a:moveTo>
                    <a:pt x="1" y="1"/>
                  </a:moveTo>
                  <a:lnTo>
                    <a:pt x="120" y="49"/>
                  </a:lnTo>
                  <a:cubicBezTo>
                    <a:pt x="132" y="37"/>
                    <a:pt x="132" y="13"/>
                    <a:pt x="155"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2" name="Google Shape;4222;p29"/>
            <p:cNvSpPr/>
            <p:nvPr/>
          </p:nvSpPr>
          <p:spPr>
            <a:xfrm>
              <a:off x="3906425" y="3808325"/>
              <a:ext cx="10750" cy="16400"/>
            </a:xfrm>
            <a:custGeom>
              <a:avLst/>
              <a:gdLst/>
              <a:ahLst/>
              <a:cxnLst/>
              <a:rect l="l" t="t" r="r" b="b"/>
              <a:pathLst>
                <a:path w="430" h="656" extrusionOk="0">
                  <a:moveTo>
                    <a:pt x="191" y="1"/>
                  </a:moveTo>
                  <a:lnTo>
                    <a:pt x="1" y="644"/>
                  </a:lnTo>
                  <a:cubicBezTo>
                    <a:pt x="13" y="632"/>
                    <a:pt x="48" y="632"/>
                    <a:pt x="60" y="608"/>
                  </a:cubicBezTo>
                  <a:cubicBezTo>
                    <a:pt x="74" y="605"/>
                    <a:pt x="89" y="604"/>
                    <a:pt x="104" y="604"/>
                  </a:cubicBezTo>
                  <a:cubicBezTo>
                    <a:pt x="152" y="604"/>
                    <a:pt x="202" y="619"/>
                    <a:pt x="239" y="656"/>
                  </a:cubicBezTo>
                  <a:lnTo>
                    <a:pt x="429"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3" name="Google Shape;4223;p29"/>
            <p:cNvSpPr/>
            <p:nvPr/>
          </p:nvSpPr>
          <p:spPr>
            <a:xfrm>
              <a:off x="3838275" y="3832450"/>
              <a:ext cx="71150" cy="218800"/>
            </a:xfrm>
            <a:custGeom>
              <a:avLst/>
              <a:gdLst/>
              <a:ahLst/>
              <a:cxnLst/>
              <a:rect l="l" t="t" r="r" b="b"/>
              <a:pathLst>
                <a:path w="2846" h="8752" extrusionOk="0">
                  <a:moveTo>
                    <a:pt x="2655" y="0"/>
                  </a:moveTo>
                  <a:cubicBezTo>
                    <a:pt x="2631" y="24"/>
                    <a:pt x="2619" y="24"/>
                    <a:pt x="2619" y="24"/>
                  </a:cubicBezTo>
                  <a:lnTo>
                    <a:pt x="0" y="8692"/>
                  </a:lnTo>
                  <a:cubicBezTo>
                    <a:pt x="95" y="8692"/>
                    <a:pt x="167" y="8716"/>
                    <a:pt x="226" y="8751"/>
                  </a:cubicBezTo>
                  <a:lnTo>
                    <a:pt x="2846" y="84"/>
                  </a:lnTo>
                  <a:lnTo>
                    <a:pt x="2846" y="84"/>
                  </a:lnTo>
                  <a:cubicBezTo>
                    <a:pt x="2836" y="85"/>
                    <a:pt x="2827" y="86"/>
                    <a:pt x="2818" y="86"/>
                  </a:cubicBezTo>
                  <a:cubicBezTo>
                    <a:pt x="2754" y="86"/>
                    <a:pt x="2686" y="52"/>
                    <a:pt x="2655"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4" name="Google Shape;4224;p29"/>
            <p:cNvSpPr/>
            <p:nvPr/>
          </p:nvSpPr>
          <p:spPr>
            <a:xfrm>
              <a:off x="3813250" y="3808325"/>
              <a:ext cx="91425" cy="24750"/>
            </a:xfrm>
            <a:custGeom>
              <a:avLst/>
              <a:gdLst/>
              <a:ahLst/>
              <a:cxnLst/>
              <a:rect l="l" t="t" r="r" b="b"/>
              <a:pathLst>
                <a:path w="3657" h="990" extrusionOk="0">
                  <a:moveTo>
                    <a:pt x="1" y="1"/>
                  </a:moveTo>
                  <a:lnTo>
                    <a:pt x="3549" y="989"/>
                  </a:lnTo>
                  <a:lnTo>
                    <a:pt x="3620" y="989"/>
                  </a:lnTo>
                  <a:cubicBezTo>
                    <a:pt x="3632" y="989"/>
                    <a:pt x="3656" y="965"/>
                    <a:pt x="3656" y="965"/>
                  </a:cubicBezTo>
                  <a:lnTo>
                    <a:pt x="3609" y="882"/>
                  </a:lnTo>
                  <a:cubicBezTo>
                    <a:pt x="3597" y="834"/>
                    <a:pt x="3609" y="811"/>
                    <a:pt x="3620" y="763"/>
                  </a:cubicBezTo>
                  <a:lnTo>
                    <a:pt x="3609" y="763"/>
                  </a:lnTo>
                  <a:lnTo>
                    <a:pt x="894"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5" name="Google Shape;4225;p29"/>
            <p:cNvSpPr/>
            <p:nvPr/>
          </p:nvSpPr>
          <p:spPr>
            <a:xfrm>
              <a:off x="3729625" y="3808325"/>
              <a:ext cx="107475" cy="244125"/>
            </a:xfrm>
            <a:custGeom>
              <a:avLst/>
              <a:gdLst/>
              <a:ahLst/>
              <a:cxnLst/>
              <a:rect l="l" t="t" r="r" b="b"/>
              <a:pathLst>
                <a:path w="4299" h="9765" extrusionOk="0">
                  <a:moveTo>
                    <a:pt x="0" y="1"/>
                  </a:moveTo>
                  <a:lnTo>
                    <a:pt x="4108" y="9764"/>
                  </a:lnTo>
                  <a:cubicBezTo>
                    <a:pt x="4156" y="9716"/>
                    <a:pt x="4215" y="9681"/>
                    <a:pt x="4298" y="9657"/>
                  </a:cubicBezTo>
                  <a:lnTo>
                    <a:pt x="25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6" name="Google Shape;4226;p29"/>
            <p:cNvSpPr/>
            <p:nvPr/>
          </p:nvSpPr>
          <p:spPr>
            <a:xfrm>
              <a:off x="4180275" y="3827875"/>
              <a:ext cx="10150" cy="9700"/>
            </a:xfrm>
            <a:custGeom>
              <a:avLst/>
              <a:gdLst/>
              <a:ahLst/>
              <a:cxnLst/>
              <a:rect l="l" t="t" r="r" b="b"/>
              <a:pathLst>
                <a:path w="406" h="388" extrusionOk="0">
                  <a:moveTo>
                    <a:pt x="197" y="0"/>
                  </a:moveTo>
                  <a:cubicBezTo>
                    <a:pt x="183" y="0"/>
                    <a:pt x="169" y="2"/>
                    <a:pt x="155" y="5"/>
                  </a:cubicBezTo>
                  <a:cubicBezTo>
                    <a:pt x="84" y="29"/>
                    <a:pt x="24" y="88"/>
                    <a:pt x="12" y="148"/>
                  </a:cubicBezTo>
                  <a:cubicBezTo>
                    <a:pt x="12" y="171"/>
                    <a:pt x="0" y="195"/>
                    <a:pt x="12" y="231"/>
                  </a:cubicBezTo>
                  <a:cubicBezTo>
                    <a:pt x="23" y="329"/>
                    <a:pt x="114" y="387"/>
                    <a:pt x="211" y="387"/>
                  </a:cubicBezTo>
                  <a:cubicBezTo>
                    <a:pt x="220" y="387"/>
                    <a:pt x="229" y="387"/>
                    <a:pt x="239" y="386"/>
                  </a:cubicBezTo>
                  <a:cubicBezTo>
                    <a:pt x="298" y="362"/>
                    <a:pt x="358" y="326"/>
                    <a:pt x="369" y="279"/>
                  </a:cubicBezTo>
                  <a:cubicBezTo>
                    <a:pt x="405" y="243"/>
                    <a:pt x="405" y="207"/>
                    <a:pt x="381" y="160"/>
                  </a:cubicBezTo>
                  <a:cubicBezTo>
                    <a:pt x="371" y="66"/>
                    <a:pt x="289" y="0"/>
                    <a:pt x="197"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7" name="Google Shape;4227;p29"/>
            <p:cNvSpPr/>
            <p:nvPr/>
          </p:nvSpPr>
          <p:spPr>
            <a:xfrm>
              <a:off x="4124025" y="3808325"/>
              <a:ext cx="19075" cy="15750"/>
            </a:xfrm>
            <a:custGeom>
              <a:avLst/>
              <a:gdLst/>
              <a:ahLst/>
              <a:cxnLst/>
              <a:rect l="l" t="t" r="r" b="b"/>
              <a:pathLst>
                <a:path w="763" h="630" extrusionOk="0">
                  <a:moveTo>
                    <a:pt x="95" y="1"/>
                  </a:moveTo>
                  <a:cubicBezTo>
                    <a:pt x="72" y="13"/>
                    <a:pt x="60" y="37"/>
                    <a:pt x="60" y="49"/>
                  </a:cubicBezTo>
                  <a:cubicBezTo>
                    <a:pt x="12" y="120"/>
                    <a:pt x="0" y="215"/>
                    <a:pt x="12" y="311"/>
                  </a:cubicBezTo>
                  <a:cubicBezTo>
                    <a:pt x="12" y="334"/>
                    <a:pt x="24" y="358"/>
                    <a:pt x="24" y="370"/>
                  </a:cubicBezTo>
                  <a:cubicBezTo>
                    <a:pt x="60" y="441"/>
                    <a:pt x="107" y="525"/>
                    <a:pt x="179" y="561"/>
                  </a:cubicBezTo>
                  <a:cubicBezTo>
                    <a:pt x="232" y="605"/>
                    <a:pt x="304" y="629"/>
                    <a:pt x="382" y="629"/>
                  </a:cubicBezTo>
                  <a:cubicBezTo>
                    <a:pt x="409" y="629"/>
                    <a:pt x="437" y="626"/>
                    <a:pt x="464" y="620"/>
                  </a:cubicBezTo>
                  <a:cubicBezTo>
                    <a:pt x="607" y="596"/>
                    <a:pt x="726" y="477"/>
                    <a:pt x="762" y="346"/>
                  </a:cubicBezTo>
                  <a:lnTo>
                    <a:pt x="762" y="168"/>
                  </a:lnTo>
                  <a:cubicBezTo>
                    <a:pt x="762" y="120"/>
                    <a:pt x="750" y="96"/>
                    <a:pt x="714" y="60"/>
                  </a:cubicBezTo>
                  <a:cubicBezTo>
                    <a:pt x="703" y="49"/>
                    <a:pt x="691" y="37"/>
                    <a:pt x="691"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8" name="Google Shape;4228;p29"/>
            <p:cNvSpPr/>
            <p:nvPr/>
          </p:nvSpPr>
          <p:spPr>
            <a:xfrm>
              <a:off x="3828750" y="4049725"/>
              <a:ext cx="20250" cy="18625"/>
            </a:xfrm>
            <a:custGeom>
              <a:avLst/>
              <a:gdLst/>
              <a:ahLst/>
              <a:cxnLst/>
              <a:rect l="l" t="t" r="r" b="b"/>
              <a:pathLst>
                <a:path w="810" h="745" extrusionOk="0">
                  <a:moveTo>
                    <a:pt x="322" y="1"/>
                  </a:moveTo>
                  <a:cubicBezTo>
                    <a:pt x="250" y="25"/>
                    <a:pt x="179" y="60"/>
                    <a:pt x="119" y="108"/>
                  </a:cubicBezTo>
                  <a:cubicBezTo>
                    <a:pt x="24" y="203"/>
                    <a:pt x="0" y="322"/>
                    <a:pt x="24" y="441"/>
                  </a:cubicBezTo>
                  <a:cubicBezTo>
                    <a:pt x="66" y="621"/>
                    <a:pt x="222" y="745"/>
                    <a:pt x="406" y="745"/>
                  </a:cubicBezTo>
                  <a:cubicBezTo>
                    <a:pt x="429" y="745"/>
                    <a:pt x="453" y="743"/>
                    <a:pt x="476" y="739"/>
                  </a:cubicBezTo>
                  <a:cubicBezTo>
                    <a:pt x="679" y="691"/>
                    <a:pt x="810" y="501"/>
                    <a:pt x="774" y="287"/>
                  </a:cubicBezTo>
                  <a:cubicBezTo>
                    <a:pt x="750" y="179"/>
                    <a:pt x="679" y="108"/>
                    <a:pt x="607" y="49"/>
                  </a:cubicBezTo>
                  <a:cubicBezTo>
                    <a:pt x="548" y="25"/>
                    <a:pt x="476" y="1"/>
                    <a:pt x="381"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9" name="Google Shape;4229;p29"/>
            <p:cNvSpPr/>
            <p:nvPr/>
          </p:nvSpPr>
          <p:spPr>
            <a:xfrm>
              <a:off x="3903450" y="3823400"/>
              <a:ext cx="11625" cy="11450"/>
            </a:xfrm>
            <a:custGeom>
              <a:avLst/>
              <a:gdLst/>
              <a:ahLst/>
              <a:cxnLst/>
              <a:rect l="l" t="t" r="r" b="b"/>
              <a:pathLst>
                <a:path w="465" h="458" extrusionOk="0">
                  <a:moveTo>
                    <a:pt x="223" y="1"/>
                  </a:moveTo>
                  <a:cubicBezTo>
                    <a:pt x="208" y="1"/>
                    <a:pt x="193" y="2"/>
                    <a:pt x="179" y="5"/>
                  </a:cubicBezTo>
                  <a:cubicBezTo>
                    <a:pt x="143" y="5"/>
                    <a:pt x="132" y="29"/>
                    <a:pt x="120" y="41"/>
                  </a:cubicBezTo>
                  <a:cubicBezTo>
                    <a:pt x="72" y="65"/>
                    <a:pt x="24" y="112"/>
                    <a:pt x="12" y="160"/>
                  </a:cubicBezTo>
                  <a:cubicBezTo>
                    <a:pt x="1" y="184"/>
                    <a:pt x="1" y="231"/>
                    <a:pt x="1" y="279"/>
                  </a:cubicBezTo>
                  <a:cubicBezTo>
                    <a:pt x="1" y="303"/>
                    <a:pt x="12" y="339"/>
                    <a:pt x="36" y="362"/>
                  </a:cubicBezTo>
                  <a:cubicBezTo>
                    <a:pt x="84" y="422"/>
                    <a:pt x="155" y="458"/>
                    <a:pt x="239" y="458"/>
                  </a:cubicBezTo>
                  <a:lnTo>
                    <a:pt x="263" y="458"/>
                  </a:lnTo>
                  <a:cubicBezTo>
                    <a:pt x="310" y="446"/>
                    <a:pt x="358" y="422"/>
                    <a:pt x="382" y="386"/>
                  </a:cubicBezTo>
                  <a:cubicBezTo>
                    <a:pt x="429" y="327"/>
                    <a:pt x="465" y="267"/>
                    <a:pt x="441" y="184"/>
                  </a:cubicBezTo>
                  <a:cubicBezTo>
                    <a:pt x="441" y="172"/>
                    <a:pt x="429" y="148"/>
                    <a:pt x="417" y="124"/>
                  </a:cubicBezTo>
                  <a:cubicBezTo>
                    <a:pt x="405" y="100"/>
                    <a:pt x="382" y="89"/>
                    <a:pt x="358" y="53"/>
                  </a:cubicBezTo>
                  <a:cubicBezTo>
                    <a:pt x="321" y="16"/>
                    <a:pt x="271" y="1"/>
                    <a:pt x="223"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30" name="Google Shape;4230;p29"/>
          <p:cNvGrpSpPr/>
          <p:nvPr/>
        </p:nvGrpSpPr>
        <p:grpSpPr>
          <a:xfrm flipH="1">
            <a:off x="7881496" y="-2"/>
            <a:ext cx="1262493" cy="697985"/>
            <a:chOff x="3729625" y="3808325"/>
            <a:chExt cx="470325" cy="260025"/>
          </a:xfrm>
        </p:grpSpPr>
        <p:sp>
          <p:nvSpPr>
            <p:cNvPr id="4231" name="Google Shape;4231;p29"/>
            <p:cNvSpPr/>
            <p:nvPr/>
          </p:nvSpPr>
          <p:spPr>
            <a:xfrm>
              <a:off x="4184725" y="3808325"/>
              <a:ext cx="15225" cy="20575"/>
            </a:xfrm>
            <a:custGeom>
              <a:avLst/>
              <a:gdLst/>
              <a:ahLst/>
              <a:cxnLst/>
              <a:rect l="l" t="t" r="r" b="b"/>
              <a:pathLst>
                <a:path w="609" h="823" extrusionOk="0">
                  <a:moveTo>
                    <a:pt x="346" y="1"/>
                  </a:moveTo>
                  <a:lnTo>
                    <a:pt x="1" y="727"/>
                  </a:lnTo>
                  <a:lnTo>
                    <a:pt x="227" y="822"/>
                  </a:lnTo>
                  <a:lnTo>
                    <a:pt x="608"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2" name="Google Shape;4232;p29"/>
            <p:cNvSpPr/>
            <p:nvPr/>
          </p:nvSpPr>
          <p:spPr>
            <a:xfrm>
              <a:off x="4053475" y="3877975"/>
              <a:ext cx="325" cy="25"/>
            </a:xfrm>
            <a:custGeom>
              <a:avLst/>
              <a:gdLst/>
              <a:ahLst/>
              <a:cxnLst/>
              <a:rect l="l" t="t" r="r" b="b"/>
              <a:pathLst>
                <a:path w="13" h="1" extrusionOk="0">
                  <a:moveTo>
                    <a:pt x="12" y="1"/>
                  </a:move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3" name="Google Shape;4233;p29"/>
            <p:cNvSpPr/>
            <p:nvPr/>
          </p:nvSpPr>
          <p:spPr>
            <a:xfrm>
              <a:off x="4054075" y="3877975"/>
              <a:ext cx="325" cy="25"/>
            </a:xfrm>
            <a:custGeom>
              <a:avLst/>
              <a:gdLst/>
              <a:ahLst/>
              <a:cxnLst/>
              <a:rect l="l" t="t" r="r" b="b"/>
              <a:pathLst>
                <a:path w="13" h="1" extrusionOk="0">
                  <a:moveTo>
                    <a:pt x="12" y="1"/>
                  </a:move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4" name="Google Shape;4234;p29"/>
            <p:cNvSpPr/>
            <p:nvPr/>
          </p:nvSpPr>
          <p:spPr>
            <a:xfrm>
              <a:off x="4052575" y="3877975"/>
              <a:ext cx="25" cy="25"/>
            </a:xfrm>
            <a:custGeom>
              <a:avLst/>
              <a:gdLst/>
              <a:ahLst/>
              <a:cxnLst/>
              <a:rect l="l" t="t" r="r" b="b"/>
              <a:pathLst>
                <a:path w="1" h="1" extrusionOk="0">
                  <a:moveTo>
                    <a:pt x="1" y="1"/>
                  </a:move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5" name="Google Shape;4235;p29"/>
            <p:cNvSpPr/>
            <p:nvPr/>
          </p:nvSpPr>
          <p:spPr>
            <a:xfrm>
              <a:off x="4052575" y="3877975"/>
              <a:ext cx="925" cy="25"/>
            </a:xfrm>
            <a:custGeom>
              <a:avLst/>
              <a:gdLst/>
              <a:ahLst/>
              <a:cxnLst/>
              <a:rect l="l" t="t" r="r" b="b"/>
              <a:pathLst>
                <a:path w="37" h="1" extrusionOk="0">
                  <a:moveTo>
                    <a:pt x="36" y="1"/>
                  </a:move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6" name="Google Shape;4236;p29"/>
            <p:cNvSpPr/>
            <p:nvPr/>
          </p:nvSpPr>
          <p:spPr>
            <a:xfrm>
              <a:off x="4052875" y="3817575"/>
              <a:ext cx="75325" cy="60150"/>
            </a:xfrm>
            <a:custGeom>
              <a:avLst/>
              <a:gdLst/>
              <a:ahLst/>
              <a:cxnLst/>
              <a:rect l="l" t="t" r="r" b="b"/>
              <a:pathLst>
                <a:path w="3013" h="2406" extrusionOk="0">
                  <a:moveTo>
                    <a:pt x="2870" y="0"/>
                  </a:moveTo>
                  <a:lnTo>
                    <a:pt x="1" y="2179"/>
                  </a:lnTo>
                  <a:lnTo>
                    <a:pt x="60" y="2191"/>
                  </a:lnTo>
                  <a:cubicBezTo>
                    <a:pt x="120" y="2203"/>
                    <a:pt x="155" y="2286"/>
                    <a:pt x="143" y="2346"/>
                  </a:cubicBezTo>
                  <a:cubicBezTo>
                    <a:pt x="120" y="2369"/>
                    <a:pt x="108" y="2381"/>
                    <a:pt x="96" y="2405"/>
                  </a:cubicBezTo>
                  <a:lnTo>
                    <a:pt x="3013" y="202"/>
                  </a:lnTo>
                  <a:cubicBezTo>
                    <a:pt x="2953" y="143"/>
                    <a:pt x="2906" y="83"/>
                    <a:pt x="287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7" name="Google Shape;4237;p29"/>
            <p:cNvSpPr/>
            <p:nvPr/>
          </p:nvSpPr>
          <p:spPr>
            <a:xfrm>
              <a:off x="4054375" y="3877700"/>
              <a:ext cx="900" cy="300"/>
            </a:xfrm>
            <a:custGeom>
              <a:avLst/>
              <a:gdLst/>
              <a:ahLst/>
              <a:cxnLst/>
              <a:rect l="l" t="t" r="r" b="b"/>
              <a:pathLst>
                <a:path w="36" h="12" extrusionOk="0">
                  <a:moveTo>
                    <a:pt x="36" y="0"/>
                  </a:moveTo>
                  <a:cubicBezTo>
                    <a:pt x="36" y="0"/>
                    <a:pt x="24" y="0"/>
                    <a:pt x="0" y="12"/>
                  </a:cubicBezTo>
                  <a:cubicBezTo>
                    <a:pt x="24" y="12"/>
                    <a:pt x="36" y="0"/>
                    <a:pt x="36"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8" name="Google Shape;4238;p29"/>
            <p:cNvSpPr/>
            <p:nvPr/>
          </p:nvSpPr>
          <p:spPr>
            <a:xfrm>
              <a:off x="3913575" y="3827100"/>
              <a:ext cx="143200" cy="50900"/>
            </a:xfrm>
            <a:custGeom>
              <a:avLst/>
              <a:gdLst/>
              <a:ahLst/>
              <a:cxnLst/>
              <a:rect l="l" t="t" r="r" b="b"/>
              <a:pathLst>
                <a:path w="5728" h="2036" extrusionOk="0">
                  <a:moveTo>
                    <a:pt x="12" y="0"/>
                  </a:moveTo>
                  <a:lnTo>
                    <a:pt x="12" y="0"/>
                  </a:lnTo>
                  <a:cubicBezTo>
                    <a:pt x="24" y="12"/>
                    <a:pt x="24" y="24"/>
                    <a:pt x="36" y="60"/>
                  </a:cubicBezTo>
                  <a:cubicBezTo>
                    <a:pt x="60" y="131"/>
                    <a:pt x="36" y="191"/>
                    <a:pt x="0" y="238"/>
                  </a:cubicBezTo>
                  <a:lnTo>
                    <a:pt x="5561" y="2036"/>
                  </a:lnTo>
                  <a:lnTo>
                    <a:pt x="5644" y="2036"/>
                  </a:lnTo>
                  <a:cubicBezTo>
                    <a:pt x="5668" y="2036"/>
                    <a:pt x="5668" y="2024"/>
                    <a:pt x="5680" y="2024"/>
                  </a:cubicBezTo>
                  <a:cubicBezTo>
                    <a:pt x="5692" y="2000"/>
                    <a:pt x="5703" y="1988"/>
                    <a:pt x="5727" y="1965"/>
                  </a:cubicBezTo>
                  <a:cubicBezTo>
                    <a:pt x="5727" y="1905"/>
                    <a:pt x="5692" y="1822"/>
                    <a:pt x="5632" y="1810"/>
                  </a:cubicBezTo>
                  <a:lnTo>
                    <a:pt x="5573" y="1798"/>
                  </a:lnTo>
                  <a:lnTo>
                    <a:pt x="1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9" name="Google Shape;4239;p29"/>
            <p:cNvSpPr/>
            <p:nvPr/>
          </p:nvSpPr>
          <p:spPr>
            <a:xfrm>
              <a:off x="4141275" y="3808325"/>
              <a:ext cx="5975" cy="2725"/>
            </a:xfrm>
            <a:custGeom>
              <a:avLst/>
              <a:gdLst/>
              <a:ahLst/>
              <a:cxnLst/>
              <a:rect l="l" t="t" r="r" b="b"/>
              <a:pathLst>
                <a:path w="239" h="109" extrusionOk="0">
                  <a:moveTo>
                    <a:pt x="1" y="1"/>
                  </a:moveTo>
                  <a:lnTo>
                    <a:pt x="1" y="13"/>
                  </a:lnTo>
                  <a:lnTo>
                    <a:pt x="10" y="13"/>
                  </a:lnTo>
                  <a:cubicBezTo>
                    <a:pt x="7" y="8"/>
                    <a:pt x="4" y="4"/>
                    <a:pt x="1" y="1"/>
                  </a:cubicBezTo>
                  <a:close/>
                  <a:moveTo>
                    <a:pt x="10" y="13"/>
                  </a:moveTo>
                  <a:lnTo>
                    <a:pt x="10" y="13"/>
                  </a:lnTo>
                  <a:cubicBezTo>
                    <a:pt x="18" y="26"/>
                    <a:pt x="24" y="43"/>
                    <a:pt x="24" y="60"/>
                  </a:cubicBezTo>
                  <a:lnTo>
                    <a:pt x="132" y="108"/>
                  </a:lnTo>
                  <a:lnTo>
                    <a:pt x="239" y="13"/>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0" name="Google Shape;4240;p29"/>
            <p:cNvSpPr/>
            <p:nvPr/>
          </p:nvSpPr>
          <p:spPr>
            <a:xfrm>
              <a:off x="4141875" y="3809525"/>
              <a:ext cx="51525" cy="25325"/>
            </a:xfrm>
            <a:custGeom>
              <a:avLst/>
              <a:gdLst/>
              <a:ahLst/>
              <a:cxnLst/>
              <a:rect l="l" t="t" r="r" b="b"/>
              <a:pathLst>
                <a:path w="2061" h="1013" extrusionOk="0">
                  <a:moveTo>
                    <a:pt x="0" y="1"/>
                  </a:moveTo>
                  <a:lnTo>
                    <a:pt x="0" y="1"/>
                  </a:lnTo>
                  <a:cubicBezTo>
                    <a:pt x="12" y="24"/>
                    <a:pt x="36" y="72"/>
                    <a:pt x="48" y="108"/>
                  </a:cubicBezTo>
                  <a:cubicBezTo>
                    <a:pt x="60" y="167"/>
                    <a:pt x="60" y="203"/>
                    <a:pt x="48" y="263"/>
                  </a:cubicBezTo>
                  <a:lnTo>
                    <a:pt x="1560" y="882"/>
                  </a:lnTo>
                  <a:cubicBezTo>
                    <a:pt x="1584" y="798"/>
                    <a:pt x="1644" y="763"/>
                    <a:pt x="1715" y="739"/>
                  </a:cubicBezTo>
                  <a:cubicBezTo>
                    <a:pt x="1729" y="736"/>
                    <a:pt x="1743" y="734"/>
                    <a:pt x="1756" y="734"/>
                  </a:cubicBezTo>
                  <a:cubicBezTo>
                    <a:pt x="1846" y="734"/>
                    <a:pt x="1920" y="800"/>
                    <a:pt x="1941" y="894"/>
                  </a:cubicBezTo>
                  <a:cubicBezTo>
                    <a:pt x="1953" y="941"/>
                    <a:pt x="1941" y="965"/>
                    <a:pt x="1917" y="1013"/>
                  </a:cubicBezTo>
                  <a:cubicBezTo>
                    <a:pt x="1953" y="1013"/>
                    <a:pt x="1965" y="1001"/>
                    <a:pt x="1977" y="977"/>
                  </a:cubicBezTo>
                  <a:lnTo>
                    <a:pt x="2025" y="941"/>
                  </a:lnTo>
                  <a:cubicBezTo>
                    <a:pt x="2060" y="882"/>
                    <a:pt x="2025" y="798"/>
                    <a:pt x="1965" y="786"/>
                  </a:cubicBezTo>
                  <a:lnTo>
                    <a:pt x="1953" y="786"/>
                  </a:lnTo>
                  <a:lnTo>
                    <a:pt x="1727" y="703"/>
                  </a:lnTo>
                  <a:lnTo>
                    <a:pt x="108" y="48"/>
                  </a:ln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1" name="Google Shape;4241;p29"/>
            <p:cNvSpPr/>
            <p:nvPr/>
          </p:nvSpPr>
          <p:spPr>
            <a:xfrm>
              <a:off x="4122525" y="3808325"/>
              <a:ext cx="3900" cy="1225"/>
            </a:xfrm>
            <a:custGeom>
              <a:avLst/>
              <a:gdLst/>
              <a:ahLst/>
              <a:cxnLst/>
              <a:rect l="l" t="t" r="r" b="b"/>
              <a:pathLst>
                <a:path w="156" h="49" extrusionOk="0">
                  <a:moveTo>
                    <a:pt x="1" y="1"/>
                  </a:moveTo>
                  <a:lnTo>
                    <a:pt x="120" y="49"/>
                  </a:lnTo>
                  <a:cubicBezTo>
                    <a:pt x="132" y="37"/>
                    <a:pt x="132" y="13"/>
                    <a:pt x="155"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2" name="Google Shape;4242;p29"/>
            <p:cNvSpPr/>
            <p:nvPr/>
          </p:nvSpPr>
          <p:spPr>
            <a:xfrm>
              <a:off x="3906425" y="3808325"/>
              <a:ext cx="10750" cy="16400"/>
            </a:xfrm>
            <a:custGeom>
              <a:avLst/>
              <a:gdLst/>
              <a:ahLst/>
              <a:cxnLst/>
              <a:rect l="l" t="t" r="r" b="b"/>
              <a:pathLst>
                <a:path w="430" h="656" extrusionOk="0">
                  <a:moveTo>
                    <a:pt x="191" y="1"/>
                  </a:moveTo>
                  <a:lnTo>
                    <a:pt x="1" y="644"/>
                  </a:lnTo>
                  <a:cubicBezTo>
                    <a:pt x="13" y="632"/>
                    <a:pt x="48" y="632"/>
                    <a:pt x="60" y="608"/>
                  </a:cubicBezTo>
                  <a:cubicBezTo>
                    <a:pt x="74" y="605"/>
                    <a:pt x="89" y="604"/>
                    <a:pt x="104" y="604"/>
                  </a:cubicBezTo>
                  <a:cubicBezTo>
                    <a:pt x="152" y="604"/>
                    <a:pt x="202" y="619"/>
                    <a:pt x="239" y="656"/>
                  </a:cubicBezTo>
                  <a:lnTo>
                    <a:pt x="429"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3" name="Google Shape;4243;p29"/>
            <p:cNvSpPr/>
            <p:nvPr/>
          </p:nvSpPr>
          <p:spPr>
            <a:xfrm>
              <a:off x="3838275" y="3832450"/>
              <a:ext cx="71150" cy="218800"/>
            </a:xfrm>
            <a:custGeom>
              <a:avLst/>
              <a:gdLst/>
              <a:ahLst/>
              <a:cxnLst/>
              <a:rect l="l" t="t" r="r" b="b"/>
              <a:pathLst>
                <a:path w="2846" h="8752" extrusionOk="0">
                  <a:moveTo>
                    <a:pt x="2655" y="0"/>
                  </a:moveTo>
                  <a:cubicBezTo>
                    <a:pt x="2631" y="24"/>
                    <a:pt x="2619" y="24"/>
                    <a:pt x="2619" y="24"/>
                  </a:cubicBezTo>
                  <a:lnTo>
                    <a:pt x="0" y="8692"/>
                  </a:lnTo>
                  <a:cubicBezTo>
                    <a:pt x="95" y="8692"/>
                    <a:pt x="167" y="8716"/>
                    <a:pt x="226" y="8751"/>
                  </a:cubicBezTo>
                  <a:lnTo>
                    <a:pt x="2846" y="84"/>
                  </a:lnTo>
                  <a:lnTo>
                    <a:pt x="2846" y="84"/>
                  </a:lnTo>
                  <a:cubicBezTo>
                    <a:pt x="2836" y="85"/>
                    <a:pt x="2827" y="86"/>
                    <a:pt x="2818" y="86"/>
                  </a:cubicBezTo>
                  <a:cubicBezTo>
                    <a:pt x="2754" y="86"/>
                    <a:pt x="2686" y="52"/>
                    <a:pt x="2655"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4" name="Google Shape;4244;p29"/>
            <p:cNvSpPr/>
            <p:nvPr/>
          </p:nvSpPr>
          <p:spPr>
            <a:xfrm>
              <a:off x="3813250" y="3808325"/>
              <a:ext cx="91425" cy="24750"/>
            </a:xfrm>
            <a:custGeom>
              <a:avLst/>
              <a:gdLst/>
              <a:ahLst/>
              <a:cxnLst/>
              <a:rect l="l" t="t" r="r" b="b"/>
              <a:pathLst>
                <a:path w="3657" h="990" extrusionOk="0">
                  <a:moveTo>
                    <a:pt x="1" y="1"/>
                  </a:moveTo>
                  <a:lnTo>
                    <a:pt x="3549" y="989"/>
                  </a:lnTo>
                  <a:lnTo>
                    <a:pt x="3620" y="989"/>
                  </a:lnTo>
                  <a:cubicBezTo>
                    <a:pt x="3632" y="989"/>
                    <a:pt x="3656" y="965"/>
                    <a:pt x="3656" y="965"/>
                  </a:cubicBezTo>
                  <a:lnTo>
                    <a:pt x="3609" y="882"/>
                  </a:lnTo>
                  <a:cubicBezTo>
                    <a:pt x="3597" y="834"/>
                    <a:pt x="3609" y="811"/>
                    <a:pt x="3620" y="763"/>
                  </a:cubicBezTo>
                  <a:lnTo>
                    <a:pt x="3609" y="763"/>
                  </a:lnTo>
                  <a:lnTo>
                    <a:pt x="894"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5" name="Google Shape;4245;p29"/>
            <p:cNvSpPr/>
            <p:nvPr/>
          </p:nvSpPr>
          <p:spPr>
            <a:xfrm>
              <a:off x="3729625" y="3808325"/>
              <a:ext cx="107475" cy="244125"/>
            </a:xfrm>
            <a:custGeom>
              <a:avLst/>
              <a:gdLst/>
              <a:ahLst/>
              <a:cxnLst/>
              <a:rect l="l" t="t" r="r" b="b"/>
              <a:pathLst>
                <a:path w="4299" h="9765" extrusionOk="0">
                  <a:moveTo>
                    <a:pt x="0" y="1"/>
                  </a:moveTo>
                  <a:lnTo>
                    <a:pt x="4108" y="9764"/>
                  </a:lnTo>
                  <a:cubicBezTo>
                    <a:pt x="4156" y="9716"/>
                    <a:pt x="4215" y="9681"/>
                    <a:pt x="4298" y="9657"/>
                  </a:cubicBezTo>
                  <a:lnTo>
                    <a:pt x="25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6" name="Google Shape;4246;p29"/>
            <p:cNvSpPr/>
            <p:nvPr/>
          </p:nvSpPr>
          <p:spPr>
            <a:xfrm>
              <a:off x="4180275" y="3827875"/>
              <a:ext cx="10150" cy="9700"/>
            </a:xfrm>
            <a:custGeom>
              <a:avLst/>
              <a:gdLst/>
              <a:ahLst/>
              <a:cxnLst/>
              <a:rect l="l" t="t" r="r" b="b"/>
              <a:pathLst>
                <a:path w="406" h="388" extrusionOk="0">
                  <a:moveTo>
                    <a:pt x="197" y="0"/>
                  </a:moveTo>
                  <a:cubicBezTo>
                    <a:pt x="183" y="0"/>
                    <a:pt x="169" y="2"/>
                    <a:pt x="155" y="5"/>
                  </a:cubicBezTo>
                  <a:cubicBezTo>
                    <a:pt x="84" y="29"/>
                    <a:pt x="24" y="88"/>
                    <a:pt x="12" y="148"/>
                  </a:cubicBezTo>
                  <a:cubicBezTo>
                    <a:pt x="12" y="171"/>
                    <a:pt x="0" y="195"/>
                    <a:pt x="12" y="231"/>
                  </a:cubicBezTo>
                  <a:cubicBezTo>
                    <a:pt x="23" y="329"/>
                    <a:pt x="114" y="387"/>
                    <a:pt x="211" y="387"/>
                  </a:cubicBezTo>
                  <a:cubicBezTo>
                    <a:pt x="220" y="387"/>
                    <a:pt x="229" y="387"/>
                    <a:pt x="239" y="386"/>
                  </a:cubicBezTo>
                  <a:cubicBezTo>
                    <a:pt x="298" y="362"/>
                    <a:pt x="358" y="326"/>
                    <a:pt x="369" y="279"/>
                  </a:cubicBezTo>
                  <a:cubicBezTo>
                    <a:pt x="405" y="243"/>
                    <a:pt x="405" y="207"/>
                    <a:pt x="381" y="160"/>
                  </a:cubicBezTo>
                  <a:cubicBezTo>
                    <a:pt x="371" y="66"/>
                    <a:pt x="289" y="0"/>
                    <a:pt x="197"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7" name="Google Shape;4247;p29"/>
            <p:cNvSpPr/>
            <p:nvPr/>
          </p:nvSpPr>
          <p:spPr>
            <a:xfrm>
              <a:off x="4124025" y="3808325"/>
              <a:ext cx="19075" cy="15750"/>
            </a:xfrm>
            <a:custGeom>
              <a:avLst/>
              <a:gdLst/>
              <a:ahLst/>
              <a:cxnLst/>
              <a:rect l="l" t="t" r="r" b="b"/>
              <a:pathLst>
                <a:path w="763" h="630" extrusionOk="0">
                  <a:moveTo>
                    <a:pt x="95" y="1"/>
                  </a:moveTo>
                  <a:cubicBezTo>
                    <a:pt x="72" y="13"/>
                    <a:pt x="60" y="37"/>
                    <a:pt x="60" y="49"/>
                  </a:cubicBezTo>
                  <a:cubicBezTo>
                    <a:pt x="12" y="120"/>
                    <a:pt x="0" y="215"/>
                    <a:pt x="12" y="311"/>
                  </a:cubicBezTo>
                  <a:cubicBezTo>
                    <a:pt x="12" y="334"/>
                    <a:pt x="24" y="358"/>
                    <a:pt x="24" y="370"/>
                  </a:cubicBezTo>
                  <a:cubicBezTo>
                    <a:pt x="60" y="441"/>
                    <a:pt x="107" y="525"/>
                    <a:pt x="179" y="561"/>
                  </a:cubicBezTo>
                  <a:cubicBezTo>
                    <a:pt x="232" y="605"/>
                    <a:pt x="304" y="629"/>
                    <a:pt x="382" y="629"/>
                  </a:cubicBezTo>
                  <a:cubicBezTo>
                    <a:pt x="409" y="629"/>
                    <a:pt x="437" y="626"/>
                    <a:pt x="464" y="620"/>
                  </a:cubicBezTo>
                  <a:cubicBezTo>
                    <a:pt x="607" y="596"/>
                    <a:pt x="726" y="477"/>
                    <a:pt x="762" y="346"/>
                  </a:cubicBezTo>
                  <a:lnTo>
                    <a:pt x="762" y="168"/>
                  </a:lnTo>
                  <a:cubicBezTo>
                    <a:pt x="762" y="120"/>
                    <a:pt x="750" y="96"/>
                    <a:pt x="714" y="60"/>
                  </a:cubicBezTo>
                  <a:cubicBezTo>
                    <a:pt x="703" y="49"/>
                    <a:pt x="691" y="37"/>
                    <a:pt x="691"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8" name="Google Shape;4248;p29"/>
            <p:cNvSpPr/>
            <p:nvPr/>
          </p:nvSpPr>
          <p:spPr>
            <a:xfrm>
              <a:off x="3828750" y="4049725"/>
              <a:ext cx="20250" cy="18625"/>
            </a:xfrm>
            <a:custGeom>
              <a:avLst/>
              <a:gdLst/>
              <a:ahLst/>
              <a:cxnLst/>
              <a:rect l="l" t="t" r="r" b="b"/>
              <a:pathLst>
                <a:path w="810" h="745" extrusionOk="0">
                  <a:moveTo>
                    <a:pt x="322" y="1"/>
                  </a:moveTo>
                  <a:cubicBezTo>
                    <a:pt x="250" y="25"/>
                    <a:pt x="179" y="60"/>
                    <a:pt x="119" y="108"/>
                  </a:cubicBezTo>
                  <a:cubicBezTo>
                    <a:pt x="24" y="203"/>
                    <a:pt x="0" y="322"/>
                    <a:pt x="24" y="441"/>
                  </a:cubicBezTo>
                  <a:cubicBezTo>
                    <a:pt x="66" y="621"/>
                    <a:pt x="222" y="745"/>
                    <a:pt x="406" y="745"/>
                  </a:cubicBezTo>
                  <a:cubicBezTo>
                    <a:pt x="429" y="745"/>
                    <a:pt x="453" y="743"/>
                    <a:pt x="476" y="739"/>
                  </a:cubicBezTo>
                  <a:cubicBezTo>
                    <a:pt x="679" y="691"/>
                    <a:pt x="810" y="501"/>
                    <a:pt x="774" y="287"/>
                  </a:cubicBezTo>
                  <a:cubicBezTo>
                    <a:pt x="750" y="179"/>
                    <a:pt x="679" y="108"/>
                    <a:pt x="607" y="49"/>
                  </a:cubicBezTo>
                  <a:cubicBezTo>
                    <a:pt x="548" y="25"/>
                    <a:pt x="476" y="1"/>
                    <a:pt x="381"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9" name="Google Shape;4249;p29"/>
            <p:cNvSpPr/>
            <p:nvPr/>
          </p:nvSpPr>
          <p:spPr>
            <a:xfrm>
              <a:off x="3903450" y="3823400"/>
              <a:ext cx="11625" cy="11450"/>
            </a:xfrm>
            <a:custGeom>
              <a:avLst/>
              <a:gdLst/>
              <a:ahLst/>
              <a:cxnLst/>
              <a:rect l="l" t="t" r="r" b="b"/>
              <a:pathLst>
                <a:path w="465" h="458" extrusionOk="0">
                  <a:moveTo>
                    <a:pt x="223" y="1"/>
                  </a:moveTo>
                  <a:cubicBezTo>
                    <a:pt x="208" y="1"/>
                    <a:pt x="193" y="2"/>
                    <a:pt x="179" y="5"/>
                  </a:cubicBezTo>
                  <a:cubicBezTo>
                    <a:pt x="143" y="5"/>
                    <a:pt x="132" y="29"/>
                    <a:pt x="120" y="41"/>
                  </a:cubicBezTo>
                  <a:cubicBezTo>
                    <a:pt x="72" y="65"/>
                    <a:pt x="24" y="112"/>
                    <a:pt x="12" y="160"/>
                  </a:cubicBezTo>
                  <a:cubicBezTo>
                    <a:pt x="1" y="184"/>
                    <a:pt x="1" y="231"/>
                    <a:pt x="1" y="279"/>
                  </a:cubicBezTo>
                  <a:cubicBezTo>
                    <a:pt x="1" y="303"/>
                    <a:pt x="12" y="339"/>
                    <a:pt x="36" y="362"/>
                  </a:cubicBezTo>
                  <a:cubicBezTo>
                    <a:pt x="84" y="422"/>
                    <a:pt x="155" y="458"/>
                    <a:pt x="239" y="458"/>
                  </a:cubicBezTo>
                  <a:lnTo>
                    <a:pt x="263" y="458"/>
                  </a:lnTo>
                  <a:cubicBezTo>
                    <a:pt x="310" y="446"/>
                    <a:pt x="358" y="422"/>
                    <a:pt x="382" y="386"/>
                  </a:cubicBezTo>
                  <a:cubicBezTo>
                    <a:pt x="429" y="327"/>
                    <a:pt x="465" y="267"/>
                    <a:pt x="441" y="184"/>
                  </a:cubicBezTo>
                  <a:cubicBezTo>
                    <a:pt x="441" y="172"/>
                    <a:pt x="429" y="148"/>
                    <a:pt x="417" y="124"/>
                  </a:cubicBezTo>
                  <a:cubicBezTo>
                    <a:pt x="405" y="100"/>
                    <a:pt x="382" y="89"/>
                    <a:pt x="358" y="53"/>
                  </a:cubicBezTo>
                  <a:cubicBezTo>
                    <a:pt x="321" y="16"/>
                    <a:pt x="271" y="1"/>
                    <a:pt x="223"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50" name="Google Shape;4250;p29"/>
          <p:cNvGrpSpPr/>
          <p:nvPr/>
        </p:nvGrpSpPr>
        <p:grpSpPr>
          <a:xfrm rot="10800000" flipH="1">
            <a:off x="-5825" y="2616294"/>
            <a:ext cx="1451646" cy="2527204"/>
            <a:chOff x="1083450" y="1318750"/>
            <a:chExt cx="624525" cy="1087250"/>
          </a:xfrm>
        </p:grpSpPr>
        <p:sp>
          <p:nvSpPr>
            <p:cNvPr id="4251" name="Google Shape;4251;p29"/>
            <p:cNvSpPr/>
            <p:nvPr/>
          </p:nvSpPr>
          <p:spPr>
            <a:xfrm>
              <a:off x="1083450" y="2340600"/>
              <a:ext cx="215525" cy="50325"/>
            </a:xfrm>
            <a:custGeom>
              <a:avLst/>
              <a:gdLst/>
              <a:ahLst/>
              <a:cxnLst/>
              <a:rect l="l" t="t" r="r" b="b"/>
              <a:pathLst>
                <a:path w="8621" h="2013" extrusionOk="0">
                  <a:moveTo>
                    <a:pt x="1" y="0"/>
                  </a:moveTo>
                  <a:lnTo>
                    <a:pt x="1" y="286"/>
                  </a:lnTo>
                  <a:lnTo>
                    <a:pt x="8561" y="2012"/>
                  </a:lnTo>
                  <a:cubicBezTo>
                    <a:pt x="8561" y="1917"/>
                    <a:pt x="8573" y="1834"/>
                    <a:pt x="8621" y="1739"/>
                  </a:cubicBez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2" name="Google Shape;4252;p29"/>
            <p:cNvSpPr/>
            <p:nvPr/>
          </p:nvSpPr>
          <p:spPr>
            <a:xfrm>
              <a:off x="1083450" y="2130450"/>
              <a:ext cx="25" cy="25"/>
            </a:xfrm>
            <a:custGeom>
              <a:avLst/>
              <a:gdLst/>
              <a:ahLst/>
              <a:cxnLst/>
              <a:rect l="l" t="t" r="r" b="b"/>
              <a:pathLst>
                <a:path w="1" h="1" extrusionOk="0">
                  <a:moveTo>
                    <a:pt x="1" y="1"/>
                  </a:moveTo>
                  <a:lnTo>
                    <a:pt x="1" y="1"/>
                  </a:ln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3" name="Google Shape;4253;p29"/>
            <p:cNvSpPr/>
            <p:nvPr/>
          </p:nvSpPr>
          <p:spPr>
            <a:xfrm>
              <a:off x="1083450" y="1806900"/>
              <a:ext cx="20275" cy="7475"/>
            </a:xfrm>
            <a:custGeom>
              <a:avLst/>
              <a:gdLst/>
              <a:ahLst/>
              <a:cxnLst/>
              <a:rect l="l" t="t" r="r" b="b"/>
              <a:pathLst>
                <a:path w="811" h="299" extrusionOk="0">
                  <a:moveTo>
                    <a:pt x="703" y="0"/>
                  </a:moveTo>
                  <a:lnTo>
                    <a:pt x="1" y="24"/>
                  </a:lnTo>
                  <a:lnTo>
                    <a:pt x="1" y="298"/>
                  </a:lnTo>
                  <a:lnTo>
                    <a:pt x="810" y="274"/>
                  </a:lnTo>
                  <a:lnTo>
                    <a:pt x="70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4" name="Google Shape;4254;p29"/>
            <p:cNvSpPr/>
            <p:nvPr/>
          </p:nvSpPr>
          <p:spPr>
            <a:xfrm>
              <a:off x="1108150" y="1802425"/>
              <a:ext cx="180125" cy="11350"/>
            </a:xfrm>
            <a:custGeom>
              <a:avLst/>
              <a:gdLst/>
              <a:ahLst/>
              <a:cxnLst/>
              <a:rect l="l" t="t" r="r" b="b"/>
              <a:pathLst>
                <a:path w="7205" h="454" extrusionOk="0">
                  <a:moveTo>
                    <a:pt x="7204" y="1"/>
                  </a:moveTo>
                  <a:lnTo>
                    <a:pt x="1" y="179"/>
                  </a:lnTo>
                  <a:lnTo>
                    <a:pt x="96" y="453"/>
                  </a:lnTo>
                  <a:lnTo>
                    <a:pt x="7204" y="275"/>
                  </a:lnTo>
                  <a:cubicBezTo>
                    <a:pt x="7180" y="179"/>
                    <a:pt x="7180" y="96"/>
                    <a:pt x="7204"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5" name="Google Shape;4255;p29"/>
            <p:cNvSpPr/>
            <p:nvPr/>
          </p:nvSpPr>
          <p:spPr>
            <a:xfrm>
              <a:off x="1194475" y="2040550"/>
              <a:ext cx="2425" cy="3600"/>
            </a:xfrm>
            <a:custGeom>
              <a:avLst/>
              <a:gdLst/>
              <a:ahLst/>
              <a:cxnLst/>
              <a:rect l="l" t="t" r="r" b="b"/>
              <a:pathLst>
                <a:path w="97" h="144" extrusionOk="0">
                  <a:moveTo>
                    <a:pt x="84" y="1"/>
                  </a:moveTo>
                  <a:lnTo>
                    <a:pt x="1" y="48"/>
                  </a:lnTo>
                  <a:lnTo>
                    <a:pt x="25" y="144"/>
                  </a:lnTo>
                  <a:cubicBezTo>
                    <a:pt x="72" y="108"/>
                    <a:pt x="96" y="48"/>
                    <a:pt x="84"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6" name="Google Shape;4256;p29"/>
            <p:cNvSpPr/>
            <p:nvPr/>
          </p:nvSpPr>
          <p:spPr>
            <a:xfrm>
              <a:off x="1083450" y="1741425"/>
              <a:ext cx="98250" cy="261650"/>
            </a:xfrm>
            <a:custGeom>
              <a:avLst/>
              <a:gdLst/>
              <a:ahLst/>
              <a:cxnLst/>
              <a:rect l="l" t="t" r="r" b="b"/>
              <a:pathLst>
                <a:path w="3930" h="10466" extrusionOk="0">
                  <a:moveTo>
                    <a:pt x="1" y="0"/>
                  </a:moveTo>
                  <a:lnTo>
                    <a:pt x="1" y="774"/>
                  </a:lnTo>
                  <a:lnTo>
                    <a:pt x="703" y="2619"/>
                  </a:lnTo>
                  <a:lnTo>
                    <a:pt x="810" y="2893"/>
                  </a:lnTo>
                  <a:lnTo>
                    <a:pt x="3668" y="10466"/>
                  </a:lnTo>
                  <a:cubicBezTo>
                    <a:pt x="3751" y="10418"/>
                    <a:pt x="3835" y="10394"/>
                    <a:pt x="3930" y="10394"/>
                  </a:cubicBezTo>
                  <a:lnTo>
                    <a:pt x="1084" y="2893"/>
                  </a:lnTo>
                  <a:lnTo>
                    <a:pt x="989" y="2619"/>
                  </a:ln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7" name="Google Shape;4257;p29"/>
            <p:cNvSpPr/>
            <p:nvPr/>
          </p:nvSpPr>
          <p:spPr>
            <a:xfrm>
              <a:off x="1113525" y="2178975"/>
              <a:ext cx="193200" cy="201825"/>
            </a:xfrm>
            <a:custGeom>
              <a:avLst/>
              <a:gdLst/>
              <a:ahLst/>
              <a:cxnLst/>
              <a:rect l="l" t="t" r="r" b="b"/>
              <a:pathLst>
                <a:path w="7728" h="8073" extrusionOk="0">
                  <a:moveTo>
                    <a:pt x="203" y="0"/>
                  </a:moveTo>
                  <a:cubicBezTo>
                    <a:pt x="143" y="84"/>
                    <a:pt x="84" y="131"/>
                    <a:pt x="0" y="179"/>
                  </a:cubicBezTo>
                  <a:lnTo>
                    <a:pt x="7501" y="8073"/>
                  </a:lnTo>
                  <a:cubicBezTo>
                    <a:pt x="7549" y="8013"/>
                    <a:pt x="7608" y="7954"/>
                    <a:pt x="7704" y="7918"/>
                  </a:cubicBezTo>
                  <a:cubicBezTo>
                    <a:pt x="7716" y="7918"/>
                    <a:pt x="7716" y="7918"/>
                    <a:pt x="7727" y="7906"/>
                  </a:cubicBezTo>
                  <a:lnTo>
                    <a:pt x="20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8" name="Google Shape;4258;p29"/>
            <p:cNvSpPr/>
            <p:nvPr/>
          </p:nvSpPr>
          <p:spPr>
            <a:xfrm>
              <a:off x="1187625" y="2041750"/>
              <a:ext cx="121175" cy="334600"/>
            </a:xfrm>
            <a:custGeom>
              <a:avLst/>
              <a:gdLst/>
              <a:ahLst/>
              <a:cxnLst/>
              <a:rect l="l" t="t" r="r" b="b"/>
              <a:pathLst>
                <a:path w="4847" h="13384" extrusionOk="0">
                  <a:moveTo>
                    <a:pt x="275" y="0"/>
                  </a:moveTo>
                  <a:lnTo>
                    <a:pt x="275" y="0"/>
                  </a:lnTo>
                  <a:cubicBezTo>
                    <a:pt x="180" y="48"/>
                    <a:pt x="96" y="72"/>
                    <a:pt x="1" y="72"/>
                  </a:cubicBezTo>
                  <a:lnTo>
                    <a:pt x="4752" y="13383"/>
                  </a:lnTo>
                  <a:cubicBezTo>
                    <a:pt x="4775" y="13371"/>
                    <a:pt x="4823" y="13347"/>
                    <a:pt x="4847" y="13335"/>
                  </a:cubicBezTo>
                  <a:lnTo>
                    <a:pt x="4835" y="12847"/>
                  </a:lnTo>
                  <a:lnTo>
                    <a:pt x="263" y="72"/>
                  </a:lnTo>
                  <a:lnTo>
                    <a:pt x="27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9" name="Google Shape;4259;p29"/>
            <p:cNvSpPr/>
            <p:nvPr/>
          </p:nvSpPr>
          <p:spPr>
            <a:xfrm>
              <a:off x="1188525" y="1816725"/>
              <a:ext cx="109275" cy="186650"/>
            </a:xfrm>
            <a:custGeom>
              <a:avLst/>
              <a:gdLst/>
              <a:ahLst/>
              <a:cxnLst/>
              <a:rect l="l" t="t" r="r" b="b"/>
              <a:pathLst>
                <a:path w="4371" h="7466" extrusionOk="0">
                  <a:moveTo>
                    <a:pt x="4144" y="0"/>
                  </a:moveTo>
                  <a:lnTo>
                    <a:pt x="1" y="7382"/>
                  </a:lnTo>
                  <a:cubicBezTo>
                    <a:pt x="84" y="7394"/>
                    <a:pt x="179" y="7430"/>
                    <a:pt x="251" y="7466"/>
                  </a:cubicBezTo>
                  <a:lnTo>
                    <a:pt x="4370" y="143"/>
                  </a:lnTo>
                  <a:cubicBezTo>
                    <a:pt x="4287" y="119"/>
                    <a:pt x="4204" y="72"/>
                    <a:pt x="414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0" name="Google Shape;4260;p29"/>
            <p:cNvSpPr/>
            <p:nvPr/>
          </p:nvSpPr>
          <p:spPr>
            <a:xfrm>
              <a:off x="1113225" y="2036700"/>
              <a:ext cx="60750" cy="102100"/>
            </a:xfrm>
            <a:custGeom>
              <a:avLst/>
              <a:gdLst/>
              <a:ahLst/>
              <a:cxnLst/>
              <a:rect l="l" t="t" r="r" b="b"/>
              <a:pathLst>
                <a:path w="2430" h="4084" extrusionOk="0">
                  <a:moveTo>
                    <a:pt x="2215" y="0"/>
                  </a:moveTo>
                  <a:lnTo>
                    <a:pt x="0" y="3893"/>
                  </a:lnTo>
                  <a:cubicBezTo>
                    <a:pt x="72" y="3953"/>
                    <a:pt x="155" y="4012"/>
                    <a:pt x="215" y="4084"/>
                  </a:cubicBezTo>
                  <a:lnTo>
                    <a:pt x="2429" y="179"/>
                  </a:lnTo>
                  <a:cubicBezTo>
                    <a:pt x="2358" y="131"/>
                    <a:pt x="2274" y="72"/>
                    <a:pt x="2215"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1" name="Google Shape;4261;p29"/>
            <p:cNvSpPr/>
            <p:nvPr/>
          </p:nvSpPr>
          <p:spPr>
            <a:xfrm>
              <a:off x="1299250" y="1820900"/>
              <a:ext cx="16700" cy="554550"/>
            </a:xfrm>
            <a:custGeom>
              <a:avLst/>
              <a:gdLst/>
              <a:ahLst/>
              <a:cxnLst/>
              <a:rect l="l" t="t" r="r" b="b"/>
              <a:pathLst>
                <a:path w="668" h="22182" extrusionOk="0">
                  <a:moveTo>
                    <a:pt x="1" y="0"/>
                  </a:moveTo>
                  <a:lnTo>
                    <a:pt x="394" y="21693"/>
                  </a:lnTo>
                  <a:lnTo>
                    <a:pt x="406" y="22181"/>
                  </a:lnTo>
                  <a:cubicBezTo>
                    <a:pt x="447" y="22175"/>
                    <a:pt x="492" y="22172"/>
                    <a:pt x="537" y="22172"/>
                  </a:cubicBezTo>
                  <a:cubicBezTo>
                    <a:pt x="581" y="22172"/>
                    <a:pt x="626" y="22175"/>
                    <a:pt x="668" y="22181"/>
                  </a:cubicBezTo>
                  <a:lnTo>
                    <a:pt x="275" y="12"/>
                  </a:lnTo>
                  <a:cubicBezTo>
                    <a:pt x="235" y="17"/>
                    <a:pt x="198" y="20"/>
                    <a:pt x="161" y="20"/>
                  </a:cubicBezTo>
                  <a:cubicBezTo>
                    <a:pt x="108" y="20"/>
                    <a:pt x="57" y="14"/>
                    <a:pt x="1"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2" name="Google Shape;4262;p29"/>
            <p:cNvSpPr/>
            <p:nvPr/>
          </p:nvSpPr>
          <p:spPr>
            <a:xfrm>
              <a:off x="1293600" y="1501500"/>
              <a:ext cx="11925" cy="289650"/>
            </a:xfrm>
            <a:custGeom>
              <a:avLst/>
              <a:gdLst/>
              <a:ahLst/>
              <a:cxnLst/>
              <a:rect l="l" t="t" r="r" b="b"/>
              <a:pathLst>
                <a:path w="477" h="11586" extrusionOk="0">
                  <a:moveTo>
                    <a:pt x="1" y="1"/>
                  </a:moveTo>
                  <a:lnTo>
                    <a:pt x="215" y="11585"/>
                  </a:lnTo>
                  <a:cubicBezTo>
                    <a:pt x="268" y="11563"/>
                    <a:pt x="325" y="11555"/>
                    <a:pt x="382" y="11555"/>
                  </a:cubicBezTo>
                  <a:cubicBezTo>
                    <a:pt x="414" y="11555"/>
                    <a:pt x="446" y="11557"/>
                    <a:pt x="477" y="11562"/>
                  </a:cubicBezTo>
                  <a:lnTo>
                    <a:pt x="274" y="36"/>
                  </a:lnTo>
                  <a:cubicBezTo>
                    <a:pt x="239" y="36"/>
                    <a:pt x="215" y="48"/>
                    <a:pt x="179" y="48"/>
                  </a:cubicBezTo>
                  <a:cubicBezTo>
                    <a:pt x="120" y="36"/>
                    <a:pt x="60" y="36"/>
                    <a:pt x="1"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3" name="Google Shape;4263;p29"/>
            <p:cNvSpPr/>
            <p:nvPr/>
          </p:nvSpPr>
          <p:spPr>
            <a:xfrm>
              <a:off x="1418325" y="1523825"/>
              <a:ext cx="47050" cy="166425"/>
            </a:xfrm>
            <a:custGeom>
              <a:avLst/>
              <a:gdLst/>
              <a:ahLst/>
              <a:cxnLst/>
              <a:rect l="l" t="t" r="r" b="b"/>
              <a:pathLst>
                <a:path w="1882" h="6657" extrusionOk="0">
                  <a:moveTo>
                    <a:pt x="250" y="1"/>
                  </a:moveTo>
                  <a:cubicBezTo>
                    <a:pt x="238" y="1"/>
                    <a:pt x="227" y="13"/>
                    <a:pt x="227" y="13"/>
                  </a:cubicBezTo>
                  <a:cubicBezTo>
                    <a:pt x="155" y="48"/>
                    <a:pt x="72" y="72"/>
                    <a:pt x="0" y="72"/>
                  </a:cubicBezTo>
                  <a:lnTo>
                    <a:pt x="1608" y="6656"/>
                  </a:lnTo>
                  <a:cubicBezTo>
                    <a:pt x="1703" y="6621"/>
                    <a:pt x="1786" y="6597"/>
                    <a:pt x="1881" y="6597"/>
                  </a:cubicBezTo>
                  <a:lnTo>
                    <a:pt x="25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4" name="Google Shape;4264;p29"/>
            <p:cNvSpPr/>
            <p:nvPr/>
          </p:nvSpPr>
          <p:spPr>
            <a:xfrm>
              <a:off x="1083450" y="1458350"/>
              <a:ext cx="203625" cy="33050"/>
            </a:xfrm>
            <a:custGeom>
              <a:avLst/>
              <a:gdLst/>
              <a:ahLst/>
              <a:cxnLst/>
              <a:rect l="l" t="t" r="r" b="b"/>
              <a:pathLst>
                <a:path w="8145" h="1322" extrusionOk="0">
                  <a:moveTo>
                    <a:pt x="1" y="0"/>
                  </a:moveTo>
                  <a:lnTo>
                    <a:pt x="1" y="286"/>
                  </a:lnTo>
                  <a:lnTo>
                    <a:pt x="8097" y="1322"/>
                  </a:lnTo>
                  <a:lnTo>
                    <a:pt x="8097" y="1298"/>
                  </a:lnTo>
                  <a:cubicBezTo>
                    <a:pt x="8085" y="1191"/>
                    <a:pt x="8109" y="1108"/>
                    <a:pt x="8145" y="1048"/>
                  </a:cubicBez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5" name="Google Shape;4265;p29"/>
            <p:cNvSpPr/>
            <p:nvPr/>
          </p:nvSpPr>
          <p:spPr>
            <a:xfrm>
              <a:off x="1291825" y="1342550"/>
              <a:ext cx="8050" cy="136050"/>
            </a:xfrm>
            <a:custGeom>
              <a:avLst/>
              <a:gdLst/>
              <a:ahLst/>
              <a:cxnLst/>
              <a:rect l="l" t="t" r="r" b="b"/>
              <a:pathLst>
                <a:path w="322" h="5442" extrusionOk="0">
                  <a:moveTo>
                    <a:pt x="0" y="1"/>
                  </a:moveTo>
                  <a:lnTo>
                    <a:pt x="60" y="5442"/>
                  </a:lnTo>
                  <a:cubicBezTo>
                    <a:pt x="119" y="5406"/>
                    <a:pt x="179" y="5406"/>
                    <a:pt x="238" y="5406"/>
                  </a:cubicBezTo>
                  <a:cubicBezTo>
                    <a:pt x="274" y="5406"/>
                    <a:pt x="298" y="5406"/>
                    <a:pt x="322" y="5418"/>
                  </a:cubicBezTo>
                  <a:lnTo>
                    <a:pt x="274" y="96"/>
                  </a:lnTo>
                  <a:cubicBezTo>
                    <a:pt x="179" y="72"/>
                    <a:pt x="72" y="48"/>
                    <a:pt x="0"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6" name="Google Shape;4266;p29"/>
            <p:cNvSpPr/>
            <p:nvPr/>
          </p:nvSpPr>
          <p:spPr>
            <a:xfrm>
              <a:off x="1688000" y="1544675"/>
              <a:ext cx="25" cy="25"/>
            </a:xfrm>
            <a:custGeom>
              <a:avLst/>
              <a:gdLst/>
              <a:ahLst/>
              <a:cxnLst/>
              <a:rect l="l" t="t" r="r" b="b"/>
              <a:pathLst>
                <a:path w="1" h="1" extrusionOk="0">
                  <a:moveTo>
                    <a:pt x="0" y="0"/>
                  </a:move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7" name="Google Shape;4267;p29"/>
            <p:cNvSpPr/>
            <p:nvPr/>
          </p:nvSpPr>
          <p:spPr>
            <a:xfrm>
              <a:off x="1309675" y="1487525"/>
              <a:ext cx="94675" cy="19650"/>
            </a:xfrm>
            <a:custGeom>
              <a:avLst/>
              <a:gdLst/>
              <a:ahLst/>
              <a:cxnLst/>
              <a:rect l="l" t="t" r="r" b="b"/>
              <a:pathLst>
                <a:path w="3787" h="786" extrusionOk="0">
                  <a:moveTo>
                    <a:pt x="12" y="0"/>
                  </a:moveTo>
                  <a:cubicBezTo>
                    <a:pt x="36" y="24"/>
                    <a:pt x="36" y="72"/>
                    <a:pt x="36" y="95"/>
                  </a:cubicBezTo>
                  <a:cubicBezTo>
                    <a:pt x="36" y="155"/>
                    <a:pt x="12" y="214"/>
                    <a:pt x="1" y="262"/>
                  </a:cubicBezTo>
                  <a:lnTo>
                    <a:pt x="3668" y="786"/>
                  </a:lnTo>
                  <a:cubicBezTo>
                    <a:pt x="3680" y="691"/>
                    <a:pt x="3727" y="607"/>
                    <a:pt x="3787" y="536"/>
                  </a:cubicBezTo>
                  <a:lnTo>
                    <a:pt x="1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8" name="Google Shape;4268;p29"/>
            <p:cNvSpPr/>
            <p:nvPr/>
          </p:nvSpPr>
          <p:spPr>
            <a:xfrm>
              <a:off x="1687700" y="1545850"/>
              <a:ext cx="25" cy="25"/>
            </a:xfrm>
            <a:custGeom>
              <a:avLst/>
              <a:gdLst/>
              <a:ahLst/>
              <a:cxnLst/>
              <a:rect l="l" t="t" r="r" b="b"/>
              <a:pathLst>
                <a:path w="1" h="1" extrusionOk="0">
                  <a:moveTo>
                    <a:pt x="0" y="1"/>
                  </a:moveTo>
                  <a:lnTo>
                    <a:pt x="0" y="1"/>
                  </a:ln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9" name="Google Shape;4269;p29"/>
            <p:cNvSpPr/>
            <p:nvPr/>
          </p:nvSpPr>
          <p:spPr>
            <a:xfrm>
              <a:off x="1430825" y="1504475"/>
              <a:ext cx="247675" cy="41700"/>
            </a:xfrm>
            <a:custGeom>
              <a:avLst/>
              <a:gdLst/>
              <a:ahLst/>
              <a:cxnLst/>
              <a:rect l="l" t="t" r="r" b="b"/>
              <a:pathLst>
                <a:path w="9907" h="1668" extrusionOk="0">
                  <a:moveTo>
                    <a:pt x="0" y="1"/>
                  </a:moveTo>
                  <a:lnTo>
                    <a:pt x="0" y="1"/>
                  </a:lnTo>
                  <a:cubicBezTo>
                    <a:pt x="48" y="108"/>
                    <a:pt x="72" y="191"/>
                    <a:pt x="48" y="287"/>
                  </a:cubicBezTo>
                  <a:lnTo>
                    <a:pt x="9799" y="1668"/>
                  </a:lnTo>
                  <a:lnTo>
                    <a:pt x="9906" y="1596"/>
                  </a:lnTo>
                  <a:lnTo>
                    <a:pt x="9478" y="1346"/>
                  </a:ln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0" name="Google Shape;4270;p29"/>
            <p:cNvSpPr/>
            <p:nvPr/>
          </p:nvSpPr>
          <p:spPr>
            <a:xfrm>
              <a:off x="1687100" y="1546450"/>
              <a:ext cx="25" cy="625"/>
            </a:xfrm>
            <a:custGeom>
              <a:avLst/>
              <a:gdLst/>
              <a:ahLst/>
              <a:cxnLst/>
              <a:rect l="l" t="t" r="r" b="b"/>
              <a:pathLst>
                <a:path w="1" h="25" extrusionOk="0">
                  <a:moveTo>
                    <a:pt x="1" y="24"/>
                  </a:moveTo>
                  <a:lnTo>
                    <a:pt x="1" y="24"/>
                  </a:lnTo>
                  <a:cubicBezTo>
                    <a:pt x="1" y="1"/>
                    <a:pt x="1" y="24"/>
                    <a:pt x="1" y="24"/>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1" name="Google Shape;4271;p29"/>
            <p:cNvSpPr/>
            <p:nvPr/>
          </p:nvSpPr>
          <p:spPr>
            <a:xfrm>
              <a:off x="1687700" y="1545550"/>
              <a:ext cx="25" cy="25"/>
            </a:xfrm>
            <a:custGeom>
              <a:avLst/>
              <a:gdLst/>
              <a:ahLst/>
              <a:cxnLst/>
              <a:rect l="l" t="t" r="r" b="b"/>
              <a:pathLst>
                <a:path w="1" h="1" extrusionOk="0">
                  <a:moveTo>
                    <a:pt x="0" y="1"/>
                  </a:moveTo>
                  <a:lnTo>
                    <a:pt x="0" y="1"/>
                  </a:ln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2" name="Google Shape;4272;p29"/>
            <p:cNvSpPr/>
            <p:nvPr/>
          </p:nvSpPr>
          <p:spPr>
            <a:xfrm>
              <a:off x="1476075" y="1544675"/>
              <a:ext cx="211050" cy="154800"/>
            </a:xfrm>
            <a:custGeom>
              <a:avLst/>
              <a:gdLst/>
              <a:ahLst/>
              <a:cxnLst/>
              <a:rect l="l" t="t" r="r" b="b"/>
              <a:pathLst>
                <a:path w="8442" h="6192" extrusionOk="0">
                  <a:moveTo>
                    <a:pt x="8096" y="0"/>
                  </a:moveTo>
                  <a:lnTo>
                    <a:pt x="7989" y="72"/>
                  </a:lnTo>
                  <a:lnTo>
                    <a:pt x="0" y="5965"/>
                  </a:lnTo>
                  <a:cubicBezTo>
                    <a:pt x="60" y="6025"/>
                    <a:pt x="119" y="6084"/>
                    <a:pt x="143" y="6179"/>
                  </a:cubicBezTo>
                  <a:cubicBezTo>
                    <a:pt x="143" y="6179"/>
                    <a:pt x="143" y="6191"/>
                    <a:pt x="155" y="6191"/>
                  </a:cubicBezTo>
                  <a:lnTo>
                    <a:pt x="8442" y="95"/>
                  </a:lnTo>
                  <a:lnTo>
                    <a:pt x="8442" y="95"/>
                  </a:lnTo>
                  <a:cubicBezTo>
                    <a:pt x="8418" y="107"/>
                    <a:pt x="8418" y="107"/>
                    <a:pt x="8406" y="107"/>
                  </a:cubicBezTo>
                  <a:lnTo>
                    <a:pt x="8394" y="107"/>
                  </a:lnTo>
                  <a:cubicBezTo>
                    <a:pt x="8370" y="107"/>
                    <a:pt x="8358" y="119"/>
                    <a:pt x="8346" y="119"/>
                  </a:cubicBezTo>
                  <a:lnTo>
                    <a:pt x="8299" y="119"/>
                  </a:lnTo>
                  <a:cubicBezTo>
                    <a:pt x="8287" y="119"/>
                    <a:pt x="8287" y="119"/>
                    <a:pt x="8275" y="107"/>
                  </a:cubicBezTo>
                  <a:lnTo>
                    <a:pt x="809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3" name="Google Shape;4273;p29"/>
            <p:cNvSpPr/>
            <p:nvPr/>
          </p:nvSpPr>
          <p:spPr>
            <a:xfrm>
              <a:off x="1688000" y="1544675"/>
              <a:ext cx="25" cy="325"/>
            </a:xfrm>
            <a:custGeom>
              <a:avLst/>
              <a:gdLst/>
              <a:ahLst/>
              <a:cxnLst/>
              <a:rect l="l" t="t" r="r" b="b"/>
              <a:pathLst>
                <a:path w="1" h="13" extrusionOk="0">
                  <a:moveTo>
                    <a:pt x="0" y="12"/>
                  </a:moveTo>
                  <a:cubicBezTo>
                    <a:pt x="0" y="12"/>
                    <a:pt x="0" y="0"/>
                    <a:pt x="0" y="12"/>
                  </a:cubicBezTo>
                  <a:cubicBezTo>
                    <a:pt x="0" y="0"/>
                    <a:pt x="0" y="0"/>
                    <a:pt x="0" y="12"/>
                  </a:cubicBezTo>
                  <a:cubicBezTo>
                    <a:pt x="0" y="0"/>
                    <a:pt x="0" y="0"/>
                    <a:pt x="0" y="12"/>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4" name="Google Shape;4274;p29"/>
            <p:cNvSpPr/>
            <p:nvPr/>
          </p:nvSpPr>
          <p:spPr>
            <a:xfrm>
              <a:off x="1681750" y="1319350"/>
              <a:ext cx="26225" cy="225050"/>
            </a:xfrm>
            <a:custGeom>
              <a:avLst/>
              <a:gdLst/>
              <a:ahLst/>
              <a:cxnLst/>
              <a:rect l="l" t="t" r="r" b="b"/>
              <a:pathLst>
                <a:path w="1049" h="9002" extrusionOk="0">
                  <a:moveTo>
                    <a:pt x="750" y="0"/>
                  </a:moveTo>
                  <a:lnTo>
                    <a:pt x="0" y="8763"/>
                  </a:lnTo>
                  <a:lnTo>
                    <a:pt x="191" y="8870"/>
                  </a:lnTo>
                  <a:cubicBezTo>
                    <a:pt x="238" y="8894"/>
                    <a:pt x="274" y="8942"/>
                    <a:pt x="274" y="9001"/>
                  </a:cubicBezTo>
                  <a:lnTo>
                    <a:pt x="104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5" name="Google Shape;4275;p29"/>
            <p:cNvSpPr/>
            <p:nvPr/>
          </p:nvSpPr>
          <p:spPr>
            <a:xfrm>
              <a:off x="1687100" y="1546450"/>
              <a:ext cx="25" cy="625"/>
            </a:xfrm>
            <a:custGeom>
              <a:avLst/>
              <a:gdLst/>
              <a:ahLst/>
              <a:cxnLst/>
              <a:rect l="l" t="t" r="r" b="b"/>
              <a:pathLst>
                <a:path w="1" h="25" extrusionOk="0">
                  <a:moveTo>
                    <a:pt x="1" y="24"/>
                  </a:moveTo>
                  <a:cubicBezTo>
                    <a:pt x="1" y="24"/>
                    <a:pt x="1" y="1"/>
                    <a:pt x="1" y="24"/>
                  </a:cubicBezTo>
                  <a:cubicBezTo>
                    <a:pt x="1" y="1"/>
                    <a:pt x="1" y="1"/>
                    <a:pt x="1" y="24"/>
                  </a:cubicBezTo>
                  <a:cubicBezTo>
                    <a:pt x="1" y="1"/>
                    <a:pt x="1" y="1"/>
                    <a:pt x="1" y="24"/>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6" name="Google Shape;4276;p29"/>
            <p:cNvSpPr/>
            <p:nvPr/>
          </p:nvSpPr>
          <p:spPr>
            <a:xfrm>
              <a:off x="1684125" y="1547650"/>
              <a:ext cx="625" cy="25"/>
            </a:xfrm>
            <a:custGeom>
              <a:avLst/>
              <a:gdLst/>
              <a:ahLst/>
              <a:cxnLst/>
              <a:rect l="l" t="t" r="r" b="b"/>
              <a:pathLst>
                <a:path w="25" h="1" extrusionOk="0">
                  <a:moveTo>
                    <a:pt x="24" y="0"/>
                  </a:moveTo>
                  <a:lnTo>
                    <a:pt x="1" y="0"/>
                  </a:lnTo>
                  <a:lnTo>
                    <a:pt x="24" y="0"/>
                  </a:lnTo>
                  <a:cubicBezTo>
                    <a:pt x="12" y="0"/>
                    <a:pt x="24" y="0"/>
                    <a:pt x="2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7" name="Google Shape;4277;p29"/>
            <p:cNvSpPr/>
            <p:nvPr/>
          </p:nvSpPr>
          <p:spPr>
            <a:xfrm>
              <a:off x="1687700" y="1545550"/>
              <a:ext cx="25" cy="325"/>
            </a:xfrm>
            <a:custGeom>
              <a:avLst/>
              <a:gdLst/>
              <a:ahLst/>
              <a:cxnLst/>
              <a:rect l="l" t="t" r="r" b="b"/>
              <a:pathLst>
                <a:path w="1" h="13" extrusionOk="0">
                  <a:moveTo>
                    <a:pt x="0" y="13"/>
                  </a:moveTo>
                  <a:lnTo>
                    <a:pt x="0" y="13"/>
                  </a:lnTo>
                  <a:lnTo>
                    <a:pt x="0" y="13"/>
                  </a:lnTo>
                  <a:cubicBezTo>
                    <a:pt x="0" y="1"/>
                    <a:pt x="0" y="1"/>
                    <a:pt x="0" y="13"/>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8" name="Google Shape;4278;p29"/>
            <p:cNvSpPr/>
            <p:nvPr/>
          </p:nvSpPr>
          <p:spPr>
            <a:xfrm>
              <a:off x="1684725" y="1547650"/>
              <a:ext cx="25" cy="25"/>
            </a:xfrm>
            <a:custGeom>
              <a:avLst/>
              <a:gdLst/>
              <a:ahLst/>
              <a:cxnLst/>
              <a:rect l="l" t="t" r="r" b="b"/>
              <a:pathLst>
                <a:path w="1" h="1" extrusionOk="0">
                  <a:moveTo>
                    <a:pt x="0" y="0"/>
                  </a:move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9" name="Google Shape;4279;p29"/>
            <p:cNvSpPr/>
            <p:nvPr/>
          </p:nvSpPr>
          <p:spPr>
            <a:xfrm>
              <a:off x="1323375" y="1333625"/>
              <a:ext cx="364650" cy="214350"/>
            </a:xfrm>
            <a:custGeom>
              <a:avLst/>
              <a:gdLst/>
              <a:ahLst/>
              <a:cxnLst/>
              <a:rect l="l" t="t" r="r" b="b"/>
              <a:pathLst>
                <a:path w="14586" h="8574" extrusionOk="0">
                  <a:moveTo>
                    <a:pt x="203" y="1"/>
                  </a:moveTo>
                  <a:cubicBezTo>
                    <a:pt x="143" y="84"/>
                    <a:pt x="84" y="155"/>
                    <a:pt x="0" y="215"/>
                  </a:cubicBezTo>
                  <a:lnTo>
                    <a:pt x="13752" y="8204"/>
                  </a:lnTo>
                  <a:lnTo>
                    <a:pt x="14192" y="8454"/>
                  </a:lnTo>
                  <a:lnTo>
                    <a:pt x="14371" y="8561"/>
                  </a:lnTo>
                  <a:cubicBezTo>
                    <a:pt x="14383" y="8561"/>
                    <a:pt x="14383" y="8573"/>
                    <a:pt x="14395" y="8573"/>
                  </a:cubicBezTo>
                  <a:lnTo>
                    <a:pt x="14442" y="8573"/>
                  </a:lnTo>
                  <a:cubicBezTo>
                    <a:pt x="14454" y="8573"/>
                    <a:pt x="14466" y="8573"/>
                    <a:pt x="14490" y="8561"/>
                  </a:cubicBezTo>
                  <a:lnTo>
                    <a:pt x="14502" y="8561"/>
                  </a:lnTo>
                  <a:cubicBezTo>
                    <a:pt x="14514" y="8561"/>
                    <a:pt x="14514" y="8549"/>
                    <a:pt x="14526" y="8549"/>
                  </a:cubicBezTo>
                  <a:cubicBezTo>
                    <a:pt x="14550" y="8537"/>
                    <a:pt x="14550" y="8537"/>
                    <a:pt x="14550" y="8514"/>
                  </a:cubicBezTo>
                  <a:lnTo>
                    <a:pt x="14550" y="8502"/>
                  </a:lnTo>
                  <a:lnTo>
                    <a:pt x="14550" y="8490"/>
                  </a:lnTo>
                  <a:lnTo>
                    <a:pt x="14550" y="8478"/>
                  </a:lnTo>
                  <a:cubicBezTo>
                    <a:pt x="14585" y="8383"/>
                    <a:pt x="14573" y="8335"/>
                    <a:pt x="14514" y="8311"/>
                  </a:cubicBezTo>
                  <a:lnTo>
                    <a:pt x="14323" y="8204"/>
                  </a:lnTo>
                  <a:lnTo>
                    <a:pt x="20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0" name="Google Shape;4280;p29"/>
            <p:cNvSpPr/>
            <p:nvPr/>
          </p:nvSpPr>
          <p:spPr>
            <a:xfrm>
              <a:off x="1273950" y="1318750"/>
              <a:ext cx="60750" cy="26600"/>
            </a:xfrm>
            <a:custGeom>
              <a:avLst/>
              <a:gdLst/>
              <a:ahLst/>
              <a:cxnLst/>
              <a:rect l="l" t="t" r="r" b="b"/>
              <a:pathLst>
                <a:path w="2430" h="1064" extrusionOk="0">
                  <a:moveTo>
                    <a:pt x="1" y="0"/>
                  </a:moveTo>
                  <a:cubicBezTo>
                    <a:pt x="13" y="119"/>
                    <a:pt x="60" y="250"/>
                    <a:pt x="120" y="369"/>
                  </a:cubicBezTo>
                  <a:cubicBezTo>
                    <a:pt x="251" y="643"/>
                    <a:pt x="465" y="834"/>
                    <a:pt x="715" y="953"/>
                  </a:cubicBezTo>
                  <a:cubicBezTo>
                    <a:pt x="810" y="1000"/>
                    <a:pt x="894" y="1012"/>
                    <a:pt x="989" y="1048"/>
                  </a:cubicBezTo>
                  <a:cubicBezTo>
                    <a:pt x="1062" y="1058"/>
                    <a:pt x="1135" y="1063"/>
                    <a:pt x="1209" y="1063"/>
                  </a:cubicBezTo>
                  <a:cubicBezTo>
                    <a:pt x="1401" y="1063"/>
                    <a:pt x="1594" y="1027"/>
                    <a:pt x="1775" y="941"/>
                  </a:cubicBezTo>
                  <a:cubicBezTo>
                    <a:pt x="1858" y="893"/>
                    <a:pt x="1941" y="858"/>
                    <a:pt x="2001" y="786"/>
                  </a:cubicBezTo>
                  <a:cubicBezTo>
                    <a:pt x="2072" y="727"/>
                    <a:pt x="2132" y="655"/>
                    <a:pt x="2192" y="584"/>
                  </a:cubicBezTo>
                  <a:cubicBezTo>
                    <a:pt x="2322" y="417"/>
                    <a:pt x="2394" y="215"/>
                    <a:pt x="2430"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1" name="Google Shape;4281;p29"/>
            <p:cNvSpPr/>
            <p:nvPr/>
          </p:nvSpPr>
          <p:spPr>
            <a:xfrm>
              <a:off x="1159350" y="2001350"/>
              <a:ext cx="50050" cy="42850"/>
            </a:xfrm>
            <a:custGeom>
              <a:avLst/>
              <a:gdLst/>
              <a:ahLst/>
              <a:cxnLst/>
              <a:rect l="l" t="t" r="r" b="b"/>
              <a:pathLst>
                <a:path w="2002" h="1714" extrusionOk="0">
                  <a:moveTo>
                    <a:pt x="1013" y="0"/>
                  </a:moveTo>
                  <a:cubicBezTo>
                    <a:pt x="968" y="0"/>
                    <a:pt x="924" y="3"/>
                    <a:pt x="882" y="9"/>
                  </a:cubicBezTo>
                  <a:cubicBezTo>
                    <a:pt x="787" y="21"/>
                    <a:pt x="703" y="57"/>
                    <a:pt x="608" y="81"/>
                  </a:cubicBezTo>
                  <a:cubicBezTo>
                    <a:pt x="179" y="295"/>
                    <a:pt x="1" y="807"/>
                    <a:pt x="227" y="1247"/>
                  </a:cubicBezTo>
                  <a:cubicBezTo>
                    <a:pt x="251" y="1307"/>
                    <a:pt x="299" y="1366"/>
                    <a:pt x="346" y="1426"/>
                  </a:cubicBezTo>
                  <a:cubicBezTo>
                    <a:pt x="406" y="1497"/>
                    <a:pt x="477" y="1557"/>
                    <a:pt x="549" y="1605"/>
                  </a:cubicBezTo>
                  <a:cubicBezTo>
                    <a:pt x="709" y="1669"/>
                    <a:pt x="898" y="1714"/>
                    <a:pt x="1072" y="1714"/>
                  </a:cubicBezTo>
                  <a:cubicBezTo>
                    <a:pt x="1092" y="1714"/>
                    <a:pt x="1112" y="1713"/>
                    <a:pt x="1132" y="1712"/>
                  </a:cubicBezTo>
                  <a:cubicBezTo>
                    <a:pt x="1227" y="1688"/>
                    <a:pt x="1311" y="1664"/>
                    <a:pt x="1406" y="1628"/>
                  </a:cubicBezTo>
                  <a:lnTo>
                    <a:pt x="1489" y="1593"/>
                  </a:lnTo>
                  <a:cubicBezTo>
                    <a:pt x="1846" y="1343"/>
                    <a:pt x="2001" y="878"/>
                    <a:pt x="1787" y="473"/>
                  </a:cubicBezTo>
                  <a:cubicBezTo>
                    <a:pt x="1703" y="307"/>
                    <a:pt x="1561" y="176"/>
                    <a:pt x="1418" y="104"/>
                  </a:cubicBezTo>
                  <a:cubicBezTo>
                    <a:pt x="1322" y="57"/>
                    <a:pt x="1239" y="21"/>
                    <a:pt x="1144" y="9"/>
                  </a:cubicBezTo>
                  <a:cubicBezTo>
                    <a:pt x="1102" y="3"/>
                    <a:pt x="1058" y="0"/>
                    <a:pt x="1013"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2" name="Google Shape;4282;p29"/>
            <p:cNvSpPr/>
            <p:nvPr/>
          </p:nvSpPr>
          <p:spPr>
            <a:xfrm>
              <a:off x="1083450" y="2128475"/>
              <a:ext cx="44675" cy="61325"/>
            </a:xfrm>
            <a:custGeom>
              <a:avLst/>
              <a:gdLst/>
              <a:ahLst/>
              <a:cxnLst/>
              <a:rect l="l" t="t" r="r" b="b"/>
              <a:pathLst>
                <a:path w="1787" h="2453" extrusionOk="0">
                  <a:moveTo>
                    <a:pt x="465" y="1"/>
                  </a:moveTo>
                  <a:cubicBezTo>
                    <a:pt x="309" y="1"/>
                    <a:pt x="151" y="30"/>
                    <a:pt x="1" y="91"/>
                  </a:cubicBezTo>
                  <a:lnTo>
                    <a:pt x="1" y="2366"/>
                  </a:lnTo>
                  <a:cubicBezTo>
                    <a:pt x="148" y="2422"/>
                    <a:pt x="312" y="2452"/>
                    <a:pt x="479" y="2452"/>
                  </a:cubicBezTo>
                  <a:cubicBezTo>
                    <a:pt x="660" y="2452"/>
                    <a:pt x="845" y="2416"/>
                    <a:pt x="1013" y="2342"/>
                  </a:cubicBezTo>
                  <a:cubicBezTo>
                    <a:pt x="1072" y="2306"/>
                    <a:pt x="1144" y="2258"/>
                    <a:pt x="1203" y="2223"/>
                  </a:cubicBezTo>
                  <a:cubicBezTo>
                    <a:pt x="1263" y="2139"/>
                    <a:pt x="1346" y="2080"/>
                    <a:pt x="1406" y="2020"/>
                  </a:cubicBezTo>
                  <a:cubicBezTo>
                    <a:pt x="1715" y="1663"/>
                    <a:pt x="1787" y="1127"/>
                    <a:pt x="1560" y="687"/>
                  </a:cubicBezTo>
                  <a:cubicBezTo>
                    <a:pt x="1513" y="592"/>
                    <a:pt x="1465" y="508"/>
                    <a:pt x="1406" y="437"/>
                  </a:cubicBezTo>
                  <a:cubicBezTo>
                    <a:pt x="1346" y="353"/>
                    <a:pt x="1263" y="294"/>
                    <a:pt x="1191" y="234"/>
                  </a:cubicBezTo>
                  <a:cubicBezTo>
                    <a:pt x="989" y="84"/>
                    <a:pt x="730" y="1"/>
                    <a:pt x="46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3" name="Google Shape;4283;p29"/>
            <p:cNvSpPr/>
            <p:nvPr/>
          </p:nvSpPr>
          <p:spPr>
            <a:xfrm>
              <a:off x="1288250" y="1790575"/>
              <a:ext cx="32175" cy="31125"/>
            </a:xfrm>
            <a:custGeom>
              <a:avLst/>
              <a:gdLst/>
              <a:ahLst/>
              <a:cxnLst/>
              <a:rect l="l" t="t" r="r" b="b"/>
              <a:pathLst>
                <a:path w="1287" h="1245" extrusionOk="0">
                  <a:moveTo>
                    <a:pt x="577" y="1"/>
                  </a:moveTo>
                  <a:cubicBezTo>
                    <a:pt x="530" y="1"/>
                    <a:pt x="477" y="14"/>
                    <a:pt x="429" y="34"/>
                  </a:cubicBezTo>
                  <a:lnTo>
                    <a:pt x="334" y="82"/>
                  </a:lnTo>
                  <a:cubicBezTo>
                    <a:pt x="167" y="165"/>
                    <a:pt x="60" y="320"/>
                    <a:pt x="12" y="499"/>
                  </a:cubicBezTo>
                  <a:cubicBezTo>
                    <a:pt x="0" y="582"/>
                    <a:pt x="0" y="677"/>
                    <a:pt x="12" y="761"/>
                  </a:cubicBezTo>
                  <a:lnTo>
                    <a:pt x="60" y="892"/>
                  </a:lnTo>
                  <a:cubicBezTo>
                    <a:pt x="84" y="951"/>
                    <a:pt x="119" y="999"/>
                    <a:pt x="155" y="1058"/>
                  </a:cubicBezTo>
                  <a:cubicBezTo>
                    <a:pt x="215" y="1130"/>
                    <a:pt x="310" y="1177"/>
                    <a:pt x="381" y="1213"/>
                  </a:cubicBezTo>
                  <a:cubicBezTo>
                    <a:pt x="393" y="1213"/>
                    <a:pt x="417" y="1225"/>
                    <a:pt x="429" y="1225"/>
                  </a:cubicBezTo>
                  <a:cubicBezTo>
                    <a:pt x="478" y="1239"/>
                    <a:pt x="531" y="1245"/>
                    <a:pt x="583" y="1245"/>
                  </a:cubicBezTo>
                  <a:cubicBezTo>
                    <a:pt x="620" y="1245"/>
                    <a:pt x="656" y="1242"/>
                    <a:pt x="691" y="1237"/>
                  </a:cubicBezTo>
                  <a:cubicBezTo>
                    <a:pt x="750" y="1225"/>
                    <a:pt x="798" y="1213"/>
                    <a:pt x="858" y="1177"/>
                  </a:cubicBezTo>
                  <a:cubicBezTo>
                    <a:pt x="1167" y="1034"/>
                    <a:pt x="1286" y="653"/>
                    <a:pt x="1131" y="356"/>
                  </a:cubicBezTo>
                  <a:cubicBezTo>
                    <a:pt x="1036" y="165"/>
                    <a:pt x="858" y="46"/>
                    <a:pt x="667" y="22"/>
                  </a:cubicBezTo>
                  <a:cubicBezTo>
                    <a:pt x="642" y="7"/>
                    <a:pt x="611" y="1"/>
                    <a:pt x="577"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4" name="Google Shape;4284;p29"/>
            <p:cNvSpPr/>
            <p:nvPr/>
          </p:nvSpPr>
          <p:spPr>
            <a:xfrm>
              <a:off x="1297475" y="2375200"/>
              <a:ext cx="32775" cy="30800"/>
            </a:xfrm>
            <a:custGeom>
              <a:avLst/>
              <a:gdLst/>
              <a:ahLst/>
              <a:cxnLst/>
              <a:rect l="l" t="t" r="r" b="b"/>
              <a:pathLst>
                <a:path w="1311" h="1232" extrusionOk="0">
                  <a:moveTo>
                    <a:pt x="608" y="0"/>
                  </a:moveTo>
                  <a:cubicBezTo>
                    <a:pt x="563" y="0"/>
                    <a:pt x="518" y="3"/>
                    <a:pt x="477" y="9"/>
                  </a:cubicBezTo>
                  <a:cubicBezTo>
                    <a:pt x="429" y="33"/>
                    <a:pt x="393" y="33"/>
                    <a:pt x="369" y="57"/>
                  </a:cubicBezTo>
                  <a:cubicBezTo>
                    <a:pt x="358" y="57"/>
                    <a:pt x="358" y="57"/>
                    <a:pt x="346" y="69"/>
                  </a:cubicBezTo>
                  <a:cubicBezTo>
                    <a:pt x="262" y="117"/>
                    <a:pt x="191" y="164"/>
                    <a:pt x="143" y="224"/>
                  </a:cubicBezTo>
                  <a:lnTo>
                    <a:pt x="60" y="355"/>
                  </a:lnTo>
                  <a:cubicBezTo>
                    <a:pt x="12" y="450"/>
                    <a:pt x="0" y="533"/>
                    <a:pt x="0" y="628"/>
                  </a:cubicBezTo>
                  <a:cubicBezTo>
                    <a:pt x="0" y="712"/>
                    <a:pt x="12" y="807"/>
                    <a:pt x="60" y="890"/>
                  </a:cubicBezTo>
                  <a:cubicBezTo>
                    <a:pt x="160" y="1108"/>
                    <a:pt x="373" y="1232"/>
                    <a:pt x="594" y="1232"/>
                  </a:cubicBezTo>
                  <a:cubicBezTo>
                    <a:pt x="687" y="1232"/>
                    <a:pt x="781" y="1210"/>
                    <a:pt x="870" y="1164"/>
                  </a:cubicBezTo>
                  <a:cubicBezTo>
                    <a:pt x="1191" y="1009"/>
                    <a:pt x="1310" y="640"/>
                    <a:pt x="1143" y="343"/>
                  </a:cubicBezTo>
                  <a:cubicBezTo>
                    <a:pt x="1048" y="164"/>
                    <a:pt x="905" y="57"/>
                    <a:pt x="739" y="9"/>
                  </a:cubicBezTo>
                  <a:cubicBezTo>
                    <a:pt x="697" y="3"/>
                    <a:pt x="652" y="0"/>
                    <a:pt x="60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5" name="Google Shape;4285;p29"/>
            <p:cNvSpPr/>
            <p:nvPr/>
          </p:nvSpPr>
          <p:spPr>
            <a:xfrm>
              <a:off x="1445100" y="1689025"/>
              <a:ext cx="39025" cy="34575"/>
            </a:xfrm>
            <a:custGeom>
              <a:avLst/>
              <a:gdLst/>
              <a:ahLst/>
              <a:cxnLst/>
              <a:rect l="l" t="t" r="r" b="b"/>
              <a:pathLst>
                <a:path w="1561" h="1383" extrusionOk="0">
                  <a:moveTo>
                    <a:pt x="787" y="1"/>
                  </a:moveTo>
                  <a:cubicBezTo>
                    <a:pt x="703" y="1"/>
                    <a:pt x="608" y="13"/>
                    <a:pt x="525" y="60"/>
                  </a:cubicBezTo>
                  <a:cubicBezTo>
                    <a:pt x="501" y="60"/>
                    <a:pt x="489" y="72"/>
                    <a:pt x="477" y="72"/>
                  </a:cubicBezTo>
                  <a:cubicBezTo>
                    <a:pt x="132" y="239"/>
                    <a:pt x="1" y="655"/>
                    <a:pt x="168" y="1001"/>
                  </a:cubicBezTo>
                  <a:cubicBezTo>
                    <a:pt x="277" y="1245"/>
                    <a:pt x="530" y="1382"/>
                    <a:pt x="782" y="1382"/>
                  </a:cubicBezTo>
                  <a:cubicBezTo>
                    <a:pt x="886" y="1382"/>
                    <a:pt x="990" y="1359"/>
                    <a:pt x="1084" y="1310"/>
                  </a:cubicBezTo>
                  <a:cubicBezTo>
                    <a:pt x="1430" y="1144"/>
                    <a:pt x="1561" y="727"/>
                    <a:pt x="1394" y="405"/>
                  </a:cubicBezTo>
                  <a:cubicBezTo>
                    <a:pt x="1394" y="405"/>
                    <a:pt x="1394" y="394"/>
                    <a:pt x="1382" y="394"/>
                  </a:cubicBezTo>
                  <a:cubicBezTo>
                    <a:pt x="1358" y="310"/>
                    <a:pt x="1311" y="239"/>
                    <a:pt x="1251" y="179"/>
                  </a:cubicBezTo>
                  <a:cubicBezTo>
                    <a:pt x="1132" y="60"/>
                    <a:pt x="953" y="1"/>
                    <a:pt x="787"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6" name="Google Shape;4286;p29"/>
            <p:cNvSpPr/>
            <p:nvPr/>
          </p:nvSpPr>
          <p:spPr>
            <a:xfrm>
              <a:off x="1285875" y="1477700"/>
              <a:ext cx="24725" cy="24425"/>
            </a:xfrm>
            <a:custGeom>
              <a:avLst/>
              <a:gdLst/>
              <a:ahLst/>
              <a:cxnLst/>
              <a:rect l="l" t="t" r="r" b="b"/>
              <a:pathLst>
                <a:path w="989" h="977" extrusionOk="0">
                  <a:moveTo>
                    <a:pt x="488" y="0"/>
                  </a:moveTo>
                  <a:cubicBezTo>
                    <a:pt x="429" y="0"/>
                    <a:pt x="369" y="12"/>
                    <a:pt x="310" y="36"/>
                  </a:cubicBezTo>
                  <a:cubicBezTo>
                    <a:pt x="214" y="72"/>
                    <a:pt x="119" y="155"/>
                    <a:pt x="60" y="250"/>
                  </a:cubicBezTo>
                  <a:cubicBezTo>
                    <a:pt x="12" y="334"/>
                    <a:pt x="0" y="405"/>
                    <a:pt x="0" y="488"/>
                  </a:cubicBezTo>
                  <a:lnTo>
                    <a:pt x="0" y="524"/>
                  </a:lnTo>
                  <a:cubicBezTo>
                    <a:pt x="12" y="715"/>
                    <a:pt x="131" y="881"/>
                    <a:pt x="310" y="953"/>
                  </a:cubicBezTo>
                  <a:cubicBezTo>
                    <a:pt x="369" y="965"/>
                    <a:pt x="429" y="977"/>
                    <a:pt x="488" y="977"/>
                  </a:cubicBezTo>
                  <a:cubicBezTo>
                    <a:pt x="524" y="977"/>
                    <a:pt x="548" y="977"/>
                    <a:pt x="583" y="965"/>
                  </a:cubicBezTo>
                  <a:cubicBezTo>
                    <a:pt x="750" y="941"/>
                    <a:pt x="893" y="798"/>
                    <a:pt x="941" y="655"/>
                  </a:cubicBezTo>
                  <a:cubicBezTo>
                    <a:pt x="953" y="596"/>
                    <a:pt x="964" y="548"/>
                    <a:pt x="964" y="488"/>
                  </a:cubicBezTo>
                  <a:cubicBezTo>
                    <a:pt x="988" y="465"/>
                    <a:pt x="964" y="417"/>
                    <a:pt x="964" y="393"/>
                  </a:cubicBezTo>
                  <a:cubicBezTo>
                    <a:pt x="929" y="191"/>
                    <a:pt x="774" y="48"/>
                    <a:pt x="583" y="12"/>
                  </a:cubicBezTo>
                  <a:cubicBezTo>
                    <a:pt x="548" y="12"/>
                    <a:pt x="524" y="0"/>
                    <a:pt x="48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7" name="Google Shape;4287;p29"/>
            <p:cNvSpPr/>
            <p:nvPr/>
          </p:nvSpPr>
          <p:spPr>
            <a:xfrm>
              <a:off x="1400175" y="1494100"/>
              <a:ext cx="32750" cy="31300"/>
            </a:xfrm>
            <a:custGeom>
              <a:avLst/>
              <a:gdLst/>
              <a:ahLst/>
              <a:cxnLst/>
              <a:rect l="l" t="t" r="r" b="b"/>
              <a:pathLst>
                <a:path w="1310" h="1252" extrusionOk="0">
                  <a:moveTo>
                    <a:pt x="646" y="0"/>
                  </a:moveTo>
                  <a:cubicBezTo>
                    <a:pt x="553" y="0"/>
                    <a:pt x="458" y="22"/>
                    <a:pt x="369" y="70"/>
                  </a:cubicBezTo>
                  <a:cubicBezTo>
                    <a:pt x="286" y="118"/>
                    <a:pt x="202" y="178"/>
                    <a:pt x="143" y="249"/>
                  </a:cubicBezTo>
                  <a:cubicBezTo>
                    <a:pt x="83" y="321"/>
                    <a:pt x="48" y="416"/>
                    <a:pt x="24" y="499"/>
                  </a:cubicBezTo>
                  <a:cubicBezTo>
                    <a:pt x="0" y="642"/>
                    <a:pt x="12" y="773"/>
                    <a:pt x="83" y="904"/>
                  </a:cubicBezTo>
                  <a:cubicBezTo>
                    <a:pt x="193" y="1123"/>
                    <a:pt x="414" y="1252"/>
                    <a:pt x="644" y="1252"/>
                  </a:cubicBezTo>
                  <a:cubicBezTo>
                    <a:pt x="664" y="1252"/>
                    <a:pt x="683" y="1251"/>
                    <a:pt x="702" y="1249"/>
                  </a:cubicBezTo>
                  <a:cubicBezTo>
                    <a:pt x="774" y="1249"/>
                    <a:pt x="845" y="1213"/>
                    <a:pt x="917" y="1190"/>
                  </a:cubicBezTo>
                  <a:cubicBezTo>
                    <a:pt x="929" y="1194"/>
                    <a:pt x="938" y="1195"/>
                    <a:pt x="945" y="1195"/>
                  </a:cubicBezTo>
                  <a:cubicBezTo>
                    <a:pt x="960" y="1195"/>
                    <a:pt x="968" y="1190"/>
                    <a:pt x="976" y="1190"/>
                  </a:cubicBezTo>
                  <a:cubicBezTo>
                    <a:pt x="1155" y="1083"/>
                    <a:pt x="1274" y="904"/>
                    <a:pt x="1298" y="702"/>
                  </a:cubicBezTo>
                  <a:cubicBezTo>
                    <a:pt x="1310" y="606"/>
                    <a:pt x="1298" y="499"/>
                    <a:pt x="1250" y="416"/>
                  </a:cubicBezTo>
                  <a:cubicBezTo>
                    <a:pt x="1250" y="404"/>
                    <a:pt x="1226" y="392"/>
                    <a:pt x="1214" y="356"/>
                  </a:cubicBezTo>
                  <a:cubicBezTo>
                    <a:pt x="1096" y="136"/>
                    <a:pt x="875" y="0"/>
                    <a:pt x="64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88" name="Google Shape;4288;p29"/>
          <p:cNvGrpSpPr/>
          <p:nvPr/>
        </p:nvGrpSpPr>
        <p:grpSpPr>
          <a:xfrm rot="10800000">
            <a:off x="7698175" y="2616294"/>
            <a:ext cx="1451646" cy="2527204"/>
            <a:chOff x="1083450" y="1318750"/>
            <a:chExt cx="624525" cy="1087250"/>
          </a:xfrm>
        </p:grpSpPr>
        <p:sp>
          <p:nvSpPr>
            <p:cNvPr id="4289" name="Google Shape;4289;p29"/>
            <p:cNvSpPr/>
            <p:nvPr/>
          </p:nvSpPr>
          <p:spPr>
            <a:xfrm>
              <a:off x="1083450" y="2340600"/>
              <a:ext cx="215525" cy="50325"/>
            </a:xfrm>
            <a:custGeom>
              <a:avLst/>
              <a:gdLst/>
              <a:ahLst/>
              <a:cxnLst/>
              <a:rect l="l" t="t" r="r" b="b"/>
              <a:pathLst>
                <a:path w="8621" h="2013" extrusionOk="0">
                  <a:moveTo>
                    <a:pt x="1" y="0"/>
                  </a:moveTo>
                  <a:lnTo>
                    <a:pt x="1" y="286"/>
                  </a:lnTo>
                  <a:lnTo>
                    <a:pt x="8561" y="2012"/>
                  </a:lnTo>
                  <a:cubicBezTo>
                    <a:pt x="8561" y="1917"/>
                    <a:pt x="8573" y="1834"/>
                    <a:pt x="8621" y="1739"/>
                  </a:cubicBez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0" name="Google Shape;4290;p29"/>
            <p:cNvSpPr/>
            <p:nvPr/>
          </p:nvSpPr>
          <p:spPr>
            <a:xfrm>
              <a:off x="1083450" y="2130450"/>
              <a:ext cx="25" cy="25"/>
            </a:xfrm>
            <a:custGeom>
              <a:avLst/>
              <a:gdLst/>
              <a:ahLst/>
              <a:cxnLst/>
              <a:rect l="l" t="t" r="r" b="b"/>
              <a:pathLst>
                <a:path w="1" h="1" extrusionOk="0">
                  <a:moveTo>
                    <a:pt x="1" y="1"/>
                  </a:moveTo>
                  <a:lnTo>
                    <a:pt x="1" y="1"/>
                  </a:ln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1" name="Google Shape;4291;p29"/>
            <p:cNvSpPr/>
            <p:nvPr/>
          </p:nvSpPr>
          <p:spPr>
            <a:xfrm>
              <a:off x="1083450" y="1806900"/>
              <a:ext cx="20275" cy="7475"/>
            </a:xfrm>
            <a:custGeom>
              <a:avLst/>
              <a:gdLst/>
              <a:ahLst/>
              <a:cxnLst/>
              <a:rect l="l" t="t" r="r" b="b"/>
              <a:pathLst>
                <a:path w="811" h="299" extrusionOk="0">
                  <a:moveTo>
                    <a:pt x="703" y="0"/>
                  </a:moveTo>
                  <a:lnTo>
                    <a:pt x="1" y="24"/>
                  </a:lnTo>
                  <a:lnTo>
                    <a:pt x="1" y="298"/>
                  </a:lnTo>
                  <a:lnTo>
                    <a:pt x="810" y="274"/>
                  </a:lnTo>
                  <a:lnTo>
                    <a:pt x="70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2" name="Google Shape;4292;p29"/>
            <p:cNvSpPr/>
            <p:nvPr/>
          </p:nvSpPr>
          <p:spPr>
            <a:xfrm>
              <a:off x="1108150" y="1802425"/>
              <a:ext cx="180125" cy="11350"/>
            </a:xfrm>
            <a:custGeom>
              <a:avLst/>
              <a:gdLst/>
              <a:ahLst/>
              <a:cxnLst/>
              <a:rect l="l" t="t" r="r" b="b"/>
              <a:pathLst>
                <a:path w="7205" h="454" extrusionOk="0">
                  <a:moveTo>
                    <a:pt x="7204" y="1"/>
                  </a:moveTo>
                  <a:lnTo>
                    <a:pt x="1" y="179"/>
                  </a:lnTo>
                  <a:lnTo>
                    <a:pt x="96" y="453"/>
                  </a:lnTo>
                  <a:lnTo>
                    <a:pt x="7204" y="275"/>
                  </a:lnTo>
                  <a:cubicBezTo>
                    <a:pt x="7180" y="179"/>
                    <a:pt x="7180" y="96"/>
                    <a:pt x="7204"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3" name="Google Shape;4293;p29"/>
            <p:cNvSpPr/>
            <p:nvPr/>
          </p:nvSpPr>
          <p:spPr>
            <a:xfrm>
              <a:off x="1194475" y="2040550"/>
              <a:ext cx="2425" cy="3600"/>
            </a:xfrm>
            <a:custGeom>
              <a:avLst/>
              <a:gdLst/>
              <a:ahLst/>
              <a:cxnLst/>
              <a:rect l="l" t="t" r="r" b="b"/>
              <a:pathLst>
                <a:path w="97" h="144" extrusionOk="0">
                  <a:moveTo>
                    <a:pt x="84" y="1"/>
                  </a:moveTo>
                  <a:lnTo>
                    <a:pt x="1" y="48"/>
                  </a:lnTo>
                  <a:lnTo>
                    <a:pt x="25" y="144"/>
                  </a:lnTo>
                  <a:cubicBezTo>
                    <a:pt x="72" y="108"/>
                    <a:pt x="96" y="48"/>
                    <a:pt x="84"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4" name="Google Shape;4294;p29"/>
            <p:cNvSpPr/>
            <p:nvPr/>
          </p:nvSpPr>
          <p:spPr>
            <a:xfrm>
              <a:off x="1083450" y="1741425"/>
              <a:ext cx="98250" cy="261650"/>
            </a:xfrm>
            <a:custGeom>
              <a:avLst/>
              <a:gdLst/>
              <a:ahLst/>
              <a:cxnLst/>
              <a:rect l="l" t="t" r="r" b="b"/>
              <a:pathLst>
                <a:path w="3930" h="10466" extrusionOk="0">
                  <a:moveTo>
                    <a:pt x="1" y="0"/>
                  </a:moveTo>
                  <a:lnTo>
                    <a:pt x="1" y="774"/>
                  </a:lnTo>
                  <a:lnTo>
                    <a:pt x="703" y="2619"/>
                  </a:lnTo>
                  <a:lnTo>
                    <a:pt x="810" y="2893"/>
                  </a:lnTo>
                  <a:lnTo>
                    <a:pt x="3668" y="10466"/>
                  </a:lnTo>
                  <a:cubicBezTo>
                    <a:pt x="3751" y="10418"/>
                    <a:pt x="3835" y="10394"/>
                    <a:pt x="3930" y="10394"/>
                  </a:cubicBezTo>
                  <a:lnTo>
                    <a:pt x="1084" y="2893"/>
                  </a:lnTo>
                  <a:lnTo>
                    <a:pt x="989" y="2619"/>
                  </a:ln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5" name="Google Shape;4295;p29"/>
            <p:cNvSpPr/>
            <p:nvPr/>
          </p:nvSpPr>
          <p:spPr>
            <a:xfrm>
              <a:off x="1113525" y="2178975"/>
              <a:ext cx="193200" cy="201825"/>
            </a:xfrm>
            <a:custGeom>
              <a:avLst/>
              <a:gdLst/>
              <a:ahLst/>
              <a:cxnLst/>
              <a:rect l="l" t="t" r="r" b="b"/>
              <a:pathLst>
                <a:path w="7728" h="8073" extrusionOk="0">
                  <a:moveTo>
                    <a:pt x="203" y="0"/>
                  </a:moveTo>
                  <a:cubicBezTo>
                    <a:pt x="143" y="84"/>
                    <a:pt x="84" y="131"/>
                    <a:pt x="0" y="179"/>
                  </a:cubicBezTo>
                  <a:lnTo>
                    <a:pt x="7501" y="8073"/>
                  </a:lnTo>
                  <a:cubicBezTo>
                    <a:pt x="7549" y="8013"/>
                    <a:pt x="7608" y="7954"/>
                    <a:pt x="7704" y="7918"/>
                  </a:cubicBezTo>
                  <a:cubicBezTo>
                    <a:pt x="7716" y="7918"/>
                    <a:pt x="7716" y="7918"/>
                    <a:pt x="7727" y="7906"/>
                  </a:cubicBezTo>
                  <a:lnTo>
                    <a:pt x="20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6" name="Google Shape;4296;p29"/>
            <p:cNvSpPr/>
            <p:nvPr/>
          </p:nvSpPr>
          <p:spPr>
            <a:xfrm>
              <a:off x="1187625" y="2041750"/>
              <a:ext cx="121175" cy="334600"/>
            </a:xfrm>
            <a:custGeom>
              <a:avLst/>
              <a:gdLst/>
              <a:ahLst/>
              <a:cxnLst/>
              <a:rect l="l" t="t" r="r" b="b"/>
              <a:pathLst>
                <a:path w="4847" h="13384" extrusionOk="0">
                  <a:moveTo>
                    <a:pt x="275" y="0"/>
                  </a:moveTo>
                  <a:lnTo>
                    <a:pt x="275" y="0"/>
                  </a:lnTo>
                  <a:cubicBezTo>
                    <a:pt x="180" y="48"/>
                    <a:pt x="96" y="72"/>
                    <a:pt x="1" y="72"/>
                  </a:cubicBezTo>
                  <a:lnTo>
                    <a:pt x="4752" y="13383"/>
                  </a:lnTo>
                  <a:cubicBezTo>
                    <a:pt x="4775" y="13371"/>
                    <a:pt x="4823" y="13347"/>
                    <a:pt x="4847" y="13335"/>
                  </a:cubicBezTo>
                  <a:lnTo>
                    <a:pt x="4835" y="12847"/>
                  </a:lnTo>
                  <a:lnTo>
                    <a:pt x="263" y="72"/>
                  </a:lnTo>
                  <a:lnTo>
                    <a:pt x="27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7" name="Google Shape;4297;p29"/>
            <p:cNvSpPr/>
            <p:nvPr/>
          </p:nvSpPr>
          <p:spPr>
            <a:xfrm>
              <a:off x="1188525" y="1816725"/>
              <a:ext cx="109275" cy="186650"/>
            </a:xfrm>
            <a:custGeom>
              <a:avLst/>
              <a:gdLst/>
              <a:ahLst/>
              <a:cxnLst/>
              <a:rect l="l" t="t" r="r" b="b"/>
              <a:pathLst>
                <a:path w="4371" h="7466" extrusionOk="0">
                  <a:moveTo>
                    <a:pt x="4144" y="0"/>
                  </a:moveTo>
                  <a:lnTo>
                    <a:pt x="1" y="7382"/>
                  </a:lnTo>
                  <a:cubicBezTo>
                    <a:pt x="84" y="7394"/>
                    <a:pt x="179" y="7430"/>
                    <a:pt x="251" y="7466"/>
                  </a:cubicBezTo>
                  <a:lnTo>
                    <a:pt x="4370" y="143"/>
                  </a:lnTo>
                  <a:cubicBezTo>
                    <a:pt x="4287" y="119"/>
                    <a:pt x="4204" y="72"/>
                    <a:pt x="414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8" name="Google Shape;4298;p29"/>
            <p:cNvSpPr/>
            <p:nvPr/>
          </p:nvSpPr>
          <p:spPr>
            <a:xfrm>
              <a:off x="1113225" y="2036700"/>
              <a:ext cx="60750" cy="102100"/>
            </a:xfrm>
            <a:custGeom>
              <a:avLst/>
              <a:gdLst/>
              <a:ahLst/>
              <a:cxnLst/>
              <a:rect l="l" t="t" r="r" b="b"/>
              <a:pathLst>
                <a:path w="2430" h="4084" extrusionOk="0">
                  <a:moveTo>
                    <a:pt x="2215" y="0"/>
                  </a:moveTo>
                  <a:lnTo>
                    <a:pt x="0" y="3893"/>
                  </a:lnTo>
                  <a:cubicBezTo>
                    <a:pt x="72" y="3953"/>
                    <a:pt x="155" y="4012"/>
                    <a:pt x="215" y="4084"/>
                  </a:cubicBezTo>
                  <a:lnTo>
                    <a:pt x="2429" y="179"/>
                  </a:lnTo>
                  <a:cubicBezTo>
                    <a:pt x="2358" y="131"/>
                    <a:pt x="2274" y="72"/>
                    <a:pt x="2215"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9" name="Google Shape;4299;p29"/>
            <p:cNvSpPr/>
            <p:nvPr/>
          </p:nvSpPr>
          <p:spPr>
            <a:xfrm>
              <a:off x="1299250" y="1820900"/>
              <a:ext cx="16700" cy="554550"/>
            </a:xfrm>
            <a:custGeom>
              <a:avLst/>
              <a:gdLst/>
              <a:ahLst/>
              <a:cxnLst/>
              <a:rect l="l" t="t" r="r" b="b"/>
              <a:pathLst>
                <a:path w="668" h="22182" extrusionOk="0">
                  <a:moveTo>
                    <a:pt x="1" y="0"/>
                  </a:moveTo>
                  <a:lnTo>
                    <a:pt x="394" y="21693"/>
                  </a:lnTo>
                  <a:lnTo>
                    <a:pt x="406" y="22181"/>
                  </a:lnTo>
                  <a:cubicBezTo>
                    <a:pt x="447" y="22175"/>
                    <a:pt x="492" y="22172"/>
                    <a:pt x="537" y="22172"/>
                  </a:cubicBezTo>
                  <a:cubicBezTo>
                    <a:pt x="581" y="22172"/>
                    <a:pt x="626" y="22175"/>
                    <a:pt x="668" y="22181"/>
                  </a:cubicBezTo>
                  <a:lnTo>
                    <a:pt x="275" y="12"/>
                  </a:lnTo>
                  <a:cubicBezTo>
                    <a:pt x="235" y="17"/>
                    <a:pt x="198" y="20"/>
                    <a:pt x="161" y="20"/>
                  </a:cubicBezTo>
                  <a:cubicBezTo>
                    <a:pt x="108" y="20"/>
                    <a:pt x="57" y="14"/>
                    <a:pt x="1"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0" name="Google Shape;4300;p29"/>
            <p:cNvSpPr/>
            <p:nvPr/>
          </p:nvSpPr>
          <p:spPr>
            <a:xfrm>
              <a:off x="1293600" y="1501500"/>
              <a:ext cx="11925" cy="289650"/>
            </a:xfrm>
            <a:custGeom>
              <a:avLst/>
              <a:gdLst/>
              <a:ahLst/>
              <a:cxnLst/>
              <a:rect l="l" t="t" r="r" b="b"/>
              <a:pathLst>
                <a:path w="477" h="11586" extrusionOk="0">
                  <a:moveTo>
                    <a:pt x="1" y="1"/>
                  </a:moveTo>
                  <a:lnTo>
                    <a:pt x="215" y="11585"/>
                  </a:lnTo>
                  <a:cubicBezTo>
                    <a:pt x="268" y="11563"/>
                    <a:pt x="325" y="11555"/>
                    <a:pt x="382" y="11555"/>
                  </a:cubicBezTo>
                  <a:cubicBezTo>
                    <a:pt x="414" y="11555"/>
                    <a:pt x="446" y="11557"/>
                    <a:pt x="477" y="11562"/>
                  </a:cubicBezTo>
                  <a:lnTo>
                    <a:pt x="274" y="36"/>
                  </a:lnTo>
                  <a:cubicBezTo>
                    <a:pt x="239" y="36"/>
                    <a:pt x="215" y="48"/>
                    <a:pt x="179" y="48"/>
                  </a:cubicBezTo>
                  <a:cubicBezTo>
                    <a:pt x="120" y="36"/>
                    <a:pt x="60" y="36"/>
                    <a:pt x="1"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1" name="Google Shape;4301;p29"/>
            <p:cNvSpPr/>
            <p:nvPr/>
          </p:nvSpPr>
          <p:spPr>
            <a:xfrm>
              <a:off x="1418325" y="1523825"/>
              <a:ext cx="47050" cy="166425"/>
            </a:xfrm>
            <a:custGeom>
              <a:avLst/>
              <a:gdLst/>
              <a:ahLst/>
              <a:cxnLst/>
              <a:rect l="l" t="t" r="r" b="b"/>
              <a:pathLst>
                <a:path w="1882" h="6657" extrusionOk="0">
                  <a:moveTo>
                    <a:pt x="250" y="1"/>
                  </a:moveTo>
                  <a:cubicBezTo>
                    <a:pt x="238" y="1"/>
                    <a:pt x="227" y="13"/>
                    <a:pt x="227" y="13"/>
                  </a:cubicBezTo>
                  <a:cubicBezTo>
                    <a:pt x="155" y="48"/>
                    <a:pt x="72" y="72"/>
                    <a:pt x="0" y="72"/>
                  </a:cubicBezTo>
                  <a:lnTo>
                    <a:pt x="1608" y="6656"/>
                  </a:lnTo>
                  <a:cubicBezTo>
                    <a:pt x="1703" y="6621"/>
                    <a:pt x="1786" y="6597"/>
                    <a:pt x="1881" y="6597"/>
                  </a:cubicBezTo>
                  <a:lnTo>
                    <a:pt x="25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2" name="Google Shape;4302;p29"/>
            <p:cNvSpPr/>
            <p:nvPr/>
          </p:nvSpPr>
          <p:spPr>
            <a:xfrm>
              <a:off x="1083450" y="1458350"/>
              <a:ext cx="203625" cy="33050"/>
            </a:xfrm>
            <a:custGeom>
              <a:avLst/>
              <a:gdLst/>
              <a:ahLst/>
              <a:cxnLst/>
              <a:rect l="l" t="t" r="r" b="b"/>
              <a:pathLst>
                <a:path w="8145" h="1322" extrusionOk="0">
                  <a:moveTo>
                    <a:pt x="1" y="0"/>
                  </a:moveTo>
                  <a:lnTo>
                    <a:pt x="1" y="286"/>
                  </a:lnTo>
                  <a:lnTo>
                    <a:pt x="8097" y="1322"/>
                  </a:lnTo>
                  <a:lnTo>
                    <a:pt x="8097" y="1298"/>
                  </a:lnTo>
                  <a:cubicBezTo>
                    <a:pt x="8085" y="1191"/>
                    <a:pt x="8109" y="1108"/>
                    <a:pt x="8145" y="1048"/>
                  </a:cubicBez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3" name="Google Shape;4303;p29"/>
            <p:cNvSpPr/>
            <p:nvPr/>
          </p:nvSpPr>
          <p:spPr>
            <a:xfrm>
              <a:off x="1291825" y="1342550"/>
              <a:ext cx="8050" cy="136050"/>
            </a:xfrm>
            <a:custGeom>
              <a:avLst/>
              <a:gdLst/>
              <a:ahLst/>
              <a:cxnLst/>
              <a:rect l="l" t="t" r="r" b="b"/>
              <a:pathLst>
                <a:path w="322" h="5442" extrusionOk="0">
                  <a:moveTo>
                    <a:pt x="0" y="1"/>
                  </a:moveTo>
                  <a:lnTo>
                    <a:pt x="60" y="5442"/>
                  </a:lnTo>
                  <a:cubicBezTo>
                    <a:pt x="119" y="5406"/>
                    <a:pt x="179" y="5406"/>
                    <a:pt x="238" y="5406"/>
                  </a:cubicBezTo>
                  <a:cubicBezTo>
                    <a:pt x="274" y="5406"/>
                    <a:pt x="298" y="5406"/>
                    <a:pt x="322" y="5418"/>
                  </a:cubicBezTo>
                  <a:lnTo>
                    <a:pt x="274" y="96"/>
                  </a:lnTo>
                  <a:cubicBezTo>
                    <a:pt x="179" y="72"/>
                    <a:pt x="72" y="48"/>
                    <a:pt x="0"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4" name="Google Shape;4304;p29"/>
            <p:cNvSpPr/>
            <p:nvPr/>
          </p:nvSpPr>
          <p:spPr>
            <a:xfrm>
              <a:off x="1688000" y="1544675"/>
              <a:ext cx="25" cy="25"/>
            </a:xfrm>
            <a:custGeom>
              <a:avLst/>
              <a:gdLst/>
              <a:ahLst/>
              <a:cxnLst/>
              <a:rect l="l" t="t" r="r" b="b"/>
              <a:pathLst>
                <a:path w="1" h="1" extrusionOk="0">
                  <a:moveTo>
                    <a:pt x="0" y="0"/>
                  </a:move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5" name="Google Shape;4305;p29"/>
            <p:cNvSpPr/>
            <p:nvPr/>
          </p:nvSpPr>
          <p:spPr>
            <a:xfrm>
              <a:off x="1309675" y="1487525"/>
              <a:ext cx="94675" cy="19650"/>
            </a:xfrm>
            <a:custGeom>
              <a:avLst/>
              <a:gdLst/>
              <a:ahLst/>
              <a:cxnLst/>
              <a:rect l="l" t="t" r="r" b="b"/>
              <a:pathLst>
                <a:path w="3787" h="786" extrusionOk="0">
                  <a:moveTo>
                    <a:pt x="12" y="0"/>
                  </a:moveTo>
                  <a:cubicBezTo>
                    <a:pt x="36" y="24"/>
                    <a:pt x="36" y="72"/>
                    <a:pt x="36" y="95"/>
                  </a:cubicBezTo>
                  <a:cubicBezTo>
                    <a:pt x="36" y="155"/>
                    <a:pt x="12" y="214"/>
                    <a:pt x="1" y="262"/>
                  </a:cubicBezTo>
                  <a:lnTo>
                    <a:pt x="3668" y="786"/>
                  </a:lnTo>
                  <a:cubicBezTo>
                    <a:pt x="3680" y="691"/>
                    <a:pt x="3727" y="607"/>
                    <a:pt x="3787" y="536"/>
                  </a:cubicBezTo>
                  <a:lnTo>
                    <a:pt x="1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6" name="Google Shape;4306;p29"/>
            <p:cNvSpPr/>
            <p:nvPr/>
          </p:nvSpPr>
          <p:spPr>
            <a:xfrm>
              <a:off x="1687700" y="1545850"/>
              <a:ext cx="25" cy="25"/>
            </a:xfrm>
            <a:custGeom>
              <a:avLst/>
              <a:gdLst/>
              <a:ahLst/>
              <a:cxnLst/>
              <a:rect l="l" t="t" r="r" b="b"/>
              <a:pathLst>
                <a:path w="1" h="1" extrusionOk="0">
                  <a:moveTo>
                    <a:pt x="0" y="1"/>
                  </a:moveTo>
                  <a:lnTo>
                    <a:pt x="0" y="1"/>
                  </a:ln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7" name="Google Shape;4307;p29"/>
            <p:cNvSpPr/>
            <p:nvPr/>
          </p:nvSpPr>
          <p:spPr>
            <a:xfrm>
              <a:off x="1430825" y="1504475"/>
              <a:ext cx="247675" cy="41700"/>
            </a:xfrm>
            <a:custGeom>
              <a:avLst/>
              <a:gdLst/>
              <a:ahLst/>
              <a:cxnLst/>
              <a:rect l="l" t="t" r="r" b="b"/>
              <a:pathLst>
                <a:path w="9907" h="1668" extrusionOk="0">
                  <a:moveTo>
                    <a:pt x="0" y="1"/>
                  </a:moveTo>
                  <a:lnTo>
                    <a:pt x="0" y="1"/>
                  </a:lnTo>
                  <a:cubicBezTo>
                    <a:pt x="48" y="108"/>
                    <a:pt x="72" y="191"/>
                    <a:pt x="48" y="287"/>
                  </a:cubicBezTo>
                  <a:lnTo>
                    <a:pt x="9799" y="1668"/>
                  </a:lnTo>
                  <a:lnTo>
                    <a:pt x="9906" y="1596"/>
                  </a:lnTo>
                  <a:lnTo>
                    <a:pt x="9478" y="1346"/>
                  </a:ln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8" name="Google Shape;4308;p29"/>
            <p:cNvSpPr/>
            <p:nvPr/>
          </p:nvSpPr>
          <p:spPr>
            <a:xfrm>
              <a:off x="1687100" y="1546450"/>
              <a:ext cx="25" cy="625"/>
            </a:xfrm>
            <a:custGeom>
              <a:avLst/>
              <a:gdLst/>
              <a:ahLst/>
              <a:cxnLst/>
              <a:rect l="l" t="t" r="r" b="b"/>
              <a:pathLst>
                <a:path w="1" h="25" extrusionOk="0">
                  <a:moveTo>
                    <a:pt x="1" y="24"/>
                  </a:moveTo>
                  <a:lnTo>
                    <a:pt x="1" y="24"/>
                  </a:lnTo>
                  <a:cubicBezTo>
                    <a:pt x="1" y="1"/>
                    <a:pt x="1" y="24"/>
                    <a:pt x="1" y="24"/>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9" name="Google Shape;4309;p29"/>
            <p:cNvSpPr/>
            <p:nvPr/>
          </p:nvSpPr>
          <p:spPr>
            <a:xfrm>
              <a:off x="1687700" y="1545550"/>
              <a:ext cx="25" cy="25"/>
            </a:xfrm>
            <a:custGeom>
              <a:avLst/>
              <a:gdLst/>
              <a:ahLst/>
              <a:cxnLst/>
              <a:rect l="l" t="t" r="r" b="b"/>
              <a:pathLst>
                <a:path w="1" h="1" extrusionOk="0">
                  <a:moveTo>
                    <a:pt x="0" y="1"/>
                  </a:moveTo>
                  <a:lnTo>
                    <a:pt x="0" y="1"/>
                  </a:ln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0" name="Google Shape;4310;p29"/>
            <p:cNvSpPr/>
            <p:nvPr/>
          </p:nvSpPr>
          <p:spPr>
            <a:xfrm>
              <a:off x="1476075" y="1544675"/>
              <a:ext cx="211050" cy="154800"/>
            </a:xfrm>
            <a:custGeom>
              <a:avLst/>
              <a:gdLst/>
              <a:ahLst/>
              <a:cxnLst/>
              <a:rect l="l" t="t" r="r" b="b"/>
              <a:pathLst>
                <a:path w="8442" h="6192" extrusionOk="0">
                  <a:moveTo>
                    <a:pt x="8096" y="0"/>
                  </a:moveTo>
                  <a:lnTo>
                    <a:pt x="7989" y="72"/>
                  </a:lnTo>
                  <a:lnTo>
                    <a:pt x="0" y="5965"/>
                  </a:lnTo>
                  <a:cubicBezTo>
                    <a:pt x="60" y="6025"/>
                    <a:pt x="119" y="6084"/>
                    <a:pt x="143" y="6179"/>
                  </a:cubicBezTo>
                  <a:cubicBezTo>
                    <a:pt x="143" y="6179"/>
                    <a:pt x="143" y="6191"/>
                    <a:pt x="155" y="6191"/>
                  </a:cubicBezTo>
                  <a:lnTo>
                    <a:pt x="8442" y="95"/>
                  </a:lnTo>
                  <a:lnTo>
                    <a:pt x="8442" y="95"/>
                  </a:lnTo>
                  <a:cubicBezTo>
                    <a:pt x="8418" y="107"/>
                    <a:pt x="8418" y="107"/>
                    <a:pt x="8406" y="107"/>
                  </a:cubicBezTo>
                  <a:lnTo>
                    <a:pt x="8394" y="107"/>
                  </a:lnTo>
                  <a:cubicBezTo>
                    <a:pt x="8370" y="107"/>
                    <a:pt x="8358" y="119"/>
                    <a:pt x="8346" y="119"/>
                  </a:cubicBezTo>
                  <a:lnTo>
                    <a:pt x="8299" y="119"/>
                  </a:lnTo>
                  <a:cubicBezTo>
                    <a:pt x="8287" y="119"/>
                    <a:pt x="8287" y="119"/>
                    <a:pt x="8275" y="107"/>
                  </a:cubicBezTo>
                  <a:lnTo>
                    <a:pt x="809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1" name="Google Shape;4311;p29"/>
            <p:cNvSpPr/>
            <p:nvPr/>
          </p:nvSpPr>
          <p:spPr>
            <a:xfrm>
              <a:off x="1688000" y="1544675"/>
              <a:ext cx="25" cy="325"/>
            </a:xfrm>
            <a:custGeom>
              <a:avLst/>
              <a:gdLst/>
              <a:ahLst/>
              <a:cxnLst/>
              <a:rect l="l" t="t" r="r" b="b"/>
              <a:pathLst>
                <a:path w="1" h="13" extrusionOk="0">
                  <a:moveTo>
                    <a:pt x="0" y="12"/>
                  </a:moveTo>
                  <a:cubicBezTo>
                    <a:pt x="0" y="12"/>
                    <a:pt x="0" y="0"/>
                    <a:pt x="0" y="12"/>
                  </a:cubicBezTo>
                  <a:cubicBezTo>
                    <a:pt x="0" y="0"/>
                    <a:pt x="0" y="0"/>
                    <a:pt x="0" y="12"/>
                  </a:cubicBezTo>
                  <a:cubicBezTo>
                    <a:pt x="0" y="0"/>
                    <a:pt x="0" y="0"/>
                    <a:pt x="0" y="12"/>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2" name="Google Shape;4312;p29"/>
            <p:cNvSpPr/>
            <p:nvPr/>
          </p:nvSpPr>
          <p:spPr>
            <a:xfrm>
              <a:off x="1681750" y="1319350"/>
              <a:ext cx="26225" cy="225050"/>
            </a:xfrm>
            <a:custGeom>
              <a:avLst/>
              <a:gdLst/>
              <a:ahLst/>
              <a:cxnLst/>
              <a:rect l="l" t="t" r="r" b="b"/>
              <a:pathLst>
                <a:path w="1049" h="9002" extrusionOk="0">
                  <a:moveTo>
                    <a:pt x="750" y="0"/>
                  </a:moveTo>
                  <a:lnTo>
                    <a:pt x="0" y="8763"/>
                  </a:lnTo>
                  <a:lnTo>
                    <a:pt x="191" y="8870"/>
                  </a:lnTo>
                  <a:cubicBezTo>
                    <a:pt x="238" y="8894"/>
                    <a:pt x="274" y="8942"/>
                    <a:pt x="274" y="9001"/>
                  </a:cubicBezTo>
                  <a:lnTo>
                    <a:pt x="104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3" name="Google Shape;4313;p29"/>
            <p:cNvSpPr/>
            <p:nvPr/>
          </p:nvSpPr>
          <p:spPr>
            <a:xfrm>
              <a:off x="1687100" y="1546450"/>
              <a:ext cx="25" cy="625"/>
            </a:xfrm>
            <a:custGeom>
              <a:avLst/>
              <a:gdLst/>
              <a:ahLst/>
              <a:cxnLst/>
              <a:rect l="l" t="t" r="r" b="b"/>
              <a:pathLst>
                <a:path w="1" h="25" extrusionOk="0">
                  <a:moveTo>
                    <a:pt x="1" y="24"/>
                  </a:moveTo>
                  <a:cubicBezTo>
                    <a:pt x="1" y="24"/>
                    <a:pt x="1" y="1"/>
                    <a:pt x="1" y="24"/>
                  </a:cubicBezTo>
                  <a:cubicBezTo>
                    <a:pt x="1" y="1"/>
                    <a:pt x="1" y="1"/>
                    <a:pt x="1" y="24"/>
                  </a:cubicBezTo>
                  <a:cubicBezTo>
                    <a:pt x="1" y="1"/>
                    <a:pt x="1" y="1"/>
                    <a:pt x="1" y="24"/>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4" name="Google Shape;4314;p29"/>
            <p:cNvSpPr/>
            <p:nvPr/>
          </p:nvSpPr>
          <p:spPr>
            <a:xfrm>
              <a:off x="1684125" y="1547650"/>
              <a:ext cx="625" cy="25"/>
            </a:xfrm>
            <a:custGeom>
              <a:avLst/>
              <a:gdLst/>
              <a:ahLst/>
              <a:cxnLst/>
              <a:rect l="l" t="t" r="r" b="b"/>
              <a:pathLst>
                <a:path w="25" h="1" extrusionOk="0">
                  <a:moveTo>
                    <a:pt x="24" y="0"/>
                  </a:moveTo>
                  <a:lnTo>
                    <a:pt x="1" y="0"/>
                  </a:lnTo>
                  <a:lnTo>
                    <a:pt x="24" y="0"/>
                  </a:lnTo>
                  <a:cubicBezTo>
                    <a:pt x="12" y="0"/>
                    <a:pt x="24" y="0"/>
                    <a:pt x="2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5" name="Google Shape;4315;p29"/>
            <p:cNvSpPr/>
            <p:nvPr/>
          </p:nvSpPr>
          <p:spPr>
            <a:xfrm>
              <a:off x="1687700" y="1545550"/>
              <a:ext cx="25" cy="325"/>
            </a:xfrm>
            <a:custGeom>
              <a:avLst/>
              <a:gdLst/>
              <a:ahLst/>
              <a:cxnLst/>
              <a:rect l="l" t="t" r="r" b="b"/>
              <a:pathLst>
                <a:path w="1" h="13" extrusionOk="0">
                  <a:moveTo>
                    <a:pt x="0" y="13"/>
                  </a:moveTo>
                  <a:lnTo>
                    <a:pt x="0" y="13"/>
                  </a:lnTo>
                  <a:lnTo>
                    <a:pt x="0" y="13"/>
                  </a:lnTo>
                  <a:cubicBezTo>
                    <a:pt x="0" y="1"/>
                    <a:pt x="0" y="1"/>
                    <a:pt x="0" y="13"/>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6" name="Google Shape;4316;p29"/>
            <p:cNvSpPr/>
            <p:nvPr/>
          </p:nvSpPr>
          <p:spPr>
            <a:xfrm>
              <a:off x="1684725" y="1547650"/>
              <a:ext cx="25" cy="25"/>
            </a:xfrm>
            <a:custGeom>
              <a:avLst/>
              <a:gdLst/>
              <a:ahLst/>
              <a:cxnLst/>
              <a:rect l="l" t="t" r="r" b="b"/>
              <a:pathLst>
                <a:path w="1" h="1" extrusionOk="0">
                  <a:moveTo>
                    <a:pt x="0" y="0"/>
                  </a:move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7" name="Google Shape;4317;p29"/>
            <p:cNvSpPr/>
            <p:nvPr/>
          </p:nvSpPr>
          <p:spPr>
            <a:xfrm>
              <a:off x="1323375" y="1333625"/>
              <a:ext cx="364650" cy="214350"/>
            </a:xfrm>
            <a:custGeom>
              <a:avLst/>
              <a:gdLst/>
              <a:ahLst/>
              <a:cxnLst/>
              <a:rect l="l" t="t" r="r" b="b"/>
              <a:pathLst>
                <a:path w="14586" h="8574" extrusionOk="0">
                  <a:moveTo>
                    <a:pt x="203" y="1"/>
                  </a:moveTo>
                  <a:cubicBezTo>
                    <a:pt x="143" y="84"/>
                    <a:pt x="84" y="155"/>
                    <a:pt x="0" y="215"/>
                  </a:cubicBezTo>
                  <a:lnTo>
                    <a:pt x="13752" y="8204"/>
                  </a:lnTo>
                  <a:lnTo>
                    <a:pt x="14192" y="8454"/>
                  </a:lnTo>
                  <a:lnTo>
                    <a:pt x="14371" y="8561"/>
                  </a:lnTo>
                  <a:cubicBezTo>
                    <a:pt x="14383" y="8561"/>
                    <a:pt x="14383" y="8573"/>
                    <a:pt x="14395" y="8573"/>
                  </a:cubicBezTo>
                  <a:lnTo>
                    <a:pt x="14442" y="8573"/>
                  </a:lnTo>
                  <a:cubicBezTo>
                    <a:pt x="14454" y="8573"/>
                    <a:pt x="14466" y="8573"/>
                    <a:pt x="14490" y="8561"/>
                  </a:cubicBezTo>
                  <a:lnTo>
                    <a:pt x="14502" y="8561"/>
                  </a:lnTo>
                  <a:cubicBezTo>
                    <a:pt x="14514" y="8561"/>
                    <a:pt x="14514" y="8549"/>
                    <a:pt x="14526" y="8549"/>
                  </a:cubicBezTo>
                  <a:cubicBezTo>
                    <a:pt x="14550" y="8537"/>
                    <a:pt x="14550" y="8537"/>
                    <a:pt x="14550" y="8514"/>
                  </a:cubicBezTo>
                  <a:lnTo>
                    <a:pt x="14550" y="8502"/>
                  </a:lnTo>
                  <a:lnTo>
                    <a:pt x="14550" y="8490"/>
                  </a:lnTo>
                  <a:lnTo>
                    <a:pt x="14550" y="8478"/>
                  </a:lnTo>
                  <a:cubicBezTo>
                    <a:pt x="14585" y="8383"/>
                    <a:pt x="14573" y="8335"/>
                    <a:pt x="14514" y="8311"/>
                  </a:cubicBezTo>
                  <a:lnTo>
                    <a:pt x="14323" y="8204"/>
                  </a:lnTo>
                  <a:lnTo>
                    <a:pt x="20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8" name="Google Shape;4318;p29"/>
            <p:cNvSpPr/>
            <p:nvPr/>
          </p:nvSpPr>
          <p:spPr>
            <a:xfrm>
              <a:off x="1273950" y="1318750"/>
              <a:ext cx="60750" cy="26600"/>
            </a:xfrm>
            <a:custGeom>
              <a:avLst/>
              <a:gdLst/>
              <a:ahLst/>
              <a:cxnLst/>
              <a:rect l="l" t="t" r="r" b="b"/>
              <a:pathLst>
                <a:path w="2430" h="1064" extrusionOk="0">
                  <a:moveTo>
                    <a:pt x="1" y="0"/>
                  </a:moveTo>
                  <a:cubicBezTo>
                    <a:pt x="13" y="119"/>
                    <a:pt x="60" y="250"/>
                    <a:pt x="120" y="369"/>
                  </a:cubicBezTo>
                  <a:cubicBezTo>
                    <a:pt x="251" y="643"/>
                    <a:pt x="465" y="834"/>
                    <a:pt x="715" y="953"/>
                  </a:cubicBezTo>
                  <a:cubicBezTo>
                    <a:pt x="810" y="1000"/>
                    <a:pt x="894" y="1012"/>
                    <a:pt x="989" y="1048"/>
                  </a:cubicBezTo>
                  <a:cubicBezTo>
                    <a:pt x="1062" y="1058"/>
                    <a:pt x="1135" y="1063"/>
                    <a:pt x="1209" y="1063"/>
                  </a:cubicBezTo>
                  <a:cubicBezTo>
                    <a:pt x="1401" y="1063"/>
                    <a:pt x="1594" y="1027"/>
                    <a:pt x="1775" y="941"/>
                  </a:cubicBezTo>
                  <a:cubicBezTo>
                    <a:pt x="1858" y="893"/>
                    <a:pt x="1941" y="858"/>
                    <a:pt x="2001" y="786"/>
                  </a:cubicBezTo>
                  <a:cubicBezTo>
                    <a:pt x="2072" y="727"/>
                    <a:pt x="2132" y="655"/>
                    <a:pt x="2192" y="584"/>
                  </a:cubicBezTo>
                  <a:cubicBezTo>
                    <a:pt x="2322" y="417"/>
                    <a:pt x="2394" y="215"/>
                    <a:pt x="2430"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9" name="Google Shape;4319;p29"/>
            <p:cNvSpPr/>
            <p:nvPr/>
          </p:nvSpPr>
          <p:spPr>
            <a:xfrm>
              <a:off x="1159350" y="2001350"/>
              <a:ext cx="50050" cy="42850"/>
            </a:xfrm>
            <a:custGeom>
              <a:avLst/>
              <a:gdLst/>
              <a:ahLst/>
              <a:cxnLst/>
              <a:rect l="l" t="t" r="r" b="b"/>
              <a:pathLst>
                <a:path w="2002" h="1714" extrusionOk="0">
                  <a:moveTo>
                    <a:pt x="1013" y="0"/>
                  </a:moveTo>
                  <a:cubicBezTo>
                    <a:pt x="968" y="0"/>
                    <a:pt x="924" y="3"/>
                    <a:pt x="882" y="9"/>
                  </a:cubicBezTo>
                  <a:cubicBezTo>
                    <a:pt x="787" y="21"/>
                    <a:pt x="703" y="57"/>
                    <a:pt x="608" y="81"/>
                  </a:cubicBezTo>
                  <a:cubicBezTo>
                    <a:pt x="179" y="295"/>
                    <a:pt x="1" y="807"/>
                    <a:pt x="227" y="1247"/>
                  </a:cubicBezTo>
                  <a:cubicBezTo>
                    <a:pt x="251" y="1307"/>
                    <a:pt x="299" y="1366"/>
                    <a:pt x="346" y="1426"/>
                  </a:cubicBezTo>
                  <a:cubicBezTo>
                    <a:pt x="406" y="1497"/>
                    <a:pt x="477" y="1557"/>
                    <a:pt x="549" y="1605"/>
                  </a:cubicBezTo>
                  <a:cubicBezTo>
                    <a:pt x="709" y="1669"/>
                    <a:pt x="898" y="1714"/>
                    <a:pt x="1072" y="1714"/>
                  </a:cubicBezTo>
                  <a:cubicBezTo>
                    <a:pt x="1092" y="1714"/>
                    <a:pt x="1112" y="1713"/>
                    <a:pt x="1132" y="1712"/>
                  </a:cubicBezTo>
                  <a:cubicBezTo>
                    <a:pt x="1227" y="1688"/>
                    <a:pt x="1311" y="1664"/>
                    <a:pt x="1406" y="1628"/>
                  </a:cubicBezTo>
                  <a:lnTo>
                    <a:pt x="1489" y="1593"/>
                  </a:lnTo>
                  <a:cubicBezTo>
                    <a:pt x="1846" y="1343"/>
                    <a:pt x="2001" y="878"/>
                    <a:pt x="1787" y="473"/>
                  </a:cubicBezTo>
                  <a:cubicBezTo>
                    <a:pt x="1703" y="307"/>
                    <a:pt x="1561" y="176"/>
                    <a:pt x="1418" y="104"/>
                  </a:cubicBezTo>
                  <a:cubicBezTo>
                    <a:pt x="1322" y="57"/>
                    <a:pt x="1239" y="21"/>
                    <a:pt x="1144" y="9"/>
                  </a:cubicBezTo>
                  <a:cubicBezTo>
                    <a:pt x="1102" y="3"/>
                    <a:pt x="1058" y="0"/>
                    <a:pt x="1013"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0" name="Google Shape;4320;p29"/>
            <p:cNvSpPr/>
            <p:nvPr/>
          </p:nvSpPr>
          <p:spPr>
            <a:xfrm>
              <a:off x="1083450" y="2128475"/>
              <a:ext cx="44675" cy="61325"/>
            </a:xfrm>
            <a:custGeom>
              <a:avLst/>
              <a:gdLst/>
              <a:ahLst/>
              <a:cxnLst/>
              <a:rect l="l" t="t" r="r" b="b"/>
              <a:pathLst>
                <a:path w="1787" h="2453" extrusionOk="0">
                  <a:moveTo>
                    <a:pt x="465" y="1"/>
                  </a:moveTo>
                  <a:cubicBezTo>
                    <a:pt x="309" y="1"/>
                    <a:pt x="151" y="30"/>
                    <a:pt x="1" y="91"/>
                  </a:cubicBezTo>
                  <a:lnTo>
                    <a:pt x="1" y="2366"/>
                  </a:lnTo>
                  <a:cubicBezTo>
                    <a:pt x="148" y="2422"/>
                    <a:pt x="312" y="2452"/>
                    <a:pt x="479" y="2452"/>
                  </a:cubicBezTo>
                  <a:cubicBezTo>
                    <a:pt x="660" y="2452"/>
                    <a:pt x="845" y="2416"/>
                    <a:pt x="1013" y="2342"/>
                  </a:cubicBezTo>
                  <a:cubicBezTo>
                    <a:pt x="1072" y="2306"/>
                    <a:pt x="1144" y="2258"/>
                    <a:pt x="1203" y="2223"/>
                  </a:cubicBezTo>
                  <a:cubicBezTo>
                    <a:pt x="1263" y="2139"/>
                    <a:pt x="1346" y="2080"/>
                    <a:pt x="1406" y="2020"/>
                  </a:cubicBezTo>
                  <a:cubicBezTo>
                    <a:pt x="1715" y="1663"/>
                    <a:pt x="1787" y="1127"/>
                    <a:pt x="1560" y="687"/>
                  </a:cubicBezTo>
                  <a:cubicBezTo>
                    <a:pt x="1513" y="592"/>
                    <a:pt x="1465" y="508"/>
                    <a:pt x="1406" y="437"/>
                  </a:cubicBezTo>
                  <a:cubicBezTo>
                    <a:pt x="1346" y="353"/>
                    <a:pt x="1263" y="294"/>
                    <a:pt x="1191" y="234"/>
                  </a:cubicBezTo>
                  <a:cubicBezTo>
                    <a:pt x="989" y="84"/>
                    <a:pt x="730" y="1"/>
                    <a:pt x="46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1" name="Google Shape;4321;p29"/>
            <p:cNvSpPr/>
            <p:nvPr/>
          </p:nvSpPr>
          <p:spPr>
            <a:xfrm>
              <a:off x="1288250" y="1790575"/>
              <a:ext cx="32175" cy="31125"/>
            </a:xfrm>
            <a:custGeom>
              <a:avLst/>
              <a:gdLst/>
              <a:ahLst/>
              <a:cxnLst/>
              <a:rect l="l" t="t" r="r" b="b"/>
              <a:pathLst>
                <a:path w="1287" h="1245" extrusionOk="0">
                  <a:moveTo>
                    <a:pt x="577" y="1"/>
                  </a:moveTo>
                  <a:cubicBezTo>
                    <a:pt x="530" y="1"/>
                    <a:pt x="477" y="14"/>
                    <a:pt x="429" y="34"/>
                  </a:cubicBezTo>
                  <a:lnTo>
                    <a:pt x="334" y="82"/>
                  </a:lnTo>
                  <a:cubicBezTo>
                    <a:pt x="167" y="165"/>
                    <a:pt x="60" y="320"/>
                    <a:pt x="12" y="499"/>
                  </a:cubicBezTo>
                  <a:cubicBezTo>
                    <a:pt x="0" y="582"/>
                    <a:pt x="0" y="677"/>
                    <a:pt x="12" y="761"/>
                  </a:cubicBezTo>
                  <a:lnTo>
                    <a:pt x="60" y="892"/>
                  </a:lnTo>
                  <a:cubicBezTo>
                    <a:pt x="84" y="951"/>
                    <a:pt x="119" y="999"/>
                    <a:pt x="155" y="1058"/>
                  </a:cubicBezTo>
                  <a:cubicBezTo>
                    <a:pt x="215" y="1130"/>
                    <a:pt x="310" y="1177"/>
                    <a:pt x="381" y="1213"/>
                  </a:cubicBezTo>
                  <a:cubicBezTo>
                    <a:pt x="393" y="1213"/>
                    <a:pt x="417" y="1225"/>
                    <a:pt x="429" y="1225"/>
                  </a:cubicBezTo>
                  <a:cubicBezTo>
                    <a:pt x="478" y="1239"/>
                    <a:pt x="531" y="1245"/>
                    <a:pt x="583" y="1245"/>
                  </a:cubicBezTo>
                  <a:cubicBezTo>
                    <a:pt x="620" y="1245"/>
                    <a:pt x="656" y="1242"/>
                    <a:pt x="691" y="1237"/>
                  </a:cubicBezTo>
                  <a:cubicBezTo>
                    <a:pt x="750" y="1225"/>
                    <a:pt x="798" y="1213"/>
                    <a:pt x="858" y="1177"/>
                  </a:cubicBezTo>
                  <a:cubicBezTo>
                    <a:pt x="1167" y="1034"/>
                    <a:pt x="1286" y="653"/>
                    <a:pt x="1131" y="356"/>
                  </a:cubicBezTo>
                  <a:cubicBezTo>
                    <a:pt x="1036" y="165"/>
                    <a:pt x="858" y="46"/>
                    <a:pt x="667" y="22"/>
                  </a:cubicBezTo>
                  <a:cubicBezTo>
                    <a:pt x="642" y="7"/>
                    <a:pt x="611" y="1"/>
                    <a:pt x="577"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2" name="Google Shape;4322;p29"/>
            <p:cNvSpPr/>
            <p:nvPr/>
          </p:nvSpPr>
          <p:spPr>
            <a:xfrm>
              <a:off x="1297475" y="2375200"/>
              <a:ext cx="32775" cy="30800"/>
            </a:xfrm>
            <a:custGeom>
              <a:avLst/>
              <a:gdLst/>
              <a:ahLst/>
              <a:cxnLst/>
              <a:rect l="l" t="t" r="r" b="b"/>
              <a:pathLst>
                <a:path w="1311" h="1232" extrusionOk="0">
                  <a:moveTo>
                    <a:pt x="608" y="0"/>
                  </a:moveTo>
                  <a:cubicBezTo>
                    <a:pt x="563" y="0"/>
                    <a:pt x="518" y="3"/>
                    <a:pt x="477" y="9"/>
                  </a:cubicBezTo>
                  <a:cubicBezTo>
                    <a:pt x="429" y="33"/>
                    <a:pt x="393" y="33"/>
                    <a:pt x="369" y="57"/>
                  </a:cubicBezTo>
                  <a:cubicBezTo>
                    <a:pt x="358" y="57"/>
                    <a:pt x="358" y="57"/>
                    <a:pt x="346" y="69"/>
                  </a:cubicBezTo>
                  <a:cubicBezTo>
                    <a:pt x="262" y="117"/>
                    <a:pt x="191" y="164"/>
                    <a:pt x="143" y="224"/>
                  </a:cubicBezTo>
                  <a:lnTo>
                    <a:pt x="60" y="355"/>
                  </a:lnTo>
                  <a:cubicBezTo>
                    <a:pt x="12" y="450"/>
                    <a:pt x="0" y="533"/>
                    <a:pt x="0" y="628"/>
                  </a:cubicBezTo>
                  <a:cubicBezTo>
                    <a:pt x="0" y="712"/>
                    <a:pt x="12" y="807"/>
                    <a:pt x="60" y="890"/>
                  </a:cubicBezTo>
                  <a:cubicBezTo>
                    <a:pt x="160" y="1108"/>
                    <a:pt x="373" y="1232"/>
                    <a:pt x="594" y="1232"/>
                  </a:cubicBezTo>
                  <a:cubicBezTo>
                    <a:pt x="687" y="1232"/>
                    <a:pt x="781" y="1210"/>
                    <a:pt x="870" y="1164"/>
                  </a:cubicBezTo>
                  <a:cubicBezTo>
                    <a:pt x="1191" y="1009"/>
                    <a:pt x="1310" y="640"/>
                    <a:pt x="1143" y="343"/>
                  </a:cubicBezTo>
                  <a:cubicBezTo>
                    <a:pt x="1048" y="164"/>
                    <a:pt x="905" y="57"/>
                    <a:pt x="739" y="9"/>
                  </a:cubicBezTo>
                  <a:cubicBezTo>
                    <a:pt x="697" y="3"/>
                    <a:pt x="652" y="0"/>
                    <a:pt x="60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3" name="Google Shape;4323;p29"/>
            <p:cNvSpPr/>
            <p:nvPr/>
          </p:nvSpPr>
          <p:spPr>
            <a:xfrm>
              <a:off x="1445100" y="1689025"/>
              <a:ext cx="39025" cy="34575"/>
            </a:xfrm>
            <a:custGeom>
              <a:avLst/>
              <a:gdLst/>
              <a:ahLst/>
              <a:cxnLst/>
              <a:rect l="l" t="t" r="r" b="b"/>
              <a:pathLst>
                <a:path w="1561" h="1383" extrusionOk="0">
                  <a:moveTo>
                    <a:pt x="787" y="1"/>
                  </a:moveTo>
                  <a:cubicBezTo>
                    <a:pt x="703" y="1"/>
                    <a:pt x="608" y="13"/>
                    <a:pt x="525" y="60"/>
                  </a:cubicBezTo>
                  <a:cubicBezTo>
                    <a:pt x="501" y="60"/>
                    <a:pt x="489" y="72"/>
                    <a:pt x="477" y="72"/>
                  </a:cubicBezTo>
                  <a:cubicBezTo>
                    <a:pt x="132" y="239"/>
                    <a:pt x="1" y="655"/>
                    <a:pt x="168" y="1001"/>
                  </a:cubicBezTo>
                  <a:cubicBezTo>
                    <a:pt x="277" y="1245"/>
                    <a:pt x="530" y="1382"/>
                    <a:pt x="782" y="1382"/>
                  </a:cubicBezTo>
                  <a:cubicBezTo>
                    <a:pt x="886" y="1382"/>
                    <a:pt x="990" y="1359"/>
                    <a:pt x="1084" y="1310"/>
                  </a:cubicBezTo>
                  <a:cubicBezTo>
                    <a:pt x="1430" y="1144"/>
                    <a:pt x="1561" y="727"/>
                    <a:pt x="1394" y="405"/>
                  </a:cubicBezTo>
                  <a:cubicBezTo>
                    <a:pt x="1394" y="405"/>
                    <a:pt x="1394" y="394"/>
                    <a:pt x="1382" y="394"/>
                  </a:cubicBezTo>
                  <a:cubicBezTo>
                    <a:pt x="1358" y="310"/>
                    <a:pt x="1311" y="239"/>
                    <a:pt x="1251" y="179"/>
                  </a:cubicBezTo>
                  <a:cubicBezTo>
                    <a:pt x="1132" y="60"/>
                    <a:pt x="953" y="1"/>
                    <a:pt x="787"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4" name="Google Shape;4324;p29"/>
            <p:cNvSpPr/>
            <p:nvPr/>
          </p:nvSpPr>
          <p:spPr>
            <a:xfrm>
              <a:off x="1285875" y="1477700"/>
              <a:ext cx="24725" cy="24425"/>
            </a:xfrm>
            <a:custGeom>
              <a:avLst/>
              <a:gdLst/>
              <a:ahLst/>
              <a:cxnLst/>
              <a:rect l="l" t="t" r="r" b="b"/>
              <a:pathLst>
                <a:path w="989" h="977" extrusionOk="0">
                  <a:moveTo>
                    <a:pt x="488" y="0"/>
                  </a:moveTo>
                  <a:cubicBezTo>
                    <a:pt x="429" y="0"/>
                    <a:pt x="369" y="12"/>
                    <a:pt x="310" y="36"/>
                  </a:cubicBezTo>
                  <a:cubicBezTo>
                    <a:pt x="214" y="72"/>
                    <a:pt x="119" y="155"/>
                    <a:pt x="60" y="250"/>
                  </a:cubicBezTo>
                  <a:cubicBezTo>
                    <a:pt x="12" y="334"/>
                    <a:pt x="0" y="405"/>
                    <a:pt x="0" y="488"/>
                  </a:cubicBezTo>
                  <a:lnTo>
                    <a:pt x="0" y="524"/>
                  </a:lnTo>
                  <a:cubicBezTo>
                    <a:pt x="12" y="715"/>
                    <a:pt x="131" y="881"/>
                    <a:pt x="310" y="953"/>
                  </a:cubicBezTo>
                  <a:cubicBezTo>
                    <a:pt x="369" y="965"/>
                    <a:pt x="429" y="977"/>
                    <a:pt x="488" y="977"/>
                  </a:cubicBezTo>
                  <a:cubicBezTo>
                    <a:pt x="524" y="977"/>
                    <a:pt x="548" y="977"/>
                    <a:pt x="583" y="965"/>
                  </a:cubicBezTo>
                  <a:cubicBezTo>
                    <a:pt x="750" y="941"/>
                    <a:pt x="893" y="798"/>
                    <a:pt x="941" y="655"/>
                  </a:cubicBezTo>
                  <a:cubicBezTo>
                    <a:pt x="953" y="596"/>
                    <a:pt x="964" y="548"/>
                    <a:pt x="964" y="488"/>
                  </a:cubicBezTo>
                  <a:cubicBezTo>
                    <a:pt x="988" y="465"/>
                    <a:pt x="964" y="417"/>
                    <a:pt x="964" y="393"/>
                  </a:cubicBezTo>
                  <a:cubicBezTo>
                    <a:pt x="929" y="191"/>
                    <a:pt x="774" y="48"/>
                    <a:pt x="583" y="12"/>
                  </a:cubicBezTo>
                  <a:cubicBezTo>
                    <a:pt x="548" y="12"/>
                    <a:pt x="524" y="0"/>
                    <a:pt x="48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5" name="Google Shape;4325;p29"/>
            <p:cNvSpPr/>
            <p:nvPr/>
          </p:nvSpPr>
          <p:spPr>
            <a:xfrm>
              <a:off x="1400175" y="1494100"/>
              <a:ext cx="32750" cy="31300"/>
            </a:xfrm>
            <a:custGeom>
              <a:avLst/>
              <a:gdLst/>
              <a:ahLst/>
              <a:cxnLst/>
              <a:rect l="l" t="t" r="r" b="b"/>
              <a:pathLst>
                <a:path w="1310" h="1252" extrusionOk="0">
                  <a:moveTo>
                    <a:pt x="646" y="0"/>
                  </a:moveTo>
                  <a:cubicBezTo>
                    <a:pt x="553" y="0"/>
                    <a:pt x="458" y="22"/>
                    <a:pt x="369" y="70"/>
                  </a:cubicBezTo>
                  <a:cubicBezTo>
                    <a:pt x="286" y="118"/>
                    <a:pt x="202" y="178"/>
                    <a:pt x="143" y="249"/>
                  </a:cubicBezTo>
                  <a:cubicBezTo>
                    <a:pt x="83" y="321"/>
                    <a:pt x="48" y="416"/>
                    <a:pt x="24" y="499"/>
                  </a:cubicBezTo>
                  <a:cubicBezTo>
                    <a:pt x="0" y="642"/>
                    <a:pt x="12" y="773"/>
                    <a:pt x="83" y="904"/>
                  </a:cubicBezTo>
                  <a:cubicBezTo>
                    <a:pt x="193" y="1123"/>
                    <a:pt x="414" y="1252"/>
                    <a:pt x="644" y="1252"/>
                  </a:cubicBezTo>
                  <a:cubicBezTo>
                    <a:pt x="664" y="1252"/>
                    <a:pt x="683" y="1251"/>
                    <a:pt x="702" y="1249"/>
                  </a:cubicBezTo>
                  <a:cubicBezTo>
                    <a:pt x="774" y="1249"/>
                    <a:pt x="845" y="1213"/>
                    <a:pt x="917" y="1190"/>
                  </a:cubicBezTo>
                  <a:cubicBezTo>
                    <a:pt x="929" y="1194"/>
                    <a:pt x="938" y="1195"/>
                    <a:pt x="945" y="1195"/>
                  </a:cubicBezTo>
                  <a:cubicBezTo>
                    <a:pt x="960" y="1195"/>
                    <a:pt x="968" y="1190"/>
                    <a:pt x="976" y="1190"/>
                  </a:cubicBezTo>
                  <a:cubicBezTo>
                    <a:pt x="1155" y="1083"/>
                    <a:pt x="1274" y="904"/>
                    <a:pt x="1298" y="702"/>
                  </a:cubicBezTo>
                  <a:cubicBezTo>
                    <a:pt x="1310" y="606"/>
                    <a:pt x="1298" y="499"/>
                    <a:pt x="1250" y="416"/>
                  </a:cubicBezTo>
                  <a:cubicBezTo>
                    <a:pt x="1250" y="404"/>
                    <a:pt x="1226" y="392"/>
                    <a:pt x="1214" y="356"/>
                  </a:cubicBezTo>
                  <a:cubicBezTo>
                    <a:pt x="1096" y="136"/>
                    <a:pt x="875" y="0"/>
                    <a:pt x="64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669"/>
        <p:cNvGrpSpPr/>
        <p:nvPr/>
      </p:nvGrpSpPr>
      <p:grpSpPr>
        <a:xfrm>
          <a:off x="0" y="0"/>
          <a:ext cx="0" cy="0"/>
          <a:chOff x="0" y="0"/>
          <a:chExt cx="0" cy="0"/>
        </a:xfrm>
      </p:grpSpPr>
      <p:grpSp>
        <p:nvGrpSpPr>
          <p:cNvPr id="670" name="Google Shape;670;p7"/>
          <p:cNvGrpSpPr/>
          <p:nvPr/>
        </p:nvGrpSpPr>
        <p:grpSpPr>
          <a:xfrm rot="-5400000">
            <a:off x="5576433" y="-1506716"/>
            <a:ext cx="2083957" cy="5050533"/>
            <a:chOff x="5728375" y="1492875"/>
            <a:chExt cx="1308525" cy="3171250"/>
          </a:xfrm>
        </p:grpSpPr>
        <p:sp>
          <p:nvSpPr>
            <p:cNvPr id="671" name="Google Shape;671;p7"/>
            <p:cNvSpPr/>
            <p:nvPr/>
          </p:nvSpPr>
          <p:spPr>
            <a:xfrm>
              <a:off x="6942225" y="2835900"/>
              <a:ext cx="625" cy="925"/>
            </a:xfrm>
            <a:custGeom>
              <a:avLst/>
              <a:gdLst/>
              <a:ahLst/>
              <a:cxnLst/>
              <a:rect l="l" t="t" r="r" b="b"/>
              <a:pathLst>
                <a:path w="25" h="37" extrusionOk="0">
                  <a:moveTo>
                    <a:pt x="24" y="0"/>
                  </a:moveTo>
                  <a:lnTo>
                    <a:pt x="24" y="0"/>
                  </a:lnTo>
                  <a:cubicBezTo>
                    <a:pt x="12" y="12"/>
                    <a:pt x="12" y="24"/>
                    <a:pt x="0" y="36"/>
                  </a:cubicBezTo>
                  <a:cubicBezTo>
                    <a:pt x="12" y="36"/>
                    <a:pt x="12" y="24"/>
                    <a:pt x="2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7"/>
            <p:cNvSpPr/>
            <p:nvPr/>
          </p:nvSpPr>
          <p:spPr>
            <a:xfrm>
              <a:off x="6942225" y="2836800"/>
              <a:ext cx="25" cy="25"/>
            </a:xfrm>
            <a:custGeom>
              <a:avLst/>
              <a:gdLst/>
              <a:ahLst/>
              <a:cxnLst/>
              <a:rect l="l" t="t" r="r" b="b"/>
              <a:pathLst>
                <a:path w="1" h="1" extrusionOk="0">
                  <a:moveTo>
                    <a:pt x="0" y="0"/>
                  </a:move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7"/>
            <p:cNvSpPr/>
            <p:nvPr/>
          </p:nvSpPr>
          <p:spPr>
            <a:xfrm>
              <a:off x="6945500" y="2844825"/>
              <a:ext cx="42300" cy="133375"/>
            </a:xfrm>
            <a:custGeom>
              <a:avLst/>
              <a:gdLst/>
              <a:ahLst/>
              <a:cxnLst/>
              <a:rect l="l" t="t" r="r" b="b"/>
              <a:pathLst>
                <a:path w="1692" h="5335" extrusionOk="0">
                  <a:moveTo>
                    <a:pt x="346" y="0"/>
                  </a:moveTo>
                  <a:lnTo>
                    <a:pt x="203" y="12"/>
                  </a:lnTo>
                  <a:lnTo>
                    <a:pt x="0" y="453"/>
                  </a:lnTo>
                  <a:lnTo>
                    <a:pt x="1215" y="5263"/>
                  </a:lnTo>
                  <a:lnTo>
                    <a:pt x="1691" y="5334"/>
                  </a:lnTo>
                  <a:lnTo>
                    <a:pt x="1691" y="5334"/>
                  </a:lnTo>
                  <a:lnTo>
                    <a:pt x="34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7"/>
            <p:cNvSpPr/>
            <p:nvPr/>
          </p:nvSpPr>
          <p:spPr>
            <a:xfrm>
              <a:off x="6943725" y="2835300"/>
              <a:ext cx="300" cy="25"/>
            </a:xfrm>
            <a:custGeom>
              <a:avLst/>
              <a:gdLst/>
              <a:ahLst/>
              <a:cxnLst/>
              <a:rect l="l" t="t" r="r" b="b"/>
              <a:pathLst>
                <a:path w="12" h="1" extrusionOk="0">
                  <a:moveTo>
                    <a:pt x="0" y="0"/>
                  </a:moveTo>
                  <a:lnTo>
                    <a:pt x="0" y="0"/>
                  </a:lnTo>
                  <a:cubicBezTo>
                    <a:pt x="12" y="0"/>
                    <a:pt x="0" y="0"/>
                    <a:pt x="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7"/>
            <p:cNvSpPr/>
            <p:nvPr/>
          </p:nvSpPr>
          <p:spPr>
            <a:xfrm>
              <a:off x="6945500" y="2834575"/>
              <a:ext cx="625" cy="150"/>
            </a:xfrm>
            <a:custGeom>
              <a:avLst/>
              <a:gdLst/>
              <a:ahLst/>
              <a:cxnLst/>
              <a:rect l="l" t="t" r="r" b="b"/>
              <a:pathLst>
                <a:path w="25" h="6" extrusionOk="0">
                  <a:moveTo>
                    <a:pt x="15" y="0"/>
                  </a:moveTo>
                  <a:cubicBezTo>
                    <a:pt x="11" y="0"/>
                    <a:pt x="8" y="6"/>
                    <a:pt x="0" y="6"/>
                  </a:cubicBezTo>
                  <a:lnTo>
                    <a:pt x="24" y="6"/>
                  </a:lnTo>
                  <a:cubicBezTo>
                    <a:pt x="20" y="2"/>
                    <a:pt x="18" y="0"/>
                    <a:pt x="15"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7"/>
            <p:cNvSpPr/>
            <p:nvPr/>
          </p:nvSpPr>
          <p:spPr>
            <a:xfrm>
              <a:off x="6943125" y="2835625"/>
              <a:ext cx="550" cy="300"/>
            </a:xfrm>
            <a:custGeom>
              <a:avLst/>
              <a:gdLst/>
              <a:ahLst/>
              <a:cxnLst/>
              <a:rect l="l" t="t" r="r" b="b"/>
              <a:pathLst>
                <a:path w="22" h="12" extrusionOk="0">
                  <a:moveTo>
                    <a:pt x="16" y="1"/>
                  </a:moveTo>
                  <a:cubicBezTo>
                    <a:pt x="13" y="1"/>
                    <a:pt x="8" y="3"/>
                    <a:pt x="0" y="11"/>
                  </a:cubicBezTo>
                  <a:cubicBezTo>
                    <a:pt x="16" y="11"/>
                    <a:pt x="21" y="1"/>
                    <a:pt x="16"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7"/>
            <p:cNvSpPr/>
            <p:nvPr/>
          </p:nvSpPr>
          <p:spPr>
            <a:xfrm>
              <a:off x="6978825" y="2988300"/>
              <a:ext cx="57175" cy="218500"/>
            </a:xfrm>
            <a:custGeom>
              <a:avLst/>
              <a:gdLst/>
              <a:ahLst/>
              <a:cxnLst/>
              <a:rect l="l" t="t" r="r" b="b"/>
              <a:pathLst>
                <a:path w="2287" h="8740" extrusionOk="0">
                  <a:moveTo>
                    <a:pt x="1" y="0"/>
                  </a:moveTo>
                  <a:lnTo>
                    <a:pt x="2227" y="8739"/>
                  </a:lnTo>
                  <a:cubicBezTo>
                    <a:pt x="2239" y="8728"/>
                    <a:pt x="2251" y="8704"/>
                    <a:pt x="2287" y="8692"/>
                  </a:cubicBezTo>
                  <a:lnTo>
                    <a:pt x="2287" y="7180"/>
                  </a:lnTo>
                  <a:lnTo>
                    <a:pt x="477" y="72"/>
                  </a:ln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7"/>
            <p:cNvSpPr/>
            <p:nvPr/>
          </p:nvSpPr>
          <p:spPr>
            <a:xfrm>
              <a:off x="6796675" y="2972825"/>
              <a:ext cx="91400" cy="176525"/>
            </a:xfrm>
            <a:custGeom>
              <a:avLst/>
              <a:gdLst/>
              <a:ahLst/>
              <a:cxnLst/>
              <a:rect l="l" t="t" r="r" b="b"/>
              <a:pathLst>
                <a:path w="3656" h="7061" extrusionOk="0">
                  <a:moveTo>
                    <a:pt x="3203" y="0"/>
                  </a:moveTo>
                  <a:lnTo>
                    <a:pt x="0" y="6632"/>
                  </a:lnTo>
                  <a:lnTo>
                    <a:pt x="286" y="7061"/>
                  </a:lnTo>
                  <a:lnTo>
                    <a:pt x="3656" y="48"/>
                  </a:lnTo>
                  <a:lnTo>
                    <a:pt x="320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7"/>
            <p:cNvSpPr/>
            <p:nvPr/>
          </p:nvSpPr>
          <p:spPr>
            <a:xfrm>
              <a:off x="6629100" y="3150225"/>
              <a:ext cx="168775" cy="337550"/>
            </a:xfrm>
            <a:custGeom>
              <a:avLst/>
              <a:gdLst/>
              <a:ahLst/>
              <a:cxnLst/>
              <a:rect l="l" t="t" r="r" b="b"/>
              <a:pathLst>
                <a:path w="6751" h="13502" extrusionOk="0">
                  <a:moveTo>
                    <a:pt x="6465" y="0"/>
                  </a:moveTo>
                  <a:lnTo>
                    <a:pt x="0" y="13359"/>
                  </a:lnTo>
                  <a:cubicBezTo>
                    <a:pt x="155" y="13359"/>
                    <a:pt x="274" y="13419"/>
                    <a:pt x="381" y="13502"/>
                  </a:cubicBezTo>
                  <a:lnTo>
                    <a:pt x="464" y="13442"/>
                  </a:lnTo>
                  <a:lnTo>
                    <a:pt x="6751" y="429"/>
                  </a:lnTo>
                  <a:lnTo>
                    <a:pt x="646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7"/>
            <p:cNvSpPr/>
            <p:nvPr/>
          </p:nvSpPr>
          <p:spPr>
            <a:xfrm>
              <a:off x="6945500" y="2834700"/>
              <a:ext cx="25" cy="25"/>
            </a:xfrm>
            <a:custGeom>
              <a:avLst/>
              <a:gdLst/>
              <a:ahLst/>
              <a:cxnLst/>
              <a:rect l="l" t="t" r="r" b="b"/>
              <a:pathLst>
                <a:path w="1" h="1" extrusionOk="0">
                  <a:moveTo>
                    <a:pt x="0" y="1"/>
                  </a:moveTo>
                  <a:lnTo>
                    <a:pt x="0" y="1"/>
                  </a:ln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7"/>
            <p:cNvSpPr/>
            <p:nvPr/>
          </p:nvSpPr>
          <p:spPr>
            <a:xfrm>
              <a:off x="6943725" y="2835300"/>
              <a:ext cx="0" cy="625"/>
            </a:xfrm>
            <a:custGeom>
              <a:avLst/>
              <a:gdLst/>
              <a:ahLst/>
              <a:cxnLst/>
              <a:rect l="l" t="t" r="r" b="b"/>
              <a:pathLst>
                <a:path h="25" extrusionOk="0">
                  <a:moveTo>
                    <a:pt x="0" y="24"/>
                  </a:moveTo>
                  <a:cubicBezTo>
                    <a:pt x="0" y="24"/>
                    <a:pt x="0" y="0"/>
                    <a:pt x="0" y="24"/>
                  </a:cubicBezTo>
                  <a:cubicBezTo>
                    <a:pt x="0" y="0"/>
                    <a:pt x="0" y="0"/>
                    <a:pt x="0" y="24"/>
                  </a:cubicBezTo>
                  <a:cubicBezTo>
                    <a:pt x="0" y="0"/>
                    <a:pt x="0" y="0"/>
                    <a:pt x="0" y="24"/>
                  </a:cubicBezTo>
                  <a:cubicBezTo>
                    <a:pt x="0" y="0"/>
                    <a:pt x="0" y="24"/>
                    <a:pt x="0" y="24"/>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7"/>
            <p:cNvSpPr/>
            <p:nvPr/>
          </p:nvSpPr>
          <p:spPr>
            <a:xfrm>
              <a:off x="6942225" y="2836800"/>
              <a:ext cx="25" cy="25"/>
            </a:xfrm>
            <a:custGeom>
              <a:avLst/>
              <a:gdLst/>
              <a:ahLst/>
              <a:cxnLst/>
              <a:rect l="l" t="t" r="r" b="b"/>
              <a:pathLst>
                <a:path w="1" h="1" extrusionOk="0">
                  <a:moveTo>
                    <a:pt x="0" y="0"/>
                  </a:moveTo>
                  <a:lnTo>
                    <a:pt x="0" y="0"/>
                  </a:ln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7"/>
            <p:cNvSpPr/>
            <p:nvPr/>
          </p:nvSpPr>
          <p:spPr>
            <a:xfrm>
              <a:off x="6881800" y="2836500"/>
              <a:ext cx="68775" cy="126825"/>
            </a:xfrm>
            <a:custGeom>
              <a:avLst/>
              <a:gdLst/>
              <a:ahLst/>
              <a:cxnLst/>
              <a:rect l="l" t="t" r="r" b="b"/>
              <a:pathLst>
                <a:path w="2751" h="5073" extrusionOk="0">
                  <a:moveTo>
                    <a:pt x="2429" y="0"/>
                  </a:moveTo>
                  <a:cubicBezTo>
                    <a:pt x="2417" y="0"/>
                    <a:pt x="2417" y="12"/>
                    <a:pt x="2417" y="12"/>
                  </a:cubicBezTo>
                  <a:lnTo>
                    <a:pt x="1" y="5001"/>
                  </a:lnTo>
                  <a:lnTo>
                    <a:pt x="465" y="5072"/>
                  </a:lnTo>
                  <a:lnTo>
                    <a:pt x="2548" y="774"/>
                  </a:lnTo>
                  <a:lnTo>
                    <a:pt x="2751" y="345"/>
                  </a:lnTo>
                  <a:lnTo>
                    <a:pt x="2632" y="357"/>
                  </a:lnTo>
                  <a:cubicBezTo>
                    <a:pt x="2624" y="358"/>
                    <a:pt x="2615" y="358"/>
                    <a:pt x="2607" y="358"/>
                  </a:cubicBezTo>
                  <a:cubicBezTo>
                    <a:pt x="2488" y="358"/>
                    <a:pt x="2394" y="276"/>
                    <a:pt x="2394" y="131"/>
                  </a:cubicBezTo>
                  <a:cubicBezTo>
                    <a:pt x="2394" y="95"/>
                    <a:pt x="2394" y="48"/>
                    <a:pt x="2429"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7"/>
            <p:cNvSpPr/>
            <p:nvPr/>
          </p:nvSpPr>
          <p:spPr>
            <a:xfrm>
              <a:off x="6902350" y="1492875"/>
              <a:ext cx="133950" cy="92000"/>
            </a:xfrm>
            <a:custGeom>
              <a:avLst/>
              <a:gdLst/>
              <a:ahLst/>
              <a:cxnLst/>
              <a:rect l="l" t="t" r="r" b="b"/>
              <a:pathLst>
                <a:path w="5358" h="3680" extrusionOk="0">
                  <a:moveTo>
                    <a:pt x="5358" y="0"/>
                  </a:moveTo>
                  <a:lnTo>
                    <a:pt x="0" y="3275"/>
                  </a:lnTo>
                  <a:lnTo>
                    <a:pt x="202" y="3679"/>
                  </a:lnTo>
                  <a:lnTo>
                    <a:pt x="5358" y="524"/>
                  </a:lnTo>
                  <a:lnTo>
                    <a:pt x="535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7"/>
            <p:cNvSpPr/>
            <p:nvPr/>
          </p:nvSpPr>
          <p:spPr>
            <a:xfrm>
              <a:off x="6839525" y="1837250"/>
              <a:ext cx="325" cy="925"/>
            </a:xfrm>
            <a:custGeom>
              <a:avLst/>
              <a:gdLst/>
              <a:ahLst/>
              <a:cxnLst/>
              <a:rect l="l" t="t" r="r" b="b"/>
              <a:pathLst>
                <a:path w="13" h="37" extrusionOk="0">
                  <a:moveTo>
                    <a:pt x="13" y="1"/>
                  </a:moveTo>
                  <a:cubicBezTo>
                    <a:pt x="1" y="1"/>
                    <a:pt x="1" y="25"/>
                    <a:pt x="1" y="37"/>
                  </a:cubicBezTo>
                  <a:cubicBezTo>
                    <a:pt x="1" y="25"/>
                    <a:pt x="1" y="13"/>
                    <a:pt x="13"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7"/>
            <p:cNvSpPr/>
            <p:nvPr/>
          </p:nvSpPr>
          <p:spPr>
            <a:xfrm>
              <a:off x="6839525" y="1689025"/>
              <a:ext cx="97375" cy="151525"/>
            </a:xfrm>
            <a:custGeom>
              <a:avLst/>
              <a:gdLst/>
              <a:ahLst/>
              <a:cxnLst/>
              <a:rect l="l" t="t" r="r" b="b"/>
              <a:pathLst>
                <a:path w="3895" h="6061" extrusionOk="0">
                  <a:moveTo>
                    <a:pt x="20" y="5898"/>
                  </a:moveTo>
                  <a:cubicBezTo>
                    <a:pt x="13" y="5908"/>
                    <a:pt x="6" y="5919"/>
                    <a:pt x="1" y="5930"/>
                  </a:cubicBezTo>
                  <a:lnTo>
                    <a:pt x="20" y="5898"/>
                  </a:lnTo>
                  <a:close/>
                  <a:moveTo>
                    <a:pt x="3513" y="1"/>
                  </a:moveTo>
                  <a:lnTo>
                    <a:pt x="20" y="5898"/>
                  </a:lnTo>
                  <a:lnTo>
                    <a:pt x="20" y="5898"/>
                  </a:lnTo>
                  <a:cubicBezTo>
                    <a:pt x="42" y="5867"/>
                    <a:pt x="69" y="5844"/>
                    <a:pt x="96" y="5835"/>
                  </a:cubicBezTo>
                  <a:cubicBezTo>
                    <a:pt x="130" y="5818"/>
                    <a:pt x="166" y="5809"/>
                    <a:pt x="201" y="5809"/>
                  </a:cubicBezTo>
                  <a:cubicBezTo>
                    <a:pt x="288" y="5809"/>
                    <a:pt x="368" y="5860"/>
                    <a:pt x="394" y="5954"/>
                  </a:cubicBezTo>
                  <a:lnTo>
                    <a:pt x="441" y="6061"/>
                  </a:lnTo>
                  <a:lnTo>
                    <a:pt x="3894" y="239"/>
                  </a:lnTo>
                  <a:cubicBezTo>
                    <a:pt x="3727" y="191"/>
                    <a:pt x="3597" y="120"/>
                    <a:pt x="3513"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7"/>
            <p:cNvSpPr/>
            <p:nvPr/>
          </p:nvSpPr>
          <p:spPr>
            <a:xfrm>
              <a:off x="6838950" y="1834425"/>
              <a:ext cx="124725" cy="258250"/>
            </a:xfrm>
            <a:custGeom>
              <a:avLst/>
              <a:gdLst/>
              <a:ahLst/>
              <a:cxnLst/>
              <a:rect l="l" t="t" r="r" b="b"/>
              <a:pathLst>
                <a:path w="4989" h="10330" extrusionOk="0">
                  <a:moveTo>
                    <a:pt x="212" y="0"/>
                  </a:moveTo>
                  <a:cubicBezTo>
                    <a:pt x="182" y="0"/>
                    <a:pt x="150" y="6"/>
                    <a:pt x="119" y="19"/>
                  </a:cubicBezTo>
                  <a:cubicBezTo>
                    <a:pt x="83" y="31"/>
                    <a:pt x="48" y="66"/>
                    <a:pt x="24" y="102"/>
                  </a:cubicBezTo>
                  <a:cubicBezTo>
                    <a:pt x="24" y="126"/>
                    <a:pt x="0" y="138"/>
                    <a:pt x="0" y="150"/>
                  </a:cubicBezTo>
                  <a:lnTo>
                    <a:pt x="0" y="162"/>
                  </a:lnTo>
                  <a:lnTo>
                    <a:pt x="0" y="197"/>
                  </a:lnTo>
                  <a:lnTo>
                    <a:pt x="0" y="209"/>
                  </a:lnTo>
                  <a:lnTo>
                    <a:pt x="0" y="245"/>
                  </a:lnTo>
                  <a:lnTo>
                    <a:pt x="0" y="257"/>
                  </a:lnTo>
                  <a:cubicBezTo>
                    <a:pt x="0" y="269"/>
                    <a:pt x="24" y="281"/>
                    <a:pt x="24" y="304"/>
                  </a:cubicBezTo>
                  <a:lnTo>
                    <a:pt x="4560" y="10329"/>
                  </a:lnTo>
                  <a:cubicBezTo>
                    <a:pt x="4624" y="10255"/>
                    <a:pt x="4736" y="10209"/>
                    <a:pt x="4845" y="10209"/>
                  </a:cubicBezTo>
                  <a:cubicBezTo>
                    <a:pt x="4857" y="10209"/>
                    <a:pt x="4869" y="10209"/>
                    <a:pt x="4882" y="10210"/>
                  </a:cubicBezTo>
                  <a:cubicBezTo>
                    <a:pt x="4917" y="10210"/>
                    <a:pt x="4965" y="10222"/>
                    <a:pt x="4989" y="10246"/>
                  </a:cubicBezTo>
                  <a:lnTo>
                    <a:pt x="464" y="221"/>
                  </a:lnTo>
                  <a:lnTo>
                    <a:pt x="417" y="126"/>
                  </a:lnTo>
                  <a:cubicBezTo>
                    <a:pt x="373" y="47"/>
                    <a:pt x="297" y="0"/>
                    <a:pt x="21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7"/>
            <p:cNvSpPr/>
            <p:nvPr/>
          </p:nvSpPr>
          <p:spPr>
            <a:xfrm>
              <a:off x="6945800" y="1529475"/>
              <a:ext cx="90500" cy="135175"/>
            </a:xfrm>
            <a:custGeom>
              <a:avLst/>
              <a:gdLst/>
              <a:ahLst/>
              <a:cxnLst/>
              <a:rect l="l" t="t" r="r" b="b"/>
              <a:pathLst>
                <a:path w="3620" h="5407" extrusionOk="0">
                  <a:moveTo>
                    <a:pt x="3620" y="1"/>
                  </a:moveTo>
                  <a:lnTo>
                    <a:pt x="0" y="5073"/>
                  </a:lnTo>
                  <a:lnTo>
                    <a:pt x="108" y="5263"/>
                  </a:lnTo>
                  <a:cubicBezTo>
                    <a:pt x="179" y="5299"/>
                    <a:pt x="250" y="5335"/>
                    <a:pt x="310" y="5406"/>
                  </a:cubicBezTo>
                  <a:lnTo>
                    <a:pt x="3620" y="775"/>
                  </a:lnTo>
                  <a:lnTo>
                    <a:pt x="362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7"/>
            <p:cNvSpPr/>
            <p:nvPr/>
          </p:nvSpPr>
          <p:spPr>
            <a:xfrm>
              <a:off x="6951750" y="1681000"/>
              <a:ext cx="84550" cy="169075"/>
            </a:xfrm>
            <a:custGeom>
              <a:avLst/>
              <a:gdLst/>
              <a:ahLst/>
              <a:cxnLst/>
              <a:rect l="l" t="t" r="r" b="b"/>
              <a:pathLst>
                <a:path w="3382" h="6763" extrusionOk="0">
                  <a:moveTo>
                    <a:pt x="286" y="0"/>
                  </a:moveTo>
                  <a:cubicBezTo>
                    <a:pt x="239" y="179"/>
                    <a:pt x="155" y="334"/>
                    <a:pt x="0" y="429"/>
                  </a:cubicBezTo>
                  <a:lnTo>
                    <a:pt x="3382" y="6763"/>
                  </a:lnTo>
                  <a:lnTo>
                    <a:pt x="3382" y="5810"/>
                  </a:lnTo>
                  <a:lnTo>
                    <a:pt x="28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7"/>
            <p:cNvSpPr/>
            <p:nvPr/>
          </p:nvSpPr>
          <p:spPr>
            <a:xfrm>
              <a:off x="6891325" y="1570800"/>
              <a:ext cx="56875" cy="90275"/>
            </a:xfrm>
            <a:custGeom>
              <a:avLst/>
              <a:gdLst/>
              <a:ahLst/>
              <a:cxnLst/>
              <a:rect l="l" t="t" r="r" b="b"/>
              <a:pathLst>
                <a:path w="2275" h="3611" extrusionOk="0">
                  <a:moveTo>
                    <a:pt x="219" y="1"/>
                  </a:moveTo>
                  <a:cubicBezTo>
                    <a:pt x="185" y="1"/>
                    <a:pt x="151" y="9"/>
                    <a:pt x="120" y="27"/>
                  </a:cubicBezTo>
                  <a:cubicBezTo>
                    <a:pt x="84" y="62"/>
                    <a:pt x="48" y="86"/>
                    <a:pt x="36" y="122"/>
                  </a:cubicBezTo>
                  <a:cubicBezTo>
                    <a:pt x="24" y="146"/>
                    <a:pt x="1" y="193"/>
                    <a:pt x="1" y="241"/>
                  </a:cubicBezTo>
                  <a:cubicBezTo>
                    <a:pt x="72" y="205"/>
                    <a:pt x="143" y="193"/>
                    <a:pt x="215" y="193"/>
                  </a:cubicBezTo>
                  <a:cubicBezTo>
                    <a:pt x="405" y="205"/>
                    <a:pt x="572" y="384"/>
                    <a:pt x="548" y="574"/>
                  </a:cubicBezTo>
                  <a:cubicBezTo>
                    <a:pt x="524" y="717"/>
                    <a:pt x="441" y="836"/>
                    <a:pt x="322" y="872"/>
                  </a:cubicBezTo>
                  <a:lnTo>
                    <a:pt x="1763" y="3587"/>
                  </a:lnTo>
                  <a:cubicBezTo>
                    <a:pt x="1834" y="3560"/>
                    <a:pt x="1906" y="3546"/>
                    <a:pt x="1982" y="3546"/>
                  </a:cubicBezTo>
                  <a:cubicBezTo>
                    <a:pt x="2007" y="3546"/>
                    <a:pt x="2034" y="3548"/>
                    <a:pt x="2060" y="3551"/>
                  </a:cubicBezTo>
                  <a:cubicBezTo>
                    <a:pt x="2132" y="3575"/>
                    <a:pt x="2215" y="3587"/>
                    <a:pt x="2275" y="3610"/>
                  </a:cubicBezTo>
                  <a:lnTo>
                    <a:pt x="2167" y="3420"/>
                  </a:lnTo>
                  <a:lnTo>
                    <a:pt x="643" y="551"/>
                  </a:lnTo>
                  <a:lnTo>
                    <a:pt x="441" y="146"/>
                  </a:lnTo>
                  <a:lnTo>
                    <a:pt x="417" y="122"/>
                  </a:lnTo>
                  <a:cubicBezTo>
                    <a:pt x="375" y="47"/>
                    <a:pt x="298" y="1"/>
                    <a:pt x="219"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7"/>
            <p:cNvSpPr/>
            <p:nvPr/>
          </p:nvSpPr>
          <p:spPr>
            <a:xfrm>
              <a:off x="6967825" y="2063475"/>
              <a:ext cx="68475" cy="40500"/>
            </a:xfrm>
            <a:custGeom>
              <a:avLst/>
              <a:gdLst/>
              <a:ahLst/>
              <a:cxnLst/>
              <a:rect l="l" t="t" r="r" b="b"/>
              <a:pathLst>
                <a:path w="2739" h="1620" extrusionOk="0">
                  <a:moveTo>
                    <a:pt x="2739" y="1"/>
                  </a:moveTo>
                  <a:lnTo>
                    <a:pt x="0" y="1167"/>
                  </a:lnTo>
                  <a:cubicBezTo>
                    <a:pt x="72" y="1263"/>
                    <a:pt x="131" y="1370"/>
                    <a:pt x="119" y="1501"/>
                  </a:cubicBezTo>
                  <a:cubicBezTo>
                    <a:pt x="119" y="1548"/>
                    <a:pt x="108" y="1572"/>
                    <a:pt x="84" y="1620"/>
                  </a:cubicBezTo>
                  <a:lnTo>
                    <a:pt x="2739" y="489"/>
                  </a:lnTo>
                  <a:lnTo>
                    <a:pt x="2739"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7"/>
            <p:cNvSpPr/>
            <p:nvPr/>
          </p:nvSpPr>
          <p:spPr>
            <a:xfrm>
              <a:off x="6558850" y="2100100"/>
              <a:ext cx="396200" cy="178025"/>
            </a:xfrm>
            <a:custGeom>
              <a:avLst/>
              <a:gdLst/>
              <a:ahLst/>
              <a:cxnLst/>
              <a:rect l="l" t="t" r="r" b="b"/>
              <a:pathLst>
                <a:path w="15848" h="7121" extrusionOk="0">
                  <a:moveTo>
                    <a:pt x="15657" y="0"/>
                  </a:moveTo>
                  <a:lnTo>
                    <a:pt x="0" y="6703"/>
                  </a:lnTo>
                  <a:cubicBezTo>
                    <a:pt x="95" y="6822"/>
                    <a:pt x="155" y="6965"/>
                    <a:pt x="167" y="7120"/>
                  </a:cubicBezTo>
                  <a:lnTo>
                    <a:pt x="15824" y="417"/>
                  </a:lnTo>
                  <a:cubicBezTo>
                    <a:pt x="15836" y="393"/>
                    <a:pt x="15836" y="357"/>
                    <a:pt x="15847" y="345"/>
                  </a:cubicBezTo>
                  <a:cubicBezTo>
                    <a:pt x="15728" y="274"/>
                    <a:pt x="15657" y="155"/>
                    <a:pt x="15657"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7"/>
            <p:cNvSpPr/>
            <p:nvPr/>
          </p:nvSpPr>
          <p:spPr>
            <a:xfrm>
              <a:off x="6954425" y="2108725"/>
              <a:ext cx="81875" cy="207200"/>
            </a:xfrm>
            <a:custGeom>
              <a:avLst/>
              <a:gdLst/>
              <a:ahLst/>
              <a:cxnLst/>
              <a:rect l="l" t="t" r="r" b="b"/>
              <a:pathLst>
                <a:path w="3275" h="8288" extrusionOk="0">
                  <a:moveTo>
                    <a:pt x="24" y="0"/>
                  </a:moveTo>
                  <a:cubicBezTo>
                    <a:pt x="13" y="36"/>
                    <a:pt x="1" y="48"/>
                    <a:pt x="1" y="60"/>
                  </a:cubicBezTo>
                  <a:cubicBezTo>
                    <a:pt x="1" y="108"/>
                    <a:pt x="1" y="155"/>
                    <a:pt x="13" y="191"/>
                  </a:cubicBezTo>
                  <a:lnTo>
                    <a:pt x="3275" y="8287"/>
                  </a:lnTo>
                  <a:lnTo>
                    <a:pt x="3275" y="7097"/>
                  </a:lnTo>
                  <a:lnTo>
                    <a:pt x="429" y="36"/>
                  </a:lnTo>
                  <a:cubicBezTo>
                    <a:pt x="417" y="36"/>
                    <a:pt x="417" y="12"/>
                    <a:pt x="417" y="12"/>
                  </a:cubicBezTo>
                  <a:cubicBezTo>
                    <a:pt x="358" y="48"/>
                    <a:pt x="286" y="60"/>
                    <a:pt x="203" y="60"/>
                  </a:cubicBezTo>
                  <a:cubicBezTo>
                    <a:pt x="132" y="48"/>
                    <a:pt x="72" y="36"/>
                    <a:pt x="2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7"/>
            <p:cNvSpPr/>
            <p:nvPr/>
          </p:nvSpPr>
          <p:spPr>
            <a:xfrm>
              <a:off x="6559150" y="2280175"/>
              <a:ext cx="477150" cy="150350"/>
            </a:xfrm>
            <a:custGeom>
              <a:avLst/>
              <a:gdLst/>
              <a:ahLst/>
              <a:cxnLst/>
              <a:rect l="l" t="t" r="r" b="b"/>
              <a:pathLst>
                <a:path w="19086" h="6014" extrusionOk="0">
                  <a:moveTo>
                    <a:pt x="167" y="0"/>
                  </a:moveTo>
                  <a:cubicBezTo>
                    <a:pt x="155" y="167"/>
                    <a:pt x="95" y="298"/>
                    <a:pt x="0" y="405"/>
                  </a:cubicBezTo>
                  <a:lnTo>
                    <a:pt x="19086" y="6013"/>
                  </a:lnTo>
                  <a:lnTo>
                    <a:pt x="19086" y="5561"/>
                  </a:lnTo>
                  <a:lnTo>
                    <a:pt x="167"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7"/>
            <p:cNvSpPr/>
            <p:nvPr/>
          </p:nvSpPr>
          <p:spPr>
            <a:xfrm>
              <a:off x="6941625" y="2825775"/>
              <a:ext cx="95275" cy="19700"/>
            </a:xfrm>
            <a:custGeom>
              <a:avLst/>
              <a:gdLst/>
              <a:ahLst/>
              <a:cxnLst/>
              <a:rect l="l" t="t" r="r" b="b"/>
              <a:pathLst>
                <a:path w="3811" h="788" extrusionOk="0">
                  <a:moveTo>
                    <a:pt x="3811" y="0"/>
                  </a:moveTo>
                  <a:lnTo>
                    <a:pt x="227" y="334"/>
                  </a:lnTo>
                  <a:lnTo>
                    <a:pt x="155" y="334"/>
                  </a:lnTo>
                  <a:cubicBezTo>
                    <a:pt x="132" y="334"/>
                    <a:pt x="132" y="358"/>
                    <a:pt x="120" y="358"/>
                  </a:cubicBezTo>
                  <a:cubicBezTo>
                    <a:pt x="120" y="370"/>
                    <a:pt x="108" y="370"/>
                    <a:pt x="108" y="370"/>
                  </a:cubicBezTo>
                  <a:cubicBezTo>
                    <a:pt x="108" y="381"/>
                    <a:pt x="96" y="381"/>
                    <a:pt x="96" y="381"/>
                  </a:cubicBezTo>
                  <a:lnTo>
                    <a:pt x="84" y="405"/>
                  </a:lnTo>
                  <a:lnTo>
                    <a:pt x="60" y="417"/>
                  </a:lnTo>
                  <a:cubicBezTo>
                    <a:pt x="48" y="417"/>
                    <a:pt x="48" y="429"/>
                    <a:pt x="36" y="441"/>
                  </a:cubicBezTo>
                  <a:cubicBezTo>
                    <a:pt x="1" y="489"/>
                    <a:pt x="1" y="536"/>
                    <a:pt x="1" y="584"/>
                  </a:cubicBezTo>
                  <a:cubicBezTo>
                    <a:pt x="1" y="707"/>
                    <a:pt x="105" y="787"/>
                    <a:pt x="216" y="787"/>
                  </a:cubicBezTo>
                  <a:cubicBezTo>
                    <a:pt x="224" y="787"/>
                    <a:pt x="231" y="787"/>
                    <a:pt x="239" y="786"/>
                  </a:cubicBezTo>
                  <a:lnTo>
                    <a:pt x="358" y="774"/>
                  </a:lnTo>
                  <a:lnTo>
                    <a:pt x="501" y="762"/>
                  </a:lnTo>
                  <a:lnTo>
                    <a:pt x="3811" y="441"/>
                  </a:lnTo>
                  <a:lnTo>
                    <a:pt x="381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7"/>
            <p:cNvSpPr/>
            <p:nvPr/>
          </p:nvSpPr>
          <p:spPr>
            <a:xfrm>
              <a:off x="6649325" y="2926075"/>
              <a:ext cx="386100" cy="71175"/>
            </a:xfrm>
            <a:custGeom>
              <a:avLst/>
              <a:gdLst/>
              <a:ahLst/>
              <a:cxnLst/>
              <a:rect l="l" t="t" r="r" b="b"/>
              <a:pathLst>
                <a:path w="15444" h="2847" extrusionOk="0">
                  <a:moveTo>
                    <a:pt x="1" y="1"/>
                  </a:moveTo>
                  <a:lnTo>
                    <a:pt x="1" y="25"/>
                  </a:lnTo>
                  <a:cubicBezTo>
                    <a:pt x="18" y="20"/>
                    <a:pt x="36" y="17"/>
                    <a:pt x="52" y="17"/>
                  </a:cubicBezTo>
                  <a:cubicBezTo>
                    <a:pt x="117" y="17"/>
                    <a:pt x="175" y="52"/>
                    <a:pt x="203" y="108"/>
                  </a:cubicBezTo>
                  <a:lnTo>
                    <a:pt x="489" y="525"/>
                  </a:lnTo>
                  <a:lnTo>
                    <a:pt x="9097" y="1846"/>
                  </a:lnTo>
                  <a:lnTo>
                    <a:pt x="9550" y="1918"/>
                  </a:lnTo>
                  <a:lnTo>
                    <a:pt x="13169" y="2489"/>
                  </a:lnTo>
                  <a:lnTo>
                    <a:pt x="13645" y="2561"/>
                  </a:lnTo>
                  <a:lnTo>
                    <a:pt x="15443" y="2846"/>
                  </a:lnTo>
                  <a:lnTo>
                    <a:pt x="15443" y="2406"/>
                  </a:lnTo>
                  <a:lnTo>
                    <a:pt x="13526" y="2108"/>
                  </a:lnTo>
                  <a:lnTo>
                    <a:pt x="13050" y="2025"/>
                  </a:lnTo>
                  <a:lnTo>
                    <a:pt x="9752" y="1525"/>
                  </a:lnTo>
                  <a:lnTo>
                    <a:pt x="9288" y="1453"/>
                  </a:ln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7"/>
            <p:cNvSpPr/>
            <p:nvPr/>
          </p:nvSpPr>
          <p:spPr>
            <a:xfrm>
              <a:off x="6909175" y="3226725"/>
              <a:ext cx="125350" cy="88725"/>
            </a:xfrm>
            <a:custGeom>
              <a:avLst/>
              <a:gdLst/>
              <a:ahLst/>
              <a:cxnLst/>
              <a:rect l="l" t="t" r="r" b="b"/>
              <a:pathLst>
                <a:path w="5014" h="3549" extrusionOk="0">
                  <a:moveTo>
                    <a:pt x="4740" y="0"/>
                  </a:moveTo>
                  <a:lnTo>
                    <a:pt x="1" y="3179"/>
                  </a:lnTo>
                  <a:lnTo>
                    <a:pt x="263" y="3548"/>
                  </a:lnTo>
                  <a:lnTo>
                    <a:pt x="5013" y="357"/>
                  </a:lnTo>
                  <a:cubicBezTo>
                    <a:pt x="4871" y="274"/>
                    <a:pt x="4787" y="155"/>
                    <a:pt x="474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7"/>
            <p:cNvSpPr/>
            <p:nvPr/>
          </p:nvSpPr>
          <p:spPr>
            <a:xfrm>
              <a:off x="6638625" y="3316900"/>
              <a:ext cx="267900" cy="180400"/>
            </a:xfrm>
            <a:custGeom>
              <a:avLst/>
              <a:gdLst/>
              <a:ahLst/>
              <a:cxnLst/>
              <a:rect l="l" t="t" r="r" b="b"/>
              <a:pathLst>
                <a:path w="10716" h="7216" extrusionOk="0">
                  <a:moveTo>
                    <a:pt x="10573" y="1"/>
                  </a:moveTo>
                  <a:cubicBezTo>
                    <a:pt x="10550" y="196"/>
                    <a:pt x="10372" y="347"/>
                    <a:pt x="10157" y="347"/>
                  </a:cubicBezTo>
                  <a:cubicBezTo>
                    <a:pt x="10149" y="347"/>
                    <a:pt x="10141" y="346"/>
                    <a:pt x="10132" y="346"/>
                  </a:cubicBezTo>
                  <a:cubicBezTo>
                    <a:pt x="10025" y="322"/>
                    <a:pt x="9918" y="287"/>
                    <a:pt x="9858" y="203"/>
                  </a:cubicBezTo>
                  <a:lnTo>
                    <a:pt x="83" y="6775"/>
                  </a:lnTo>
                  <a:lnTo>
                    <a:pt x="0" y="6835"/>
                  </a:lnTo>
                  <a:cubicBezTo>
                    <a:pt x="119" y="6930"/>
                    <a:pt x="203" y="7049"/>
                    <a:pt x="250" y="7216"/>
                  </a:cubicBezTo>
                  <a:lnTo>
                    <a:pt x="10716" y="191"/>
                  </a:lnTo>
                  <a:lnTo>
                    <a:pt x="1057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7"/>
            <p:cNvSpPr/>
            <p:nvPr/>
          </p:nvSpPr>
          <p:spPr>
            <a:xfrm>
              <a:off x="6965450" y="3661000"/>
              <a:ext cx="70850" cy="74725"/>
            </a:xfrm>
            <a:custGeom>
              <a:avLst/>
              <a:gdLst/>
              <a:ahLst/>
              <a:cxnLst/>
              <a:rect l="l" t="t" r="r" b="b"/>
              <a:pathLst>
                <a:path w="2834" h="2989" extrusionOk="0">
                  <a:moveTo>
                    <a:pt x="2834" y="0"/>
                  </a:moveTo>
                  <a:lnTo>
                    <a:pt x="0" y="2739"/>
                  </a:lnTo>
                  <a:lnTo>
                    <a:pt x="393" y="2989"/>
                  </a:lnTo>
                  <a:lnTo>
                    <a:pt x="2834" y="631"/>
                  </a:lnTo>
                  <a:lnTo>
                    <a:pt x="2834"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7"/>
            <p:cNvSpPr/>
            <p:nvPr/>
          </p:nvSpPr>
          <p:spPr>
            <a:xfrm>
              <a:off x="6647850" y="3864600"/>
              <a:ext cx="184850" cy="181875"/>
            </a:xfrm>
            <a:custGeom>
              <a:avLst/>
              <a:gdLst/>
              <a:ahLst/>
              <a:cxnLst/>
              <a:rect l="l" t="t" r="r" b="b"/>
              <a:pathLst>
                <a:path w="7394" h="7275" extrusionOk="0">
                  <a:moveTo>
                    <a:pt x="7156" y="0"/>
                  </a:moveTo>
                  <a:lnTo>
                    <a:pt x="0" y="6953"/>
                  </a:lnTo>
                  <a:cubicBezTo>
                    <a:pt x="119" y="7025"/>
                    <a:pt x="226" y="7144"/>
                    <a:pt x="310" y="7275"/>
                  </a:cubicBezTo>
                  <a:lnTo>
                    <a:pt x="7394" y="405"/>
                  </a:lnTo>
                  <a:lnTo>
                    <a:pt x="7346" y="322"/>
                  </a:lnTo>
                  <a:cubicBezTo>
                    <a:pt x="7311" y="286"/>
                    <a:pt x="7275" y="238"/>
                    <a:pt x="7263" y="179"/>
                  </a:cubicBezTo>
                  <a:lnTo>
                    <a:pt x="715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7"/>
            <p:cNvSpPr/>
            <p:nvPr/>
          </p:nvSpPr>
          <p:spPr>
            <a:xfrm>
              <a:off x="6835375" y="3737800"/>
              <a:ext cx="131575" cy="122050"/>
            </a:xfrm>
            <a:custGeom>
              <a:avLst/>
              <a:gdLst/>
              <a:ahLst/>
              <a:cxnLst/>
              <a:rect l="l" t="t" r="r" b="b"/>
              <a:pathLst>
                <a:path w="5263" h="4882" extrusionOk="0">
                  <a:moveTo>
                    <a:pt x="4882" y="0"/>
                  </a:moveTo>
                  <a:lnTo>
                    <a:pt x="0" y="4727"/>
                  </a:lnTo>
                  <a:cubicBezTo>
                    <a:pt x="60" y="4703"/>
                    <a:pt x="119" y="4703"/>
                    <a:pt x="191" y="4703"/>
                  </a:cubicBezTo>
                  <a:cubicBezTo>
                    <a:pt x="310" y="4715"/>
                    <a:pt x="429" y="4775"/>
                    <a:pt x="488" y="4882"/>
                  </a:cubicBezTo>
                  <a:lnTo>
                    <a:pt x="5263" y="250"/>
                  </a:lnTo>
                  <a:lnTo>
                    <a:pt x="488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7"/>
            <p:cNvSpPr/>
            <p:nvPr/>
          </p:nvSpPr>
          <p:spPr>
            <a:xfrm>
              <a:off x="6647550" y="2926675"/>
              <a:ext cx="388750" cy="587000"/>
            </a:xfrm>
            <a:custGeom>
              <a:avLst/>
              <a:gdLst/>
              <a:ahLst/>
              <a:cxnLst/>
              <a:rect l="l" t="t" r="r" b="b"/>
              <a:pathLst>
                <a:path w="15550" h="23480" extrusionOk="0">
                  <a:moveTo>
                    <a:pt x="96" y="1"/>
                  </a:moveTo>
                  <a:lnTo>
                    <a:pt x="96" y="132"/>
                  </a:lnTo>
                  <a:cubicBezTo>
                    <a:pt x="84" y="251"/>
                    <a:pt x="60" y="358"/>
                    <a:pt x="0" y="441"/>
                  </a:cubicBezTo>
                  <a:lnTo>
                    <a:pt x="5739" y="8954"/>
                  </a:lnTo>
                  <a:lnTo>
                    <a:pt x="6025" y="9383"/>
                  </a:lnTo>
                  <a:lnTo>
                    <a:pt x="6561" y="10181"/>
                  </a:lnTo>
                  <a:lnTo>
                    <a:pt x="6608" y="10181"/>
                  </a:lnTo>
                  <a:cubicBezTo>
                    <a:pt x="6823" y="10192"/>
                    <a:pt x="7001" y="10395"/>
                    <a:pt x="6977" y="10621"/>
                  </a:cubicBezTo>
                  <a:cubicBezTo>
                    <a:pt x="6977" y="10669"/>
                    <a:pt x="6965" y="10692"/>
                    <a:pt x="6942" y="10740"/>
                  </a:cubicBezTo>
                  <a:lnTo>
                    <a:pt x="9918" y="15145"/>
                  </a:lnTo>
                  <a:cubicBezTo>
                    <a:pt x="10121" y="15193"/>
                    <a:pt x="10263" y="15372"/>
                    <a:pt x="10240" y="15574"/>
                  </a:cubicBezTo>
                  <a:lnTo>
                    <a:pt x="10240" y="15610"/>
                  </a:lnTo>
                  <a:lnTo>
                    <a:pt x="10371" y="15800"/>
                  </a:lnTo>
                  <a:lnTo>
                    <a:pt x="15550" y="23480"/>
                  </a:lnTo>
                  <a:lnTo>
                    <a:pt x="15550" y="22682"/>
                  </a:lnTo>
                  <a:lnTo>
                    <a:pt x="10728" y="15550"/>
                  </a:lnTo>
                  <a:lnTo>
                    <a:pt x="10478" y="15181"/>
                  </a:lnTo>
                  <a:lnTo>
                    <a:pt x="6263" y="8907"/>
                  </a:lnTo>
                  <a:lnTo>
                    <a:pt x="5977" y="8478"/>
                  </a:lnTo>
                  <a:lnTo>
                    <a:pt x="596" y="501"/>
                  </a:lnTo>
                  <a:lnTo>
                    <a:pt x="310" y="84"/>
                  </a:lnTo>
                  <a:cubicBezTo>
                    <a:pt x="262" y="25"/>
                    <a:pt x="179" y="1"/>
                    <a:pt x="96"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7"/>
            <p:cNvSpPr/>
            <p:nvPr/>
          </p:nvSpPr>
          <p:spPr>
            <a:xfrm>
              <a:off x="6603800" y="3495625"/>
              <a:ext cx="7450" cy="13000"/>
            </a:xfrm>
            <a:custGeom>
              <a:avLst/>
              <a:gdLst/>
              <a:ahLst/>
              <a:cxnLst/>
              <a:rect l="l" t="t" r="r" b="b"/>
              <a:pathLst>
                <a:path w="298" h="520" extrusionOk="0">
                  <a:moveTo>
                    <a:pt x="237" y="0"/>
                  </a:moveTo>
                  <a:cubicBezTo>
                    <a:pt x="172" y="0"/>
                    <a:pt x="97" y="34"/>
                    <a:pt x="60" y="91"/>
                  </a:cubicBezTo>
                  <a:lnTo>
                    <a:pt x="60" y="115"/>
                  </a:lnTo>
                  <a:cubicBezTo>
                    <a:pt x="0" y="222"/>
                    <a:pt x="36" y="353"/>
                    <a:pt x="143" y="412"/>
                  </a:cubicBezTo>
                  <a:lnTo>
                    <a:pt x="298" y="519"/>
                  </a:lnTo>
                  <a:cubicBezTo>
                    <a:pt x="262" y="412"/>
                    <a:pt x="238" y="305"/>
                    <a:pt x="238" y="198"/>
                  </a:cubicBezTo>
                  <a:cubicBezTo>
                    <a:pt x="238" y="138"/>
                    <a:pt x="262" y="67"/>
                    <a:pt x="286" y="7"/>
                  </a:cubicBezTo>
                  <a:cubicBezTo>
                    <a:pt x="271" y="2"/>
                    <a:pt x="254" y="0"/>
                    <a:pt x="237"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7"/>
            <p:cNvSpPr/>
            <p:nvPr/>
          </p:nvSpPr>
          <p:spPr>
            <a:xfrm>
              <a:off x="6640400" y="3514550"/>
              <a:ext cx="395900" cy="275350"/>
            </a:xfrm>
            <a:custGeom>
              <a:avLst/>
              <a:gdLst/>
              <a:ahLst/>
              <a:cxnLst/>
              <a:rect l="l" t="t" r="r" b="b"/>
              <a:pathLst>
                <a:path w="15836" h="11014" extrusionOk="0">
                  <a:moveTo>
                    <a:pt x="12" y="0"/>
                  </a:moveTo>
                  <a:lnTo>
                    <a:pt x="1" y="12"/>
                  </a:lnTo>
                  <a:lnTo>
                    <a:pt x="477" y="846"/>
                  </a:lnTo>
                  <a:lnTo>
                    <a:pt x="12681" y="8930"/>
                  </a:lnTo>
                  <a:lnTo>
                    <a:pt x="13062" y="9180"/>
                  </a:lnTo>
                  <a:lnTo>
                    <a:pt x="15836" y="11014"/>
                  </a:lnTo>
                  <a:lnTo>
                    <a:pt x="15836" y="10478"/>
                  </a:lnTo>
                  <a:lnTo>
                    <a:pt x="13395" y="8847"/>
                  </a:lnTo>
                  <a:lnTo>
                    <a:pt x="13002" y="8597"/>
                  </a:lnTo>
                  <a:lnTo>
                    <a:pt x="1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7"/>
            <p:cNvSpPr/>
            <p:nvPr/>
          </p:nvSpPr>
          <p:spPr>
            <a:xfrm>
              <a:off x="6841925" y="4224750"/>
              <a:ext cx="194375" cy="153025"/>
            </a:xfrm>
            <a:custGeom>
              <a:avLst/>
              <a:gdLst/>
              <a:ahLst/>
              <a:cxnLst/>
              <a:rect l="l" t="t" r="r" b="b"/>
              <a:pathLst>
                <a:path w="7775" h="6121" extrusionOk="0">
                  <a:moveTo>
                    <a:pt x="560" y="1"/>
                  </a:moveTo>
                  <a:lnTo>
                    <a:pt x="0" y="120"/>
                  </a:lnTo>
                  <a:lnTo>
                    <a:pt x="7775" y="6121"/>
                  </a:lnTo>
                  <a:lnTo>
                    <a:pt x="7775" y="5549"/>
                  </a:lnTo>
                  <a:lnTo>
                    <a:pt x="56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7"/>
            <p:cNvSpPr/>
            <p:nvPr/>
          </p:nvSpPr>
          <p:spPr>
            <a:xfrm>
              <a:off x="6649325" y="4070575"/>
              <a:ext cx="195300" cy="148550"/>
            </a:xfrm>
            <a:custGeom>
              <a:avLst/>
              <a:gdLst/>
              <a:ahLst/>
              <a:cxnLst/>
              <a:rect l="l" t="t" r="r" b="b"/>
              <a:pathLst>
                <a:path w="7812" h="5942" extrusionOk="0">
                  <a:moveTo>
                    <a:pt x="263" y="0"/>
                  </a:moveTo>
                  <a:cubicBezTo>
                    <a:pt x="203" y="119"/>
                    <a:pt x="120" y="227"/>
                    <a:pt x="1" y="334"/>
                  </a:cubicBezTo>
                  <a:lnTo>
                    <a:pt x="48" y="405"/>
                  </a:lnTo>
                  <a:lnTo>
                    <a:pt x="7252" y="5942"/>
                  </a:lnTo>
                  <a:lnTo>
                    <a:pt x="7811" y="5811"/>
                  </a:lnTo>
                  <a:lnTo>
                    <a:pt x="26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7"/>
            <p:cNvSpPr/>
            <p:nvPr/>
          </p:nvSpPr>
          <p:spPr>
            <a:xfrm>
              <a:off x="6831200" y="3872325"/>
              <a:ext cx="180400" cy="298875"/>
            </a:xfrm>
            <a:custGeom>
              <a:avLst/>
              <a:gdLst/>
              <a:ahLst/>
              <a:cxnLst/>
              <a:rect l="l" t="t" r="r" b="b"/>
              <a:pathLst>
                <a:path w="7216" h="11955" extrusionOk="0">
                  <a:moveTo>
                    <a:pt x="0" y="1"/>
                  </a:moveTo>
                  <a:lnTo>
                    <a:pt x="48" y="72"/>
                  </a:lnTo>
                  <a:lnTo>
                    <a:pt x="6823" y="11955"/>
                  </a:lnTo>
                  <a:cubicBezTo>
                    <a:pt x="6918" y="11847"/>
                    <a:pt x="7073" y="11776"/>
                    <a:pt x="7216" y="11764"/>
                  </a:cubicBezTo>
                  <a:lnTo>
                    <a:pt x="4525" y="7025"/>
                  </a:lnTo>
                  <a:cubicBezTo>
                    <a:pt x="4465" y="7061"/>
                    <a:pt x="4394" y="7061"/>
                    <a:pt x="4334" y="7061"/>
                  </a:cubicBezTo>
                  <a:cubicBezTo>
                    <a:pt x="4108" y="7037"/>
                    <a:pt x="3941" y="6847"/>
                    <a:pt x="3965" y="6609"/>
                  </a:cubicBezTo>
                  <a:cubicBezTo>
                    <a:pt x="3977" y="6490"/>
                    <a:pt x="4037" y="6383"/>
                    <a:pt x="4120" y="6323"/>
                  </a:cubicBezTo>
                  <a:lnTo>
                    <a:pt x="548" y="60"/>
                  </a:lnTo>
                  <a:cubicBezTo>
                    <a:pt x="483" y="107"/>
                    <a:pt x="410" y="139"/>
                    <a:pt x="335" y="139"/>
                  </a:cubicBezTo>
                  <a:cubicBezTo>
                    <a:pt x="315" y="139"/>
                    <a:pt x="295" y="137"/>
                    <a:pt x="274" y="132"/>
                  </a:cubicBezTo>
                  <a:cubicBezTo>
                    <a:pt x="167" y="120"/>
                    <a:pt x="60" y="72"/>
                    <a:pt x="0"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7"/>
            <p:cNvSpPr/>
            <p:nvPr/>
          </p:nvSpPr>
          <p:spPr>
            <a:xfrm>
              <a:off x="6632950" y="3514850"/>
              <a:ext cx="202450" cy="354225"/>
            </a:xfrm>
            <a:custGeom>
              <a:avLst/>
              <a:gdLst/>
              <a:ahLst/>
              <a:cxnLst/>
              <a:rect l="l" t="t" r="r" b="b"/>
              <a:pathLst>
                <a:path w="8098" h="14169" extrusionOk="0">
                  <a:moveTo>
                    <a:pt x="310" y="0"/>
                  </a:moveTo>
                  <a:cubicBezTo>
                    <a:pt x="227" y="84"/>
                    <a:pt x="120" y="143"/>
                    <a:pt x="1" y="179"/>
                  </a:cubicBezTo>
                  <a:lnTo>
                    <a:pt x="1" y="358"/>
                  </a:lnTo>
                  <a:lnTo>
                    <a:pt x="7764" y="13990"/>
                  </a:lnTo>
                  <a:lnTo>
                    <a:pt x="7871" y="14169"/>
                  </a:lnTo>
                  <a:cubicBezTo>
                    <a:pt x="7859" y="14121"/>
                    <a:pt x="7859" y="14062"/>
                    <a:pt x="7859" y="14002"/>
                  </a:cubicBezTo>
                  <a:cubicBezTo>
                    <a:pt x="7859" y="13835"/>
                    <a:pt x="7954" y="13716"/>
                    <a:pt x="8097" y="13657"/>
                  </a:cubicBezTo>
                  <a:lnTo>
                    <a:pt x="787" y="834"/>
                  </a:lnTo>
                  <a:lnTo>
                    <a:pt x="31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7"/>
            <p:cNvSpPr/>
            <p:nvPr/>
          </p:nvSpPr>
          <p:spPr>
            <a:xfrm>
              <a:off x="6621650" y="3519025"/>
              <a:ext cx="17000" cy="515550"/>
            </a:xfrm>
            <a:custGeom>
              <a:avLst/>
              <a:gdLst/>
              <a:ahLst/>
              <a:cxnLst/>
              <a:rect l="l" t="t" r="r" b="b"/>
              <a:pathLst>
                <a:path w="680" h="20622" extrusionOk="0">
                  <a:moveTo>
                    <a:pt x="0" y="0"/>
                  </a:moveTo>
                  <a:lnTo>
                    <a:pt x="227" y="20622"/>
                  </a:lnTo>
                  <a:cubicBezTo>
                    <a:pt x="311" y="20605"/>
                    <a:pt x="389" y="20588"/>
                    <a:pt x="470" y="20588"/>
                  </a:cubicBezTo>
                  <a:cubicBezTo>
                    <a:pt x="503" y="20588"/>
                    <a:pt x="537" y="20591"/>
                    <a:pt x="572" y="20598"/>
                  </a:cubicBezTo>
                  <a:cubicBezTo>
                    <a:pt x="596" y="20598"/>
                    <a:pt x="643" y="20610"/>
                    <a:pt x="679" y="20610"/>
                  </a:cubicBezTo>
                  <a:lnTo>
                    <a:pt x="453" y="202"/>
                  </a:lnTo>
                  <a:lnTo>
                    <a:pt x="453" y="24"/>
                  </a:lnTo>
                  <a:cubicBezTo>
                    <a:pt x="387" y="32"/>
                    <a:pt x="333" y="46"/>
                    <a:pt x="278" y="46"/>
                  </a:cubicBezTo>
                  <a:cubicBezTo>
                    <a:pt x="253" y="46"/>
                    <a:pt x="229" y="43"/>
                    <a:pt x="203" y="36"/>
                  </a:cubicBezTo>
                  <a:cubicBezTo>
                    <a:pt x="143" y="36"/>
                    <a:pt x="60" y="24"/>
                    <a:pt x="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7"/>
            <p:cNvSpPr/>
            <p:nvPr/>
          </p:nvSpPr>
          <p:spPr>
            <a:xfrm>
              <a:off x="5767375" y="3510375"/>
              <a:ext cx="852500" cy="922475"/>
            </a:xfrm>
            <a:custGeom>
              <a:avLst/>
              <a:gdLst/>
              <a:ahLst/>
              <a:cxnLst/>
              <a:rect l="l" t="t" r="r" b="b"/>
              <a:pathLst>
                <a:path w="34100" h="36899" extrusionOk="0">
                  <a:moveTo>
                    <a:pt x="33779" y="1"/>
                  </a:moveTo>
                  <a:lnTo>
                    <a:pt x="1" y="36577"/>
                  </a:lnTo>
                  <a:cubicBezTo>
                    <a:pt x="143" y="36672"/>
                    <a:pt x="239" y="36779"/>
                    <a:pt x="334" y="36898"/>
                  </a:cubicBezTo>
                  <a:lnTo>
                    <a:pt x="34100" y="310"/>
                  </a:lnTo>
                  <a:cubicBezTo>
                    <a:pt x="33969" y="239"/>
                    <a:pt x="33862" y="132"/>
                    <a:pt x="33779"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7"/>
            <p:cNvSpPr/>
            <p:nvPr/>
          </p:nvSpPr>
          <p:spPr>
            <a:xfrm>
              <a:off x="6299575" y="4069975"/>
              <a:ext cx="318525" cy="244400"/>
            </a:xfrm>
            <a:custGeom>
              <a:avLst/>
              <a:gdLst/>
              <a:ahLst/>
              <a:cxnLst/>
              <a:rect l="l" t="t" r="r" b="b"/>
              <a:pathLst>
                <a:path w="12741" h="9776" extrusionOk="0">
                  <a:moveTo>
                    <a:pt x="12455" y="1"/>
                  </a:moveTo>
                  <a:lnTo>
                    <a:pt x="1" y="9418"/>
                  </a:lnTo>
                  <a:cubicBezTo>
                    <a:pt x="108" y="9525"/>
                    <a:pt x="191" y="9645"/>
                    <a:pt x="263" y="9776"/>
                  </a:cubicBezTo>
                  <a:lnTo>
                    <a:pt x="12741" y="358"/>
                  </a:lnTo>
                  <a:cubicBezTo>
                    <a:pt x="12622" y="251"/>
                    <a:pt x="12514" y="131"/>
                    <a:pt x="12455"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7"/>
            <p:cNvSpPr/>
            <p:nvPr/>
          </p:nvSpPr>
          <p:spPr>
            <a:xfrm>
              <a:off x="6312675" y="4246175"/>
              <a:ext cx="406325" cy="101975"/>
            </a:xfrm>
            <a:custGeom>
              <a:avLst/>
              <a:gdLst/>
              <a:ahLst/>
              <a:cxnLst/>
              <a:rect l="l" t="t" r="r" b="b"/>
              <a:pathLst>
                <a:path w="16253" h="4079" extrusionOk="0">
                  <a:moveTo>
                    <a:pt x="15931" y="1"/>
                  </a:moveTo>
                  <a:lnTo>
                    <a:pt x="13" y="3620"/>
                  </a:lnTo>
                  <a:cubicBezTo>
                    <a:pt x="25" y="3716"/>
                    <a:pt x="25" y="3799"/>
                    <a:pt x="13" y="3918"/>
                  </a:cubicBezTo>
                  <a:cubicBezTo>
                    <a:pt x="13" y="3966"/>
                    <a:pt x="13" y="4025"/>
                    <a:pt x="1" y="4073"/>
                  </a:cubicBezTo>
                  <a:cubicBezTo>
                    <a:pt x="17" y="4073"/>
                    <a:pt x="38" y="4078"/>
                    <a:pt x="61" y="4078"/>
                  </a:cubicBezTo>
                  <a:cubicBezTo>
                    <a:pt x="72" y="4078"/>
                    <a:pt x="84" y="4077"/>
                    <a:pt x="96" y="4073"/>
                  </a:cubicBezTo>
                  <a:lnTo>
                    <a:pt x="16253" y="394"/>
                  </a:lnTo>
                  <a:cubicBezTo>
                    <a:pt x="16074" y="346"/>
                    <a:pt x="15931" y="203"/>
                    <a:pt x="15931"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7"/>
            <p:cNvSpPr/>
            <p:nvPr/>
          </p:nvSpPr>
          <p:spPr>
            <a:xfrm>
              <a:off x="6728200" y="4251550"/>
              <a:ext cx="2725" cy="2100"/>
            </a:xfrm>
            <a:custGeom>
              <a:avLst/>
              <a:gdLst/>
              <a:ahLst/>
              <a:cxnLst/>
              <a:rect l="l" t="t" r="r" b="b"/>
              <a:pathLst>
                <a:path w="109" h="84" extrusionOk="0">
                  <a:moveTo>
                    <a:pt x="72" y="0"/>
                  </a:moveTo>
                  <a:cubicBezTo>
                    <a:pt x="60" y="24"/>
                    <a:pt x="25" y="60"/>
                    <a:pt x="1" y="84"/>
                  </a:cubicBezTo>
                  <a:lnTo>
                    <a:pt x="108" y="60"/>
                  </a:lnTo>
                  <a:lnTo>
                    <a:pt x="7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7"/>
            <p:cNvSpPr/>
            <p:nvPr/>
          </p:nvSpPr>
          <p:spPr>
            <a:xfrm>
              <a:off x="6736250" y="4181300"/>
              <a:ext cx="261950" cy="69375"/>
            </a:xfrm>
            <a:custGeom>
              <a:avLst/>
              <a:gdLst/>
              <a:ahLst/>
              <a:cxnLst/>
              <a:rect l="l" t="t" r="r" b="b"/>
              <a:pathLst>
                <a:path w="10478" h="2775" extrusionOk="0">
                  <a:moveTo>
                    <a:pt x="10442" y="0"/>
                  </a:moveTo>
                  <a:lnTo>
                    <a:pt x="4334" y="1382"/>
                  </a:lnTo>
                  <a:lnTo>
                    <a:pt x="3775" y="1513"/>
                  </a:lnTo>
                  <a:lnTo>
                    <a:pt x="0" y="2382"/>
                  </a:lnTo>
                  <a:lnTo>
                    <a:pt x="227" y="2775"/>
                  </a:lnTo>
                  <a:lnTo>
                    <a:pt x="4215" y="1870"/>
                  </a:lnTo>
                  <a:lnTo>
                    <a:pt x="4787" y="1739"/>
                  </a:lnTo>
                  <a:lnTo>
                    <a:pt x="10478" y="441"/>
                  </a:lnTo>
                  <a:cubicBezTo>
                    <a:pt x="10442" y="322"/>
                    <a:pt x="10406" y="203"/>
                    <a:pt x="10418" y="72"/>
                  </a:cubicBezTo>
                  <a:cubicBezTo>
                    <a:pt x="10418" y="36"/>
                    <a:pt x="10442" y="24"/>
                    <a:pt x="1044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7"/>
            <p:cNvSpPr/>
            <p:nvPr/>
          </p:nvSpPr>
          <p:spPr>
            <a:xfrm>
              <a:off x="6640400" y="4078600"/>
              <a:ext cx="213150" cy="382525"/>
            </a:xfrm>
            <a:custGeom>
              <a:avLst/>
              <a:gdLst/>
              <a:ahLst/>
              <a:cxnLst/>
              <a:rect l="l" t="t" r="r" b="b"/>
              <a:pathLst>
                <a:path w="8526" h="15301" extrusionOk="0">
                  <a:moveTo>
                    <a:pt x="405" y="1"/>
                  </a:moveTo>
                  <a:cubicBezTo>
                    <a:pt x="286" y="84"/>
                    <a:pt x="143" y="156"/>
                    <a:pt x="1" y="191"/>
                  </a:cubicBezTo>
                  <a:lnTo>
                    <a:pt x="3275" y="6275"/>
                  </a:lnTo>
                  <a:lnTo>
                    <a:pt x="3322" y="6275"/>
                  </a:lnTo>
                  <a:cubicBezTo>
                    <a:pt x="3537" y="6311"/>
                    <a:pt x="3703" y="6502"/>
                    <a:pt x="3691" y="6728"/>
                  </a:cubicBezTo>
                  <a:cubicBezTo>
                    <a:pt x="3680" y="6799"/>
                    <a:pt x="3644" y="6859"/>
                    <a:pt x="3620" y="6918"/>
                  </a:cubicBezTo>
                  <a:lnTo>
                    <a:pt x="3644" y="6978"/>
                  </a:lnTo>
                  <a:lnTo>
                    <a:pt x="8121" y="15300"/>
                  </a:lnTo>
                  <a:lnTo>
                    <a:pt x="8180" y="15193"/>
                  </a:lnTo>
                  <a:cubicBezTo>
                    <a:pt x="8204" y="15193"/>
                    <a:pt x="8204" y="15181"/>
                    <a:pt x="8216" y="15157"/>
                  </a:cubicBezTo>
                  <a:lnTo>
                    <a:pt x="8228" y="15146"/>
                  </a:lnTo>
                  <a:lnTo>
                    <a:pt x="8240" y="15134"/>
                  </a:lnTo>
                  <a:cubicBezTo>
                    <a:pt x="8240" y="15122"/>
                    <a:pt x="8263" y="15122"/>
                    <a:pt x="8263" y="15122"/>
                  </a:cubicBezTo>
                  <a:cubicBezTo>
                    <a:pt x="8263" y="15122"/>
                    <a:pt x="8263" y="15098"/>
                    <a:pt x="8275" y="15098"/>
                  </a:cubicBezTo>
                  <a:lnTo>
                    <a:pt x="8287" y="15098"/>
                  </a:lnTo>
                  <a:cubicBezTo>
                    <a:pt x="8287" y="15086"/>
                    <a:pt x="8299" y="15086"/>
                    <a:pt x="8299" y="15086"/>
                  </a:cubicBezTo>
                  <a:lnTo>
                    <a:pt x="8525" y="15026"/>
                  </a:lnTo>
                  <a:lnTo>
                    <a:pt x="4120" y="6871"/>
                  </a:lnTo>
                  <a:lnTo>
                    <a:pt x="3894" y="6466"/>
                  </a:lnTo>
                  <a:lnTo>
                    <a:pt x="441" y="72"/>
                  </a:lnTo>
                  <a:lnTo>
                    <a:pt x="405"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7"/>
            <p:cNvSpPr/>
            <p:nvPr/>
          </p:nvSpPr>
          <p:spPr>
            <a:xfrm>
              <a:off x="6851450" y="4463175"/>
              <a:ext cx="184850" cy="115525"/>
            </a:xfrm>
            <a:custGeom>
              <a:avLst/>
              <a:gdLst/>
              <a:ahLst/>
              <a:cxnLst/>
              <a:rect l="l" t="t" r="r" b="b"/>
              <a:pathLst>
                <a:path w="7394" h="4621" extrusionOk="0">
                  <a:moveTo>
                    <a:pt x="488" y="1"/>
                  </a:moveTo>
                  <a:lnTo>
                    <a:pt x="60" y="108"/>
                  </a:lnTo>
                  <a:lnTo>
                    <a:pt x="0" y="227"/>
                  </a:lnTo>
                  <a:lnTo>
                    <a:pt x="7394" y="4620"/>
                  </a:lnTo>
                  <a:lnTo>
                    <a:pt x="7394" y="4096"/>
                  </a:lnTo>
                  <a:lnTo>
                    <a:pt x="488"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7"/>
            <p:cNvSpPr/>
            <p:nvPr/>
          </p:nvSpPr>
          <p:spPr>
            <a:xfrm>
              <a:off x="6847575" y="4406025"/>
              <a:ext cx="188425" cy="60450"/>
            </a:xfrm>
            <a:custGeom>
              <a:avLst/>
              <a:gdLst/>
              <a:ahLst/>
              <a:cxnLst/>
              <a:rect l="l" t="t" r="r" b="b"/>
              <a:pathLst>
                <a:path w="7537" h="2418" extrusionOk="0">
                  <a:moveTo>
                    <a:pt x="17" y="1997"/>
                  </a:moveTo>
                  <a:cubicBezTo>
                    <a:pt x="11" y="1998"/>
                    <a:pt x="6" y="2000"/>
                    <a:pt x="0" y="2001"/>
                  </a:cubicBezTo>
                  <a:lnTo>
                    <a:pt x="17" y="1997"/>
                  </a:lnTo>
                  <a:close/>
                  <a:moveTo>
                    <a:pt x="7537" y="1"/>
                  </a:moveTo>
                  <a:lnTo>
                    <a:pt x="167" y="1965"/>
                  </a:lnTo>
                  <a:lnTo>
                    <a:pt x="17" y="1997"/>
                  </a:lnTo>
                  <a:lnTo>
                    <a:pt x="17" y="1997"/>
                  </a:lnTo>
                  <a:cubicBezTo>
                    <a:pt x="29" y="1995"/>
                    <a:pt x="43" y="1994"/>
                    <a:pt x="57" y="1994"/>
                  </a:cubicBezTo>
                  <a:cubicBezTo>
                    <a:pt x="92" y="1994"/>
                    <a:pt x="129" y="2002"/>
                    <a:pt x="167" y="2025"/>
                  </a:cubicBezTo>
                  <a:cubicBezTo>
                    <a:pt x="286" y="2084"/>
                    <a:pt x="310" y="2215"/>
                    <a:pt x="250" y="2322"/>
                  </a:cubicBezTo>
                  <a:lnTo>
                    <a:pt x="215" y="2418"/>
                  </a:lnTo>
                  <a:lnTo>
                    <a:pt x="631" y="2299"/>
                  </a:lnTo>
                  <a:lnTo>
                    <a:pt x="7537" y="453"/>
                  </a:lnTo>
                  <a:lnTo>
                    <a:pt x="7537"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7"/>
            <p:cNvSpPr/>
            <p:nvPr/>
          </p:nvSpPr>
          <p:spPr>
            <a:xfrm>
              <a:off x="6725825" y="4654575"/>
              <a:ext cx="17300" cy="9550"/>
            </a:xfrm>
            <a:custGeom>
              <a:avLst/>
              <a:gdLst/>
              <a:ahLst/>
              <a:cxnLst/>
              <a:rect l="l" t="t" r="r" b="b"/>
              <a:pathLst>
                <a:path w="692" h="382" extrusionOk="0">
                  <a:moveTo>
                    <a:pt x="227" y="0"/>
                  </a:moveTo>
                  <a:lnTo>
                    <a:pt x="1" y="381"/>
                  </a:lnTo>
                  <a:lnTo>
                    <a:pt x="525" y="381"/>
                  </a:lnTo>
                  <a:lnTo>
                    <a:pt x="691" y="84"/>
                  </a:lnTo>
                  <a:lnTo>
                    <a:pt x="227"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7"/>
            <p:cNvSpPr/>
            <p:nvPr/>
          </p:nvSpPr>
          <p:spPr>
            <a:xfrm>
              <a:off x="6737150" y="4455550"/>
              <a:ext cx="117875" cy="190425"/>
            </a:xfrm>
            <a:custGeom>
              <a:avLst/>
              <a:gdLst/>
              <a:ahLst/>
              <a:cxnLst/>
              <a:rect l="l" t="t" r="r" b="b"/>
              <a:pathLst>
                <a:path w="4715" h="7617" extrusionOk="0">
                  <a:moveTo>
                    <a:pt x="4478" y="0"/>
                  </a:moveTo>
                  <a:cubicBezTo>
                    <a:pt x="4455" y="0"/>
                    <a:pt x="4430" y="3"/>
                    <a:pt x="4405" y="8"/>
                  </a:cubicBezTo>
                  <a:cubicBezTo>
                    <a:pt x="4405" y="20"/>
                    <a:pt x="4382" y="20"/>
                    <a:pt x="4382" y="20"/>
                  </a:cubicBezTo>
                  <a:lnTo>
                    <a:pt x="4370" y="20"/>
                  </a:lnTo>
                  <a:lnTo>
                    <a:pt x="4358" y="32"/>
                  </a:lnTo>
                  <a:cubicBezTo>
                    <a:pt x="4358" y="56"/>
                    <a:pt x="4346" y="56"/>
                    <a:pt x="4346" y="56"/>
                  </a:cubicBezTo>
                  <a:lnTo>
                    <a:pt x="4334" y="68"/>
                  </a:lnTo>
                  <a:lnTo>
                    <a:pt x="4310" y="79"/>
                  </a:lnTo>
                  <a:cubicBezTo>
                    <a:pt x="4298" y="79"/>
                    <a:pt x="4298" y="91"/>
                    <a:pt x="4286" y="115"/>
                  </a:cubicBezTo>
                  <a:lnTo>
                    <a:pt x="4227" y="222"/>
                  </a:lnTo>
                  <a:lnTo>
                    <a:pt x="0" y="7521"/>
                  </a:lnTo>
                  <a:lnTo>
                    <a:pt x="453" y="7616"/>
                  </a:lnTo>
                  <a:lnTo>
                    <a:pt x="4548" y="508"/>
                  </a:lnTo>
                  <a:lnTo>
                    <a:pt x="4608" y="389"/>
                  </a:lnTo>
                  <a:lnTo>
                    <a:pt x="4655" y="318"/>
                  </a:lnTo>
                  <a:cubicBezTo>
                    <a:pt x="4715" y="210"/>
                    <a:pt x="4667" y="79"/>
                    <a:pt x="4560" y="20"/>
                  </a:cubicBezTo>
                  <a:cubicBezTo>
                    <a:pt x="4539" y="6"/>
                    <a:pt x="4510" y="0"/>
                    <a:pt x="4478"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7"/>
            <p:cNvSpPr/>
            <p:nvPr/>
          </p:nvSpPr>
          <p:spPr>
            <a:xfrm>
              <a:off x="6337975" y="4576300"/>
              <a:ext cx="3900" cy="5375"/>
            </a:xfrm>
            <a:custGeom>
              <a:avLst/>
              <a:gdLst/>
              <a:ahLst/>
              <a:cxnLst/>
              <a:rect l="l" t="t" r="r" b="b"/>
              <a:pathLst>
                <a:path w="156" h="215" extrusionOk="0">
                  <a:moveTo>
                    <a:pt x="1" y="0"/>
                  </a:moveTo>
                  <a:lnTo>
                    <a:pt x="1" y="0"/>
                  </a:lnTo>
                  <a:cubicBezTo>
                    <a:pt x="13" y="95"/>
                    <a:pt x="72" y="179"/>
                    <a:pt x="156" y="214"/>
                  </a:cubicBezTo>
                  <a:lnTo>
                    <a:pt x="156" y="48"/>
                  </a:ln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7"/>
            <p:cNvSpPr/>
            <p:nvPr/>
          </p:nvSpPr>
          <p:spPr>
            <a:xfrm>
              <a:off x="6410025" y="4583425"/>
              <a:ext cx="434000" cy="80700"/>
            </a:xfrm>
            <a:custGeom>
              <a:avLst/>
              <a:gdLst/>
              <a:ahLst/>
              <a:cxnLst/>
              <a:rect l="l" t="t" r="r" b="b"/>
              <a:pathLst>
                <a:path w="17360" h="3228" extrusionOk="0">
                  <a:moveTo>
                    <a:pt x="107" y="1"/>
                  </a:moveTo>
                  <a:cubicBezTo>
                    <a:pt x="95" y="144"/>
                    <a:pt x="60" y="298"/>
                    <a:pt x="0" y="429"/>
                  </a:cubicBezTo>
                  <a:lnTo>
                    <a:pt x="12859" y="2846"/>
                  </a:lnTo>
                  <a:lnTo>
                    <a:pt x="13323" y="2930"/>
                  </a:lnTo>
                  <a:lnTo>
                    <a:pt x="14931" y="3227"/>
                  </a:lnTo>
                  <a:lnTo>
                    <a:pt x="17359" y="3227"/>
                  </a:lnTo>
                  <a:lnTo>
                    <a:pt x="13561" y="2513"/>
                  </a:lnTo>
                  <a:lnTo>
                    <a:pt x="13097" y="2418"/>
                  </a:lnTo>
                  <a:lnTo>
                    <a:pt x="107"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7"/>
            <p:cNvSpPr/>
            <p:nvPr/>
          </p:nvSpPr>
          <p:spPr>
            <a:xfrm>
              <a:off x="5778675" y="4344125"/>
              <a:ext cx="436700" cy="105675"/>
            </a:xfrm>
            <a:custGeom>
              <a:avLst/>
              <a:gdLst/>
              <a:ahLst/>
              <a:cxnLst/>
              <a:rect l="l" t="t" r="r" b="b"/>
              <a:pathLst>
                <a:path w="17468" h="4227" extrusionOk="0">
                  <a:moveTo>
                    <a:pt x="17384" y="0"/>
                  </a:moveTo>
                  <a:lnTo>
                    <a:pt x="1" y="3786"/>
                  </a:lnTo>
                  <a:cubicBezTo>
                    <a:pt x="25" y="3905"/>
                    <a:pt x="60" y="4048"/>
                    <a:pt x="49" y="4179"/>
                  </a:cubicBezTo>
                  <a:lnTo>
                    <a:pt x="49" y="4227"/>
                  </a:lnTo>
                  <a:lnTo>
                    <a:pt x="17467" y="429"/>
                  </a:lnTo>
                  <a:cubicBezTo>
                    <a:pt x="17432" y="286"/>
                    <a:pt x="17396" y="155"/>
                    <a:pt x="1738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7"/>
            <p:cNvSpPr/>
            <p:nvPr/>
          </p:nvSpPr>
          <p:spPr>
            <a:xfrm>
              <a:off x="5778975" y="4449775"/>
              <a:ext cx="566475" cy="127425"/>
            </a:xfrm>
            <a:custGeom>
              <a:avLst/>
              <a:gdLst/>
              <a:ahLst/>
              <a:cxnLst/>
              <a:rect l="l" t="t" r="r" b="b"/>
              <a:pathLst>
                <a:path w="22659" h="5097" extrusionOk="0">
                  <a:moveTo>
                    <a:pt x="48" y="1"/>
                  </a:moveTo>
                  <a:cubicBezTo>
                    <a:pt x="37" y="72"/>
                    <a:pt x="13" y="132"/>
                    <a:pt x="1" y="191"/>
                  </a:cubicBezTo>
                  <a:lnTo>
                    <a:pt x="691" y="596"/>
                  </a:lnTo>
                  <a:lnTo>
                    <a:pt x="22373" y="5061"/>
                  </a:lnTo>
                  <a:lnTo>
                    <a:pt x="22539" y="5097"/>
                  </a:lnTo>
                  <a:cubicBezTo>
                    <a:pt x="22551" y="4942"/>
                    <a:pt x="22575" y="4799"/>
                    <a:pt x="22658" y="4656"/>
                  </a:cubicBezTo>
                  <a:lnTo>
                    <a:pt x="48"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7"/>
            <p:cNvSpPr/>
            <p:nvPr/>
          </p:nvSpPr>
          <p:spPr>
            <a:xfrm>
              <a:off x="6395425" y="4603375"/>
              <a:ext cx="42600" cy="60750"/>
            </a:xfrm>
            <a:custGeom>
              <a:avLst/>
              <a:gdLst/>
              <a:ahLst/>
              <a:cxnLst/>
              <a:rect l="l" t="t" r="r" b="b"/>
              <a:pathLst>
                <a:path w="1704" h="2430" extrusionOk="0">
                  <a:moveTo>
                    <a:pt x="346" y="0"/>
                  </a:moveTo>
                  <a:cubicBezTo>
                    <a:pt x="239" y="120"/>
                    <a:pt x="144" y="215"/>
                    <a:pt x="1" y="286"/>
                  </a:cubicBezTo>
                  <a:lnTo>
                    <a:pt x="1191" y="2429"/>
                  </a:lnTo>
                  <a:lnTo>
                    <a:pt x="1703" y="2429"/>
                  </a:lnTo>
                  <a:lnTo>
                    <a:pt x="34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7"/>
            <p:cNvSpPr/>
            <p:nvPr/>
          </p:nvSpPr>
          <p:spPr>
            <a:xfrm>
              <a:off x="6271300" y="4385800"/>
              <a:ext cx="100350" cy="163725"/>
            </a:xfrm>
            <a:custGeom>
              <a:avLst/>
              <a:gdLst/>
              <a:ahLst/>
              <a:cxnLst/>
              <a:rect l="l" t="t" r="r" b="b"/>
              <a:pathLst>
                <a:path w="4014" h="6549" extrusionOk="0">
                  <a:moveTo>
                    <a:pt x="429" y="0"/>
                  </a:moveTo>
                  <a:cubicBezTo>
                    <a:pt x="298" y="60"/>
                    <a:pt x="144" y="107"/>
                    <a:pt x="1" y="131"/>
                  </a:cubicBezTo>
                  <a:lnTo>
                    <a:pt x="3585" y="6548"/>
                  </a:lnTo>
                  <a:cubicBezTo>
                    <a:pt x="3716" y="6477"/>
                    <a:pt x="3870" y="6429"/>
                    <a:pt x="4013" y="6406"/>
                  </a:cubicBezTo>
                  <a:lnTo>
                    <a:pt x="42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7"/>
            <p:cNvSpPr/>
            <p:nvPr/>
          </p:nvSpPr>
          <p:spPr>
            <a:xfrm>
              <a:off x="5772725" y="4454250"/>
              <a:ext cx="364950" cy="209875"/>
            </a:xfrm>
            <a:custGeom>
              <a:avLst/>
              <a:gdLst/>
              <a:ahLst/>
              <a:cxnLst/>
              <a:rect l="l" t="t" r="r" b="b"/>
              <a:pathLst>
                <a:path w="14598" h="8395" extrusionOk="0">
                  <a:moveTo>
                    <a:pt x="239" y="0"/>
                  </a:moveTo>
                  <a:cubicBezTo>
                    <a:pt x="179" y="155"/>
                    <a:pt x="108" y="286"/>
                    <a:pt x="1" y="393"/>
                  </a:cubicBezTo>
                  <a:lnTo>
                    <a:pt x="13705" y="8394"/>
                  </a:lnTo>
                  <a:lnTo>
                    <a:pt x="14598" y="8394"/>
                  </a:lnTo>
                  <a:lnTo>
                    <a:pt x="918" y="417"/>
                  </a:lnTo>
                  <a:lnTo>
                    <a:pt x="23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7"/>
            <p:cNvSpPr/>
            <p:nvPr/>
          </p:nvSpPr>
          <p:spPr>
            <a:xfrm>
              <a:off x="6341850" y="4544475"/>
              <a:ext cx="72350" cy="71050"/>
            </a:xfrm>
            <a:custGeom>
              <a:avLst/>
              <a:gdLst/>
              <a:ahLst/>
              <a:cxnLst/>
              <a:rect l="l" t="t" r="r" b="b"/>
              <a:pathLst>
                <a:path w="2894" h="2842" extrusionOk="0">
                  <a:moveTo>
                    <a:pt x="1417" y="1"/>
                  </a:moveTo>
                  <a:cubicBezTo>
                    <a:pt x="1338" y="1"/>
                    <a:pt x="1261" y="15"/>
                    <a:pt x="1179" y="23"/>
                  </a:cubicBezTo>
                  <a:cubicBezTo>
                    <a:pt x="1036" y="59"/>
                    <a:pt x="882" y="94"/>
                    <a:pt x="751" y="166"/>
                  </a:cubicBezTo>
                  <a:cubicBezTo>
                    <a:pt x="465" y="321"/>
                    <a:pt x="239" y="559"/>
                    <a:pt x="108" y="856"/>
                  </a:cubicBezTo>
                  <a:cubicBezTo>
                    <a:pt x="60" y="987"/>
                    <a:pt x="24" y="1142"/>
                    <a:pt x="1" y="1285"/>
                  </a:cubicBezTo>
                  <a:lnTo>
                    <a:pt x="1" y="1297"/>
                  </a:lnTo>
                  <a:lnTo>
                    <a:pt x="1" y="1464"/>
                  </a:lnTo>
                  <a:cubicBezTo>
                    <a:pt x="36" y="2178"/>
                    <a:pt x="584" y="2773"/>
                    <a:pt x="1298" y="2833"/>
                  </a:cubicBezTo>
                  <a:cubicBezTo>
                    <a:pt x="1351" y="2839"/>
                    <a:pt x="1403" y="2842"/>
                    <a:pt x="1455" y="2842"/>
                  </a:cubicBezTo>
                  <a:cubicBezTo>
                    <a:pt x="1707" y="2842"/>
                    <a:pt x="1946" y="2771"/>
                    <a:pt x="2144" y="2642"/>
                  </a:cubicBezTo>
                  <a:cubicBezTo>
                    <a:pt x="2287" y="2571"/>
                    <a:pt x="2382" y="2476"/>
                    <a:pt x="2489" y="2345"/>
                  </a:cubicBezTo>
                  <a:cubicBezTo>
                    <a:pt x="2584" y="2225"/>
                    <a:pt x="2656" y="2106"/>
                    <a:pt x="2715" y="1975"/>
                  </a:cubicBezTo>
                  <a:cubicBezTo>
                    <a:pt x="2775" y="1833"/>
                    <a:pt x="2799" y="1690"/>
                    <a:pt x="2822" y="1535"/>
                  </a:cubicBezTo>
                  <a:cubicBezTo>
                    <a:pt x="2894" y="761"/>
                    <a:pt x="2310" y="82"/>
                    <a:pt x="1525" y="11"/>
                  </a:cubicBezTo>
                  <a:cubicBezTo>
                    <a:pt x="1488" y="4"/>
                    <a:pt x="1452" y="1"/>
                    <a:pt x="1417"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7"/>
            <p:cNvSpPr/>
            <p:nvPr/>
          </p:nvSpPr>
          <p:spPr>
            <a:xfrm>
              <a:off x="6212375" y="4289200"/>
              <a:ext cx="100625" cy="100600"/>
            </a:xfrm>
            <a:custGeom>
              <a:avLst/>
              <a:gdLst/>
              <a:ahLst/>
              <a:cxnLst/>
              <a:rect l="l" t="t" r="r" b="b"/>
              <a:pathLst>
                <a:path w="4025" h="4024" extrusionOk="0">
                  <a:moveTo>
                    <a:pt x="2038" y="1"/>
                  </a:moveTo>
                  <a:cubicBezTo>
                    <a:pt x="1006" y="1"/>
                    <a:pt x="115" y="796"/>
                    <a:pt x="24" y="1840"/>
                  </a:cubicBezTo>
                  <a:cubicBezTo>
                    <a:pt x="0" y="1959"/>
                    <a:pt x="0" y="2078"/>
                    <a:pt x="24" y="2197"/>
                  </a:cubicBezTo>
                  <a:cubicBezTo>
                    <a:pt x="36" y="2352"/>
                    <a:pt x="60" y="2495"/>
                    <a:pt x="108" y="2626"/>
                  </a:cubicBezTo>
                  <a:cubicBezTo>
                    <a:pt x="358" y="3376"/>
                    <a:pt x="1036" y="3935"/>
                    <a:pt x="1846" y="4019"/>
                  </a:cubicBezTo>
                  <a:cubicBezTo>
                    <a:pt x="1890" y="4022"/>
                    <a:pt x="1934" y="4023"/>
                    <a:pt x="1978" y="4023"/>
                  </a:cubicBezTo>
                  <a:cubicBezTo>
                    <a:pt x="2107" y="4023"/>
                    <a:pt x="2230" y="4010"/>
                    <a:pt x="2346" y="3983"/>
                  </a:cubicBezTo>
                  <a:cubicBezTo>
                    <a:pt x="2501" y="3971"/>
                    <a:pt x="2655" y="3924"/>
                    <a:pt x="2786" y="3864"/>
                  </a:cubicBezTo>
                  <a:cubicBezTo>
                    <a:pt x="3417" y="3602"/>
                    <a:pt x="3894" y="3031"/>
                    <a:pt x="4013" y="2328"/>
                  </a:cubicBezTo>
                  <a:cubicBezTo>
                    <a:pt x="4013" y="2292"/>
                    <a:pt x="4025" y="2233"/>
                    <a:pt x="4025" y="2185"/>
                  </a:cubicBezTo>
                  <a:lnTo>
                    <a:pt x="4025" y="1899"/>
                  </a:lnTo>
                  <a:cubicBezTo>
                    <a:pt x="3989" y="1578"/>
                    <a:pt x="3906" y="1257"/>
                    <a:pt x="3739" y="995"/>
                  </a:cubicBezTo>
                  <a:cubicBezTo>
                    <a:pt x="3667" y="864"/>
                    <a:pt x="3572" y="745"/>
                    <a:pt x="3465" y="637"/>
                  </a:cubicBezTo>
                  <a:cubicBezTo>
                    <a:pt x="3144" y="292"/>
                    <a:pt x="2703" y="54"/>
                    <a:pt x="2191" y="6"/>
                  </a:cubicBezTo>
                  <a:cubicBezTo>
                    <a:pt x="2140" y="2"/>
                    <a:pt x="2089" y="1"/>
                    <a:pt x="2038"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7"/>
            <p:cNvSpPr/>
            <p:nvPr/>
          </p:nvSpPr>
          <p:spPr>
            <a:xfrm>
              <a:off x="6886575" y="1575550"/>
              <a:ext cx="19050" cy="17950"/>
            </a:xfrm>
            <a:custGeom>
              <a:avLst/>
              <a:gdLst/>
              <a:ahLst/>
              <a:cxnLst/>
              <a:rect l="l" t="t" r="r" b="b"/>
              <a:pathLst>
                <a:path w="762" h="718" extrusionOk="0">
                  <a:moveTo>
                    <a:pt x="367" y="0"/>
                  </a:moveTo>
                  <a:cubicBezTo>
                    <a:pt x="308" y="0"/>
                    <a:pt x="251" y="22"/>
                    <a:pt x="202" y="51"/>
                  </a:cubicBezTo>
                  <a:cubicBezTo>
                    <a:pt x="95" y="111"/>
                    <a:pt x="36" y="206"/>
                    <a:pt x="24" y="325"/>
                  </a:cubicBezTo>
                  <a:cubicBezTo>
                    <a:pt x="0" y="539"/>
                    <a:pt x="155" y="706"/>
                    <a:pt x="345" y="718"/>
                  </a:cubicBezTo>
                  <a:cubicBezTo>
                    <a:pt x="405" y="718"/>
                    <a:pt x="464" y="706"/>
                    <a:pt x="512" y="682"/>
                  </a:cubicBezTo>
                  <a:cubicBezTo>
                    <a:pt x="631" y="646"/>
                    <a:pt x="714" y="539"/>
                    <a:pt x="738" y="384"/>
                  </a:cubicBezTo>
                  <a:cubicBezTo>
                    <a:pt x="762" y="194"/>
                    <a:pt x="595" y="15"/>
                    <a:pt x="405" y="3"/>
                  </a:cubicBezTo>
                  <a:cubicBezTo>
                    <a:pt x="392" y="1"/>
                    <a:pt x="380" y="0"/>
                    <a:pt x="367"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7"/>
            <p:cNvSpPr/>
            <p:nvPr/>
          </p:nvSpPr>
          <p:spPr>
            <a:xfrm>
              <a:off x="6612725" y="2909675"/>
              <a:ext cx="36925" cy="36225"/>
            </a:xfrm>
            <a:custGeom>
              <a:avLst/>
              <a:gdLst/>
              <a:ahLst/>
              <a:cxnLst/>
              <a:rect l="l" t="t" r="r" b="b"/>
              <a:pathLst>
                <a:path w="1477" h="1449" extrusionOk="0">
                  <a:moveTo>
                    <a:pt x="765" y="1"/>
                  </a:moveTo>
                  <a:cubicBezTo>
                    <a:pt x="380" y="1"/>
                    <a:pt x="59" y="291"/>
                    <a:pt x="36" y="669"/>
                  </a:cubicBezTo>
                  <a:cubicBezTo>
                    <a:pt x="0" y="1074"/>
                    <a:pt x="298" y="1419"/>
                    <a:pt x="703" y="1443"/>
                  </a:cubicBezTo>
                  <a:cubicBezTo>
                    <a:pt x="732" y="1446"/>
                    <a:pt x="761" y="1448"/>
                    <a:pt x="790" y="1448"/>
                  </a:cubicBezTo>
                  <a:cubicBezTo>
                    <a:pt x="1039" y="1448"/>
                    <a:pt x="1252" y="1312"/>
                    <a:pt x="1369" y="1109"/>
                  </a:cubicBezTo>
                  <a:cubicBezTo>
                    <a:pt x="1429" y="1014"/>
                    <a:pt x="1465" y="907"/>
                    <a:pt x="1477" y="788"/>
                  </a:cubicBezTo>
                  <a:cubicBezTo>
                    <a:pt x="1477" y="752"/>
                    <a:pt x="1477" y="705"/>
                    <a:pt x="1465" y="657"/>
                  </a:cubicBezTo>
                  <a:lnTo>
                    <a:pt x="1465" y="645"/>
                  </a:lnTo>
                  <a:cubicBezTo>
                    <a:pt x="1417" y="312"/>
                    <a:pt x="1167" y="38"/>
                    <a:pt x="810" y="2"/>
                  </a:cubicBezTo>
                  <a:cubicBezTo>
                    <a:pt x="795" y="1"/>
                    <a:pt x="780" y="1"/>
                    <a:pt x="76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7"/>
            <p:cNvSpPr/>
            <p:nvPr/>
          </p:nvSpPr>
          <p:spPr>
            <a:xfrm>
              <a:off x="6607950" y="4033250"/>
              <a:ext cx="50925" cy="50550"/>
            </a:xfrm>
            <a:custGeom>
              <a:avLst/>
              <a:gdLst/>
              <a:ahLst/>
              <a:cxnLst/>
              <a:rect l="l" t="t" r="r" b="b"/>
              <a:pathLst>
                <a:path w="2037" h="2022" extrusionOk="0">
                  <a:moveTo>
                    <a:pt x="1019" y="1"/>
                  </a:moveTo>
                  <a:cubicBezTo>
                    <a:pt x="930" y="1"/>
                    <a:pt x="843" y="14"/>
                    <a:pt x="763" y="41"/>
                  </a:cubicBezTo>
                  <a:cubicBezTo>
                    <a:pt x="358" y="148"/>
                    <a:pt x="48" y="505"/>
                    <a:pt x="13" y="934"/>
                  </a:cubicBezTo>
                  <a:cubicBezTo>
                    <a:pt x="1" y="1124"/>
                    <a:pt x="25" y="1291"/>
                    <a:pt x="108" y="1458"/>
                  </a:cubicBezTo>
                  <a:cubicBezTo>
                    <a:pt x="179" y="1600"/>
                    <a:pt x="275" y="1720"/>
                    <a:pt x="394" y="1815"/>
                  </a:cubicBezTo>
                  <a:cubicBezTo>
                    <a:pt x="537" y="1934"/>
                    <a:pt x="727" y="2005"/>
                    <a:pt x="941" y="2017"/>
                  </a:cubicBezTo>
                  <a:cubicBezTo>
                    <a:pt x="969" y="2020"/>
                    <a:pt x="997" y="2021"/>
                    <a:pt x="1024" y="2021"/>
                  </a:cubicBezTo>
                  <a:cubicBezTo>
                    <a:pt x="1110" y="2021"/>
                    <a:pt x="1187" y="2006"/>
                    <a:pt x="1251" y="1970"/>
                  </a:cubicBezTo>
                  <a:cubicBezTo>
                    <a:pt x="1406" y="1946"/>
                    <a:pt x="1537" y="1874"/>
                    <a:pt x="1656" y="1779"/>
                  </a:cubicBezTo>
                  <a:cubicBezTo>
                    <a:pt x="1775" y="1696"/>
                    <a:pt x="1858" y="1589"/>
                    <a:pt x="1918" y="1470"/>
                  </a:cubicBezTo>
                  <a:cubicBezTo>
                    <a:pt x="1977" y="1350"/>
                    <a:pt x="2013" y="1219"/>
                    <a:pt x="2025" y="1077"/>
                  </a:cubicBezTo>
                  <a:cubicBezTo>
                    <a:pt x="2037" y="874"/>
                    <a:pt x="2001" y="660"/>
                    <a:pt x="1894" y="505"/>
                  </a:cubicBezTo>
                  <a:cubicBezTo>
                    <a:pt x="1799" y="362"/>
                    <a:pt x="1703" y="267"/>
                    <a:pt x="1584" y="172"/>
                  </a:cubicBezTo>
                  <a:cubicBezTo>
                    <a:pt x="1465" y="100"/>
                    <a:pt x="1346" y="53"/>
                    <a:pt x="1203" y="29"/>
                  </a:cubicBezTo>
                  <a:cubicBezTo>
                    <a:pt x="1179" y="29"/>
                    <a:pt x="1132" y="5"/>
                    <a:pt x="1108" y="5"/>
                  </a:cubicBezTo>
                  <a:cubicBezTo>
                    <a:pt x="1078" y="2"/>
                    <a:pt x="1049" y="1"/>
                    <a:pt x="1019"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7"/>
            <p:cNvSpPr/>
            <p:nvPr/>
          </p:nvSpPr>
          <p:spPr>
            <a:xfrm>
              <a:off x="6996400" y="4166875"/>
              <a:ext cx="36325" cy="36000"/>
            </a:xfrm>
            <a:custGeom>
              <a:avLst/>
              <a:gdLst/>
              <a:ahLst/>
              <a:cxnLst/>
              <a:rect l="l" t="t" r="r" b="b"/>
              <a:pathLst>
                <a:path w="1453" h="1440" extrusionOk="0">
                  <a:moveTo>
                    <a:pt x="733" y="1"/>
                  </a:moveTo>
                  <a:cubicBezTo>
                    <a:pt x="700" y="1"/>
                    <a:pt x="671" y="6"/>
                    <a:pt x="631" y="6"/>
                  </a:cubicBezTo>
                  <a:cubicBezTo>
                    <a:pt x="465" y="18"/>
                    <a:pt x="334" y="101"/>
                    <a:pt x="227" y="196"/>
                  </a:cubicBezTo>
                  <a:cubicBezTo>
                    <a:pt x="119" y="304"/>
                    <a:pt x="60" y="423"/>
                    <a:pt x="36" y="577"/>
                  </a:cubicBezTo>
                  <a:cubicBezTo>
                    <a:pt x="36" y="601"/>
                    <a:pt x="12" y="613"/>
                    <a:pt x="12" y="649"/>
                  </a:cubicBezTo>
                  <a:cubicBezTo>
                    <a:pt x="0" y="780"/>
                    <a:pt x="36" y="899"/>
                    <a:pt x="84" y="1030"/>
                  </a:cubicBezTo>
                  <a:cubicBezTo>
                    <a:pt x="191" y="1256"/>
                    <a:pt x="405" y="1423"/>
                    <a:pt x="667" y="1435"/>
                  </a:cubicBezTo>
                  <a:cubicBezTo>
                    <a:pt x="696" y="1438"/>
                    <a:pt x="724" y="1440"/>
                    <a:pt x="752" y="1440"/>
                  </a:cubicBezTo>
                  <a:cubicBezTo>
                    <a:pt x="1119" y="1440"/>
                    <a:pt x="1419" y="1156"/>
                    <a:pt x="1441" y="780"/>
                  </a:cubicBezTo>
                  <a:cubicBezTo>
                    <a:pt x="1453" y="399"/>
                    <a:pt x="1155" y="42"/>
                    <a:pt x="786" y="6"/>
                  </a:cubicBezTo>
                  <a:cubicBezTo>
                    <a:pt x="766" y="2"/>
                    <a:pt x="749" y="1"/>
                    <a:pt x="733"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7"/>
            <p:cNvSpPr/>
            <p:nvPr/>
          </p:nvSpPr>
          <p:spPr>
            <a:xfrm>
              <a:off x="6710350" y="4394000"/>
              <a:ext cx="37225" cy="35950"/>
            </a:xfrm>
            <a:custGeom>
              <a:avLst/>
              <a:gdLst/>
              <a:ahLst/>
              <a:cxnLst/>
              <a:rect l="l" t="t" r="r" b="b"/>
              <a:pathLst>
                <a:path w="1489" h="1438" extrusionOk="0">
                  <a:moveTo>
                    <a:pt x="737" y="0"/>
                  </a:moveTo>
                  <a:cubicBezTo>
                    <a:pt x="370" y="0"/>
                    <a:pt x="70" y="284"/>
                    <a:pt x="48" y="660"/>
                  </a:cubicBezTo>
                  <a:cubicBezTo>
                    <a:pt x="1" y="1053"/>
                    <a:pt x="298" y="1398"/>
                    <a:pt x="703" y="1434"/>
                  </a:cubicBezTo>
                  <a:cubicBezTo>
                    <a:pt x="724" y="1436"/>
                    <a:pt x="746" y="1437"/>
                    <a:pt x="767" y="1437"/>
                  </a:cubicBezTo>
                  <a:cubicBezTo>
                    <a:pt x="1133" y="1437"/>
                    <a:pt x="1443" y="1151"/>
                    <a:pt x="1477" y="779"/>
                  </a:cubicBezTo>
                  <a:cubicBezTo>
                    <a:pt x="1489" y="386"/>
                    <a:pt x="1203" y="41"/>
                    <a:pt x="822" y="5"/>
                  </a:cubicBezTo>
                  <a:cubicBezTo>
                    <a:pt x="793" y="2"/>
                    <a:pt x="765" y="0"/>
                    <a:pt x="737"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7"/>
            <p:cNvSpPr/>
            <p:nvPr/>
          </p:nvSpPr>
          <p:spPr>
            <a:xfrm>
              <a:off x="6609750" y="3484075"/>
              <a:ext cx="35725" cy="35675"/>
            </a:xfrm>
            <a:custGeom>
              <a:avLst/>
              <a:gdLst/>
              <a:ahLst/>
              <a:cxnLst/>
              <a:rect l="l" t="t" r="r" b="b"/>
              <a:pathLst>
                <a:path w="1429" h="1427" extrusionOk="0">
                  <a:moveTo>
                    <a:pt x="700" y="1"/>
                  </a:moveTo>
                  <a:cubicBezTo>
                    <a:pt x="418" y="1"/>
                    <a:pt x="158" y="184"/>
                    <a:pt x="60" y="458"/>
                  </a:cubicBezTo>
                  <a:cubicBezTo>
                    <a:pt x="48" y="517"/>
                    <a:pt x="24" y="577"/>
                    <a:pt x="24" y="648"/>
                  </a:cubicBezTo>
                  <a:cubicBezTo>
                    <a:pt x="0" y="755"/>
                    <a:pt x="36" y="850"/>
                    <a:pt x="60" y="958"/>
                  </a:cubicBezTo>
                  <a:cubicBezTo>
                    <a:pt x="84" y="993"/>
                    <a:pt x="84" y="1005"/>
                    <a:pt x="95" y="1041"/>
                  </a:cubicBezTo>
                  <a:cubicBezTo>
                    <a:pt x="155" y="1172"/>
                    <a:pt x="274" y="1279"/>
                    <a:pt x="405" y="1350"/>
                  </a:cubicBezTo>
                  <a:cubicBezTo>
                    <a:pt x="417" y="1362"/>
                    <a:pt x="453" y="1362"/>
                    <a:pt x="465" y="1374"/>
                  </a:cubicBezTo>
                  <a:cubicBezTo>
                    <a:pt x="524" y="1398"/>
                    <a:pt x="584" y="1422"/>
                    <a:pt x="655" y="1422"/>
                  </a:cubicBezTo>
                  <a:cubicBezTo>
                    <a:pt x="683" y="1425"/>
                    <a:pt x="710" y="1427"/>
                    <a:pt x="736" y="1427"/>
                  </a:cubicBezTo>
                  <a:cubicBezTo>
                    <a:pt x="799" y="1427"/>
                    <a:pt x="858" y="1418"/>
                    <a:pt x="917" y="1410"/>
                  </a:cubicBezTo>
                  <a:cubicBezTo>
                    <a:pt x="1036" y="1374"/>
                    <a:pt x="1155" y="1315"/>
                    <a:pt x="1227" y="1243"/>
                  </a:cubicBezTo>
                  <a:lnTo>
                    <a:pt x="1238" y="1231"/>
                  </a:lnTo>
                  <a:cubicBezTo>
                    <a:pt x="1346" y="1112"/>
                    <a:pt x="1417" y="958"/>
                    <a:pt x="1429" y="779"/>
                  </a:cubicBezTo>
                  <a:cubicBezTo>
                    <a:pt x="1429" y="684"/>
                    <a:pt x="1429" y="600"/>
                    <a:pt x="1405" y="517"/>
                  </a:cubicBezTo>
                  <a:cubicBezTo>
                    <a:pt x="1358" y="362"/>
                    <a:pt x="1262" y="231"/>
                    <a:pt x="1143" y="148"/>
                  </a:cubicBezTo>
                  <a:cubicBezTo>
                    <a:pt x="1048" y="65"/>
                    <a:pt x="917" y="29"/>
                    <a:pt x="774" y="5"/>
                  </a:cubicBezTo>
                  <a:cubicBezTo>
                    <a:pt x="749" y="2"/>
                    <a:pt x="724" y="1"/>
                    <a:pt x="70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7"/>
            <p:cNvSpPr/>
            <p:nvPr/>
          </p:nvSpPr>
          <p:spPr>
            <a:xfrm>
              <a:off x="7027050" y="3205875"/>
              <a:ext cx="8950" cy="31275"/>
            </a:xfrm>
            <a:custGeom>
              <a:avLst/>
              <a:gdLst/>
              <a:ahLst/>
              <a:cxnLst/>
              <a:rect l="l" t="t" r="r" b="b"/>
              <a:pathLst>
                <a:path w="358" h="1251" extrusionOk="0">
                  <a:moveTo>
                    <a:pt x="358" y="1"/>
                  </a:moveTo>
                  <a:cubicBezTo>
                    <a:pt x="334" y="25"/>
                    <a:pt x="310" y="36"/>
                    <a:pt x="298" y="48"/>
                  </a:cubicBezTo>
                  <a:cubicBezTo>
                    <a:pt x="132" y="167"/>
                    <a:pt x="13" y="346"/>
                    <a:pt x="1" y="572"/>
                  </a:cubicBezTo>
                  <a:cubicBezTo>
                    <a:pt x="1" y="656"/>
                    <a:pt x="1" y="751"/>
                    <a:pt x="25" y="834"/>
                  </a:cubicBezTo>
                  <a:cubicBezTo>
                    <a:pt x="72" y="989"/>
                    <a:pt x="179" y="1108"/>
                    <a:pt x="275" y="1215"/>
                  </a:cubicBezTo>
                  <a:cubicBezTo>
                    <a:pt x="310" y="1227"/>
                    <a:pt x="322" y="1239"/>
                    <a:pt x="358" y="1251"/>
                  </a:cubicBezTo>
                  <a:lnTo>
                    <a:pt x="358" y="1"/>
                  </a:ln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7"/>
            <p:cNvSpPr/>
            <p:nvPr/>
          </p:nvSpPr>
          <p:spPr>
            <a:xfrm>
              <a:off x="6923175" y="1659900"/>
              <a:ext cx="35750" cy="35150"/>
            </a:xfrm>
            <a:custGeom>
              <a:avLst/>
              <a:gdLst/>
              <a:ahLst/>
              <a:cxnLst/>
              <a:rect l="l" t="t" r="r" b="b"/>
              <a:pathLst>
                <a:path w="1430" h="1406" extrusionOk="0">
                  <a:moveTo>
                    <a:pt x="681" y="1"/>
                  </a:moveTo>
                  <a:cubicBezTo>
                    <a:pt x="607" y="1"/>
                    <a:pt x="536" y="18"/>
                    <a:pt x="477" y="35"/>
                  </a:cubicBezTo>
                  <a:cubicBezTo>
                    <a:pt x="227" y="130"/>
                    <a:pt x="24" y="344"/>
                    <a:pt x="12" y="642"/>
                  </a:cubicBezTo>
                  <a:cubicBezTo>
                    <a:pt x="0" y="844"/>
                    <a:pt x="60" y="1035"/>
                    <a:pt x="179" y="1166"/>
                  </a:cubicBezTo>
                  <a:cubicBezTo>
                    <a:pt x="262" y="1285"/>
                    <a:pt x="405" y="1356"/>
                    <a:pt x="548" y="1392"/>
                  </a:cubicBezTo>
                  <a:cubicBezTo>
                    <a:pt x="584" y="1392"/>
                    <a:pt x="608" y="1404"/>
                    <a:pt x="655" y="1404"/>
                  </a:cubicBezTo>
                  <a:cubicBezTo>
                    <a:pt x="677" y="1405"/>
                    <a:pt x="698" y="1406"/>
                    <a:pt x="720" y="1406"/>
                  </a:cubicBezTo>
                  <a:cubicBezTo>
                    <a:pt x="874" y="1406"/>
                    <a:pt x="1016" y="1367"/>
                    <a:pt x="1132" y="1273"/>
                  </a:cubicBezTo>
                  <a:cubicBezTo>
                    <a:pt x="1263" y="1178"/>
                    <a:pt x="1370" y="1023"/>
                    <a:pt x="1394" y="844"/>
                  </a:cubicBezTo>
                  <a:cubicBezTo>
                    <a:pt x="1394" y="820"/>
                    <a:pt x="1417" y="797"/>
                    <a:pt x="1417" y="761"/>
                  </a:cubicBezTo>
                  <a:cubicBezTo>
                    <a:pt x="1429" y="546"/>
                    <a:pt x="1334" y="332"/>
                    <a:pt x="1191" y="189"/>
                  </a:cubicBezTo>
                  <a:cubicBezTo>
                    <a:pt x="1132" y="130"/>
                    <a:pt x="1060" y="82"/>
                    <a:pt x="977" y="46"/>
                  </a:cubicBezTo>
                  <a:cubicBezTo>
                    <a:pt x="917" y="35"/>
                    <a:pt x="846" y="11"/>
                    <a:pt x="774" y="11"/>
                  </a:cubicBezTo>
                  <a:cubicBezTo>
                    <a:pt x="743" y="4"/>
                    <a:pt x="712" y="1"/>
                    <a:pt x="681"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7"/>
            <p:cNvSpPr/>
            <p:nvPr/>
          </p:nvSpPr>
          <p:spPr>
            <a:xfrm>
              <a:off x="6526400" y="2260750"/>
              <a:ext cx="36625" cy="35900"/>
            </a:xfrm>
            <a:custGeom>
              <a:avLst/>
              <a:gdLst/>
              <a:ahLst/>
              <a:cxnLst/>
              <a:rect l="l" t="t" r="r" b="b"/>
              <a:pathLst>
                <a:path w="1465" h="1436" extrusionOk="0">
                  <a:moveTo>
                    <a:pt x="756" y="1"/>
                  </a:moveTo>
                  <a:cubicBezTo>
                    <a:pt x="382" y="1"/>
                    <a:pt x="82" y="287"/>
                    <a:pt x="48" y="658"/>
                  </a:cubicBezTo>
                  <a:cubicBezTo>
                    <a:pt x="0" y="1063"/>
                    <a:pt x="298" y="1408"/>
                    <a:pt x="703" y="1432"/>
                  </a:cubicBezTo>
                  <a:cubicBezTo>
                    <a:pt x="727" y="1435"/>
                    <a:pt x="751" y="1436"/>
                    <a:pt x="775" y="1436"/>
                  </a:cubicBezTo>
                  <a:cubicBezTo>
                    <a:pt x="986" y="1436"/>
                    <a:pt x="1182" y="1343"/>
                    <a:pt x="1310" y="1182"/>
                  </a:cubicBezTo>
                  <a:cubicBezTo>
                    <a:pt x="1405" y="1075"/>
                    <a:pt x="1465" y="944"/>
                    <a:pt x="1465" y="765"/>
                  </a:cubicBezTo>
                  <a:lnTo>
                    <a:pt x="1465" y="754"/>
                  </a:lnTo>
                  <a:lnTo>
                    <a:pt x="1465" y="682"/>
                  </a:lnTo>
                  <a:cubicBezTo>
                    <a:pt x="1453" y="515"/>
                    <a:pt x="1393" y="384"/>
                    <a:pt x="1298" y="265"/>
                  </a:cubicBezTo>
                  <a:cubicBezTo>
                    <a:pt x="1179" y="123"/>
                    <a:pt x="1012" y="27"/>
                    <a:pt x="822" y="3"/>
                  </a:cubicBezTo>
                  <a:cubicBezTo>
                    <a:pt x="800" y="2"/>
                    <a:pt x="778" y="1"/>
                    <a:pt x="756"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7"/>
            <p:cNvSpPr/>
            <p:nvPr/>
          </p:nvSpPr>
          <p:spPr>
            <a:xfrm>
              <a:off x="5728375" y="4421425"/>
              <a:ext cx="51825" cy="50475"/>
            </a:xfrm>
            <a:custGeom>
              <a:avLst/>
              <a:gdLst/>
              <a:ahLst/>
              <a:cxnLst/>
              <a:rect l="l" t="t" r="r" b="b"/>
              <a:pathLst>
                <a:path w="2073" h="2019" extrusionOk="0">
                  <a:moveTo>
                    <a:pt x="1045" y="0"/>
                  </a:moveTo>
                  <a:cubicBezTo>
                    <a:pt x="521" y="0"/>
                    <a:pt x="71" y="402"/>
                    <a:pt x="48" y="932"/>
                  </a:cubicBezTo>
                  <a:cubicBezTo>
                    <a:pt x="1" y="1492"/>
                    <a:pt x="418" y="1980"/>
                    <a:pt x="965" y="2016"/>
                  </a:cubicBezTo>
                  <a:cubicBezTo>
                    <a:pt x="992" y="2018"/>
                    <a:pt x="1019" y="2019"/>
                    <a:pt x="1046" y="2019"/>
                  </a:cubicBezTo>
                  <a:cubicBezTo>
                    <a:pt x="1333" y="2019"/>
                    <a:pt x="1579" y="1903"/>
                    <a:pt x="1775" y="1718"/>
                  </a:cubicBezTo>
                  <a:cubicBezTo>
                    <a:pt x="1870" y="1611"/>
                    <a:pt x="1965" y="1480"/>
                    <a:pt x="2013" y="1325"/>
                  </a:cubicBezTo>
                  <a:cubicBezTo>
                    <a:pt x="2037" y="1266"/>
                    <a:pt x="2037" y="1194"/>
                    <a:pt x="2061" y="1135"/>
                  </a:cubicBezTo>
                  <a:lnTo>
                    <a:pt x="2061" y="1123"/>
                  </a:lnTo>
                  <a:lnTo>
                    <a:pt x="2061" y="1075"/>
                  </a:lnTo>
                  <a:cubicBezTo>
                    <a:pt x="2072" y="944"/>
                    <a:pt x="2061" y="813"/>
                    <a:pt x="2013" y="671"/>
                  </a:cubicBezTo>
                  <a:cubicBezTo>
                    <a:pt x="1977" y="599"/>
                    <a:pt x="1942" y="528"/>
                    <a:pt x="1894" y="456"/>
                  </a:cubicBezTo>
                  <a:cubicBezTo>
                    <a:pt x="1822" y="337"/>
                    <a:pt x="1703" y="218"/>
                    <a:pt x="1561" y="135"/>
                  </a:cubicBezTo>
                  <a:cubicBezTo>
                    <a:pt x="1430" y="63"/>
                    <a:pt x="1275" y="16"/>
                    <a:pt x="1132" y="4"/>
                  </a:cubicBezTo>
                  <a:cubicBezTo>
                    <a:pt x="1103" y="1"/>
                    <a:pt x="1074" y="0"/>
                    <a:pt x="1045"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7"/>
            <p:cNvSpPr/>
            <p:nvPr/>
          </p:nvSpPr>
          <p:spPr>
            <a:xfrm>
              <a:off x="6710950" y="4235475"/>
              <a:ext cx="20850" cy="20600"/>
            </a:xfrm>
            <a:custGeom>
              <a:avLst/>
              <a:gdLst/>
              <a:ahLst/>
              <a:cxnLst/>
              <a:rect l="l" t="t" r="r" b="b"/>
              <a:pathLst>
                <a:path w="834" h="824" extrusionOk="0">
                  <a:moveTo>
                    <a:pt x="405" y="0"/>
                  </a:moveTo>
                  <a:cubicBezTo>
                    <a:pt x="203" y="0"/>
                    <a:pt x="24" y="155"/>
                    <a:pt x="0" y="369"/>
                  </a:cubicBezTo>
                  <a:lnTo>
                    <a:pt x="0" y="417"/>
                  </a:lnTo>
                  <a:cubicBezTo>
                    <a:pt x="24" y="608"/>
                    <a:pt x="143" y="762"/>
                    <a:pt x="322" y="810"/>
                  </a:cubicBezTo>
                  <a:cubicBezTo>
                    <a:pt x="334" y="822"/>
                    <a:pt x="358" y="822"/>
                    <a:pt x="381" y="822"/>
                  </a:cubicBezTo>
                  <a:cubicBezTo>
                    <a:pt x="394" y="823"/>
                    <a:pt x="406" y="824"/>
                    <a:pt x="418" y="824"/>
                  </a:cubicBezTo>
                  <a:cubicBezTo>
                    <a:pt x="520" y="824"/>
                    <a:pt x="604" y="780"/>
                    <a:pt x="679" y="727"/>
                  </a:cubicBezTo>
                  <a:cubicBezTo>
                    <a:pt x="703" y="703"/>
                    <a:pt x="739" y="667"/>
                    <a:pt x="750" y="643"/>
                  </a:cubicBezTo>
                  <a:cubicBezTo>
                    <a:pt x="798" y="584"/>
                    <a:pt x="822" y="524"/>
                    <a:pt x="822" y="453"/>
                  </a:cubicBezTo>
                  <a:cubicBezTo>
                    <a:pt x="834" y="227"/>
                    <a:pt x="679" y="36"/>
                    <a:pt x="453"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7"/>
            <p:cNvSpPr/>
            <p:nvPr/>
          </p:nvSpPr>
          <p:spPr>
            <a:xfrm>
              <a:off x="6828225" y="3855375"/>
              <a:ext cx="21150" cy="20450"/>
            </a:xfrm>
            <a:custGeom>
              <a:avLst/>
              <a:gdLst/>
              <a:ahLst/>
              <a:cxnLst/>
              <a:rect l="l" t="t" r="r" b="b"/>
              <a:pathLst>
                <a:path w="846" h="818" extrusionOk="0">
                  <a:moveTo>
                    <a:pt x="465" y="0"/>
                  </a:moveTo>
                  <a:cubicBezTo>
                    <a:pt x="393" y="0"/>
                    <a:pt x="334" y="12"/>
                    <a:pt x="274" y="24"/>
                  </a:cubicBezTo>
                  <a:lnTo>
                    <a:pt x="250" y="24"/>
                  </a:lnTo>
                  <a:cubicBezTo>
                    <a:pt x="119" y="83"/>
                    <a:pt x="36" y="203"/>
                    <a:pt x="12" y="369"/>
                  </a:cubicBezTo>
                  <a:cubicBezTo>
                    <a:pt x="0" y="429"/>
                    <a:pt x="12" y="488"/>
                    <a:pt x="36" y="536"/>
                  </a:cubicBezTo>
                  <a:cubicBezTo>
                    <a:pt x="60" y="595"/>
                    <a:pt x="96" y="631"/>
                    <a:pt x="119" y="679"/>
                  </a:cubicBezTo>
                  <a:cubicBezTo>
                    <a:pt x="191" y="774"/>
                    <a:pt x="286" y="810"/>
                    <a:pt x="369" y="810"/>
                  </a:cubicBezTo>
                  <a:cubicBezTo>
                    <a:pt x="392" y="815"/>
                    <a:pt x="415" y="817"/>
                    <a:pt x="438" y="817"/>
                  </a:cubicBezTo>
                  <a:cubicBezTo>
                    <a:pt x="521" y="817"/>
                    <a:pt x="599" y="785"/>
                    <a:pt x="655" y="738"/>
                  </a:cubicBezTo>
                  <a:cubicBezTo>
                    <a:pt x="762" y="679"/>
                    <a:pt x="822" y="572"/>
                    <a:pt x="834" y="441"/>
                  </a:cubicBezTo>
                  <a:cubicBezTo>
                    <a:pt x="846" y="357"/>
                    <a:pt x="822" y="250"/>
                    <a:pt x="762" y="179"/>
                  </a:cubicBezTo>
                  <a:cubicBezTo>
                    <a:pt x="703" y="72"/>
                    <a:pt x="596" y="12"/>
                    <a:pt x="465"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7"/>
            <p:cNvSpPr/>
            <p:nvPr/>
          </p:nvSpPr>
          <p:spPr>
            <a:xfrm>
              <a:off x="6930325" y="4028600"/>
              <a:ext cx="21450" cy="20575"/>
            </a:xfrm>
            <a:custGeom>
              <a:avLst/>
              <a:gdLst/>
              <a:ahLst/>
              <a:cxnLst/>
              <a:rect l="l" t="t" r="r" b="b"/>
              <a:pathLst>
                <a:path w="858" h="823" extrusionOk="0">
                  <a:moveTo>
                    <a:pt x="476" y="1"/>
                  </a:moveTo>
                  <a:cubicBezTo>
                    <a:pt x="357" y="1"/>
                    <a:pt x="250" y="36"/>
                    <a:pt x="179" y="96"/>
                  </a:cubicBezTo>
                  <a:cubicBezTo>
                    <a:pt x="84" y="155"/>
                    <a:pt x="24" y="251"/>
                    <a:pt x="12" y="370"/>
                  </a:cubicBezTo>
                  <a:cubicBezTo>
                    <a:pt x="0" y="608"/>
                    <a:pt x="143" y="810"/>
                    <a:pt x="381" y="822"/>
                  </a:cubicBezTo>
                  <a:cubicBezTo>
                    <a:pt x="453" y="822"/>
                    <a:pt x="512" y="810"/>
                    <a:pt x="572" y="786"/>
                  </a:cubicBezTo>
                  <a:cubicBezTo>
                    <a:pt x="727" y="751"/>
                    <a:pt x="834" y="608"/>
                    <a:pt x="846" y="453"/>
                  </a:cubicBezTo>
                  <a:cubicBezTo>
                    <a:pt x="857" y="215"/>
                    <a:pt x="679" y="12"/>
                    <a:pt x="476"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7"/>
            <p:cNvSpPr/>
            <p:nvPr/>
          </p:nvSpPr>
          <p:spPr>
            <a:xfrm>
              <a:off x="6984800" y="3178775"/>
              <a:ext cx="21450" cy="20600"/>
            </a:xfrm>
            <a:custGeom>
              <a:avLst/>
              <a:gdLst/>
              <a:ahLst/>
              <a:cxnLst/>
              <a:rect l="l" t="t" r="r" b="b"/>
              <a:pathLst>
                <a:path w="858" h="824" extrusionOk="0">
                  <a:moveTo>
                    <a:pt x="440" y="1"/>
                  </a:moveTo>
                  <a:cubicBezTo>
                    <a:pt x="225" y="1"/>
                    <a:pt x="47" y="152"/>
                    <a:pt x="24" y="370"/>
                  </a:cubicBezTo>
                  <a:cubicBezTo>
                    <a:pt x="0" y="608"/>
                    <a:pt x="155" y="799"/>
                    <a:pt x="393" y="823"/>
                  </a:cubicBezTo>
                  <a:cubicBezTo>
                    <a:pt x="402" y="823"/>
                    <a:pt x="411" y="823"/>
                    <a:pt x="420" y="823"/>
                  </a:cubicBezTo>
                  <a:cubicBezTo>
                    <a:pt x="646" y="823"/>
                    <a:pt x="822" y="682"/>
                    <a:pt x="834" y="442"/>
                  </a:cubicBezTo>
                  <a:cubicBezTo>
                    <a:pt x="857" y="204"/>
                    <a:pt x="703" y="13"/>
                    <a:pt x="464" y="1"/>
                  </a:cubicBezTo>
                  <a:cubicBezTo>
                    <a:pt x="456" y="1"/>
                    <a:pt x="448" y="1"/>
                    <a:pt x="44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7"/>
            <p:cNvSpPr/>
            <p:nvPr/>
          </p:nvSpPr>
          <p:spPr>
            <a:xfrm>
              <a:off x="6950250" y="2089625"/>
              <a:ext cx="20875" cy="20600"/>
            </a:xfrm>
            <a:custGeom>
              <a:avLst/>
              <a:gdLst/>
              <a:ahLst/>
              <a:cxnLst/>
              <a:rect l="l" t="t" r="r" b="b"/>
              <a:pathLst>
                <a:path w="835" h="824" extrusionOk="0">
                  <a:moveTo>
                    <a:pt x="410" y="1"/>
                  </a:moveTo>
                  <a:cubicBezTo>
                    <a:pt x="287" y="1"/>
                    <a:pt x="183" y="47"/>
                    <a:pt x="108" y="121"/>
                  </a:cubicBezTo>
                  <a:cubicBezTo>
                    <a:pt x="49" y="205"/>
                    <a:pt x="1" y="276"/>
                    <a:pt x="1" y="383"/>
                  </a:cubicBezTo>
                  <a:lnTo>
                    <a:pt x="1" y="419"/>
                  </a:lnTo>
                  <a:cubicBezTo>
                    <a:pt x="1" y="574"/>
                    <a:pt x="72" y="693"/>
                    <a:pt x="191" y="764"/>
                  </a:cubicBezTo>
                  <a:cubicBezTo>
                    <a:pt x="239" y="800"/>
                    <a:pt x="299" y="824"/>
                    <a:pt x="370" y="824"/>
                  </a:cubicBezTo>
                  <a:cubicBezTo>
                    <a:pt x="441" y="824"/>
                    <a:pt x="525" y="812"/>
                    <a:pt x="584" y="776"/>
                  </a:cubicBezTo>
                  <a:cubicBezTo>
                    <a:pt x="692" y="741"/>
                    <a:pt x="751" y="657"/>
                    <a:pt x="787" y="574"/>
                  </a:cubicBezTo>
                  <a:cubicBezTo>
                    <a:pt x="811" y="538"/>
                    <a:pt x="822" y="502"/>
                    <a:pt x="822" y="455"/>
                  </a:cubicBezTo>
                  <a:cubicBezTo>
                    <a:pt x="834" y="324"/>
                    <a:pt x="787" y="217"/>
                    <a:pt x="703" y="121"/>
                  </a:cubicBezTo>
                  <a:cubicBezTo>
                    <a:pt x="656" y="98"/>
                    <a:pt x="608" y="50"/>
                    <a:pt x="549" y="38"/>
                  </a:cubicBezTo>
                  <a:cubicBezTo>
                    <a:pt x="525" y="26"/>
                    <a:pt x="489" y="2"/>
                    <a:pt x="453" y="2"/>
                  </a:cubicBezTo>
                  <a:cubicBezTo>
                    <a:pt x="439" y="1"/>
                    <a:pt x="424" y="1"/>
                    <a:pt x="41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7"/>
            <p:cNvSpPr/>
            <p:nvPr/>
          </p:nvSpPr>
          <p:spPr>
            <a:xfrm>
              <a:off x="6882700" y="3304975"/>
              <a:ext cx="21450" cy="20600"/>
            </a:xfrm>
            <a:custGeom>
              <a:avLst/>
              <a:gdLst/>
              <a:ahLst/>
              <a:cxnLst/>
              <a:rect l="l" t="t" r="r" b="b"/>
              <a:pathLst>
                <a:path w="858" h="824" extrusionOk="0">
                  <a:moveTo>
                    <a:pt x="425" y="1"/>
                  </a:moveTo>
                  <a:cubicBezTo>
                    <a:pt x="200" y="1"/>
                    <a:pt x="24" y="142"/>
                    <a:pt x="12" y="371"/>
                  </a:cubicBezTo>
                  <a:cubicBezTo>
                    <a:pt x="0" y="490"/>
                    <a:pt x="36" y="597"/>
                    <a:pt x="119" y="680"/>
                  </a:cubicBezTo>
                  <a:cubicBezTo>
                    <a:pt x="179" y="764"/>
                    <a:pt x="274" y="799"/>
                    <a:pt x="381" y="823"/>
                  </a:cubicBezTo>
                  <a:cubicBezTo>
                    <a:pt x="391" y="824"/>
                    <a:pt x="400" y="824"/>
                    <a:pt x="410" y="824"/>
                  </a:cubicBezTo>
                  <a:cubicBezTo>
                    <a:pt x="623" y="824"/>
                    <a:pt x="799" y="694"/>
                    <a:pt x="834" y="478"/>
                  </a:cubicBezTo>
                  <a:lnTo>
                    <a:pt x="834" y="442"/>
                  </a:lnTo>
                  <a:cubicBezTo>
                    <a:pt x="857" y="252"/>
                    <a:pt x="727" y="61"/>
                    <a:pt x="512" y="13"/>
                  </a:cubicBezTo>
                  <a:cubicBezTo>
                    <a:pt x="500" y="2"/>
                    <a:pt x="476" y="2"/>
                    <a:pt x="453" y="2"/>
                  </a:cubicBezTo>
                  <a:cubicBezTo>
                    <a:pt x="443" y="1"/>
                    <a:pt x="434" y="1"/>
                    <a:pt x="42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7"/>
            <p:cNvSpPr/>
            <p:nvPr/>
          </p:nvSpPr>
          <p:spPr>
            <a:xfrm>
              <a:off x="6801125" y="3180575"/>
              <a:ext cx="21475" cy="20600"/>
            </a:xfrm>
            <a:custGeom>
              <a:avLst/>
              <a:gdLst/>
              <a:ahLst/>
              <a:cxnLst/>
              <a:rect l="l" t="t" r="r" b="b"/>
              <a:pathLst>
                <a:path w="859" h="824" extrusionOk="0">
                  <a:moveTo>
                    <a:pt x="418" y="1"/>
                  </a:moveTo>
                  <a:cubicBezTo>
                    <a:pt x="203" y="1"/>
                    <a:pt x="25" y="155"/>
                    <a:pt x="13" y="370"/>
                  </a:cubicBezTo>
                  <a:cubicBezTo>
                    <a:pt x="1" y="620"/>
                    <a:pt x="144" y="810"/>
                    <a:pt x="382" y="822"/>
                  </a:cubicBezTo>
                  <a:cubicBezTo>
                    <a:pt x="392" y="823"/>
                    <a:pt x="402" y="823"/>
                    <a:pt x="412" y="823"/>
                  </a:cubicBezTo>
                  <a:cubicBezTo>
                    <a:pt x="579" y="823"/>
                    <a:pt x="731" y="730"/>
                    <a:pt x="799" y="572"/>
                  </a:cubicBezTo>
                  <a:cubicBezTo>
                    <a:pt x="822" y="536"/>
                    <a:pt x="834" y="489"/>
                    <a:pt x="834" y="453"/>
                  </a:cubicBezTo>
                  <a:cubicBezTo>
                    <a:pt x="858" y="227"/>
                    <a:pt x="703" y="25"/>
                    <a:pt x="46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6" name="Google Shape;746;p7"/>
          <p:cNvGrpSpPr/>
          <p:nvPr/>
        </p:nvGrpSpPr>
        <p:grpSpPr>
          <a:xfrm flipH="1">
            <a:off x="-488" y="3059399"/>
            <a:ext cx="5035458" cy="2084012"/>
            <a:chOff x="4145150" y="2643900"/>
            <a:chExt cx="1914550" cy="792400"/>
          </a:xfrm>
        </p:grpSpPr>
        <p:sp>
          <p:nvSpPr>
            <p:cNvPr id="747" name="Google Shape;747;p7"/>
            <p:cNvSpPr/>
            <p:nvPr/>
          </p:nvSpPr>
          <p:spPr>
            <a:xfrm>
              <a:off x="5202425" y="3311250"/>
              <a:ext cx="149150" cy="50325"/>
            </a:xfrm>
            <a:custGeom>
              <a:avLst/>
              <a:gdLst/>
              <a:ahLst/>
              <a:cxnLst/>
              <a:rect l="l" t="t" r="r" b="b"/>
              <a:pathLst>
                <a:path w="5966" h="2013" extrusionOk="0">
                  <a:moveTo>
                    <a:pt x="0" y="1"/>
                  </a:moveTo>
                  <a:lnTo>
                    <a:pt x="36" y="334"/>
                  </a:lnTo>
                  <a:lnTo>
                    <a:pt x="5870" y="2013"/>
                  </a:lnTo>
                  <a:cubicBezTo>
                    <a:pt x="5858" y="1894"/>
                    <a:pt x="5906" y="1786"/>
                    <a:pt x="5965" y="1715"/>
                  </a:cubicBez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7"/>
            <p:cNvSpPr/>
            <p:nvPr/>
          </p:nvSpPr>
          <p:spPr>
            <a:xfrm>
              <a:off x="5104200" y="3285350"/>
              <a:ext cx="91100" cy="31575"/>
            </a:xfrm>
            <a:custGeom>
              <a:avLst/>
              <a:gdLst/>
              <a:ahLst/>
              <a:cxnLst/>
              <a:rect l="l" t="t" r="r" b="b"/>
              <a:pathLst>
                <a:path w="3644" h="1263" extrusionOk="0">
                  <a:moveTo>
                    <a:pt x="310" y="1"/>
                  </a:moveTo>
                  <a:lnTo>
                    <a:pt x="12" y="132"/>
                  </a:lnTo>
                  <a:lnTo>
                    <a:pt x="0" y="215"/>
                  </a:lnTo>
                  <a:lnTo>
                    <a:pt x="3644" y="1263"/>
                  </a:lnTo>
                  <a:lnTo>
                    <a:pt x="3596" y="929"/>
                  </a:lnTo>
                  <a:lnTo>
                    <a:pt x="31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7"/>
            <p:cNvSpPr/>
            <p:nvPr/>
          </p:nvSpPr>
          <p:spPr>
            <a:xfrm>
              <a:off x="5098850" y="3282675"/>
              <a:ext cx="25" cy="25"/>
            </a:xfrm>
            <a:custGeom>
              <a:avLst/>
              <a:gdLst/>
              <a:ahLst/>
              <a:cxnLst/>
              <a:rect l="l" t="t" r="r" b="b"/>
              <a:pathLst>
                <a:path w="1" h="1" extrusionOk="0">
                  <a:moveTo>
                    <a:pt x="0" y="1"/>
                  </a:move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7"/>
            <p:cNvSpPr/>
            <p:nvPr/>
          </p:nvSpPr>
          <p:spPr>
            <a:xfrm>
              <a:off x="5097050" y="3284750"/>
              <a:ext cx="25" cy="25"/>
            </a:xfrm>
            <a:custGeom>
              <a:avLst/>
              <a:gdLst/>
              <a:ahLst/>
              <a:cxnLst/>
              <a:rect l="l" t="t" r="r" b="b"/>
              <a:pathLst>
                <a:path w="1" h="1" extrusionOk="0">
                  <a:moveTo>
                    <a:pt x="1" y="1"/>
                  </a:moveTo>
                  <a:lnTo>
                    <a:pt x="1" y="1"/>
                  </a:ln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7"/>
            <p:cNvSpPr/>
            <p:nvPr/>
          </p:nvSpPr>
          <p:spPr>
            <a:xfrm>
              <a:off x="5317625" y="3080875"/>
              <a:ext cx="235450" cy="109550"/>
            </a:xfrm>
            <a:custGeom>
              <a:avLst/>
              <a:gdLst/>
              <a:ahLst/>
              <a:cxnLst/>
              <a:rect l="l" t="t" r="r" b="b"/>
              <a:pathLst>
                <a:path w="9418" h="4382" extrusionOk="0">
                  <a:moveTo>
                    <a:pt x="9335" y="0"/>
                  </a:moveTo>
                  <a:lnTo>
                    <a:pt x="0" y="4167"/>
                  </a:lnTo>
                  <a:lnTo>
                    <a:pt x="286" y="4382"/>
                  </a:lnTo>
                  <a:lnTo>
                    <a:pt x="9382" y="322"/>
                  </a:lnTo>
                  <a:lnTo>
                    <a:pt x="9418" y="262"/>
                  </a:lnTo>
                  <a:cubicBezTo>
                    <a:pt x="9358" y="179"/>
                    <a:pt x="9335" y="95"/>
                    <a:pt x="9335"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7"/>
            <p:cNvSpPr/>
            <p:nvPr/>
          </p:nvSpPr>
          <p:spPr>
            <a:xfrm>
              <a:off x="5193500" y="3188625"/>
              <a:ext cx="122950" cy="59850"/>
            </a:xfrm>
            <a:custGeom>
              <a:avLst/>
              <a:gdLst/>
              <a:ahLst/>
              <a:cxnLst/>
              <a:rect l="l" t="t" r="r" b="b"/>
              <a:pathLst>
                <a:path w="4918" h="2394" extrusionOk="0">
                  <a:moveTo>
                    <a:pt x="4644" y="0"/>
                  </a:moveTo>
                  <a:lnTo>
                    <a:pt x="0" y="2060"/>
                  </a:lnTo>
                  <a:lnTo>
                    <a:pt x="36" y="2393"/>
                  </a:lnTo>
                  <a:lnTo>
                    <a:pt x="4918" y="203"/>
                  </a:lnTo>
                  <a:lnTo>
                    <a:pt x="4644"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7"/>
            <p:cNvSpPr/>
            <p:nvPr/>
          </p:nvSpPr>
          <p:spPr>
            <a:xfrm>
              <a:off x="5097050" y="3284450"/>
              <a:ext cx="25" cy="1225"/>
            </a:xfrm>
            <a:custGeom>
              <a:avLst/>
              <a:gdLst/>
              <a:ahLst/>
              <a:cxnLst/>
              <a:rect l="l" t="t" r="r" b="b"/>
              <a:pathLst>
                <a:path w="1" h="49" extrusionOk="0">
                  <a:moveTo>
                    <a:pt x="1" y="13"/>
                  </a:moveTo>
                  <a:lnTo>
                    <a:pt x="1" y="13"/>
                  </a:lnTo>
                  <a:lnTo>
                    <a:pt x="1" y="49"/>
                  </a:lnTo>
                  <a:lnTo>
                    <a:pt x="1" y="13"/>
                  </a:lnTo>
                  <a:cubicBezTo>
                    <a:pt x="1" y="1"/>
                    <a:pt x="1" y="13"/>
                    <a:pt x="1" y="13"/>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7"/>
            <p:cNvSpPr/>
            <p:nvPr/>
          </p:nvSpPr>
          <p:spPr>
            <a:xfrm>
              <a:off x="5098550" y="3243975"/>
              <a:ext cx="88425" cy="44675"/>
            </a:xfrm>
            <a:custGeom>
              <a:avLst/>
              <a:gdLst/>
              <a:ahLst/>
              <a:cxnLst/>
              <a:rect l="l" t="t" r="r" b="b"/>
              <a:pathLst>
                <a:path w="3537" h="1787" extrusionOk="0">
                  <a:moveTo>
                    <a:pt x="33" y="1539"/>
                  </a:moveTo>
                  <a:lnTo>
                    <a:pt x="33" y="1539"/>
                  </a:lnTo>
                  <a:cubicBezTo>
                    <a:pt x="21" y="1541"/>
                    <a:pt x="10" y="1544"/>
                    <a:pt x="0" y="1549"/>
                  </a:cubicBezTo>
                  <a:lnTo>
                    <a:pt x="12" y="1549"/>
                  </a:lnTo>
                  <a:lnTo>
                    <a:pt x="33" y="1539"/>
                  </a:lnTo>
                  <a:close/>
                  <a:moveTo>
                    <a:pt x="3501" y="1"/>
                  </a:moveTo>
                  <a:lnTo>
                    <a:pt x="33" y="1539"/>
                  </a:lnTo>
                  <a:lnTo>
                    <a:pt x="33" y="1539"/>
                  </a:lnTo>
                  <a:cubicBezTo>
                    <a:pt x="51" y="1537"/>
                    <a:pt x="69" y="1537"/>
                    <a:pt x="84" y="1537"/>
                  </a:cubicBezTo>
                  <a:cubicBezTo>
                    <a:pt x="191" y="1537"/>
                    <a:pt x="250" y="1608"/>
                    <a:pt x="238" y="1691"/>
                  </a:cubicBezTo>
                  <a:lnTo>
                    <a:pt x="226" y="1787"/>
                  </a:lnTo>
                  <a:lnTo>
                    <a:pt x="536" y="1656"/>
                  </a:lnTo>
                  <a:lnTo>
                    <a:pt x="3536" y="310"/>
                  </a:lnTo>
                  <a:lnTo>
                    <a:pt x="350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7"/>
            <p:cNvSpPr/>
            <p:nvPr/>
          </p:nvSpPr>
          <p:spPr>
            <a:xfrm>
              <a:off x="5098250" y="3282675"/>
              <a:ext cx="625" cy="325"/>
            </a:xfrm>
            <a:custGeom>
              <a:avLst/>
              <a:gdLst/>
              <a:ahLst/>
              <a:cxnLst/>
              <a:rect l="l" t="t" r="r" b="b"/>
              <a:pathLst>
                <a:path w="25" h="13" extrusionOk="0">
                  <a:moveTo>
                    <a:pt x="24" y="1"/>
                  </a:moveTo>
                  <a:cubicBezTo>
                    <a:pt x="12" y="1"/>
                    <a:pt x="12" y="12"/>
                    <a:pt x="0" y="12"/>
                  </a:cubicBezTo>
                  <a:cubicBezTo>
                    <a:pt x="12" y="12"/>
                    <a:pt x="24" y="1"/>
                    <a:pt x="24"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7"/>
            <p:cNvSpPr/>
            <p:nvPr/>
          </p:nvSpPr>
          <p:spPr>
            <a:xfrm>
              <a:off x="5097650" y="3283275"/>
              <a:ext cx="625" cy="625"/>
            </a:xfrm>
            <a:custGeom>
              <a:avLst/>
              <a:gdLst/>
              <a:ahLst/>
              <a:cxnLst/>
              <a:rect l="l" t="t" r="r" b="b"/>
              <a:pathLst>
                <a:path w="25" h="25" extrusionOk="0">
                  <a:moveTo>
                    <a:pt x="0" y="0"/>
                  </a:moveTo>
                  <a:lnTo>
                    <a:pt x="0" y="0"/>
                  </a:lnTo>
                  <a:cubicBezTo>
                    <a:pt x="0" y="0"/>
                    <a:pt x="0" y="24"/>
                    <a:pt x="0" y="0"/>
                  </a:cubicBezTo>
                  <a:cubicBezTo>
                    <a:pt x="0" y="0"/>
                    <a:pt x="24" y="0"/>
                    <a:pt x="0" y="0"/>
                  </a:cubicBezTo>
                  <a:cubicBezTo>
                    <a:pt x="24" y="0"/>
                    <a:pt x="0" y="0"/>
                    <a:pt x="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7"/>
            <p:cNvSpPr/>
            <p:nvPr/>
          </p:nvSpPr>
          <p:spPr>
            <a:xfrm>
              <a:off x="4158250" y="3228800"/>
              <a:ext cx="79800" cy="113125"/>
            </a:xfrm>
            <a:custGeom>
              <a:avLst/>
              <a:gdLst/>
              <a:ahLst/>
              <a:cxnLst/>
              <a:rect l="l" t="t" r="r" b="b"/>
              <a:pathLst>
                <a:path w="3192" h="4525" extrusionOk="0">
                  <a:moveTo>
                    <a:pt x="2917" y="1"/>
                  </a:moveTo>
                  <a:lnTo>
                    <a:pt x="0" y="4442"/>
                  </a:lnTo>
                  <a:cubicBezTo>
                    <a:pt x="96" y="4442"/>
                    <a:pt x="179" y="4477"/>
                    <a:pt x="238" y="4525"/>
                  </a:cubicBezTo>
                  <a:lnTo>
                    <a:pt x="393" y="4430"/>
                  </a:lnTo>
                  <a:lnTo>
                    <a:pt x="3191" y="143"/>
                  </a:lnTo>
                  <a:lnTo>
                    <a:pt x="2917"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7"/>
            <p:cNvSpPr/>
            <p:nvPr/>
          </p:nvSpPr>
          <p:spPr>
            <a:xfrm>
              <a:off x="4308850" y="3190700"/>
              <a:ext cx="106000" cy="64325"/>
            </a:xfrm>
            <a:custGeom>
              <a:avLst/>
              <a:gdLst/>
              <a:ahLst/>
              <a:cxnLst/>
              <a:rect l="l" t="t" r="r" b="b"/>
              <a:pathLst>
                <a:path w="4240" h="2573" extrusionOk="0">
                  <a:moveTo>
                    <a:pt x="4192" y="1"/>
                  </a:moveTo>
                  <a:cubicBezTo>
                    <a:pt x="4168" y="1"/>
                    <a:pt x="4168" y="1"/>
                    <a:pt x="4156" y="12"/>
                  </a:cubicBezTo>
                  <a:cubicBezTo>
                    <a:pt x="4168" y="12"/>
                    <a:pt x="4168" y="1"/>
                    <a:pt x="4192" y="1"/>
                  </a:cubicBezTo>
                  <a:close/>
                  <a:moveTo>
                    <a:pt x="4156" y="12"/>
                  </a:moveTo>
                  <a:lnTo>
                    <a:pt x="1" y="2310"/>
                  </a:lnTo>
                  <a:cubicBezTo>
                    <a:pt x="72" y="2382"/>
                    <a:pt x="144" y="2477"/>
                    <a:pt x="156" y="2572"/>
                  </a:cubicBezTo>
                  <a:lnTo>
                    <a:pt x="4240" y="310"/>
                  </a:lnTo>
                  <a:lnTo>
                    <a:pt x="4168" y="286"/>
                  </a:lnTo>
                  <a:cubicBezTo>
                    <a:pt x="4097" y="239"/>
                    <a:pt x="4061" y="155"/>
                    <a:pt x="4097" y="72"/>
                  </a:cubicBezTo>
                  <a:cubicBezTo>
                    <a:pt x="4109" y="48"/>
                    <a:pt x="4132" y="36"/>
                    <a:pt x="4156" y="12"/>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7"/>
            <p:cNvSpPr/>
            <p:nvPr/>
          </p:nvSpPr>
          <p:spPr>
            <a:xfrm>
              <a:off x="4410075" y="3190700"/>
              <a:ext cx="176525" cy="91100"/>
            </a:xfrm>
            <a:custGeom>
              <a:avLst/>
              <a:gdLst/>
              <a:ahLst/>
              <a:cxnLst/>
              <a:rect l="l" t="t" r="r" b="b"/>
              <a:pathLst>
                <a:path w="7061" h="3644" extrusionOk="0">
                  <a:moveTo>
                    <a:pt x="119" y="1"/>
                  </a:moveTo>
                  <a:cubicBezTo>
                    <a:pt x="107" y="1"/>
                    <a:pt x="107" y="1"/>
                    <a:pt x="95" y="12"/>
                  </a:cubicBezTo>
                  <a:cubicBezTo>
                    <a:pt x="95" y="36"/>
                    <a:pt x="60" y="48"/>
                    <a:pt x="48" y="72"/>
                  </a:cubicBezTo>
                  <a:cubicBezTo>
                    <a:pt x="0" y="155"/>
                    <a:pt x="48" y="239"/>
                    <a:pt x="119" y="286"/>
                  </a:cubicBezTo>
                  <a:lnTo>
                    <a:pt x="191" y="310"/>
                  </a:lnTo>
                  <a:lnTo>
                    <a:pt x="6977" y="3644"/>
                  </a:lnTo>
                  <a:cubicBezTo>
                    <a:pt x="6965" y="3620"/>
                    <a:pt x="6965" y="3608"/>
                    <a:pt x="6965" y="3572"/>
                  </a:cubicBezTo>
                  <a:cubicBezTo>
                    <a:pt x="6965" y="3489"/>
                    <a:pt x="7001" y="3394"/>
                    <a:pt x="7060" y="3346"/>
                  </a:cubicBezTo>
                  <a:lnTo>
                    <a:pt x="250" y="12"/>
                  </a:lnTo>
                  <a:cubicBezTo>
                    <a:pt x="238" y="12"/>
                    <a:pt x="238" y="12"/>
                    <a:pt x="226"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7"/>
            <p:cNvSpPr/>
            <p:nvPr/>
          </p:nvSpPr>
          <p:spPr>
            <a:xfrm>
              <a:off x="4164500" y="3260350"/>
              <a:ext cx="127725" cy="87525"/>
            </a:xfrm>
            <a:custGeom>
              <a:avLst/>
              <a:gdLst/>
              <a:ahLst/>
              <a:cxnLst/>
              <a:rect l="l" t="t" r="r" b="b"/>
              <a:pathLst>
                <a:path w="5109" h="3501" extrusionOk="0">
                  <a:moveTo>
                    <a:pt x="4882" y="1"/>
                  </a:moveTo>
                  <a:lnTo>
                    <a:pt x="131" y="3168"/>
                  </a:lnTo>
                  <a:lnTo>
                    <a:pt x="0" y="3263"/>
                  </a:lnTo>
                  <a:cubicBezTo>
                    <a:pt x="96" y="3322"/>
                    <a:pt x="155" y="3394"/>
                    <a:pt x="191" y="3501"/>
                  </a:cubicBezTo>
                  <a:lnTo>
                    <a:pt x="5108" y="203"/>
                  </a:lnTo>
                  <a:cubicBezTo>
                    <a:pt x="5061" y="167"/>
                    <a:pt x="5037" y="120"/>
                    <a:pt x="5013" y="60"/>
                  </a:cubicBezTo>
                  <a:lnTo>
                    <a:pt x="4882"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7"/>
            <p:cNvSpPr/>
            <p:nvPr/>
          </p:nvSpPr>
          <p:spPr>
            <a:xfrm>
              <a:off x="4228800" y="3220775"/>
              <a:ext cx="61325" cy="41400"/>
            </a:xfrm>
            <a:custGeom>
              <a:avLst/>
              <a:gdLst/>
              <a:ahLst/>
              <a:cxnLst/>
              <a:rect l="l" t="t" r="r" b="b"/>
              <a:pathLst>
                <a:path w="2453" h="1656" extrusionOk="0">
                  <a:moveTo>
                    <a:pt x="203" y="0"/>
                  </a:moveTo>
                  <a:cubicBezTo>
                    <a:pt x="167" y="0"/>
                    <a:pt x="143" y="0"/>
                    <a:pt x="107" y="24"/>
                  </a:cubicBezTo>
                  <a:cubicBezTo>
                    <a:pt x="83" y="36"/>
                    <a:pt x="72" y="48"/>
                    <a:pt x="48" y="83"/>
                  </a:cubicBezTo>
                  <a:cubicBezTo>
                    <a:pt x="0" y="155"/>
                    <a:pt x="36" y="238"/>
                    <a:pt x="107" y="286"/>
                  </a:cubicBezTo>
                  <a:lnTo>
                    <a:pt x="119" y="298"/>
                  </a:lnTo>
                  <a:lnTo>
                    <a:pt x="393" y="452"/>
                  </a:lnTo>
                  <a:lnTo>
                    <a:pt x="2310" y="1584"/>
                  </a:lnTo>
                  <a:lnTo>
                    <a:pt x="2453" y="1655"/>
                  </a:lnTo>
                  <a:cubicBezTo>
                    <a:pt x="2429" y="1607"/>
                    <a:pt x="2417" y="1572"/>
                    <a:pt x="2417" y="1512"/>
                  </a:cubicBezTo>
                  <a:cubicBezTo>
                    <a:pt x="2417" y="1429"/>
                    <a:pt x="2417" y="1357"/>
                    <a:pt x="2453" y="1298"/>
                  </a:cubicBezTo>
                  <a:lnTo>
                    <a:pt x="619" y="238"/>
                  </a:lnTo>
                  <a:cubicBezTo>
                    <a:pt x="584" y="333"/>
                    <a:pt x="500" y="393"/>
                    <a:pt x="405" y="393"/>
                  </a:cubicBezTo>
                  <a:cubicBezTo>
                    <a:pt x="398" y="394"/>
                    <a:pt x="392" y="394"/>
                    <a:pt x="385" y="394"/>
                  </a:cubicBezTo>
                  <a:cubicBezTo>
                    <a:pt x="262" y="394"/>
                    <a:pt x="155" y="290"/>
                    <a:pt x="155" y="155"/>
                  </a:cubicBezTo>
                  <a:cubicBezTo>
                    <a:pt x="155" y="95"/>
                    <a:pt x="167" y="48"/>
                    <a:pt x="203"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7"/>
            <p:cNvSpPr/>
            <p:nvPr/>
          </p:nvSpPr>
          <p:spPr>
            <a:xfrm>
              <a:off x="4302900" y="3265125"/>
              <a:ext cx="222375" cy="130500"/>
            </a:xfrm>
            <a:custGeom>
              <a:avLst/>
              <a:gdLst/>
              <a:ahLst/>
              <a:cxnLst/>
              <a:rect l="l" t="t" r="r" b="b"/>
              <a:pathLst>
                <a:path w="8895" h="5220" extrusionOk="0">
                  <a:moveTo>
                    <a:pt x="322" y="0"/>
                  </a:moveTo>
                  <a:cubicBezTo>
                    <a:pt x="239" y="95"/>
                    <a:pt x="144" y="167"/>
                    <a:pt x="1" y="179"/>
                  </a:cubicBezTo>
                  <a:lnTo>
                    <a:pt x="8776" y="5191"/>
                  </a:lnTo>
                  <a:cubicBezTo>
                    <a:pt x="8793" y="5209"/>
                    <a:pt x="8823" y="5220"/>
                    <a:pt x="8857" y="5220"/>
                  </a:cubicBezTo>
                  <a:cubicBezTo>
                    <a:pt x="8869" y="5220"/>
                    <a:pt x="8882" y="5218"/>
                    <a:pt x="8895" y="5215"/>
                  </a:cubicBezTo>
                  <a:cubicBezTo>
                    <a:pt x="8871" y="5155"/>
                    <a:pt x="8859" y="5096"/>
                    <a:pt x="8847" y="5013"/>
                  </a:cubicBezTo>
                  <a:lnTo>
                    <a:pt x="8847" y="4882"/>
                  </a:lnTo>
                  <a:lnTo>
                    <a:pt x="32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7"/>
            <p:cNvSpPr/>
            <p:nvPr/>
          </p:nvSpPr>
          <p:spPr>
            <a:xfrm>
              <a:off x="4545500" y="3403525"/>
              <a:ext cx="25325" cy="32475"/>
            </a:xfrm>
            <a:custGeom>
              <a:avLst/>
              <a:gdLst/>
              <a:ahLst/>
              <a:cxnLst/>
              <a:rect l="l" t="t" r="r" b="b"/>
              <a:pathLst>
                <a:path w="1013" h="1299" extrusionOk="0">
                  <a:moveTo>
                    <a:pt x="286" y="0"/>
                  </a:moveTo>
                  <a:cubicBezTo>
                    <a:pt x="215" y="60"/>
                    <a:pt x="108" y="108"/>
                    <a:pt x="0" y="131"/>
                  </a:cubicBezTo>
                  <a:lnTo>
                    <a:pt x="655" y="1298"/>
                  </a:lnTo>
                  <a:lnTo>
                    <a:pt x="1012" y="1298"/>
                  </a:lnTo>
                  <a:lnTo>
                    <a:pt x="28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7"/>
            <p:cNvSpPr/>
            <p:nvPr/>
          </p:nvSpPr>
          <p:spPr>
            <a:xfrm>
              <a:off x="4592225" y="3007050"/>
              <a:ext cx="130100" cy="268800"/>
            </a:xfrm>
            <a:custGeom>
              <a:avLst/>
              <a:gdLst/>
              <a:ahLst/>
              <a:cxnLst/>
              <a:rect l="l" t="t" r="r" b="b"/>
              <a:pathLst>
                <a:path w="5204" h="10752" extrusionOk="0">
                  <a:moveTo>
                    <a:pt x="4918" y="0"/>
                  </a:moveTo>
                  <a:lnTo>
                    <a:pt x="1" y="10621"/>
                  </a:lnTo>
                  <a:cubicBezTo>
                    <a:pt x="84" y="10621"/>
                    <a:pt x="179" y="10680"/>
                    <a:pt x="215" y="10752"/>
                  </a:cubicBezTo>
                  <a:cubicBezTo>
                    <a:pt x="239" y="10740"/>
                    <a:pt x="251" y="10740"/>
                    <a:pt x="263" y="10740"/>
                  </a:cubicBezTo>
                  <a:lnTo>
                    <a:pt x="5204" y="119"/>
                  </a:lnTo>
                  <a:cubicBezTo>
                    <a:pt x="5097" y="96"/>
                    <a:pt x="5001" y="60"/>
                    <a:pt x="4918"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7"/>
            <p:cNvSpPr/>
            <p:nvPr/>
          </p:nvSpPr>
          <p:spPr>
            <a:xfrm>
              <a:off x="4545500" y="3284450"/>
              <a:ext cx="48550" cy="91125"/>
            </a:xfrm>
            <a:custGeom>
              <a:avLst/>
              <a:gdLst/>
              <a:ahLst/>
              <a:cxnLst/>
              <a:rect l="l" t="t" r="r" b="b"/>
              <a:pathLst>
                <a:path w="1942" h="3645" extrusionOk="0">
                  <a:moveTo>
                    <a:pt x="1620" y="1"/>
                  </a:moveTo>
                  <a:lnTo>
                    <a:pt x="0" y="3513"/>
                  </a:lnTo>
                  <a:cubicBezTo>
                    <a:pt x="108" y="3549"/>
                    <a:pt x="191" y="3585"/>
                    <a:pt x="286" y="3644"/>
                  </a:cubicBezTo>
                  <a:lnTo>
                    <a:pt x="1941" y="72"/>
                  </a:lnTo>
                  <a:cubicBezTo>
                    <a:pt x="1905" y="72"/>
                    <a:pt x="1882" y="96"/>
                    <a:pt x="1846" y="96"/>
                  </a:cubicBezTo>
                  <a:cubicBezTo>
                    <a:pt x="1837" y="97"/>
                    <a:pt x="1829" y="98"/>
                    <a:pt x="1820" y="98"/>
                  </a:cubicBezTo>
                  <a:cubicBezTo>
                    <a:pt x="1748" y="98"/>
                    <a:pt x="1684" y="54"/>
                    <a:pt x="1620"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7"/>
            <p:cNvSpPr/>
            <p:nvPr/>
          </p:nvSpPr>
          <p:spPr>
            <a:xfrm>
              <a:off x="4597575" y="3275225"/>
              <a:ext cx="212850" cy="99450"/>
            </a:xfrm>
            <a:custGeom>
              <a:avLst/>
              <a:gdLst/>
              <a:ahLst/>
              <a:cxnLst/>
              <a:rect l="l" t="t" r="r" b="b"/>
              <a:pathLst>
                <a:path w="8514" h="3978" extrusionOk="0">
                  <a:moveTo>
                    <a:pt x="49" y="1"/>
                  </a:moveTo>
                  <a:cubicBezTo>
                    <a:pt x="37" y="1"/>
                    <a:pt x="25" y="13"/>
                    <a:pt x="1" y="13"/>
                  </a:cubicBezTo>
                  <a:cubicBezTo>
                    <a:pt x="25" y="49"/>
                    <a:pt x="37" y="84"/>
                    <a:pt x="37" y="132"/>
                  </a:cubicBezTo>
                  <a:cubicBezTo>
                    <a:pt x="37" y="191"/>
                    <a:pt x="25" y="239"/>
                    <a:pt x="1" y="275"/>
                  </a:cubicBezTo>
                  <a:lnTo>
                    <a:pt x="25" y="275"/>
                  </a:lnTo>
                  <a:lnTo>
                    <a:pt x="8383" y="3978"/>
                  </a:lnTo>
                  <a:cubicBezTo>
                    <a:pt x="8419" y="3870"/>
                    <a:pt x="8454" y="3775"/>
                    <a:pt x="8514" y="3692"/>
                  </a:cubicBezTo>
                  <a:lnTo>
                    <a:pt x="144" y="13"/>
                  </a:lnTo>
                  <a:cubicBezTo>
                    <a:pt x="108" y="1"/>
                    <a:pt x="84" y="1"/>
                    <a:pt x="49"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7"/>
            <p:cNvSpPr/>
            <p:nvPr/>
          </p:nvSpPr>
          <p:spPr>
            <a:xfrm>
              <a:off x="4838700" y="3381500"/>
              <a:ext cx="124725" cy="54200"/>
            </a:xfrm>
            <a:custGeom>
              <a:avLst/>
              <a:gdLst/>
              <a:ahLst/>
              <a:cxnLst/>
              <a:rect l="l" t="t" r="r" b="b"/>
              <a:pathLst>
                <a:path w="4989" h="2168" extrusionOk="0">
                  <a:moveTo>
                    <a:pt x="119" y="0"/>
                  </a:moveTo>
                  <a:cubicBezTo>
                    <a:pt x="107" y="108"/>
                    <a:pt x="60" y="191"/>
                    <a:pt x="0" y="286"/>
                  </a:cubicBezTo>
                  <a:lnTo>
                    <a:pt x="4227" y="2167"/>
                  </a:lnTo>
                  <a:lnTo>
                    <a:pt x="4989" y="2167"/>
                  </a:lnTo>
                  <a:lnTo>
                    <a:pt x="11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7"/>
            <p:cNvSpPr/>
            <p:nvPr/>
          </p:nvSpPr>
          <p:spPr>
            <a:xfrm>
              <a:off x="4723500" y="3007350"/>
              <a:ext cx="99725" cy="355725"/>
            </a:xfrm>
            <a:custGeom>
              <a:avLst/>
              <a:gdLst/>
              <a:ahLst/>
              <a:cxnLst/>
              <a:rect l="l" t="t" r="r" b="b"/>
              <a:pathLst>
                <a:path w="3989" h="14229" extrusionOk="0">
                  <a:moveTo>
                    <a:pt x="274" y="0"/>
                  </a:moveTo>
                  <a:cubicBezTo>
                    <a:pt x="227" y="72"/>
                    <a:pt x="119" y="107"/>
                    <a:pt x="0" y="107"/>
                  </a:cubicBezTo>
                  <a:lnTo>
                    <a:pt x="3691" y="14228"/>
                  </a:lnTo>
                  <a:cubicBezTo>
                    <a:pt x="3775" y="14181"/>
                    <a:pt x="3882" y="14157"/>
                    <a:pt x="3989" y="14133"/>
                  </a:cubicBezTo>
                  <a:lnTo>
                    <a:pt x="274"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7"/>
            <p:cNvSpPr/>
            <p:nvPr/>
          </p:nvSpPr>
          <p:spPr>
            <a:xfrm>
              <a:off x="4825300" y="3394600"/>
              <a:ext cx="18475" cy="41100"/>
            </a:xfrm>
            <a:custGeom>
              <a:avLst/>
              <a:gdLst/>
              <a:ahLst/>
              <a:cxnLst/>
              <a:rect l="l" t="t" r="r" b="b"/>
              <a:pathLst>
                <a:path w="739" h="1644" extrusionOk="0">
                  <a:moveTo>
                    <a:pt x="274" y="0"/>
                  </a:moveTo>
                  <a:cubicBezTo>
                    <a:pt x="203" y="48"/>
                    <a:pt x="107" y="72"/>
                    <a:pt x="0" y="72"/>
                  </a:cubicBezTo>
                  <a:lnTo>
                    <a:pt x="417" y="1643"/>
                  </a:lnTo>
                  <a:lnTo>
                    <a:pt x="738" y="1643"/>
                  </a:lnTo>
                  <a:lnTo>
                    <a:pt x="274"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7"/>
            <p:cNvSpPr/>
            <p:nvPr/>
          </p:nvSpPr>
          <p:spPr>
            <a:xfrm>
              <a:off x="5078300" y="3281775"/>
              <a:ext cx="26825" cy="153325"/>
            </a:xfrm>
            <a:custGeom>
              <a:avLst/>
              <a:gdLst/>
              <a:ahLst/>
              <a:cxnLst/>
              <a:rect l="l" t="t" r="r" b="b"/>
              <a:pathLst>
                <a:path w="1073" h="6133" extrusionOk="0">
                  <a:moveTo>
                    <a:pt x="929" y="1"/>
                  </a:moveTo>
                  <a:cubicBezTo>
                    <a:pt x="894" y="1"/>
                    <a:pt x="870" y="1"/>
                    <a:pt x="834" y="13"/>
                  </a:cubicBezTo>
                  <a:cubicBezTo>
                    <a:pt x="822" y="13"/>
                    <a:pt x="822" y="37"/>
                    <a:pt x="810" y="37"/>
                  </a:cubicBezTo>
                  <a:lnTo>
                    <a:pt x="786" y="48"/>
                  </a:lnTo>
                  <a:lnTo>
                    <a:pt x="786" y="60"/>
                  </a:lnTo>
                  <a:cubicBezTo>
                    <a:pt x="786" y="60"/>
                    <a:pt x="786" y="84"/>
                    <a:pt x="774" y="84"/>
                  </a:cubicBezTo>
                  <a:lnTo>
                    <a:pt x="774" y="96"/>
                  </a:lnTo>
                  <a:cubicBezTo>
                    <a:pt x="774" y="108"/>
                    <a:pt x="774" y="108"/>
                    <a:pt x="763" y="120"/>
                  </a:cubicBezTo>
                  <a:lnTo>
                    <a:pt x="1" y="6133"/>
                  </a:lnTo>
                  <a:lnTo>
                    <a:pt x="322" y="6133"/>
                  </a:lnTo>
                  <a:lnTo>
                    <a:pt x="1036" y="358"/>
                  </a:lnTo>
                  <a:lnTo>
                    <a:pt x="1048" y="275"/>
                  </a:lnTo>
                  <a:lnTo>
                    <a:pt x="1060" y="179"/>
                  </a:lnTo>
                  <a:cubicBezTo>
                    <a:pt x="1072" y="96"/>
                    <a:pt x="1013" y="13"/>
                    <a:pt x="929"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7"/>
            <p:cNvSpPr/>
            <p:nvPr/>
          </p:nvSpPr>
          <p:spPr>
            <a:xfrm>
              <a:off x="5165975" y="3082950"/>
              <a:ext cx="51650" cy="352750"/>
            </a:xfrm>
            <a:custGeom>
              <a:avLst/>
              <a:gdLst/>
              <a:ahLst/>
              <a:cxnLst/>
              <a:rect l="l" t="t" r="r" b="b"/>
              <a:pathLst>
                <a:path w="2066" h="14110" extrusionOk="0">
                  <a:moveTo>
                    <a:pt x="6" y="0"/>
                  </a:moveTo>
                  <a:cubicBezTo>
                    <a:pt x="0" y="28"/>
                    <a:pt x="5" y="56"/>
                    <a:pt x="16" y="81"/>
                  </a:cubicBezTo>
                  <a:lnTo>
                    <a:pt x="16" y="81"/>
                  </a:lnTo>
                  <a:lnTo>
                    <a:pt x="6" y="0"/>
                  </a:lnTo>
                  <a:close/>
                  <a:moveTo>
                    <a:pt x="16" y="81"/>
                  </a:moveTo>
                  <a:lnTo>
                    <a:pt x="792" y="6430"/>
                  </a:lnTo>
                  <a:lnTo>
                    <a:pt x="839" y="6739"/>
                  </a:lnTo>
                  <a:lnTo>
                    <a:pt x="1125" y="9025"/>
                  </a:lnTo>
                  <a:lnTo>
                    <a:pt x="1173" y="9359"/>
                  </a:lnTo>
                  <a:lnTo>
                    <a:pt x="1756" y="14109"/>
                  </a:lnTo>
                  <a:lnTo>
                    <a:pt x="2066" y="14109"/>
                  </a:lnTo>
                  <a:lnTo>
                    <a:pt x="1482" y="9442"/>
                  </a:lnTo>
                  <a:lnTo>
                    <a:pt x="1435" y="9121"/>
                  </a:lnTo>
                  <a:lnTo>
                    <a:pt x="1125" y="6608"/>
                  </a:lnTo>
                  <a:lnTo>
                    <a:pt x="1077" y="6287"/>
                  </a:lnTo>
                  <a:lnTo>
                    <a:pt x="351" y="358"/>
                  </a:lnTo>
                  <a:lnTo>
                    <a:pt x="65" y="143"/>
                  </a:lnTo>
                  <a:cubicBezTo>
                    <a:pt x="46" y="131"/>
                    <a:pt x="28" y="108"/>
                    <a:pt x="16" y="8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7"/>
            <p:cNvSpPr/>
            <p:nvPr/>
          </p:nvSpPr>
          <p:spPr>
            <a:xfrm>
              <a:off x="5303025" y="3368700"/>
              <a:ext cx="54800" cy="67000"/>
            </a:xfrm>
            <a:custGeom>
              <a:avLst/>
              <a:gdLst/>
              <a:ahLst/>
              <a:cxnLst/>
              <a:rect l="l" t="t" r="r" b="b"/>
              <a:pathLst>
                <a:path w="2192" h="2680" extrusionOk="0">
                  <a:moveTo>
                    <a:pt x="1941" y="0"/>
                  </a:moveTo>
                  <a:lnTo>
                    <a:pt x="1" y="2679"/>
                  </a:lnTo>
                  <a:lnTo>
                    <a:pt x="382" y="2679"/>
                  </a:lnTo>
                  <a:lnTo>
                    <a:pt x="2192" y="179"/>
                  </a:lnTo>
                  <a:cubicBezTo>
                    <a:pt x="2084" y="143"/>
                    <a:pt x="2001" y="84"/>
                    <a:pt x="1941"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7"/>
            <p:cNvSpPr/>
            <p:nvPr/>
          </p:nvSpPr>
          <p:spPr>
            <a:xfrm>
              <a:off x="5430125" y="3087425"/>
              <a:ext cx="129500" cy="180700"/>
            </a:xfrm>
            <a:custGeom>
              <a:avLst/>
              <a:gdLst/>
              <a:ahLst/>
              <a:cxnLst/>
              <a:rect l="l" t="t" r="r" b="b"/>
              <a:pathLst>
                <a:path w="5180" h="7228" extrusionOk="0">
                  <a:moveTo>
                    <a:pt x="4918" y="0"/>
                  </a:moveTo>
                  <a:lnTo>
                    <a:pt x="4882" y="60"/>
                  </a:lnTo>
                  <a:lnTo>
                    <a:pt x="156" y="6644"/>
                  </a:lnTo>
                  <a:cubicBezTo>
                    <a:pt x="203" y="6691"/>
                    <a:pt x="239" y="6751"/>
                    <a:pt x="251" y="6834"/>
                  </a:cubicBezTo>
                  <a:cubicBezTo>
                    <a:pt x="251" y="6989"/>
                    <a:pt x="144" y="7120"/>
                    <a:pt x="1" y="7132"/>
                  </a:cubicBezTo>
                  <a:lnTo>
                    <a:pt x="132" y="7227"/>
                  </a:lnTo>
                  <a:lnTo>
                    <a:pt x="5180" y="179"/>
                  </a:lnTo>
                  <a:cubicBezTo>
                    <a:pt x="5061" y="143"/>
                    <a:pt x="4978" y="83"/>
                    <a:pt x="4918"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7"/>
            <p:cNvSpPr/>
            <p:nvPr/>
          </p:nvSpPr>
          <p:spPr>
            <a:xfrm>
              <a:off x="5365250" y="3269875"/>
              <a:ext cx="63425" cy="84550"/>
            </a:xfrm>
            <a:custGeom>
              <a:avLst/>
              <a:gdLst/>
              <a:ahLst/>
              <a:cxnLst/>
              <a:rect l="l" t="t" r="r" b="b"/>
              <a:pathLst>
                <a:path w="2537" h="3382" extrusionOk="0">
                  <a:moveTo>
                    <a:pt x="2274" y="1"/>
                  </a:moveTo>
                  <a:lnTo>
                    <a:pt x="0" y="3191"/>
                  </a:lnTo>
                  <a:cubicBezTo>
                    <a:pt x="107" y="3215"/>
                    <a:pt x="179" y="3299"/>
                    <a:pt x="238" y="3382"/>
                  </a:cubicBezTo>
                  <a:lnTo>
                    <a:pt x="2536" y="179"/>
                  </a:lnTo>
                  <a:lnTo>
                    <a:pt x="2274"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7"/>
            <p:cNvSpPr/>
            <p:nvPr/>
          </p:nvSpPr>
          <p:spPr>
            <a:xfrm>
              <a:off x="5372675" y="3356800"/>
              <a:ext cx="248275" cy="56575"/>
            </a:xfrm>
            <a:custGeom>
              <a:avLst/>
              <a:gdLst/>
              <a:ahLst/>
              <a:cxnLst/>
              <a:rect l="l" t="t" r="r" b="b"/>
              <a:pathLst>
                <a:path w="9931" h="2263" extrusionOk="0">
                  <a:moveTo>
                    <a:pt x="1" y="0"/>
                  </a:moveTo>
                  <a:cubicBezTo>
                    <a:pt x="13" y="36"/>
                    <a:pt x="37" y="95"/>
                    <a:pt x="37" y="155"/>
                  </a:cubicBezTo>
                  <a:cubicBezTo>
                    <a:pt x="37" y="203"/>
                    <a:pt x="37" y="262"/>
                    <a:pt x="13" y="310"/>
                  </a:cubicBezTo>
                  <a:lnTo>
                    <a:pt x="9931" y="2262"/>
                  </a:lnTo>
                  <a:lnTo>
                    <a:pt x="9335" y="1822"/>
                  </a:lnTo>
                  <a:lnTo>
                    <a:pt x="6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7"/>
            <p:cNvSpPr/>
            <p:nvPr/>
          </p:nvSpPr>
          <p:spPr>
            <a:xfrm>
              <a:off x="5718250" y="3230300"/>
              <a:ext cx="86350" cy="88125"/>
            </a:xfrm>
            <a:custGeom>
              <a:avLst/>
              <a:gdLst/>
              <a:ahLst/>
              <a:cxnLst/>
              <a:rect l="l" t="t" r="r" b="b"/>
              <a:pathLst>
                <a:path w="3454" h="3525" extrusionOk="0">
                  <a:moveTo>
                    <a:pt x="3370" y="0"/>
                  </a:moveTo>
                  <a:lnTo>
                    <a:pt x="1" y="3250"/>
                  </a:lnTo>
                  <a:lnTo>
                    <a:pt x="168" y="3524"/>
                  </a:lnTo>
                  <a:lnTo>
                    <a:pt x="3454" y="333"/>
                  </a:lnTo>
                  <a:cubicBezTo>
                    <a:pt x="3382" y="298"/>
                    <a:pt x="3335" y="214"/>
                    <a:pt x="3335" y="131"/>
                  </a:cubicBezTo>
                  <a:cubicBezTo>
                    <a:pt x="3335" y="83"/>
                    <a:pt x="3335" y="36"/>
                    <a:pt x="337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7"/>
            <p:cNvSpPr/>
            <p:nvPr/>
          </p:nvSpPr>
          <p:spPr>
            <a:xfrm>
              <a:off x="5808450" y="3104675"/>
              <a:ext cx="128625" cy="124150"/>
            </a:xfrm>
            <a:custGeom>
              <a:avLst/>
              <a:gdLst/>
              <a:ahLst/>
              <a:cxnLst/>
              <a:rect l="l" t="t" r="r" b="b"/>
              <a:pathLst>
                <a:path w="5145" h="4966" extrusionOk="0">
                  <a:moveTo>
                    <a:pt x="4930" y="1"/>
                  </a:moveTo>
                  <a:lnTo>
                    <a:pt x="1" y="4787"/>
                  </a:lnTo>
                  <a:lnTo>
                    <a:pt x="120" y="4870"/>
                  </a:lnTo>
                  <a:cubicBezTo>
                    <a:pt x="167" y="4882"/>
                    <a:pt x="191" y="4906"/>
                    <a:pt x="227" y="4930"/>
                  </a:cubicBezTo>
                  <a:lnTo>
                    <a:pt x="263" y="4966"/>
                  </a:lnTo>
                  <a:lnTo>
                    <a:pt x="5144" y="227"/>
                  </a:lnTo>
                  <a:cubicBezTo>
                    <a:pt x="5061" y="167"/>
                    <a:pt x="4989" y="96"/>
                    <a:pt x="4930"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7"/>
            <p:cNvSpPr/>
            <p:nvPr/>
          </p:nvSpPr>
          <p:spPr>
            <a:xfrm>
              <a:off x="5622425" y="3317200"/>
              <a:ext cx="94375" cy="92000"/>
            </a:xfrm>
            <a:custGeom>
              <a:avLst/>
              <a:gdLst/>
              <a:ahLst/>
              <a:cxnLst/>
              <a:rect l="l" t="t" r="r" b="b"/>
              <a:pathLst>
                <a:path w="3775" h="3680" extrusionOk="0">
                  <a:moveTo>
                    <a:pt x="3596" y="1"/>
                  </a:moveTo>
                  <a:lnTo>
                    <a:pt x="0" y="3501"/>
                  </a:lnTo>
                  <a:lnTo>
                    <a:pt x="250" y="3680"/>
                  </a:lnTo>
                  <a:lnTo>
                    <a:pt x="3774" y="275"/>
                  </a:lnTo>
                  <a:lnTo>
                    <a:pt x="3596"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7"/>
            <p:cNvSpPr/>
            <p:nvPr/>
          </p:nvSpPr>
          <p:spPr>
            <a:xfrm>
              <a:off x="5166700" y="3082050"/>
              <a:ext cx="498600" cy="354250"/>
            </a:xfrm>
            <a:custGeom>
              <a:avLst/>
              <a:gdLst/>
              <a:ahLst/>
              <a:cxnLst/>
              <a:rect l="l" t="t" r="r" b="b"/>
              <a:pathLst>
                <a:path w="19944" h="14170" extrusionOk="0">
                  <a:moveTo>
                    <a:pt x="298" y="1"/>
                  </a:moveTo>
                  <a:cubicBezTo>
                    <a:pt x="239" y="48"/>
                    <a:pt x="155" y="60"/>
                    <a:pt x="72" y="60"/>
                  </a:cubicBezTo>
                  <a:cubicBezTo>
                    <a:pt x="36" y="48"/>
                    <a:pt x="25" y="48"/>
                    <a:pt x="1" y="48"/>
                  </a:cubicBezTo>
                  <a:cubicBezTo>
                    <a:pt x="1" y="108"/>
                    <a:pt x="13" y="156"/>
                    <a:pt x="60" y="191"/>
                  </a:cubicBezTo>
                  <a:lnTo>
                    <a:pt x="334" y="406"/>
                  </a:lnTo>
                  <a:lnTo>
                    <a:pt x="5716" y="4275"/>
                  </a:lnTo>
                  <a:lnTo>
                    <a:pt x="5990" y="4477"/>
                  </a:lnTo>
                  <a:lnTo>
                    <a:pt x="10216" y="7537"/>
                  </a:lnTo>
                  <a:lnTo>
                    <a:pt x="10478" y="7716"/>
                  </a:lnTo>
                  <a:lnTo>
                    <a:pt x="17574" y="12836"/>
                  </a:lnTo>
                  <a:lnTo>
                    <a:pt x="18170" y="13264"/>
                  </a:lnTo>
                  <a:lnTo>
                    <a:pt x="19420" y="14169"/>
                  </a:lnTo>
                  <a:lnTo>
                    <a:pt x="19944" y="14169"/>
                  </a:lnTo>
                  <a:lnTo>
                    <a:pt x="18479" y="13110"/>
                  </a:lnTo>
                  <a:lnTo>
                    <a:pt x="18229" y="12931"/>
                  </a:lnTo>
                  <a:lnTo>
                    <a:pt x="10657" y="7466"/>
                  </a:lnTo>
                  <a:lnTo>
                    <a:pt x="10514" y="7383"/>
                  </a:lnTo>
                  <a:lnTo>
                    <a:pt x="10502" y="7383"/>
                  </a:lnTo>
                  <a:cubicBezTo>
                    <a:pt x="10495" y="7383"/>
                    <a:pt x="10487" y="7384"/>
                    <a:pt x="10480" y="7384"/>
                  </a:cubicBezTo>
                  <a:cubicBezTo>
                    <a:pt x="10347" y="7384"/>
                    <a:pt x="10238" y="7281"/>
                    <a:pt x="10204" y="7156"/>
                  </a:cubicBezTo>
                  <a:lnTo>
                    <a:pt x="7240" y="5013"/>
                  </a:lnTo>
                  <a:cubicBezTo>
                    <a:pt x="7216" y="5025"/>
                    <a:pt x="7180" y="5025"/>
                    <a:pt x="7156" y="5025"/>
                  </a:cubicBezTo>
                  <a:cubicBezTo>
                    <a:pt x="7143" y="5027"/>
                    <a:pt x="7130" y="5028"/>
                    <a:pt x="7117" y="5028"/>
                  </a:cubicBezTo>
                  <a:cubicBezTo>
                    <a:pt x="6978" y="5028"/>
                    <a:pt x="6859" y="4916"/>
                    <a:pt x="6859" y="4763"/>
                  </a:cubicBezTo>
                  <a:lnTo>
                    <a:pt x="6859" y="4728"/>
                  </a:lnTo>
                  <a:lnTo>
                    <a:pt x="6323" y="4347"/>
                  </a:lnTo>
                  <a:lnTo>
                    <a:pt x="6037" y="4132"/>
                  </a:lnTo>
                  <a:lnTo>
                    <a:pt x="298"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7"/>
            <p:cNvSpPr/>
            <p:nvPr/>
          </p:nvSpPr>
          <p:spPr>
            <a:xfrm>
              <a:off x="5558725" y="3064225"/>
              <a:ext cx="8950" cy="4750"/>
            </a:xfrm>
            <a:custGeom>
              <a:avLst/>
              <a:gdLst/>
              <a:ahLst/>
              <a:cxnLst/>
              <a:rect l="l" t="t" r="r" b="b"/>
              <a:pathLst>
                <a:path w="358" h="190" extrusionOk="0">
                  <a:moveTo>
                    <a:pt x="146" y="0"/>
                  </a:moveTo>
                  <a:cubicBezTo>
                    <a:pt x="122" y="0"/>
                    <a:pt x="97" y="4"/>
                    <a:pt x="72" y="11"/>
                  </a:cubicBezTo>
                  <a:cubicBezTo>
                    <a:pt x="12" y="47"/>
                    <a:pt x="0" y="107"/>
                    <a:pt x="0" y="166"/>
                  </a:cubicBezTo>
                  <a:cubicBezTo>
                    <a:pt x="48" y="154"/>
                    <a:pt x="95" y="130"/>
                    <a:pt x="131" y="130"/>
                  </a:cubicBezTo>
                  <a:cubicBezTo>
                    <a:pt x="226" y="154"/>
                    <a:pt x="298" y="166"/>
                    <a:pt x="357" y="190"/>
                  </a:cubicBezTo>
                  <a:lnTo>
                    <a:pt x="286" y="71"/>
                  </a:lnTo>
                  <a:cubicBezTo>
                    <a:pt x="253" y="21"/>
                    <a:pt x="202" y="0"/>
                    <a:pt x="146"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7"/>
            <p:cNvSpPr/>
            <p:nvPr/>
          </p:nvSpPr>
          <p:spPr>
            <a:xfrm>
              <a:off x="5571525" y="3089200"/>
              <a:ext cx="223250" cy="346500"/>
            </a:xfrm>
            <a:custGeom>
              <a:avLst/>
              <a:gdLst/>
              <a:ahLst/>
              <a:cxnLst/>
              <a:rect l="l" t="t" r="r" b="b"/>
              <a:pathLst>
                <a:path w="8930" h="13860" extrusionOk="0">
                  <a:moveTo>
                    <a:pt x="0" y="0"/>
                  </a:moveTo>
                  <a:lnTo>
                    <a:pt x="5632" y="9121"/>
                  </a:lnTo>
                  <a:lnTo>
                    <a:pt x="5799" y="9395"/>
                  </a:lnTo>
                  <a:lnTo>
                    <a:pt x="8573" y="13859"/>
                  </a:lnTo>
                  <a:lnTo>
                    <a:pt x="8930" y="13859"/>
                  </a:lnTo>
                  <a:lnTo>
                    <a:pt x="6025" y="9168"/>
                  </a:lnTo>
                  <a:lnTo>
                    <a:pt x="5858" y="8894"/>
                  </a:lnTo>
                  <a:lnTo>
                    <a:pt x="560" y="346"/>
                  </a:ln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7"/>
            <p:cNvSpPr/>
            <p:nvPr/>
          </p:nvSpPr>
          <p:spPr>
            <a:xfrm>
              <a:off x="6055500" y="3242800"/>
              <a:ext cx="4200" cy="14900"/>
            </a:xfrm>
            <a:custGeom>
              <a:avLst/>
              <a:gdLst/>
              <a:ahLst/>
              <a:cxnLst/>
              <a:rect l="l" t="t" r="r" b="b"/>
              <a:pathLst>
                <a:path w="168" h="596" extrusionOk="0">
                  <a:moveTo>
                    <a:pt x="108" y="0"/>
                  </a:moveTo>
                  <a:lnTo>
                    <a:pt x="1" y="393"/>
                  </a:lnTo>
                  <a:lnTo>
                    <a:pt x="167" y="595"/>
                  </a:lnTo>
                  <a:lnTo>
                    <a:pt x="167" y="72"/>
                  </a:lnTo>
                  <a:lnTo>
                    <a:pt x="10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7"/>
            <p:cNvSpPr/>
            <p:nvPr/>
          </p:nvSpPr>
          <p:spPr>
            <a:xfrm>
              <a:off x="5953400" y="3107050"/>
              <a:ext cx="98850" cy="137250"/>
            </a:xfrm>
            <a:custGeom>
              <a:avLst/>
              <a:gdLst/>
              <a:ahLst/>
              <a:cxnLst/>
              <a:rect l="l" t="t" r="r" b="b"/>
              <a:pathLst>
                <a:path w="3954" h="5490" extrusionOk="0">
                  <a:moveTo>
                    <a:pt x="227" y="1"/>
                  </a:moveTo>
                  <a:cubicBezTo>
                    <a:pt x="168" y="72"/>
                    <a:pt x="96" y="132"/>
                    <a:pt x="1" y="179"/>
                  </a:cubicBezTo>
                  <a:lnTo>
                    <a:pt x="3847" y="5490"/>
                  </a:lnTo>
                  <a:lnTo>
                    <a:pt x="3954" y="5109"/>
                  </a:lnTo>
                  <a:lnTo>
                    <a:pt x="287" y="25"/>
                  </a:lnTo>
                  <a:lnTo>
                    <a:pt x="227"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7"/>
            <p:cNvSpPr/>
            <p:nvPr/>
          </p:nvSpPr>
          <p:spPr>
            <a:xfrm>
              <a:off x="5571825" y="3083850"/>
              <a:ext cx="239625" cy="146475"/>
            </a:xfrm>
            <a:custGeom>
              <a:avLst/>
              <a:gdLst/>
              <a:ahLst/>
              <a:cxnLst/>
              <a:rect l="l" t="t" r="r" b="b"/>
              <a:pathLst>
                <a:path w="9585" h="5859" extrusionOk="0">
                  <a:moveTo>
                    <a:pt x="131" y="0"/>
                  </a:moveTo>
                  <a:cubicBezTo>
                    <a:pt x="95" y="84"/>
                    <a:pt x="60" y="155"/>
                    <a:pt x="0" y="214"/>
                  </a:cubicBezTo>
                  <a:lnTo>
                    <a:pt x="560" y="560"/>
                  </a:lnTo>
                  <a:lnTo>
                    <a:pt x="9227" y="5858"/>
                  </a:lnTo>
                  <a:cubicBezTo>
                    <a:pt x="9275" y="5763"/>
                    <a:pt x="9358" y="5691"/>
                    <a:pt x="9466" y="5691"/>
                  </a:cubicBezTo>
                  <a:cubicBezTo>
                    <a:pt x="9513" y="5691"/>
                    <a:pt x="9537" y="5691"/>
                    <a:pt x="9585" y="5703"/>
                  </a:cubicBezTo>
                  <a:lnTo>
                    <a:pt x="9466" y="5632"/>
                  </a:lnTo>
                  <a:lnTo>
                    <a:pt x="25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7"/>
            <p:cNvSpPr/>
            <p:nvPr/>
          </p:nvSpPr>
          <p:spPr>
            <a:xfrm>
              <a:off x="5814100" y="3227900"/>
              <a:ext cx="202450" cy="130700"/>
            </a:xfrm>
            <a:custGeom>
              <a:avLst/>
              <a:gdLst/>
              <a:ahLst/>
              <a:cxnLst/>
              <a:rect l="l" t="t" r="r" b="b"/>
              <a:pathLst>
                <a:path w="8098" h="5228" extrusionOk="0">
                  <a:moveTo>
                    <a:pt x="1" y="1"/>
                  </a:moveTo>
                  <a:lnTo>
                    <a:pt x="1" y="1"/>
                  </a:lnTo>
                  <a:cubicBezTo>
                    <a:pt x="37" y="48"/>
                    <a:pt x="84" y="120"/>
                    <a:pt x="84" y="191"/>
                  </a:cubicBezTo>
                  <a:cubicBezTo>
                    <a:pt x="84" y="263"/>
                    <a:pt x="72" y="322"/>
                    <a:pt x="25" y="382"/>
                  </a:cubicBezTo>
                  <a:lnTo>
                    <a:pt x="4263" y="2977"/>
                  </a:lnTo>
                  <a:cubicBezTo>
                    <a:pt x="4311" y="2918"/>
                    <a:pt x="4382" y="2870"/>
                    <a:pt x="4478" y="2870"/>
                  </a:cubicBezTo>
                  <a:cubicBezTo>
                    <a:pt x="4644" y="2870"/>
                    <a:pt x="4775" y="2977"/>
                    <a:pt x="4775" y="3144"/>
                  </a:cubicBezTo>
                  <a:cubicBezTo>
                    <a:pt x="4775" y="3180"/>
                    <a:pt x="4775" y="3227"/>
                    <a:pt x="4739" y="3275"/>
                  </a:cubicBezTo>
                  <a:lnTo>
                    <a:pt x="7942" y="5228"/>
                  </a:lnTo>
                  <a:cubicBezTo>
                    <a:pt x="7954" y="5120"/>
                    <a:pt x="8014" y="5025"/>
                    <a:pt x="8097" y="4954"/>
                  </a:cubicBezTo>
                  <a:lnTo>
                    <a:pt x="37" y="37"/>
                  </a:ln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7"/>
            <p:cNvSpPr/>
            <p:nvPr/>
          </p:nvSpPr>
          <p:spPr>
            <a:xfrm>
              <a:off x="5574500" y="3075800"/>
              <a:ext cx="354825" cy="22650"/>
            </a:xfrm>
            <a:custGeom>
              <a:avLst/>
              <a:gdLst/>
              <a:ahLst/>
              <a:cxnLst/>
              <a:rect l="l" t="t" r="r" b="b"/>
              <a:pathLst>
                <a:path w="14193" h="906" extrusionOk="0">
                  <a:moveTo>
                    <a:pt x="0" y="1"/>
                  </a:moveTo>
                  <a:lnTo>
                    <a:pt x="0" y="1"/>
                  </a:lnTo>
                  <a:cubicBezTo>
                    <a:pt x="12" y="36"/>
                    <a:pt x="24" y="84"/>
                    <a:pt x="24" y="132"/>
                  </a:cubicBezTo>
                  <a:cubicBezTo>
                    <a:pt x="36" y="203"/>
                    <a:pt x="24" y="263"/>
                    <a:pt x="12" y="322"/>
                  </a:cubicBezTo>
                  <a:lnTo>
                    <a:pt x="131" y="322"/>
                  </a:lnTo>
                  <a:lnTo>
                    <a:pt x="14181" y="906"/>
                  </a:lnTo>
                  <a:cubicBezTo>
                    <a:pt x="14181" y="870"/>
                    <a:pt x="14169" y="858"/>
                    <a:pt x="14169" y="834"/>
                  </a:cubicBezTo>
                  <a:cubicBezTo>
                    <a:pt x="14169" y="751"/>
                    <a:pt x="14169" y="667"/>
                    <a:pt x="14193" y="596"/>
                  </a:cubicBez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7"/>
            <p:cNvSpPr/>
            <p:nvPr/>
          </p:nvSpPr>
          <p:spPr>
            <a:xfrm>
              <a:off x="5569125" y="2643900"/>
              <a:ext cx="490575" cy="431025"/>
            </a:xfrm>
            <a:custGeom>
              <a:avLst/>
              <a:gdLst/>
              <a:ahLst/>
              <a:cxnLst/>
              <a:rect l="l" t="t" r="r" b="b"/>
              <a:pathLst>
                <a:path w="19623" h="17241" extrusionOk="0">
                  <a:moveTo>
                    <a:pt x="19622" y="1"/>
                  </a:moveTo>
                  <a:lnTo>
                    <a:pt x="1" y="17027"/>
                  </a:lnTo>
                  <a:cubicBezTo>
                    <a:pt x="96" y="17074"/>
                    <a:pt x="168" y="17158"/>
                    <a:pt x="215" y="17241"/>
                  </a:cubicBezTo>
                  <a:lnTo>
                    <a:pt x="19622" y="394"/>
                  </a:lnTo>
                  <a:lnTo>
                    <a:pt x="19622"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7"/>
            <p:cNvSpPr/>
            <p:nvPr/>
          </p:nvSpPr>
          <p:spPr>
            <a:xfrm>
              <a:off x="5954000" y="2949300"/>
              <a:ext cx="105100" cy="136050"/>
            </a:xfrm>
            <a:custGeom>
              <a:avLst/>
              <a:gdLst/>
              <a:ahLst/>
              <a:cxnLst/>
              <a:rect l="l" t="t" r="r" b="b"/>
              <a:pathLst>
                <a:path w="4204" h="5442" extrusionOk="0">
                  <a:moveTo>
                    <a:pt x="4204" y="1"/>
                  </a:moveTo>
                  <a:lnTo>
                    <a:pt x="1" y="5239"/>
                  </a:lnTo>
                  <a:cubicBezTo>
                    <a:pt x="96" y="5299"/>
                    <a:pt x="179" y="5370"/>
                    <a:pt x="239" y="5442"/>
                  </a:cubicBezTo>
                  <a:lnTo>
                    <a:pt x="4204" y="489"/>
                  </a:lnTo>
                  <a:lnTo>
                    <a:pt x="4204"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7"/>
            <p:cNvSpPr/>
            <p:nvPr/>
          </p:nvSpPr>
          <p:spPr>
            <a:xfrm>
              <a:off x="6022475" y="3206175"/>
              <a:ext cx="37225" cy="143500"/>
            </a:xfrm>
            <a:custGeom>
              <a:avLst/>
              <a:gdLst/>
              <a:ahLst/>
              <a:cxnLst/>
              <a:rect l="l" t="t" r="r" b="b"/>
              <a:pathLst>
                <a:path w="1489" h="5740" extrusionOk="0">
                  <a:moveTo>
                    <a:pt x="1488" y="1"/>
                  </a:moveTo>
                  <a:lnTo>
                    <a:pt x="1191" y="1132"/>
                  </a:lnTo>
                  <a:lnTo>
                    <a:pt x="1084" y="1525"/>
                  </a:lnTo>
                  <a:lnTo>
                    <a:pt x="0" y="5692"/>
                  </a:lnTo>
                  <a:cubicBezTo>
                    <a:pt x="12" y="5692"/>
                    <a:pt x="24" y="5692"/>
                    <a:pt x="60" y="5680"/>
                  </a:cubicBezTo>
                  <a:cubicBezTo>
                    <a:pt x="143" y="5680"/>
                    <a:pt x="238" y="5692"/>
                    <a:pt x="310" y="5739"/>
                  </a:cubicBezTo>
                  <a:lnTo>
                    <a:pt x="1322" y="1834"/>
                  </a:lnTo>
                  <a:lnTo>
                    <a:pt x="1429" y="1453"/>
                  </a:lnTo>
                  <a:lnTo>
                    <a:pt x="1488" y="1227"/>
                  </a:lnTo>
                  <a:lnTo>
                    <a:pt x="1488"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7"/>
            <p:cNvSpPr/>
            <p:nvPr/>
          </p:nvSpPr>
          <p:spPr>
            <a:xfrm>
              <a:off x="5959075" y="3100225"/>
              <a:ext cx="100625" cy="64900"/>
            </a:xfrm>
            <a:custGeom>
              <a:avLst/>
              <a:gdLst/>
              <a:ahLst/>
              <a:cxnLst/>
              <a:rect l="l" t="t" r="r" b="b"/>
              <a:pathLst>
                <a:path w="4025" h="2596" extrusionOk="0">
                  <a:moveTo>
                    <a:pt x="155" y="0"/>
                  </a:moveTo>
                  <a:cubicBezTo>
                    <a:pt x="119" y="107"/>
                    <a:pt x="72" y="202"/>
                    <a:pt x="0" y="274"/>
                  </a:cubicBezTo>
                  <a:lnTo>
                    <a:pt x="60" y="298"/>
                  </a:lnTo>
                  <a:lnTo>
                    <a:pt x="4024" y="2596"/>
                  </a:lnTo>
                  <a:lnTo>
                    <a:pt x="4024" y="2238"/>
                  </a:lnTo>
                  <a:lnTo>
                    <a:pt x="15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7"/>
            <p:cNvSpPr/>
            <p:nvPr/>
          </p:nvSpPr>
          <p:spPr>
            <a:xfrm>
              <a:off x="4523175" y="3371975"/>
              <a:ext cx="36625" cy="35750"/>
            </a:xfrm>
            <a:custGeom>
              <a:avLst/>
              <a:gdLst/>
              <a:ahLst/>
              <a:cxnLst/>
              <a:rect l="l" t="t" r="r" b="b"/>
              <a:pathLst>
                <a:path w="1465" h="1430" extrusionOk="0">
                  <a:moveTo>
                    <a:pt x="691" y="0"/>
                  </a:moveTo>
                  <a:cubicBezTo>
                    <a:pt x="334" y="12"/>
                    <a:pt x="60" y="286"/>
                    <a:pt x="24" y="620"/>
                  </a:cubicBezTo>
                  <a:cubicBezTo>
                    <a:pt x="24" y="667"/>
                    <a:pt x="0" y="715"/>
                    <a:pt x="24" y="762"/>
                  </a:cubicBezTo>
                  <a:cubicBezTo>
                    <a:pt x="24" y="834"/>
                    <a:pt x="36" y="893"/>
                    <a:pt x="60" y="953"/>
                  </a:cubicBezTo>
                  <a:cubicBezTo>
                    <a:pt x="164" y="1242"/>
                    <a:pt x="436" y="1430"/>
                    <a:pt x="746" y="1430"/>
                  </a:cubicBezTo>
                  <a:cubicBezTo>
                    <a:pt x="755" y="1430"/>
                    <a:pt x="765" y="1430"/>
                    <a:pt x="774" y="1429"/>
                  </a:cubicBezTo>
                  <a:cubicBezTo>
                    <a:pt x="822" y="1429"/>
                    <a:pt x="870" y="1417"/>
                    <a:pt x="917" y="1417"/>
                  </a:cubicBezTo>
                  <a:cubicBezTo>
                    <a:pt x="1012" y="1382"/>
                    <a:pt x="1108" y="1334"/>
                    <a:pt x="1191" y="1274"/>
                  </a:cubicBezTo>
                  <a:cubicBezTo>
                    <a:pt x="1358" y="1120"/>
                    <a:pt x="1465" y="905"/>
                    <a:pt x="1453" y="667"/>
                  </a:cubicBezTo>
                  <a:cubicBezTo>
                    <a:pt x="1429" y="441"/>
                    <a:pt x="1334" y="262"/>
                    <a:pt x="1167" y="143"/>
                  </a:cubicBezTo>
                  <a:cubicBezTo>
                    <a:pt x="1096" y="84"/>
                    <a:pt x="989" y="48"/>
                    <a:pt x="881" y="12"/>
                  </a:cubicBezTo>
                  <a:cubicBezTo>
                    <a:pt x="822" y="0"/>
                    <a:pt x="762" y="0"/>
                    <a:pt x="691"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7"/>
            <p:cNvSpPr/>
            <p:nvPr/>
          </p:nvSpPr>
          <p:spPr>
            <a:xfrm>
              <a:off x="4806850" y="3361225"/>
              <a:ext cx="35725" cy="35175"/>
            </a:xfrm>
            <a:custGeom>
              <a:avLst/>
              <a:gdLst/>
              <a:ahLst/>
              <a:cxnLst/>
              <a:rect l="l" t="t" r="r" b="b"/>
              <a:pathLst>
                <a:path w="1429" h="1407" extrusionOk="0">
                  <a:moveTo>
                    <a:pt x="724" y="0"/>
                  </a:moveTo>
                  <a:cubicBezTo>
                    <a:pt x="709" y="0"/>
                    <a:pt x="694" y="1"/>
                    <a:pt x="679" y="2"/>
                  </a:cubicBezTo>
                  <a:cubicBezTo>
                    <a:pt x="583" y="2"/>
                    <a:pt x="476" y="38"/>
                    <a:pt x="381" y="85"/>
                  </a:cubicBezTo>
                  <a:cubicBezTo>
                    <a:pt x="286" y="121"/>
                    <a:pt x="202" y="192"/>
                    <a:pt x="143" y="264"/>
                  </a:cubicBezTo>
                  <a:cubicBezTo>
                    <a:pt x="83" y="335"/>
                    <a:pt x="48" y="442"/>
                    <a:pt x="12" y="549"/>
                  </a:cubicBezTo>
                  <a:cubicBezTo>
                    <a:pt x="0" y="609"/>
                    <a:pt x="0" y="680"/>
                    <a:pt x="0" y="740"/>
                  </a:cubicBezTo>
                  <a:cubicBezTo>
                    <a:pt x="24" y="1133"/>
                    <a:pt x="345" y="1407"/>
                    <a:pt x="726" y="1407"/>
                  </a:cubicBezTo>
                  <a:lnTo>
                    <a:pt x="738" y="1407"/>
                  </a:lnTo>
                  <a:cubicBezTo>
                    <a:pt x="845" y="1407"/>
                    <a:pt x="941" y="1383"/>
                    <a:pt x="1024" y="1335"/>
                  </a:cubicBezTo>
                  <a:cubicBezTo>
                    <a:pt x="1131" y="1276"/>
                    <a:pt x="1214" y="1204"/>
                    <a:pt x="1298" y="1097"/>
                  </a:cubicBezTo>
                  <a:cubicBezTo>
                    <a:pt x="1357" y="1002"/>
                    <a:pt x="1393" y="919"/>
                    <a:pt x="1417" y="811"/>
                  </a:cubicBezTo>
                  <a:cubicBezTo>
                    <a:pt x="1429" y="776"/>
                    <a:pt x="1429" y="704"/>
                    <a:pt x="1429" y="669"/>
                  </a:cubicBezTo>
                  <a:cubicBezTo>
                    <a:pt x="1417" y="279"/>
                    <a:pt x="1098" y="0"/>
                    <a:pt x="724"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7"/>
            <p:cNvSpPr/>
            <p:nvPr/>
          </p:nvSpPr>
          <p:spPr>
            <a:xfrm>
              <a:off x="4231475" y="3218375"/>
              <a:ext cx="12225" cy="12250"/>
            </a:xfrm>
            <a:custGeom>
              <a:avLst/>
              <a:gdLst/>
              <a:ahLst/>
              <a:cxnLst/>
              <a:rect l="l" t="t" r="r" b="b"/>
              <a:pathLst>
                <a:path w="489" h="490" extrusionOk="0">
                  <a:moveTo>
                    <a:pt x="238" y="1"/>
                  </a:moveTo>
                  <a:cubicBezTo>
                    <a:pt x="155" y="1"/>
                    <a:pt x="96" y="37"/>
                    <a:pt x="48" y="108"/>
                  </a:cubicBezTo>
                  <a:cubicBezTo>
                    <a:pt x="12" y="156"/>
                    <a:pt x="0" y="203"/>
                    <a:pt x="0" y="263"/>
                  </a:cubicBezTo>
                  <a:cubicBezTo>
                    <a:pt x="23" y="387"/>
                    <a:pt x="142" y="490"/>
                    <a:pt x="256" y="490"/>
                  </a:cubicBezTo>
                  <a:cubicBezTo>
                    <a:pt x="262" y="490"/>
                    <a:pt x="268" y="490"/>
                    <a:pt x="274" y="489"/>
                  </a:cubicBezTo>
                  <a:cubicBezTo>
                    <a:pt x="381" y="489"/>
                    <a:pt x="453" y="429"/>
                    <a:pt x="477" y="334"/>
                  </a:cubicBezTo>
                  <a:cubicBezTo>
                    <a:pt x="488" y="310"/>
                    <a:pt x="488" y="263"/>
                    <a:pt x="488" y="239"/>
                  </a:cubicBezTo>
                  <a:cubicBezTo>
                    <a:pt x="488" y="96"/>
                    <a:pt x="381" y="1"/>
                    <a:pt x="238"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7"/>
            <p:cNvSpPr/>
            <p:nvPr/>
          </p:nvSpPr>
          <p:spPr>
            <a:xfrm>
              <a:off x="5155100" y="3058225"/>
              <a:ext cx="25325" cy="25050"/>
            </a:xfrm>
            <a:custGeom>
              <a:avLst/>
              <a:gdLst/>
              <a:ahLst/>
              <a:cxnLst/>
              <a:rect l="l" t="t" r="r" b="b"/>
              <a:pathLst>
                <a:path w="1013" h="1002" extrusionOk="0">
                  <a:moveTo>
                    <a:pt x="510" y="1"/>
                  </a:moveTo>
                  <a:cubicBezTo>
                    <a:pt x="503" y="1"/>
                    <a:pt x="496" y="1"/>
                    <a:pt x="489" y="1"/>
                  </a:cubicBezTo>
                  <a:cubicBezTo>
                    <a:pt x="203" y="13"/>
                    <a:pt x="0" y="239"/>
                    <a:pt x="12" y="525"/>
                  </a:cubicBezTo>
                  <a:cubicBezTo>
                    <a:pt x="24" y="763"/>
                    <a:pt x="203" y="954"/>
                    <a:pt x="441" y="989"/>
                  </a:cubicBezTo>
                  <a:cubicBezTo>
                    <a:pt x="489" y="1001"/>
                    <a:pt x="500" y="1001"/>
                    <a:pt x="536" y="1001"/>
                  </a:cubicBezTo>
                  <a:cubicBezTo>
                    <a:pt x="608" y="1001"/>
                    <a:pt x="679" y="966"/>
                    <a:pt x="762" y="942"/>
                  </a:cubicBezTo>
                  <a:cubicBezTo>
                    <a:pt x="917" y="847"/>
                    <a:pt x="1012" y="668"/>
                    <a:pt x="1012" y="478"/>
                  </a:cubicBezTo>
                  <a:cubicBezTo>
                    <a:pt x="1001" y="222"/>
                    <a:pt x="786" y="1"/>
                    <a:pt x="51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7"/>
            <p:cNvSpPr/>
            <p:nvPr/>
          </p:nvSpPr>
          <p:spPr>
            <a:xfrm>
              <a:off x="5929000" y="3079000"/>
              <a:ext cx="34850" cy="34325"/>
            </a:xfrm>
            <a:custGeom>
              <a:avLst/>
              <a:gdLst/>
              <a:ahLst/>
              <a:cxnLst/>
              <a:rect l="l" t="t" r="r" b="b"/>
              <a:pathLst>
                <a:path w="1394" h="1373" extrusionOk="0">
                  <a:moveTo>
                    <a:pt x="720" y="1"/>
                  </a:moveTo>
                  <a:cubicBezTo>
                    <a:pt x="699" y="1"/>
                    <a:pt x="677" y="2"/>
                    <a:pt x="655" y="4"/>
                  </a:cubicBezTo>
                  <a:cubicBezTo>
                    <a:pt x="358" y="16"/>
                    <a:pt x="96" y="230"/>
                    <a:pt x="24" y="492"/>
                  </a:cubicBezTo>
                  <a:cubicBezTo>
                    <a:pt x="13" y="575"/>
                    <a:pt x="1" y="647"/>
                    <a:pt x="1" y="730"/>
                  </a:cubicBezTo>
                  <a:lnTo>
                    <a:pt x="1" y="789"/>
                  </a:lnTo>
                  <a:cubicBezTo>
                    <a:pt x="13" y="885"/>
                    <a:pt x="48" y="968"/>
                    <a:pt x="108" y="1051"/>
                  </a:cubicBezTo>
                  <a:cubicBezTo>
                    <a:pt x="167" y="1135"/>
                    <a:pt x="239" y="1206"/>
                    <a:pt x="322" y="1266"/>
                  </a:cubicBezTo>
                  <a:cubicBezTo>
                    <a:pt x="441" y="1349"/>
                    <a:pt x="584" y="1373"/>
                    <a:pt x="727" y="1373"/>
                  </a:cubicBezTo>
                  <a:cubicBezTo>
                    <a:pt x="822" y="1373"/>
                    <a:pt x="917" y="1349"/>
                    <a:pt x="1001" y="1313"/>
                  </a:cubicBezTo>
                  <a:cubicBezTo>
                    <a:pt x="1084" y="1266"/>
                    <a:pt x="1156" y="1206"/>
                    <a:pt x="1215" y="1135"/>
                  </a:cubicBezTo>
                  <a:cubicBezTo>
                    <a:pt x="1275" y="1063"/>
                    <a:pt x="1334" y="968"/>
                    <a:pt x="1370" y="873"/>
                  </a:cubicBezTo>
                  <a:cubicBezTo>
                    <a:pt x="1382" y="789"/>
                    <a:pt x="1394" y="730"/>
                    <a:pt x="1382" y="659"/>
                  </a:cubicBezTo>
                  <a:cubicBezTo>
                    <a:pt x="1382" y="516"/>
                    <a:pt x="1322" y="397"/>
                    <a:pt x="1251" y="278"/>
                  </a:cubicBezTo>
                  <a:cubicBezTo>
                    <a:pt x="1191" y="182"/>
                    <a:pt x="1096" y="123"/>
                    <a:pt x="1013" y="75"/>
                  </a:cubicBezTo>
                  <a:cubicBezTo>
                    <a:pt x="923" y="26"/>
                    <a:pt x="826" y="1"/>
                    <a:pt x="72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7"/>
            <p:cNvSpPr/>
            <p:nvPr/>
          </p:nvSpPr>
          <p:spPr>
            <a:xfrm>
              <a:off x="6012050" y="3348375"/>
              <a:ext cx="25625" cy="24275"/>
            </a:xfrm>
            <a:custGeom>
              <a:avLst/>
              <a:gdLst/>
              <a:ahLst/>
              <a:cxnLst/>
              <a:rect l="l" t="t" r="r" b="b"/>
              <a:pathLst>
                <a:path w="1025" h="971" extrusionOk="0">
                  <a:moveTo>
                    <a:pt x="524" y="1"/>
                  </a:moveTo>
                  <a:cubicBezTo>
                    <a:pt x="508" y="1"/>
                    <a:pt x="492" y="2"/>
                    <a:pt x="477" y="4"/>
                  </a:cubicBezTo>
                  <a:cubicBezTo>
                    <a:pt x="453" y="4"/>
                    <a:pt x="441" y="4"/>
                    <a:pt x="417" y="16"/>
                  </a:cubicBezTo>
                  <a:cubicBezTo>
                    <a:pt x="310" y="40"/>
                    <a:pt x="215" y="75"/>
                    <a:pt x="155" y="135"/>
                  </a:cubicBezTo>
                  <a:cubicBezTo>
                    <a:pt x="84" y="218"/>
                    <a:pt x="24" y="301"/>
                    <a:pt x="12" y="409"/>
                  </a:cubicBezTo>
                  <a:cubicBezTo>
                    <a:pt x="12" y="432"/>
                    <a:pt x="0" y="480"/>
                    <a:pt x="12" y="516"/>
                  </a:cubicBezTo>
                  <a:cubicBezTo>
                    <a:pt x="24" y="764"/>
                    <a:pt x="239" y="970"/>
                    <a:pt x="495" y="970"/>
                  </a:cubicBezTo>
                  <a:cubicBezTo>
                    <a:pt x="508" y="970"/>
                    <a:pt x="522" y="969"/>
                    <a:pt x="536" y="968"/>
                  </a:cubicBezTo>
                  <a:cubicBezTo>
                    <a:pt x="798" y="956"/>
                    <a:pt x="1024" y="730"/>
                    <a:pt x="989" y="456"/>
                  </a:cubicBezTo>
                  <a:cubicBezTo>
                    <a:pt x="977" y="278"/>
                    <a:pt x="870" y="123"/>
                    <a:pt x="727" y="40"/>
                  </a:cubicBezTo>
                  <a:cubicBezTo>
                    <a:pt x="668" y="20"/>
                    <a:pt x="594" y="1"/>
                    <a:pt x="524"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7"/>
            <p:cNvSpPr/>
            <p:nvPr/>
          </p:nvSpPr>
          <p:spPr>
            <a:xfrm>
              <a:off x="5550375" y="3068250"/>
              <a:ext cx="25025" cy="24250"/>
            </a:xfrm>
            <a:custGeom>
              <a:avLst/>
              <a:gdLst/>
              <a:ahLst/>
              <a:cxnLst/>
              <a:rect l="l" t="t" r="r" b="b"/>
              <a:pathLst>
                <a:path w="1001" h="970" extrusionOk="0">
                  <a:moveTo>
                    <a:pt x="542" y="0"/>
                  </a:moveTo>
                  <a:cubicBezTo>
                    <a:pt x="521" y="0"/>
                    <a:pt x="499" y="2"/>
                    <a:pt x="477" y="5"/>
                  </a:cubicBezTo>
                  <a:cubicBezTo>
                    <a:pt x="441" y="5"/>
                    <a:pt x="394" y="17"/>
                    <a:pt x="346" y="29"/>
                  </a:cubicBezTo>
                  <a:cubicBezTo>
                    <a:pt x="144" y="112"/>
                    <a:pt x="1" y="303"/>
                    <a:pt x="25" y="529"/>
                  </a:cubicBezTo>
                  <a:cubicBezTo>
                    <a:pt x="25" y="612"/>
                    <a:pt x="48" y="708"/>
                    <a:pt x="108" y="779"/>
                  </a:cubicBezTo>
                  <a:cubicBezTo>
                    <a:pt x="168" y="850"/>
                    <a:pt x="251" y="910"/>
                    <a:pt x="346" y="946"/>
                  </a:cubicBezTo>
                  <a:cubicBezTo>
                    <a:pt x="406" y="958"/>
                    <a:pt x="465" y="969"/>
                    <a:pt x="525" y="969"/>
                  </a:cubicBezTo>
                  <a:cubicBezTo>
                    <a:pt x="644" y="969"/>
                    <a:pt x="751" y="910"/>
                    <a:pt x="846" y="838"/>
                  </a:cubicBezTo>
                  <a:cubicBezTo>
                    <a:pt x="906" y="779"/>
                    <a:pt x="941" y="708"/>
                    <a:pt x="977" y="624"/>
                  </a:cubicBezTo>
                  <a:cubicBezTo>
                    <a:pt x="989" y="565"/>
                    <a:pt x="1001" y="529"/>
                    <a:pt x="989" y="469"/>
                  </a:cubicBezTo>
                  <a:cubicBezTo>
                    <a:pt x="989" y="422"/>
                    <a:pt x="977" y="374"/>
                    <a:pt x="953" y="327"/>
                  </a:cubicBezTo>
                  <a:cubicBezTo>
                    <a:pt x="953" y="315"/>
                    <a:pt x="941" y="303"/>
                    <a:pt x="941" y="291"/>
                  </a:cubicBezTo>
                  <a:cubicBezTo>
                    <a:pt x="906" y="184"/>
                    <a:pt x="822" y="112"/>
                    <a:pt x="739" y="65"/>
                  </a:cubicBezTo>
                  <a:cubicBezTo>
                    <a:pt x="727" y="53"/>
                    <a:pt x="703" y="53"/>
                    <a:pt x="691" y="29"/>
                  </a:cubicBezTo>
                  <a:cubicBezTo>
                    <a:pt x="648" y="11"/>
                    <a:pt x="598" y="0"/>
                    <a:pt x="542"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7"/>
            <p:cNvSpPr/>
            <p:nvPr/>
          </p:nvSpPr>
          <p:spPr>
            <a:xfrm>
              <a:off x="5349175" y="3348750"/>
              <a:ext cx="25025" cy="24850"/>
            </a:xfrm>
            <a:custGeom>
              <a:avLst/>
              <a:gdLst/>
              <a:ahLst/>
              <a:cxnLst/>
              <a:rect l="l" t="t" r="r" b="b"/>
              <a:pathLst>
                <a:path w="1001" h="994" extrusionOk="0">
                  <a:moveTo>
                    <a:pt x="476" y="1"/>
                  </a:moveTo>
                  <a:cubicBezTo>
                    <a:pt x="334" y="1"/>
                    <a:pt x="203" y="96"/>
                    <a:pt x="107" y="203"/>
                  </a:cubicBezTo>
                  <a:cubicBezTo>
                    <a:pt x="48" y="286"/>
                    <a:pt x="0" y="382"/>
                    <a:pt x="24" y="501"/>
                  </a:cubicBezTo>
                  <a:lnTo>
                    <a:pt x="24" y="525"/>
                  </a:lnTo>
                  <a:cubicBezTo>
                    <a:pt x="36" y="632"/>
                    <a:pt x="60" y="715"/>
                    <a:pt x="119" y="798"/>
                  </a:cubicBezTo>
                  <a:cubicBezTo>
                    <a:pt x="179" y="882"/>
                    <a:pt x="274" y="941"/>
                    <a:pt x="381" y="977"/>
                  </a:cubicBezTo>
                  <a:cubicBezTo>
                    <a:pt x="406" y="985"/>
                    <a:pt x="444" y="994"/>
                    <a:pt x="484" y="994"/>
                  </a:cubicBezTo>
                  <a:cubicBezTo>
                    <a:pt x="501" y="994"/>
                    <a:pt x="519" y="992"/>
                    <a:pt x="536" y="989"/>
                  </a:cubicBezTo>
                  <a:cubicBezTo>
                    <a:pt x="762" y="977"/>
                    <a:pt x="941" y="822"/>
                    <a:pt x="988" y="620"/>
                  </a:cubicBezTo>
                  <a:cubicBezTo>
                    <a:pt x="1000" y="572"/>
                    <a:pt x="1000" y="525"/>
                    <a:pt x="1000" y="465"/>
                  </a:cubicBezTo>
                  <a:cubicBezTo>
                    <a:pt x="977" y="417"/>
                    <a:pt x="953" y="358"/>
                    <a:pt x="941" y="322"/>
                  </a:cubicBezTo>
                  <a:lnTo>
                    <a:pt x="893" y="227"/>
                  </a:lnTo>
                  <a:cubicBezTo>
                    <a:pt x="834" y="144"/>
                    <a:pt x="750" y="84"/>
                    <a:pt x="655" y="36"/>
                  </a:cubicBezTo>
                  <a:cubicBezTo>
                    <a:pt x="596" y="25"/>
                    <a:pt x="536" y="1"/>
                    <a:pt x="476"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7"/>
            <p:cNvSpPr/>
            <p:nvPr/>
          </p:nvSpPr>
          <p:spPr>
            <a:xfrm>
              <a:off x="4288925" y="3245425"/>
              <a:ext cx="24725" cy="24575"/>
            </a:xfrm>
            <a:custGeom>
              <a:avLst/>
              <a:gdLst/>
              <a:ahLst/>
              <a:cxnLst/>
              <a:rect l="l" t="t" r="r" b="b"/>
              <a:pathLst>
                <a:path w="989" h="983" extrusionOk="0">
                  <a:moveTo>
                    <a:pt x="513" y="0"/>
                  </a:moveTo>
                  <a:cubicBezTo>
                    <a:pt x="497" y="0"/>
                    <a:pt x="481" y="1"/>
                    <a:pt x="465" y="2"/>
                  </a:cubicBezTo>
                  <a:cubicBezTo>
                    <a:pt x="262" y="14"/>
                    <a:pt x="84" y="133"/>
                    <a:pt x="24" y="312"/>
                  </a:cubicBezTo>
                  <a:cubicBezTo>
                    <a:pt x="0" y="371"/>
                    <a:pt x="0" y="443"/>
                    <a:pt x="0" y="526"/>
                  </a:cubicBezTo>
                  <a:cubicBezTo>
                    <a:pt x="0" y="586"/>
                    <a:pt x="12" y="621"/>
                    <a:pt x="24" y="669"/>
                  </a:cubicBezTo>
                  <a:cubicBezTo>
                    <a:pt x="36" y="729"/>
                    <a:pt x="72" y="776"/>
                    <a:pt x="119" y="824"/>
                  </a:cubicBezTo>
                  <a:cubicBezTo>
                    <a:pt x="193" y="908"/>
                    <a:pt x="322" y="983"/>
                    <a:pt x="450" y="983"/>
                  </a:cubicBezTo>
                  <a:cubicBezTo>
                    <a:pt x="467" y="983"/>
                    <a:pt x="483" y="981"/>
                    <a:pt x="500" y="979"/>
                  </a:cubicBezTo>
                  <a:cubicBezTo>
                    <a:pt x="512" y="979"/>
                    <a:pt x="536" y="979"/>
                    <a:pt x="560" y="967"/>
                  </a:cubicBezTo>
                  <a:cubicBezTo>
                    <a:pt x="703" y="955"/>
                    <a:pt x="798" y="883"/>
                    <a:pt x="869" y="788"/>
                  </a:cubicBezTo>
                  <a:cubicBezTo>
                    <a:pt x="953" y="705"/>
                    <a:pt x="988" y="586"/>
                    <a:pt x="976" y="455"/>
                  </a:cubicBezTo>
                  <a:cubicBezTo>
                    <a:pt x="976" y="431"/>
                    <a:pt x="976" y="419"/>
                    <a:pt x="965" y="383"/>
                  </a:cubicBezTo>
                  <a:cubicBezTo>
                    <a:pt x="953" y="276"/>
                    <a:pt x="893" y="193"/>
                    <a:pt x="822" y="121"/>
                  </a:cubicBezTo>
                  <a:cubicBezTo>
                    <a:pt x="738" y="38"/>
                    <a:pt x="627" y="0"/>
                    <a:pt x="513"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7"/>
            <p:cNvSpPr/>
            <p:nvPr/>
          </p:nvSpPr>
          <p:spPr>
            <a:xfrm>
              <a:off x="4145150" y="3339825"/>
              <a:ext cx="26225" cy="24750"/>
            </a:xfrm>
            <a:custGeom>
              <a:avLst/>
              <a:gdLst/>
              <a:ahLst/>
              <a:cxnLst/>
              <a:rect l="l" t="t" r="r" b="b"/>
              <a:pathLst>
                <a:path w="1049" h="990" extrusionOk="0">
                  <a:moveTo>
                    <a:pt x="501" y="1"/>
                  </a:moveTo>
                  <a:cubicBezTo>
                    <a:pt x="227" y="24"/>
                    <a:pt x="0" y="239"/>
                    <a:pt x="36" y="524"/>
                  </a:cubicBezTo>
                  <a:cubicBezTo>
                    <a:pt x="48" y="791"/>
                    <a:pt x="262" y="989"/>
                    <a:pt x="536" y="989"/>
                  </a:cubicBezTo>
                  <a:cubicBezTo>
                    <a:pt x="544" y="989"/>
                    <a:pt x="552" y="989"/>
                    <a:pt x="560" y="989"/>
                  </a:cubicBezTo>
                  <a:cubicBezTo>
                    <a:pt x="822" y="977"/>
                    <a:pt x="1048" y="751"/>
                    <a:pt x="1012" y="465"/>
                  </a:cubicBezTo>
                  <a:cubicBezTo>
                    <a:pt x="1012" y="405"/>
                    <a:pt x="1001" y="358"/>
                    <a:pt x="989" y="322"/>
                  </a:cubicBezTo>
                  <a:cubicBezTo>
                    <a:pt x="929" y="215"/>
                    <a:pt x="870" y="143"/>
                    <a:pt x="774" y="84"/>
                  </a:cubicBezTo>
                  <a:cubicBezTo>
                    <a:pt x="703" y="36"/>
                    <a:pt x="631" y="1"/>
                    <a:pt x="536"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7"/>
            <p:cNvSpPr/>
            <p:nvPr/>
          </p:nvSpPr>
          <p:spPr>
            <a:xfrm>
              <a:off x="4710100" y="2985275"/>
              <a:ext cx="25625" cy="24775"/>
            </a:xfrm>
            <a:custGeom>
              <a:avLst/>
              <a:gdLst/>
              <a:ahLst/>
              <a:cxnLst/>
              <a:rect l="l" t="t" r="r" b="b"/>
              <a:pathLst>
                <a:path w="1025" h="991" extrusionOk="0">
                  <a:moveTo>
                    <a:pt x="532" y="0"/>
                  </a:moveTo>
                  <a:cubicBezTo>
                    <a:pt x="518" y="0"/>
                    <a:pt x="503" y="1"/>
                    <a:pt x="489" y="2"/>
                  </a:cubicBezTo>
                  <a:cubicBezTo>
                    <a:pt x="227" y="14"/>
                    <a:pt x="1" y="240"/>
                    <a:pt x="24" y="526"/>
                  </a:cubicBezTo>
                  <a:cubicBezTo>
                    <a:pt x="48" y="657"/>
                    <a:pt x="108" y="776"/>
                    <a:pt x="191" y="859"/>
                  </a:cubicBezTo>
                  <a:cubicBezTo>
                    <a:pt x="262" y="943"/>
                    <a:pt x="370" y="979"/>
                    <a:pt x="477" y="979"/>
                  </a:cubicBezTo>
                  <a:lnTo>
                    <a:pt x="536" y="990"/>
                  </a:lnTo>
                  <a:cubicBezTo>
                    <a:pt x="655" y="990"/>
                    <a:pt x="739" y="943"/>
                    <a:pt x="834" y="883"/>
                  </a:cubicBezTo>
                  <a:cubicBezTo>
                    <a:pt x="953" y="788"/>
                    <a:pt x="1024" y="621"/>
                    <a:pt x="1013" y="467"/>
                  </a:cubicBezTo>
                  <a:cubicBezTo>
                    <a:pt x="1001" y="207"/>
                    <a:pt x="797" y="0"/>
                    <a:pt x="532"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7"/>
            <p:cNvSpPr/>
            <p:nvPr/>
          </p:nvSpPr>
          <p:spPr>
            <a:xfrm>
              <a:off x="5801300" y="3226125"/>
              <a:ext cx="14625" cy="14600"/>
            </a:xfrm>
            <a:custGeom>
              <a:avLst/>
              <a:gdLst/>
              <a:ahLst/>
              <a:cxnLst/>
              <a:rect l="l" t="t" r="r" b="b"/>
              <a:pathLst>
                <a:path w="585" h="584" extrusionOk="0">
                  <a:moveTo>
                    <a:pt x="275" y="0"/>
                  </a:moveTo>
                  <a:cubicBezTo>
                    <a:pt x="168" y="0"/>
                    <a:pt x="72" y="72"/>
                    <a:pt x="37" y="167"/>
                  </a:cubicBezTo>
                  <a:lnTo>
                    <a:pt x="37" y="179"/>
                  </a:lnTo>
                  <a:cubicBezTo>
                    <a:pt x="13" y="227"/>
                    <a:pt x="1" y="262"/>
                    <a:pt x="1" y="310"/>
                  </a:cubicBezTo>
                  <a:cubicBezTo>
                    <a:pt x="1" y="405"/>
                    <a:pt x="48" y="477"/>
                    <a:pt x="120" y="524"/>
                  </a:cubicBezTo>
                  <a:cubicBezTo>
                    <a:pt x="179" y="560"/>
                    <a:pt x="239" y="584"/>
                    <a:pt x="310" y="584"/>
                  </a:cubicBezTo>
                  <a:cubicBezTo>
                    <a:pt x="406" y="584"/>
                    <a:pt x="477" y="536"/>
                    <a:pt x="525" y="465"/>
                  </a:cubicBezTo>
                  <a:cubicBezTo>
                    <a:pt x="572" y="417"/>
                    <a:pt x="584" y="346"/>
                    <a:pt x="584" y="262"/>
                  </a:cubicBezTo>
                  <a:cubicBezTo>
                    <a:pt x="584" y="191"/>
                    <a:pt x="549" y="119"/>
                    <a:pt x="489" y="72"/>
                  </a:cubicBezTo>
                  <a:cubicBezTo>
                    <a:pt x="465" y="36"/>
                    <a:pt x="429" y="24"/>
                    <a:pt x="394" y="12"/>
                  </a:cubicBezTo>
                  <a:cubicBezTo>
                    <a:pt x="358" y="0"/>
                    <a:pt x="310" y="0"/>
                    <a:pt x="275"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7"/>
            <p:cNvSpPr/>
            <p:nvPr/>
          </p:nvSpPr>
          <p:spPr>
            <a:xfrm>
              <a:off x="5918575" y="3299625"/>
              <a:ext cx="14600" cy="14325"/>
            </a:xfrm>
            <a:custGeom>
              <a:avLst/>
              <a:gdLst/>
              <a:ahLst/>
              <a:cxnLst/>
              <a:rect l="l" t="t" r="r" b="b"/>
              <a:pathLst>
                <a:path w="584" h="573" extrusionOk="0">
                  <a:moveTo>
                    <a:pt x="308" y="0"/>
                  </a:moveTo>
                  <a:cubicBezTo>
                    <a:pt x="301" y="0"/>
                    <a:pt x="294" y="1"/>
                    <a:pt x="287" y="1"/>
                  </a:cubicBezTo>
                  <a:cubicBezTo>
                    <a:pt x="191" y="1"/>
                    <a:pt x="132" y="49"/>
                    <a:pt x="72" y="108"/>
                  </a:cubicBezTo>
                  <a:cubicBezTo>
                    <a:pt x="25" y="168"/>
                    <a:pt x="1" y="227"/>
                    <a:pt x="13" y="299"/>
                  </a:cubicBezTo>
                  <a:cubicBezTo>
                    <a:pt x="25" y="454"/>
                    <a:pt x="144" y="573"/>
                    <a:pt x="310" y="573"/>
                  </a:cubicBezTo>
                  <a:cubicBezTo>
                    <a:pt x="430" y="573"/>
                    <a:pt x="513" y="489"/>
                    <a:pt x="549" y="394"/>
                  </a:cubicBezTo>
                  <a:cubicBezTo>
                    <a:pt x="560" y="346"/>
                    <a:pt x="572" y="299"/>
                    <a:pt x="572" y="251"/>
                  </a:cubicBezTo>
                  <a:cubicBezTo>
                    <a:pt x="584" y="115"/>
                    <a:pt x="454" y="0"/>
                    <a:pt x="30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7"/>
            <p:cNvSpPr/>
            <p:nvPr/>
          </p:nvSpPr>
          <p:spPr>
            <a:xfrm>
              <a:off x="5332800" y="3319575"/>
              <a:ext cx="14300" cy="14025"/>
            </a:xfrm>
            <a:custGeom>
              <a:avLst/>
              <a:gdLst/>
              <a:ahLst/>
              <a:cxnLst/>
              <a:rect l="l" t="t" r="r" b="b"/>
              <a:pathLst>
                <a:path w="572" h="561" extrusionOk="0">
                  <a:moveTo>
                    <a:pt x="274" y="1"/>
                  </a:moveTo>
                  <a:cubicBezTo>
                    <a:pt x="108" y="1"/>
                    <a:pt x="0" y="132"/>
                    <a:pt x="0" y="299"/>
                  </a:cubicBezTo>
                  <a:cubicBezTo>
                    <a:pt x="0" y="453"/>
                    <a:pt x="143" y="561"/>
                    <a:pt x="298" y="561"/>
                  </a:cubicBezTo>
                  <a:cubicBezTo>
                    <a:pt x="465" y="561"/>
                    <a:pt x="572" y="430"/>
                    <a:pt x="572" y="263"/>
                  </a:cubicBezTo>
                  <a:cubicBezTo>
                    <a:pt x="572" y="96"/>
                    <a:pt x="441" y="1"/>
                    <a:pt x="274"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7"/>
            <p:cNvSpPr/>
            <p:nvPr/>
          </p:nvSpPr>
          <p:spPr>
            <a:xfrm>
              <a:off x="4583900" y="3272550"/>
              <a:ext cx="14600" cy="14375"/>
            </a:xfrm>
            <a:custGeom>
              <a:avLst/>
              <a:gdLst/>
              <a:ahLst/>
              <a:cxnLst/>
              <a:rect l="l" t="t" r="r" b="b"/>
              <a:pathLst>
                <a:path w="584" h="575" extrusionOk="0">
                  <a:moveTo>
                    <a:pt x="286" y="1"/>
                  </a:moveTo>
                  <a:cubicBezTo>
                    <a:pt x="215" y="1"/>
                    <a:pt x="155" y="36"/>
                    <a:pt x="107" y="72"/>
                  </a:cubicBezTo>
                  <a:cubicBezTo>
                    <a:pt x="48" y="132"/>
                    <a:pt x="0" y="215"/>
                    <a:pt x="12" y="298"/>
                  </a:cubicBezTo>
                  <a:cubicBezTo>
                    <a:pt x="12" y="334"/>
                    <a:pt x="36" y="346"/>
                    <a:pt x="36" y="370"/>
                  </a:cubicBezTo>
                  <a:cubicBezTo>
                    <a:pt x="48" y="417"/>
                    <a:pt x="60" y="453"/>
                    <a:pt x="96" y="477"/>
                  </a:cubicBezTo>
                  <a:cubicBezTo>
                    <a:pt x="149" y="530"/>
                    <a:pt x="212" y="574"/>
                    <a:pt x="284" y="574"/>
                  </a:cubicBezTo>
                  <a:cubicBezTo>
                    <a:pt x="293" y="574"/>
                    <a:pt x="301" y="573"/>
                    <a:pt x="310" y="572"/>
                  </a:cubicBezTo>
                  <a:cubicBezTo>
                    <a:pt x="346" y="572"/>
                    <a:pt x="369" y="548"/>
                    <a:pt x="405" y="548"/>
                  </a:cubicBezTo>
                  <a:cubicBezTo>
                    <a:pt x="465" y="525"/>
                    <a:pt x="524" y="477"/>
                    <a:pt x="548" y="417"/>
                  </a:cubicBezTo>
                  <a:cubicBezTo>
                    <a:pt x="572" y="370"/>
                    <a:pt x="584" y="334"/>
                    <a:pt x="584" y="275"/>
                  </a:cubicBezTo>
                  <a:cubicBezTo>
                    <a:pt x="584" y="227"/>
                    <a:pt x="572" y="179"/>
                    <a:pt x="548" y="156"/>
                  </a:cubicBezTo>
                  <a:cubicBezTo>
                    <a:pt x="512" y="60"/>
                    <a:pt x="417" y="13"/>
                    <a:pt x="31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7"/>
            <p:cNvSpPr/>
            <p:nvPr/>
          </p:nvSpPr>
          <p:spPr>
            <a:xfrm>
              <a:off x="5421500" y="3251650"/>
              <a:ext cx="14900" cy="14400"/>
            </a:xfrm>
            <a:custGeom>
              <a:avLst/>
              <a:gdLst/>
              <a:ahLst/>
              <a:cxnLst/>
              <a:rect l="l" t="t" r="r" b="b"/>
              <a:pathLst>
                <a:path w="596" h="576" extrusionOk="0">
                  <a:moveTo>
                    <a:pt x="308" y="0"/>
                  </a:moveTo>
                  <a:cubicBezTo>
                    <a:pt x="293" y="0"/>
                    <a:pt x="278" y="1"/>
                    <a:pt x="262" y="3"/>
                  </a:cubicBezTo>
                  <a:cubicBezTo>
                    <a:pt x="108" y="3"/>
                    <a:pt x="0" y="134"/>
                    <a:pt x="0" y="301"/>
                  </a:cubicBezTo>
                  <a:lnTo>
                    <a:pt x="0" y="349"/>
                  </a:lnTo>
                  <a:cubicBezTo>
                    <a:pt x="23" y="473"/>
                    <a:pt x="131" y="576"/>
                    <a:pt x="275" y="576"/>
                  </a:cubicBezTo>
                  <a:cubicBezTo>
                    <a:pt x="282" y="576"/>
                    <a:pt x="290" y="575"/>
                    <a:pt x="298" y="575"/>
                  </a:cubicBezTo>
                  <a:lnTo>
                    <a:pt x="310" y="575"/>
                  </a:lnTo>
                  <a:cubicBezTo>
                    <a:pt x="477" y="551"/>
                    <a:pt x="596" y="420"/>
                    <a:pt x="584" y="277"/>
                  </a:cubicBezTo>
                  <a:cubicBezTo>
                    <a:pt x="584" y="194"/>
                    <a:pt x="548" y="134"/>
                    <a:pt x="489" y="75"/>
                  </a:cubicBezTo>
                  <a:cubicBezTo>
                    <a:pt x="439" y="25"/>
                    <a:pt x="381" y="0"/>
                    <a:pt x="30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7"/>
            <p:cNvSpPr/>
            <p:nvPr/>
          </p:nvSpPr>
          <p:spPr>
            <a:xfrm>
              <a:off x="5632525" y="3428525"/>
              <a:ext cx="14025" cy="7175"/>
            </a:xfrm>
            <a:custGeom>
              <a:avLst/>
              <a:gdLst/>
              <a:ahLst/>
              <a:cxnLst/>
              <a:rect l="l" t="t" r="r" b="b"/>
              <a:pathLst>
                <a:path w="561" h="287" extrusionOk="0">
                  <a:moveTo>
                    <a:pt x="263" y="1"/>
                  </a:moveTo>
                  <a:cubicBezTo>
                    <a:pt x="120" y="1"/>
                    <a:pt x="1" y="132"/>
                    <a:pt x="1" y="286"/>
                  </a:cubicBezTo>
                  <a:lnTo>
                    <a:pt x="561" y="286"/>
                  </a:lnTo>
                  <a:lnTo>
                    <a:pt x="561" y="263"/>
                  </a:lnTo>
                  <a:cubicBezTo>
                    <a:pt x="561" y="108"/>
                    <a:pt x="430" y="1"/>
                    <a:pt x="263"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7"/>
            <p:cNvSpPr/>
            <p:nvPr/>
          </p:nvSpPr>
          <p:spPr>
            <a:xfrm>
              <a:off x="5338150" y="3193075"/>
              <a:ext cx="14025" cy="14050"/>
            </a:xfrm>
            <a:custGeom>
              <a:avLst/>
              <a:gdLst/>
              <a:ahLst/>
              <a:cxnLst/>
              <a:rect l="l" t="t" r="r" b="b"/>
              <a:pathLst>
                <a:path w="561" h="562" extrusionOk="0">
                  <a:moveTo>
                    <a:pt x="263" y="1"/>
                  </a:moveTo>
                  <a:cubicBezTo>
                    <a:pt x="120" y="1"/>
                    <a:pt x="13" y="120"/>
                    <a:pt x="1" y="263"/>
                  </a:cubicBezTo>
                  <a:lnTo>
                    <a:pt x="1" y="298"/>
                  </a:lnTo>
                  <a:cubicBezTo>
                    <a:pt x="1" y="446"/>
                    <a:pt x="131" y="561"/>
                    <a:pt x="277" y="561"/>
                  </a:cubicBezTo>
                  <a:cubicBezTo>
                    <a:pt x="284" y="561"/>
                    <a:pt x="291" y="561"/>
                    <a:pt x="298" y="560"/>
                  </a:cubicBezTo>
                  <a:cubicBezTo>
                    <a:pt x="322" y="560"/>
                    <a:pt x="358" y="548"/>
                    <a:pt x="382" y="548"/>
                  </a:cubicBezTo>
                  <a:cubicBezTo>
                    <a:pt x="489" y="501"/>
                    <a:pt x="560" y="394"/>
                    <a:pt x="560" y="263"/>
                  </a:cubicBezTo>
                  <a:cubicBezTo>
                    <a:pt x="560" y="96"/>
                    <a:pt x="429" y="1"/>
                    <a:pt x="263"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09" name="Google Shape;809;p7"/>
          <p:cNvSpPr txBox="1">
            <a:spLocks noGrp="1"/>
          </p:cNvSpPr>
          <p:nvPr>
            <p:ph type="title"/>
          </p:nvPr>
        </p:nvSpPr>
        <p:spPr>
          <a:xfrm>
            <a:off x="948988" y="1422767"/>
            <a:ext cx="3790500" cy="741600"/>
          </a:xfrm>
          <a:prstGeom prst="rect">
            <a:avLst/>
          </a:prstGeom>
        </p:spPr>
        <p:txBody>
          <a:bodyPr spcFirstLastPara="1" wrap="square" lIns="91425" tIns="91425" rIns="91425" bIns="91425" anchor="t" anchorCtr="0">
            <a:noAutofit/>
          </a:bodyPr>
          <a:lstStyle>
            <a:lvl1pPr lvl="0" algn="r" rtl="0">
              <a:spcBef>
                <a:spcPts val="0"/>
              </a:spcBef>
              <a:spcAft>
                <a:spcPts val="0"/>
              </a:spcAft>
              <a:buSzPts val="3500"/>
              <a:buNone/>
              <a:defRPr sz="48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810" name="Google Shape;810;p7"/>
          <p:cNvSpPr txBox="1">
            <a:spLocks noGrp="1"/>
          </p:cNvSpPr>
          <p:nvPr>
            <p:ph type="subTitle" idx="1"/>
          </p:nvPr>
        </p:nvSpPr>
        <p:spPr>
          <a:xfrm>
            <a:off x="948988" y="2357225"/>
            <a:ext cx="3790500" cy="15603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rgbClr val="999999"/>
              </a:buClr>
              <a:buSzPts val="800"/>
              <a:buFont typeface="Open Sans"/>
              <a:buChar char="●"/>
              <a:defRPr/>
            </a:lvl1pPr>
            <a:lvl2pPr lvl="1" algn="ctr" rtl="0">
              <a:lnSpc>
                <a:spcPct val="100000"/>
              </a:lnSpc>
              <a:spcBef>
                <a:spcPts val="1600"/>
              </a:spcBef>
              <a:spcAft>
                <a:spcPts val="0"/>
              </a:spcAft>
              <a:buClr>
                <a:srgbClr val="999999"/>
              </a:buClr>
              <a:buSzPts val="800"/>
              <a:buFont typeface="Open Sans"/>
              <a:buChar char="○"/>
              <a:defRPr/>
            </a:lvl2pPr>
            <a:lvl3pPr lvl="2" algn="ctr" rtl="0">
              <a:lnSpc>
                <a:spcPct val="100000"/>
              </a:lnSpc>
              <a:spcBef>
                <a:spcPts val="1600"/>
              </a:spcBef>
              <a:spcAft>
                <a:spcPts val="0"/>
              </a:spcAft>
              <a:buClr>
                <a:srgbClr val="999999"/>
              </a:buClr>
              <a:buSzPts val="800"/>
              <a:buFont typeface="Open Sans"/>
              <a:buChar char="■"/>
              <a:defRPr/>
            </a:lvl3pPr>
            <a:lvl4pPr lvl="3" algn="ctr" rtl="0">
              <a:lnSpc>
                <a:spcPct val="100000"/>
              </a:lnSpc>
              <a:spcBef>
                <a:spcPts val="1600"/>
              </a:spcBef>
              <a:spcAft>
                <a:spcPts val="0"/>
              </a:spcAft>
              <a:buClr>
                <a:srgbClr val="999999"/>
              </a:buClr>
              <a:buSzPts val="800"/>
              <a:buFont typeface="Open Sans"/>
              <a:buChar char="●"/>
              <a:defRPr/>
            </a:lvl4pPr>
            <a:lvl5pPr lvl="4" algn="ctr" rtl="0">
              <a:lnSpc>
                <a:spcPct val="100000"/>
              </a:lnSpc>
              <a:spcBef>
                <a:spcPts val="1600"/>
              </a:spcBef>
              <a:spcAft>
                <a:spcPts val="0"/>
              </a:spcAft>
              <a:buClr>
                <a:srgbClr val="999999"/>
              </a:buClr>
              <a:buSzPts val="1200"/>
              <a:buFont typeface="Open Sans"/>
              <a:buChar char="○"/>
              <a:defRPr/>
            </a:lvl5pPr>
            <a:lvl6pPr lvl="5" algn="ctr" rtl="0">
              <a:lnSpc>
                <a:spcPct val="100000"/>
              </a:lnSpc>
              <a:spcBef>
                <a:spcPts val="1600"/>
              </a:spcBef>
              <a:spcAft>
                <a:spcPts val="0"/>
              </a:spcAft>
              <a:buClr>
                <a:srgbClr val="999999"/>
              </a:buClr>
              <a:buSzPts val="1200"/>
              <a:buFont typeface="Open Sans"/>
              <a:buChar char="■"/>
              <a:defRPr/>
            </a:lvl6pPr>
            <a:lvl7pPr lvl="6" algn="ctr" rtl="0">
              <a:lnSpc>
                <a:spcPct val="100000"/>
              </a:lnSpc>
              <a:spcBef>
                <a:spcPts val="1600"/>
              </a:spcBef>
              <a:spcAft>
                <a:spcPts val="0"/>
              </a:spcAft>
              <a:buClr>
                <a:srgbClr val="999999"/>
              </a:buClr>
              <a:buSzPts val="700"/>
              <a:buFont typeface="Open Sans"/>
              <a:buChar char="●"/>
              <a:defRPr/>
            </a:lvl7pPr>
            <a:lvl8pPr lvl="7" algn="ctr" rtl="0">
              <a:lnSpc>
                <a:spcPct val="100000"/>
              </a:lnSpc>
              <a:spcBef>
                <a:spcPts val="1600"/>
              </a:spcBef>
              <a:spcAft>
                <a:spcPts val="0"/>
              </a:spcAft>
              <a:buClr>
                <a:srgbClr val="999999"/>
              </a:buClr>
              <a:buSzPts val="700"/>
              <a:buFont typeface="Open Sans"/>
              <a:buChar char="○"/>
              <a:defRPr/>
            </a:lvl8pPr>
            <a:lvl9pPr lvl="8" algn="ctr" rtl="0">
              <a:lnSpc>
                <a:spcPct val="100000"/>
              </a:lnSpc>
              <a:spcBef>
                <a:spcPts val="1600"/>
              </a:spcBef>
              <a:spcAft>
                <a:spcPts val="1600"/>
              </a:spcAft>
              <a:buClr>
                <a:srgbClr val="999999"/>
              </a:buClr>
              <a:buSzPts val="600"/>
              <a:buFont typeface="Open Sans"/>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167"/>
        <p:cNvGrpSpPr/>
        <p:nvPr/>
      </p:nvGrpSpPr>
      <p:grpSpPr>
        <a:xfrm>
          <a:off x="0" y="0"/>
          <a:ext cx="0" cy="0"/>
          <a:chOff x="0" y="0"/>
          <a:chExt cx="0" cy="0"/>
        </a:xfrm>
      </p:grpSpPr>
      <p:grpSp>
        <p:nvGrpSpPr>
          <p:cNvPr id="1168" name="Google Shape;1168;p10"/>
          <p:cNvGrpSpPr/>
          <p:nvPr/>
        </p:nvGrpSpPr>
        <p:grpSpPr>
          <a:xfrm>
            <a:off x="5451129" y="-79"/>
            <a:ext cx="3692518" cy="1746578"/>
            <a:chOff x="2238075" y="1147600"/>
            <a:chExt cx="1906800" cy="901925"/>
          </a:xfrm>
        </p:grpSpPr>
        <p:sp>
          <p:nvSpPr>
            <p:cNvPr id="1169" name="Google Shape;1169;p10"/>
            <p:cNvSpPr/>
            <p:nvPr/>
          </p:nvSpPr>
          <p:spPr>
            <a:xfrm>
              <a:off x="2925350" y="1181225"/>
              <a:ext cx="175" cy="250"/>
            </a:xfrm>
            <a:custGeom>
              <a:avLst/>
              <a:gdLst/>
              <a:ahLst/>
              <a:cxnLst/>
              <a:rect l="l" t="t" r="r" b="b"/>
              <a:pathLst>
                <a:path w="7" h="10" extrusionOk="0">
                  <a:moveTo>
                    <a:pt x="1" y="1"/>
                  </a:moveTo>
                  <a:cubicBezTo>
                    <a:pt x="1" y="7"/>
                    <a:pt x="4" y="10"/>
                    <a:pt x="5" y="10"/>
                  </a:cubicBezTo>
                  <a:cubicBezTo>
                    <a:pt x="7" y="10"/>
                    <a:pt x="7" y="7"/>
                    <a:pt x="1"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10"/>
            <p:cNvSpPr/>
            <p:nvPr/>
          </p:nvSpPr>
          <p:spPr>
            <a:xfrm>
              <a:off x="2925650" y="1181825"/>
              <a:ext cx="325" cy="400"/>
            </a:xfrm>
            <a:custGeom>
              <a:avLst/>
              <a:gdLst/>
              <a:ahLst/>
              <a:cxnLst/>
              <a:rect l="l" t="t" r="r" b="b"/>
              <a:pathLst>
                <a:path w="13" h="16" extrusionOk="0">
                  <a:moveTo>
                    <a:pt x="1" y="0"/>
                  </a:moveTo>
                  <a:cubicBezTo>
                    <a:pt x="1" y="10"/>
                    <a:pt x="8" y="12"/>
                    <a:pt x="11" y="12"/>
                  </a:cubicBezTo>
                  <a:lnTo>
                    <a:pt x="11" y="12"/>
                  </a:lnTo>
                  <a:cubicBezTo>
                    <a:pt x="10" y="8"/>
                    <a:pt x="7" y="0"/>
                    <a:pt x="1" y="0"/>
                  </a:cubicBezTo>
                  <a:close/>
                  <a:moveTo>
                    <a:pt x="11" y="12"/>
                  </a:moveTo>
                  <a:lnTo>
                    <a:pt x="11" y="12"/>
                  </a:lnTo>
                  <a:cubicBezTo>
                    <a:pt x="12" y="14"/>
                    <a:pt x="12" y="16"/>
                    <a:pt x="12" y="16"/>
                  </a:cubicBezTo>
                  <a:cubicBezTo>
                    <a:pt x="12" y="16"/>
                    <a:pt x="12" y="15"/>
                    <a:pt x="12" y="12"/>
                  </a:cubicBezTo>
                  <a:cubicBezTo>
                    <a:pt x="12" y="12"/>
                    <a:pt x="12" y="12"/>
                    <a:pt x="11" y="12"/>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10"/>
            <p:cNvSpPr/>
            <p:nvPr/>
          </p:nvSpPr>
          <p:spPr>
            <a:xfrm>
              <a:off x="2926250" y="1182425"/>
              <a:ext cx="25" cy="25"/>
            </a:xfrm>
            <a:custGeom>
              <a:avLst/>
              <a:gdLst/>
              <a:ahLst/>
              <a:cxnLst/>
              <a:rect l="l" t="t" r="r" b="b"/>
              <a:pathLst>
                <a:path w="1" h="1" extrusionOk="0">
                  <a:moveTo>
                    <a:pt x="0" y="0"/>
                  </a:move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10"/>
            <p:cNvSpPr/>
            <p:nvPr/>
          </p:nvSpPr>
          <p:spPr>
            <a:xfrm>
              <a:off x="2924750" y="1179750"/>
              <a:ext cx="25" cy="300"/>
            </a:xfrm>
            <a:custGeom>
              <a:avLst/>
              <a:gdLst/>
              <a:ahLst/>
              <a:cxnLst/>
              <a:rect l="l" t="t" r="r" b="b"/>
              <a:pathLst>
                <a:path w="1" h="12" extrusionOk="0">
                  <a:moveTo>
                    <a:pt x="1" y="0"/>
                  </a:moveTo>
                  <a:lnTo>
                    <a:pt x="1" y="0"/>
                  </a:lnTo>
                  <a:lnTo>
                    <a:pt x="1" y="12"/>
                  </a:ln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10"/>
            <p:cNvSpPr/>
            <p:nvPr/>
          </p:nvSpPr>
          <p:spPr>
            <a:xfrm>
              <a:off x="2925350" y="1181225"/>
              <a:ext cx="25" cy="25"/>
            </a:xfrm>
            <a:custGeom>
              <a:avLst/>
              <a:gdLst/>
              <a:ahLst/>
              <a:cxnLst/>
              <a:rect l="l" t="t" r="r" b="b"/>
              <a:pathLst>
                <a:path w="1" h="1" extrusionOk="0">
                  <a:moveTo>
                    <a:pt x="1" y="1"/>
                  </a:moveTo>
                  <a:lnTo>
                    <a:pt x="1" y="1"/>
                  </a:ln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10"/>
            <p:cNvSpPr/>
            <p:nvPr/>
          </p:nvSpPr>
          <p:spPr>
            <a:xfrm>
              <a:off x="2931900" y="1162175"/>
              <a:ext cx="86650" cy="19375"/>
            </a:xfrm>
            <a:custGeom>
              <a:avLst/>
              <a:gdLst/>
              <a:ahLst/>
              <a:cxnLst/>
              <a:rect l="l" t="t" r="r" b="b"/>
              <a:pathLst>
                <a:path w="3466" h="775" extrusionOk="0">
                  <a:moveTo>
                    <a:pt x="3465" y="1"/>
                  </a:moveTo>
                  <a:lnTo>
                    <a:pt x="1" y="524"/>
                  </a:lnTo>
                  <a:lnTo>
                    <a:pt x="1" y="608"/>
                  </a:lnTo>
                  <a:lnTo>
                    <a:pt x="274" y="775"/>
                  </a:lnTo>
                  <a:lnTo>
                    <a:pt x="3382" y="298"/>
                  </a:lnTo>
                  <a:lnTo>
                    <a:pt x="3465"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10"/>
            <p:cNvSpPr/>
            <p:nvPr/>
          </p:nvSpPr>
          <p:spPr>
            <a:xfrm>
              <a:off x="3024175" y="1148200"/>
              <a:ext cx="134275" cy="20250"/>
            </a:xfrm>
            <a:custGeom>
              <a:avLst/>
              <a:gdLst/>
              <a:ahLst/>
              <a:cxnLst/>
              <a:rect l="l" t="t" r="r" b="b"/>
              <a:pathLst>
                <a:path w="5371" h="810" extrusionOk="0">
                  <a:moveTo>
                    <a:pt x="3489" y="0"/>
                  </a:moveTo>
                  <a:lnTo>
                    <a:pt x="72" y="512"/>
                  </a:lnTo>
                  <a:lnTo>
                    <a:pt x="1" y="810"/>
                  </a:lnTo>
                  <a:lnTo>
                    <a:pt x="537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10"/>
            <p:cNvSpPr/>
            <p:nvPr/>
          </p:nvSpPr>
          <p:spPr>
            <a:xfrm>
              <a:off x="3114950" y="1293450"/>
              <a:ext cx="203925" cy="127125"/>
            </a:xfrm>
            <a:custGeom>
              <a:avLst/>
              <a:gdLst/>
              <a:ahLst/>
              <a:cxnLst/>
              <a:rect l="l" t="t" r="r" b="b"/>
              <a:pathLst>
                <a:path w="8157" h="5085" extrusionOk="0">
                  <a:moveTo>
                    <a:pt x="287" y="0"/>
                  </a:moveTo>
                  <a:lnTo>
                    <a:pt x="1" y="155"/>
                  </a:lnTo>
                  <a:lnTo>
                    <a:pt x="8050" y="5084"/>
                  </a:lnTo>
                  <a:cubicBezTo>
                    <a:pt x="8073" y="4989"/>
                    <a:pt x="8109" y="4918"/>
                    <a:pt x="8157" y="4858"/>
                  </a:cubicBezTo>
                  <a:lnTo>
                    <a:pt x="8109" y="4798"/>
                  </a:lnTo>
                  <a:lnTo>
                    <a:pt x="287"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10"/>
            <p:cNvSpPr/>
            <p:nvPr/>
          </p:nvSpPr>
          <p:spPr>
            <a:xfrm>
              <a:off x="2925950" y="1177350"/>
              <a:ext cx="77425" cy="50325"/>
            </a:xfrm>
            <a:custGeom>
              <a:avLst/>
              <a:gdLst/>
              <a:ahLst/>
              <a:cxnLst/>
              <a:rect l="l" t="t" r="r" b="b"/>
              <a:pathLst>
                <a:path w="3097" h="2013" extrusionOk="0">
                  <a:moveTo>
                    <a:pt x="0" y="179"/>
                  </a:moveTo>
                  <a:cubicBezTo>
                    <a:pt x="25" y="196"/>
                    <a:pt x="44" y="207"/>
                    <a:pt x="66" y="212"/>
                  </a:cubicBezTo>
                  <a:lnTo>
                    <a:pt x="66" y="212"/>
                  </a:lnTo>
                  <a:lnTo>
                    <a:pt x="12" y="179"/>
                  </a:lnTo>
                  <a:close/>
                  <a:moveTo>
                    <a:pt x="239" y="1"/>
                  </a:moveTo>
                  <a:lnTo>
                    <a:pt x="239" y="84"/>
                  </a:lnTo>
                  <a:cubicBezTo>
                    <a:pt x="239" y="150"/>
                    <a:pt x="188" y="216"/>
                    <a:pt x="114" y="216"/>
                  </a:cubicBezTo>
                  <a:cubicBezTo>
                    <a:pt x="108" y="216"/>
                    <a:pt x="102" y="216"/>
                    <a:pt x="96" y="215"/>
                  </a:cubicBezTo>
                  <a:cubicBezTo>
                    <a:pt x="85" y="215"/>
                    <a:pt x="75" y="214"/>
                    <a:pt x="66" y="212"/>
                  </a:cubicBezTo>
                  <a:lnTo>
                    <a:pt x="66" y="212"/>
                  </a:lnTo>
                  <a:lnTo>
                    <a:pt x="3025" y="2013"/>
                  </a:lnTo>
                  <a:lnTo>
                    <a:pt x="3096" y="1727"/>
                  </a:lnTo>
                  <a:lnTo>
                    <a:pt x="512" y="168"/>
                  </a:lnTo>
                  <a:lnTo>
                    <a:pt x="239"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10"/>
            <p:cNvSpPr/>
            <p:nvPr/>
          </p:nvSpPr>
          <p:spPr>
            <a:xfrm>
              <a:off x="3007800" y="1224975"/>
              <a:ext cx="107175" cy="68200"/>
            </a:xfrm>
            <a:custGeom>
              <a:avLst/>
              <a:gdLst/>
              <a:ahLst/>
              <a:cxnLst/>
              <a:rect l="l" t="t" r="r" b="b"/>
              <a:pathLst>
                <a:path w="4287" h="2728" extrusionOk="0">
                  <a:moveTo>
                    <a:pt x="72" y="1"/>
                  </a:moveTo>
                  <a:lnTo>
                    <a:pt x="1" y="287"/>
                  </a:lnTo>
                  <a:lnTo>
                    <a:pt x="4001" y="2727"/>
                  </a:lnTo>
                  <a:lnTo>
                    <a:pt x="4287" y="2584"/>
                  </a:lnTo>
                  <a:lnTo>
                    <a:pt x="72"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10"/>
            <p:cNvSpPr/>
            <p:nvPr/>
          </p:nvSpPr>
          <p:spPr>
            <a:xfrm>
              <a:off x="2924750" y="1180025"/>
              <a:ext cx="25" cy="25"/>
            </a:xfrm>
            <a:custGeom>
              <a:avLst/>
              <a:gdLst/>
              <a:ahLst/>
              <a:cxnLst/>
              <a:rect l="l" t="t" r="r" b="b"/>
              <a:pathLst>
                <a:path w="1" h="1" extrusionOk="0">
                  <a:moveTo>
                    <a:pt x="1" y="1"/>
                  </a:moveTo>
                  <a:lnTo>
                    <a:pt x="1" y="1"/>
                  </a:ln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10"/>
            <p:cNvSpPr/>
            <p:nvPr/>
          </p:nvSpPr>
          <p:spPr>
            <a:xfrm>
              <a:off x="2926250" y="1182425"/>
              <a:ext cx="25" cy="25"/>
            </a:xfrm>
            <a:custGeom>
              <a:avLst/>
              <a:gdLst/>
              <a:ahLst/>
              <a:cxnLst/>
              <a:rect l="l" t="t" r="r" b="b"/>
              <a:pathLst>
                <a:path w="1" h="1" extrusionOk="0">
                  <a:moveTo>
                    <a:pt x="0" y="0"/>
                  </a:moveTo>
                  <a:lnTo>
                    <a:pt x="0" y="0"/>
                  </a:ln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10"/>
            <p:cNvSpPr/>
            <p:nvPr/>
          </p:nvSpPr>
          <p:spPr>
            <a:xfrm>
              <a:off x="2925350" y="1181225"/>
              <a:ext cx="25" cy="325"/>
            </a:xfrm>
            <a:custGeom>
              <a:avLst/>
              <a:gdLst/>
              <a:ahLst/>
              <a:cxnLst/>
              <a:rect l="l" t="t" r="r" b="b"/>
              <a:pathLst>
                <a:path w="1" h="13" extrusionOk="0">
                  <a:moveTo>
                    <a:pt x="1" y="1"/>
                  </a:moveTo>
                  <a:lnTo>
                    <a:pt x="1" y="1"/>
                  </a:lnTo>
                  <a:lnTo>
                    <a:pt x="1" y="1"/>
                  </a:lnTo>
                  <a:cubicBezTo>
                    <a:pt x="1" y="1"/>
                    <a:pt x="1" y="13"/>
                    <a:pt x="1"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10"/>
            <p:cNvSpPr/>
            <p:nvPr/>
          </p:nvSpPr>
          <p:spPr>
            <a:xfrm>
              <a:off x="2238075" y="1147600"/>
              <a:ext cx="52100" cy="36625"/>
            </a:xfrm>
            <a:custGeom>
              <a:avLst/>
              <a:gdLst/>
              <a:ahLst/>
              <a:cxnLst/>
              <a:rect l="l" t="t" r="r" b="b"/>
              <a:pathLst>
                <a:path w="2084" h="1465" extrusionOk="0">
                  <a:moveTo>
                    <a:pt x="0" y="0"/>
                  </a:moveTo>
                  <a:lnTo>
                    <a:pt x="1934" y="1433"/>
                  </a:lnTo>
                  <a:lnTo>
                    <a:pt x="1934" y="1433"/>
                  </a:lnTo>
                  <a:cubicBezTo>
                    <a:pt x="1927" y="1424"/>
                    <a:pt x="1921" y="1414"/>
                    <a:pt x="1917" y="1405"/>
                  </a:cubicBezTo>
                  <a:cubicBezTo>
                    <a:pt x="1881" y="1334"/>
                    <a:pt x="1929" y="1250"/>
                    <a:pt x="2012" y="1227"/>
                  </a:cubicBezTo>
                  <a:lnTo>
                    <a:pt x="2084" y="1191"/>
                  </a:lnTo>
                  <a:lnTo>
                    <a:pt x="476" y="0"/>
                  </a:lnTo>
                  <a:close/>
                  <a:moveTo>
                    <a:pt x="1934" y="1433"/>
                  </a:moveTo>
                  <a:lnTo>
                    <a:pt x="1934" y="1433"/>
                  </a:lnTo>
                  <a:cubicBezTo>
                    <a:pt x="1946" y="1450"/>
                    <a:pt x="1961" y="1465"/>
                    <a:pt x="1977" y="1465"/>
                  </a:cubicBezTo>
                  <a:lnTo>
                    <a:pt x="1934" y="1433"/>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10"/>
            <p:cNvSpPr/>
            <p:nvPr/>
          </p:nvSpPr>
          <p:spPr>
            <a:xfrm>
              <a:off x="2285400" y="1148200"/>
              <a:ext cx="114625" cy="37225"/>
            </a:xfrm>
            <a:custGeom>
              <a:avLst/>
              <a:gdLst/>
              <a:ahLst/>
              <a:cxnLst/>
              <a:rect l="l" t="t" r="r" b="b"/>
              <a:pathLst>
                <a:path w="4585" h="1489" extrusionOk="0">
                  <a:moveTo>
                    <a:pt x="3703" y="0"/>
                  </a:moveTo>
                  <a:lnTo>
                    <a:pt x="191" y="1191"/>
                  </a:lnTo>
                  <a:lnTo>
                    <a:pt x="119" y="1214"/>
                  </a:lnTo>
                  <a:cubicBezTo>
                    <a:pt x="36" y="1250"/>
                    <a:pt x="0" y="1322"/>
                    <a:pt x="24" y="1393"/>
                  </a:cubicBezTo>
                  <a:cubicBezTo>
                    <a:pt x="36" y="1429"/>
                    <a:pt x="60" y="1441"/>
                    <a:pt x="72" y="1464"/>
                  </a:cubicBezTo>
                  <a:cubicBezTo>
                    <a:pt x="84" y="1464"/>
                    <a:pt x="84" y="1488"/>
                    <a:pt x="95" y="1488"/>
                  </a:cubicBezTo>
                  <a:lnTo>
                    <a:pt x="203" y="1488"/>
                  </a:lnTo>
                  <a:lnTo>
                    <a:pt x="4584"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10"/>
            <p:cNvSpPr/>
            <p:nvPr/>
          </p:nvSpPr>
          <p:spPr>
            <a:xfrm>
              <a:off x="2466075" y="1148200"/>
              <a:ext cx="82475" cy="241125"/>
            </a:xfrm>
            <a:custGeom>
              <a:avLst/>
              <a:gdLst/>
              <a:ahLst/>
              <a:cxnLst/>
              <a:rect l="l" t="t" r="r" b="b"/>
              <a:pathLst>
                <a:path w="3299" h="9645" extrusionOk="0">
                  <a:moveTo>
                    <a:pt x="0" y="0"/>
                  </a:moveTo>
                  <a:lnTo>
                    <a:pt x="3036" y="9644"/>
                  </a:lnTo>
                  <a:cubicBezTo>
                    <a:pt x="3099" y="9592"/>
                    <a:pt x="3188" y="9558"/>
                    <a:pt x="3265" y="9558"/>
                  </a:cubicBezTo>
                  <a:cubicBezTo>
                    <a:pt x="3276" y="9558"/>
                    <a:pt x="3288" y="9559"/>
                    <a:pt x="3298" y="9561"/>
                  </a:cubicBezTo>
                  <a:lnTo>
                    <a:pt x="29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10"/>
            <p:cNvSpPr/>
            <p:nvPr/>
          </p:nvSpPr>
          <p:spPr>
            <a:xfrm>
              <a:off x="2550300" y="1148200"/>
              <a:ext cx="104500" cy="242000"/>
            </a:xfrm>
            <a:custGeom>
              <a:avLst/>
              <a:gdLst/>
              <a:ahLst/>
              <a:cxnLst/>
              <a:rect l="l" t="t" r="r" b="b"/>
              <a:pathLst>
                <a:path w="4180" h="9680" extrusionOk="0">
                  <a:moveTo>
                    <a:pt x="3870" y="0"/>
                  </a:moveTo>
                  <a:lnTo>
                    <a:pt x="1" y="9549"/>
                  </a:lnTo>
                  <a:lnTo>
                    <a:pt x="13" y="9549"/>
                  </a:lnTo>
                  <a:cubicBezTo>
                    <a:pt x="120" y="9561"/>
                    <a:pt x="191" y="9608"/>
                    <a:pt x="251" y="9680"/>
                  </a:cubicBezTo>
                  <a:lnTo>
                    <a:pt x="418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10"/>
            <p:cNvSpPr/>
            <p:nvPr/>
          </p:nvSpPr>
          <p:spPr>
            <a:xfrm>
              <a:off x="2924750" y="1148200"/>
              <a:ext cx="7175" cy="34850"/>
            </a:xfrm>
            <a:custGeom>
              <a:avLst/>
              <a:gdLst/>
              <a:ahLst/>
              <a:cxnLst/>
              <a:rect l="l" t="t" r="r" b="b"/>
              <a:pathLst>
                <a:path w="287" h="1394" extrusionOk="0">
                  <a:moveTo>
                    <a:pt x="1" y="0"/>
                  </a:moveTo>
                  <a:lnTo>
                    <a:pt x="1" y="1250"/>
                  </a:lnTo>
                  <a:lnTo>
                    <a:pt x="1" y="1262"/>
                  </a:lnTo>
                  <a:lnTo>
                    <a:pt x="1" y="1274"/>
                  </a:lnTo>
                  <a:lnTo>
                    <a:pt x="1" y="1286"/>
                  </a:lnTo>
                  <a:lnTo>
                    <a:pt x="1" y="1310"/>
                  </a:lnTo>
                  <a:lnTo>
                    <a:pt x="1" y="1322"/>
                  </a:lnTo>
                  <a:lnTo>
                    <a:pt x="1" y="1334"/>
                  </a:lnTo>
                  <a:lnTo>
                    <a:pt x="1" y="1345"/>
                  </a:lnTo>
                  <a:lnTo>
                    <a:pt x="25" y="1357"/>
                  </a:lnTo>
                  <a:cubicBezTo>
                    <a:pt x="48" y="1381"/>
                    <a:pt x="84" y="1393"/>
                    <a:pt x="108" y="1393"/>
                  </a:cubicBezTo>
                  <a:cubicBezTo>
                    <a:pt x="227" y="1393"/>
                    <a:pt x="287" y="1334"/>
                    <a:pt x="287" y="1250"/>
                  </a:cubicBezTo>
                  <a:lnTo>
                    <a:pt x="287" y="1167"/>
                  </a:lnTo>
                  <a:lnTo>
                    <a:pt x="287" y="1083"/>
                  </a:lnTo>
                  <a:lnTo>
                    <a:pt x="287"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10"/>
            <p:cNvSpPr/>
            <p:nvPr/>
          </p:nvSpPr>
          <p:spPr>
            <a:xfrm>
              <a:off x="2963750" y="1147900"/>
              <a:ext cx="65800" cy="224750"/>
            </a:xfrm>
            <a:custGeom>
              <a:avLst/>
              <a:gdLst/>
              <a:ahLst/>
              <a:cxnLst/>
              <a:rect l="l" t="t" r="r" b="b"/>
              <a:pathLst>
                <a:path w="2632" h="8990" extrusionOk="0">
                  <a:moveTo>
                    <a:pt x="2334" y="0"/>
                  </a:moveTo>
                  <a:lnTo>
                    <a:pt x="2179" y="572"/>
                  </a:lnTo>
                  <a:lnTo>
                    <a:pt x="2108" y="869"/>
                  </a:lnTo>
                  <a:lnTo>
                    <a:pt x="1572" y="2917"/>
                  </a:lnTo>
                  <a:lnTo>
                    <a:pt x="1489" y="3203"/>
                  </a:lnTo>
                  <a:lnTo>
                    <a:pt x="1" y="8989"/>
                  </a:lnTo>
                  <a:cubicBezTo>
                    <a:pt x="24" y="8954"/>
                    <a:pt x="48" y="8906"/>
                    <a:pt x="96" y="8882"/>
                  </a:cubicBezTo>
                  <a:lnTo>
                    <a:pt x="382" y="8727"/>
                  </a:lnTo>
                  <a:lnTo>
                    <a:pt x="1763" y="3370"/>
                  </a:lnTo>
                  <a:lnTo>
                    <a:pt x="1834" y="3084"/>
                  </a:lnTo>
                  <a:lnTo>
                    <a:pt x="2418" y="822"/>
                  </a:lnTo>
                  <a:lnTo>
                    <a:pt x="2489" y="524"/>
                  </a:lnTo>
                  <a:lnTo>
                    <a:pt x="263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10"/>
            <p:cNvSpPr/>
            <p:nvPr/>
          </p:nvSpPr>
          <p:spPr>
            <a:xfrm>
              <a:off x="3178350" y="1148775"/>
              <a:ext cx="49150" cy="83375"/>
            </a:xfrm>
            <a:custGeom>
              <a:avLst/>
              <a:gdLst/>
              <a:ahLst/>
              <a:cxnLst/>
              <a:rect l="l" t="t" r="r" b="b"/>
              <a:pathLst>
                <a:path w="1966" h="3335" extrusionOk="0">
                  <a:moveTo>
                    <a:pt x="239" y="1"/>
                  </a:moveTo>
                  <a:cubicBezTo>
                    <a:pt x="180" y="72"/>
                    <a:pt x="84" y="120"/>
                    <a:pt x="1" y="156"/>
                  </a:cubicBezTo>
                  <a:lnTo>
                    <a:pt x="1704" y="3335"/>
                  </a:lnTo>
                  <a:lnTo>
                    <a:pt x="1965" y="3204"/>
                  </a:lnTo>
                  <a:lnTo>
                    <a:pt x="239"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10"/>
            <p:cNvSpPr/>
            <p:nvPr/>
          </p:nvSpPr>
          <p:spPr>
            <a:xfrm>
              <a:off x="3226875" y="1235100"/>
              <a:ext cx="97950" cy="179800"/>
            </a:xfrm>
            <a:custGeom>
              <a:avLst/>
              <a:gdLst/>
              <a:ahLst/>
              <a:cxnLst/>
              <a:rect l="l" t="t" r="r" b="b"/>
              <a:pathLst>
                <a:path w="3918" h="7192" extrusionOk="0">
                  <a:moveTo>
                    <a:pt x="144" y="1"/>
                  </a:moveTo>
                  <a:lnTo>
                    <a:pt x="1" y="72"/>
                  </a:lnTo>
                  <a:cubicBezTo>
                    <a:pt x="144" y="108"/>
                    <a:pt x="227" y="239"/>
                    <a:pt x="203" y="370"/>
                  </a:cubicBezTo>
                  <a:cubicBezTo>
                    <a:pt x="179" y="453"/>
                    <a:pt x="155" y="489"/>
                    <a:pt x="96" y="536"/>
                  </a:cubicBezTo>
                  <a:lnTo>
                    <a:pt x="3632" y="7132"/>
                  </a:lnTo>
                  <a:lnTo>
                    <a:pt x="3668" y="7192"/>
                  </a:lnTo>
                  <a:cubicBezTo>
                    <a:pt x="3727" y="7121"/>
                    <a:pt x="3811" y="7073"/>
                    <a:pt x="3918" y="7061"/>
                  </a:cubicBezTo>
                  <a:lnTo>
                    <a:pt x="144"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10"/>
            <p:cNvSpPr/>
            <p:nvPr/>
          </p:nvSpPr>
          <p:spPr>
            <a:xfrm>
              <a:off x="3496850" y="1223200"/>
              <a:ext cx="70575" cy="90500"/>
            </a:xfrm>
            <a:custGeom>
              <a:avLst/>
              <a:gdLst/>
              <a:ahLst/>
              <a:cxnLst/>
              <a:rect l="l" t="t" r="r" b="b"/>
              <a:pathLst>
                <a:path w="2823" h="3620" extrusionOk="0">
                  <a:moveTo>
                    <a:pt x="179" y="0"/>
                  </a:moveTo>
                  <a:lnTo>
                    <a:pt x="1" y="227"/>
                  </a:lnTo>
                  <a:lnTo>
                    <a:pt x="2691" y="3620"/>
                  </a:lnTo>
                  <a:cubicBezTo>
                    <a:pt x="2680" y="3572"/>
                    <a:pt x="2680" y="3548"/>
                    <a:pt x="2691" y="3501"/>
                  </a:cubicBezTo>
                  <a:cubicBezTo>
                    <a:pt x="2703" y="3429"/>
                    <a:pt x="2751" y="3346"/>
                    <a:pt x="2822" y="3322"/>
                  </a:cubicBezTo>
                  <a:lnTo>
                    <a:pt x="17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10"/>
            <p:cNvSpPr/>
            <p:nvPr/>
          </p:nvSpPr>
          <p:spPr>
            <a:xfrm>
              <a:off x="3568875" y="1316375"/>
              <a:ext cx="104225" cy="127100"/>
            </a:xfrm>
            <a:custGeom>
              <a:avLst/>
              <a:gdLst/>
              <a:ahLst/>
              <a:cxnLst/>
              <a:rect l="l" t="t" r="r" b="b"/>
              <a:pathLst>
                <a:path w="4169" h="5084" extrusionOk="0">
                  <a:moveTo>
                    <a:pt x="275" y="0"/>
                  </a:moveTo>
                  <a:lnTo>
                    <a:pt x="227" y="12"/>
                  </a:lnTo>
                  <a:cubicBezTo>
                    <a:pt x="191" y="24"/>
                    <a:pt x="168" y="36"/>
                    <a:pt x="120" y="60"/>
                  </a:cubicBezTo>
                  <a:lnTo>
                    <a:pt x="1" y="119"/>
                  </a:lnTo>
                  <a:lnTo>
                    <a:pt x="3942" y="5084"/>
                  </a:lnTo>
                  <a:cubicBezTo>
                    <a:pt x="4001" y="5013"/>
                    <a:pt x="4085" y="4953"/>
                    <a:pt x="4168" y="4905"/>
                  </a:cubicBezTo>
                  <a:lnTo>
                    <a:pt x="27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10"/>
            <p:cNvSpPr/>
            <p:nvPr/>
          </p:nvSpPr>
          <p:spPr>
            <a:xfrm>
              <a:off x="3432250" y="1148200"/>
              <a:ext cx="64625" cy="75025"/>
            </a:xfrm>
            <a:custGeom>
              <a:avLst/>
              <a:gdLst/>
              <a:ahLst/>
              <a:cxnLst/>
              <a:rect l="l" t="t" r="r" b="b"/>
              <a:pathLst>
                <a:path w="2585" h="3001" extrusionOk="0">
                  <a:moveTo>
                    <a:pt x="1" y="0"/>
                  </a:moveTo>
                  <a:lnTo>
                    <a:pt x="2406" y="3000"/>
                  </a:lnTo>
                  <a:lnTo>
                    <a:pt x="2585" y="2774"/>
                  </a:lnTo>
                  <a:lnTo>
                    <a:pt x="35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10"/>
            <p:cNvSpPr/>
            <p:nvPr/>
          </p:nvSpPr>
          <p:spPr>
            <a:xfrm>
              <a:off x="2964350" y="1148200"/>
              <a:ext cx="427150" cy="226525"/>
            </a:xfrm>
            <a:custGeom>
              <a:avLst/>
              <a:gdLst/>
              <a:ahLst/>
              <a:cxnLst/>
              <a:rect l="l" t="t" r="r" b="b"/>
              <a:pathLst>
                <a:path w="17086" h="9061" extrusionOk="0">
                  <a:moveTo>
                    <a:pt x="16491" y="0"/>
                  </a:moveTo>
                  <a:lnTo>
                    <a:pt x="10502" y="3227"/>
                  </a:lnTo>
                  <a:lnTo>
                    <a:pt x="10252" y="3358"/>
                  </a:lnTo>
                  <a:lnTo>
                    <a:pt x="6025" y="5655"/>
                  </a:lnTo>
                  <a:lnTo>
                    <a:pt x="5739" y="5798"/>
                  </a:lnTo>
                  <a:lnTo>
                    <a:pt x="358" y="8703"/>
                  </a:lnTo>
                  <a:lnTo>
                    <a:pt x="72" y="8846"/>
                  </a:lnTo>
                  <a:cubicBezTo>
                    <a:pt x="24" y="8882"/>
                    <a:pt x="0" y="8930"/>
                    <a:pt x="0" y="8965"/>
                  </a:cubicBezTo>
                  <a:lnTo>
                    <a:pt x="72" y="8965"/>
                  </a:lnTo>
                  <a:cubicBezTo>
                    <a:pt x="143" y="8989"/>
                    <a:pt x="203" y="9013"/>
                    <a:pt x="262" y="9061"/>
                  </a:cubicBezTo>
                  <a:lnTo>
                    <a:pt x="6013" y="5953"/>
                  </a:lnTo>
                  <a:lnTo>
                    <a:pt x="6299" y="5798"/>
                  </a:lnTo>
                  <a:lnTo>
                    <a:pt x="6846" y="5536"/>
                  </a:lnTo>
                  <a:lnTo>
                    <a:pt x="6846" y="5501"/>
                  </a:lnTo>
                  <a:cubicBezTo>
                    <a:pt x="6867" y="5378"/>
                    <a:pt x="6975" y="5291"/>
                    <a:pt x="7095" y="5291"/>
                  </a:cubicBezTo>
                  <a:cubicBezTo>
                    <a:pt x="7115" y="5291"/>
                    <a:pt x="7136" y="5293"/>
                    <a:pt x="7156" y="5298"/>
                  </a:cubicBezTo>
                  <a:cubicBezTo>
                    <a:pt x="7192" y="5298"/>
                    <a:pt x="7216" y="5310"/>
                    <a:pt x="7227" y="5322"/>
                  </a:cubicBezTo>
                  <a:lnTo>
                    <a:pt x="10204" y="3715"/>
                  </a:lnTo>
                  <a:cubicBezTo>
                    <a:pt x="10246" y="3609"/>
                    <a:pt x="10344" y="3532"/>
                    <a:pt x="10457" y="3532"/>
                  </a:cubicBezTo>
                  <a:cubicBezTo>
                    <a:pt x="10472" y="3532"/>
                    <a:pt x="10487" y="3533"/>
                    <a:pt x="10502" y="3536"/>
                  </a:cubicBezTo>
                  <a:lnTo>
                    <a:pt x="10525" y="3536"/>
                  </a:lnTo>
                  <a:lnTo>
                    <a:pt x="10656" y="3465"/>
                  </a:lnTo>
                  <a:lnTo>
                    <a:pt x="1708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10"/>
            <p:cNvSpPr/>
            <p:nvPr/>
          </p:nvSpPr>
          <p:spPr>
            <a:xfrm>
              <a:off x="3321825" y="1432750"/>
              <a:ext cx="8375" cy="4325"/>
            </a:xfrm>
            <a:custGeom>
              <a:avLst/>
              <a:gdLst/>
              <a:ahLst/>
              <a:cxnLst/>
              <a:rect l="l" t="t" r="r" b="b"/>
              <a:pathLst>
                <a:path w="335" h="173" extrusionOk="0">
                  <a:moveTo>
                    <a:pt x="13" y="0"/>
                  </a:moveTo>
                  <a:lnTo>
                    <a:pt x="13" y="0"/>
                  </a:lnTo>
                  <a:cubicBezTo>
                    <a:pt x="1" y="60"/>
                    <a:pt x="13" y="119"/>
                    <a:pt x="60" y="143"/>
                  </a:cubicBezTo>
                  <a:cubicBezTo>
                    <a:pt x="85" y="163"/>
                    <a:pt x="116" y="173"/>
                    <a:pt x="147" y="173"/>
                  </a:cubicBezTo>
                  <a:cubicBezTo>
                    <a:pt x="189" y="173"/>
                    <a:pt x="230" y="154"/>
                    <a:pt x="251" y="119"/>
                  </a:cubicBezTo>
                  <a:lnTo>
                    <a:pt x="334" y="24"/>
                  </a:lnTo>
                  <a:lnTo>
                    <a:pt x="334" y="24"/>
                  </a:lnTo>
                  <a:cubicBezTo>
                    <a:pt x="291" y="42"/>
                    <a:pt x="234" y="53"/>
                    <a:pt x="184" y="53"/>
                  </a:cubicBezTo>
                  <a:cubicBezTo>
                    <a:pt x="165" y="53"/>
                    <a:pt x="148" y="51"/>
                    <a:pt x="132" y="48"/>
                  </a:cubicBezTo>
                  <a:cubicBezTo>
                    <a:pt x="96" y="24"/>
                    <a:pt x="48" y="12"/>
                    <a:pt x="13"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10"/>
            <p:cNvSpPr/>
            <p:nvPr/>
          </p:nvSpPr>
          <p:spPr>
            <a:xfrm>
              <a:off x="3335825" y="1148200"/>
              <a:ext cx="226825" cy="267000"/>
            </a:xfrm>
            <a:custGeom>
              <a:avLst/>
              <a:gdLst/>
              <a:ahLst/>
              <a:cxnLst/>
              <a:rect l="l" t="t" r="r" b="b"/>
              <a:pathLst>
                <a:path w="9073" h="10680" extrusionOk="0">
                  <a:moveTo>
                    <a:pt x="8704" y="0"/>
                  </a:moveTo>
                  <a:lnTo>
                    <a:pt x="6442" y="2774"/>
                  </a:lnTo>
                  <a:lnTo>
                    <a:pt x="6251" y="3000"/>
                  </a:lnTo>
                  <a:lnTo>
                    <a:pt x="0" y="10680"/>
                  </a:lnTo>
                  <a:lnTo>
                    <a:pt x="0" y="10680"/>
                  </a:lnTo>
                  <a:lnTo>
                    <a:pt x="560" y="10442"/>
                  </a:lnTo>
                  <a:lnTo>
                    <a:pt x="6442" y="3227"/>
                  </a:lnTo>
                  <a:lnTo>
                    <a:pt x="6620" y="3000"/>
                  </a:lnTo>
                  <a:lnTo>
                    <a:pt x="907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10"/>
            <p:cNvSpPr/>
            <p:nvPr/>
          </p:nvSpPr>
          <p:spPr>
            <a:xfrm>
              <a:off x="3867725" y="1148200"/>
              <a:ext cx="46775" cy="39000"/>
            </a:xfrm>
            <a:custGeom>
              <a:avLst/>
              <a:gdLst/>
              <a:ahLst/>
              <a:cxnLst/>
              <a:rect l="l" t="t" r="r" b="b"/>
              <a:pathLst>
                <a:path w="1871" h="1560" extrusionOk="0">
                  <a:moveTo>
                    <a:pt x="1" y="0"/>
                  </a:moveTo>
                  <a:lnTo>
                    <a:pt x="1668" y="1560"/>
                  </a:lnTo>
                  <a:cubicBezTo>
                    <a:pt x="1727" y="1488"/>
                    <a:pt x="1787" y="1429"/>
                    <a:pt x="1870" y="1381"/>
                  </a:cubicBezTo>
                  <a:lnTo>
                    <a:pt x="41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10"/>
            <p:cNvSpPr/>
            <p:nvPr/>
          </p:nvSpPr>
          <p:spPr>
            <a:xfrm>
              <a:off x="3688250" y="1330350"/>
              <a:ext cx="105100" cy="114625"/>
            </a:xfrm>
            <a:custGeom>
              <a:avLst/>
              <a:gdLst/>
              <a:ahLst/>
              <a:cxnLst/>
              <a:rect l="l" t="t" r="r" b="b"/>
              <a:pathLst>
                <a:path w="4204" h="4585" extrusionOk="0">
                  <a:moveTo>
                    <a:pt x="4156" y="1"/>
                  </a:moveTo>
                  <a:lnTo>
                    <a:pt x="0" y="4406"/>
                  </a:lnTo>
                  <a:cubicBezTo>
                    <a:pt x="84" y="4454"/>
                    <a:pt x="143" y="4513"/>
                    <a:pt x="179" y="4585"/>
                  </a:cubicBezTo>
                  <a:lnTo>
                    <a:pt x="238" y="4573"/>
                  </a:lnTo>
                  <a:lnTo>
                    <a:pt x="4203" y="370"/>
                  </a:lnTo>
                  <a:lnTo>
                    <a:pt x="4156"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10"/>
            <p:cNvSpPr/>
            <p:nvPr/>
          </p:nvSpPr>
          <p:spPr>
            <a:xfrm>
              <a:off x="3798375" y="1205350"/>
              <a:ext cx="116125" cy="127400"/>
            </a:xfrm>
            <a:custGeom>
              <a:avLst/>
              <a:gdLst/>
              <a:ahLst/>
              <a:cxnLst/>
              <a:rect l="l" t="t" r="r" b="b"/>
              <a:pathLst>
                <a:path w="4645" h="5096" extrusionOk="0">
                  <a:moveTo>
                    <a:pt x="4442" y="0"/>
                  </a:moveTo>
                  <a:lnTo>
                    <a:pt x="1" y="4715"/>
                  </a:lnTo>
                  <a:lnTo>
                    <a:pt x="48" y="5096"/>
                  </a:lnTo>
                  <a:lnTo>
                    <a:pt x="4644" y="191"/>
                  </a:lnTo>
                  <a:cubicBezTo>
                    <a:pt x="4561" y="155"/>
                    <a:pt x="4489" y="95"/>
                    <a:pt x="444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10"/>
            <p:cNvSpPr/>
            <p:nvPr/>
          </p:nvSpPr>
          <p:spPr>
            <a:xfrm>
              <a:off x="3335825" y="1313675"/>
              <a:ext cx="235775" cy="107500"/>
            </a:xfrm>
            <a:custGeom>
              <a:avLst/>
              <a:gdLst/>
              <a:ahLst/>
              <a:cxnLst/>
              <a:rect l="l" t="t" r="r" b="b"/>
              <a:pathLst>
                <a:path w="9431" h="4300" extrusionOk="0">
                  <a:moveTo>
                    <a:pt x="9132" y="1"/>
                  </a:moveTo>
                  <a:lnTo>
                    <a:pt x="560" y="3823"/>
                  </a:lnTo>
                  <a:lnTo>
                    <a:pt x="0" y="4073"/>
                  </a:lnTo>
                  <a:cubicBezTo>
                    <a:pt x="48" y="4132"/>
                    <a:pt x="84" y="4204"/>
                    <a:pt x="96" y="4287"/>
                  </a:cubicBezTo>
                  <a:lnTo>
                    <a:pt x="215" y="4299"/>
                  </a:lnTo>
                  <a:lnTo>
                    <a:pt x="9311" y="239"/>
                  </a:lnTo>
                  <a:lnTo>
                    <a:pt x="9430" y="179"/>
                  </a:lnTo>
                  <a:cubicBezTo>
                    <a:pt x="9406" y="179"/>
                    <a:pt x="9382" y="185"/>
                    <a:pt x="9359" y="185"/>
                  </a:cubicBezTo>
                  <a:cubicBezTo>
                    <a:pt x="9347" y="185"/>
                    <a:pt x="9335" y="183"/>
                    <a:pt x="9323" y="179"/>
                  </a:cubicBezTo>
                  <a:cubicBezTo>
                    <a:pt x="9216" y="168"/>
                    <a:pt x="9144" y="84"/>
                    <a:pt x="9132"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10"/>
            <p:cNvSpPr/>
            <p:nvPr/>
          </p:nvSpPr>
          <p:spPr>
            <a:xfrm>
              <a:off x="3573950" y="1221400"/>
              <a:ext cx="200050" cy="95575"/>
            </a:xfrm>
            <a:custGeom>
              <a:avLst/>
              <a:gdLst/>
              <a:ahLst/>
              <a:cxnLst/>
              <a:rect l="l" t="t" r="r" b="b"/>
              <a:pathLst>
                <a:path w="8002" h="3823" extrusionOk="0">
                  <a:moveTo>
                    <a:pt x="7894" y="1"/>
                  </a:moveTo>
                  <a:lnTo>
                    <a:pt x="4739" y="1418"/>
                  </a:lnTo>
                  <a:cubicBezTo>
                    <a:pt x="4751" y="1453"/>
                    <a:pt x="4751" y="1489"/>
                    <a:pt x="4739" y="1537"/>
                  </a:cubicBezTo>
                  <a:cubicBezTo>
                    <a:pt x="4708" y="1659"/>
                    <a:pt x="4608" y="1747"/>
                    <a:pt x="4490" y="1747"/>
                  </a:cubicBezTo>
                  <a:cubicBezTo>
                    <a:pt x="4470" y="1747"/>
                    <a:pt x="4450" y="1744"/>
                    <a:pt x="4429" y="1739"/>
                  </a:cubicBezTo>
                  <a:cubicBezTo>
                    <a:pt x="4346" y="1727"/>
                    <a:pt x="4287" y="1680"/>
                    <a:pt x="4251" y="1620"/>
                  </a:cubicBezTo>
                  <a:lnTo>
                    <a:pt x="48" y="3478"/>
                  </a:lnTo>
                  <a:cubicBezTo>
                    <a:pt x="108" y="3537"/>
                    <a:pt x="131" y="3597"/>
                    <a:pt x="108" y="3656"/>
                  </a:cubicBezTo>
                  <a:cubicBezTo>
                    <a:pt x="96" y="3739"/>
                    <a:pt x="72" y="3775"/>
                    <a:pt x="0" y="3823"/>
                  </a:cubicBezTo>
                  <a:lnTo>
                    <a:pt x="48" y="3811"/>
                  </a:lnTo>
                  <a:lnTo>
                    <a:pt x="8001" y="263"/>
                  </a:lnTo>
                  <a:cubicBezTo>
                    <a:pt x="7942" y="191"/>
                    <a:pt x="7894" y="108"/>
                    <a:pt x="7894"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10"/>
            <p:cNvSpPr/>
            <p:nvPr/>
          </p:nvSpPr>
          <p:spPr>
            <a:xfrm>
              <a:off x="3336725" y="1420550"/>
              <a:ext cx="327425" cy="35725"/>
            </a:xfrm>
            <a:custGeom>
              <a:avLst/>
              <a:gdLst/>
              <a:ahLst/>
              <a:cxnLst/>
              <a:rect l="l" t="t" r="r" b="b"/>
              <a:pathLst>
                <a:path w="13097" h="1429" extrusionOk="0">
                  <a:moveTo>
                    <a:pt x="48" y="0"/>
                  </a:moveTo>
                  <a:cubicBezTo>
                    <a:pt x="60" y="36"/>
                    <a:pt x="60" y="95"/>
                    <a:pt x="48" y="155"/>
                  </a:cubicBezTo>
                  <a:cubicBezTo>
                    <a:pt x="36" y="203"/>
                    <a:pt x="12" y="250"/>
                    <a:pt x="0" y="274"/>
                  </a:cubicBezTo>
                  <a:lnTo>
                    <a:pt x="13073" y="1429"/>
                  </a:lnTo>
                  <a:cubicBezTo>
                    <a:pt x="13073" y="1369"/>
                    <a:pt x="13073" y="1286"/>
                    <a:pt x="13085" y="1215"/>
                  </a:cubicBezTo>
                  <a:cubicBezTo>
                    <a:pt x="13085" y="1191"/>
                    <a:pt x="13097" y="1167"/>
                    <a:pt x="13097" y="1143"/>
                  </a:cubicBezTo>
                  <a:lnTo>
                    <a:pt x="167" y="12"/>
                  </a:lnTo>
                  <a:lnTo>
                    <a:pt x="4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10"/>
            <p:cNvSpPr/>
            <p:nvPr/>
          </p:nvSpPr>
          <p:spPr>
            <a:xfrm>
              <a:off x="3331050" y="1428575"/>
              <a:ext cx="531350" cy="595650"/>
            </a:xfrm>
            <a:custGeom>
              <a:avLst/>
              <a:gdLst/>
              <a:ahLst/>
              <a:cxnLst/>
              <a:rect l="l" t="t" r="r" b="b"/>
              <a:pathLst>
                <a:path w="21254" h="23826" extrusionOk="0">
                  <a:moveTo>
                    <a:pt x="227" y="1"/>
                  </a:moveTo>
                  <a:cubicBezTo>
                    <a:pt x="179" y="96"/>
                    <a:pt x="96" y="155"/>
                    <a:pt x="1" y="179"/>
                  </a:cubicBezTo>
                  <a:lnTo>
                    <a:pt x="21027" y="23825"/>
                  </a:lnTo>
                  <a:cubicBezTo>
                    <a:pt x="21099" y="23754"/>
                    <a:pt x="21170" y="23694"/>
                    <a:pt x="21254" y="23646"/>
                  </a:cubicBezTo>
                  <a:lnTo>
                    <a:pt x="227"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10"/>
            <p:cNvSpPr/>
            <p:nvPr/>
          </p:nvSpPr>
          <p:spPr>
            <a:xfrm>
              <a:off x="3684975" y="1465200"/>
              <a:ext cx="135150" cy="215225"/>
            </a:xfrm>
            <a:custGeom>
              <a:avLst/>
              <a:gdLst/>
              <a:ahLst/>
              <a:cxnLst/>
              <a:rect l="l" t="t" r="r" b="b"/>
              <a:pathLst>
                <a:path w="5406" h="8609" extrusionOk="0">
                  <a:moveTo>
                    <a:pt x="239" y="0"/>
                  </a:moveTo>
                  <a:cubicBezTo>
                    <a:pt x="179" y="72"/>
                    <a:pt x="96" y="119"/>
                    <a:pt x="0" y="143"/>
                  </a:cubicBezTo>
                  <a:lnTo>
                    <a:pt x="5168" y="8608"/>
                  </a:lnTo>
                  <a:cubicBezTo>
                    <a:pt x="5239" y="8549"/>
                    <a:pt x="5311" y="8513"/>
                    <a:pt x="5406" y="8465"/>
                  </a:cubicBezTo>
                  <a:lnTo>
                    <a:pt x="23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10"/>
            <p:cNvSpPr/>
            <p:nvPr/>
          </p:nvSpPr>
          <p:spPr>
            <a:xfrm>
              <a:off x="3807000" y="1404475"/>
              <a:ext cx="1525" cy="1800"/>
            </a:xfrm>
            <a:custGeom>
              <a:avLst/>
              <a:gdLst/>
              <a:ahLst/>
              <a:cxnLst/>
              <a:rect l="l" t="t" r="r" b="b"/>
              <a:pathLst>
                <a:path w="61" h="72" extrusionOk="0">
                  <a:moveTo>
                    <a:pt x="49" y="0"/>
                  </a:moveTo>
                  <a:lnTo>
                    <a:pt x="1" y="12"/>
                  </a:lnTo>
                  <a:cubicBezTo>
                    <a:pt x="33" y="23"/>
                    <a:pt x="56" y="53"/>
                    <a:pt x="60" y="67"/>
                  </a:cubicBezTo>
                  <a:lnTo>
                    <a:pt x="60" y="67"/>
                  </a:lnTo>
                  <a:lnTo>
                    <a:pt x="49" y="0"/>
                  </a:lnTo>
                  <a:close/>
                  <a:moveTo>
                    <a:pt x="60" y="67"/>
                  </a:moveTo>
                  <a:lnTo>
                    <a:pt x="60" y="72"/>
                  </a:lnTo>
                  <a:cubicBezTo>
                    <a:pt x="60" y="71"/>
                    <a:pt x="60" y="69"/>
                    <a:pt x="60" y="67"/>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10"/>
            <p:cNvSpPr/>
            <p:nvPr/>
          </p:nvSpPr>
          <p:spPr>
            <a:xfrm>
              <a:off x="3802850" y="1412200"/>
              <a:ext cx="39600" cy="263150"/>
            </a:xfrm>
            <a:custGeom>
              <a:avLst/>
              <a:gdLst/>
              <a:ahLst/>
              <a:cxnLst/>
              <a:rect l="l" t="t" r="r" b="b"/>
              <a:pathLst>
                <a:path w="1584" h="10526" extrusionOk="0">
                  <a:moveTo>
                    <a:pt x="274" y="1"/>
                  </a:moveTo>
                  <a:cubicBezTo>
                    <a:pt x="226" y="108"/>
                    <a:pt x="119" y="179"/>
                    <a:pt x="0" y="179"/>
                  </a:cubicBezTo>
                  <a:lnTo>
                    <a:pt x="1298" y="10478"/>
                  </a:lnTo>
                  <a:cubicBezTo>
                    <a:pt x="1358" y="10478"/>
                    <a:pt x="1417" y="10478"/>
                    <a:pt x="1477" y="10490"/>
                  </a:cubicBezTo>
                  <a:cubicBezTo>
                    <a:pt x="1512" y="10490"/>
                    <a:pt x="1536" y="10502"/>
                    <a:pt x="1572" y="10526"/>
                  </a:cubicBezTo>
                  <a:cubicBezTo>
                    <a:pt x="1584" y="10502"/>
                    <a:pt x="1584" y="10478"/>
                    <a:pt x="1584" y="10443"/>
                  </a:cubicBezTo>
                  <a:lnTo>
                    <a:pt x="274"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10"/>
            <p:cNvSpPr/>
            <p:nvPr/>
          </p:nvSpPr>
          <p:spPr>
            <a:xfrm>
              <a:off x="3779925" y="1231525"/>
              <a:ext cx="27400" cy="168800"/>
            </a:xfrm>
            <a:custGeom>
              <a:avLst/>
              <a:gdLst/>
              <a:ahLst/>
              <a:cxnLst/>
              <a:rect l="l" t="t" r="r" b="b"/>
              <a:pathLst>
                <a:path w="1096" h="6752" extrusionOk="0">
                  <a:moveTo>
                    <a:pt x="262" y="1"/>
                  </a:moveTo>
                  <a:cubicBezTo>
                    <a:pt x="219" y="18"/>
                    <a:pt x="162" y="29"/>
                    <a:pt x="107" y="29"/>
                  </a:cubicBezTo>
                  <a:cubicBezTo>
                    <a:pt x="87" y="29"/>
                    <a:pt x="67" y="28"/>
                    <a:pt x="48" y="25"/>
                  </a:cubicBezTo>
                  <a:cubicBezTo>
                    <a:pt x="24" y="25"/>
                    <a:pt x="12" y="13"/>
                    <a:pt x="0" y="13"/>
                  </a:cubicBezTo>
                  <a:lnTo>
                    <a:pt x="489" y="3954"/>
                  </a:lnTo>
                  <a:lnTo>
                    <a:pt x="536" y="4323"/>
                  </a:lnTo>
                  <a:lnTo>
                    <a:pt x="834" y="6752"/>
                  </a:lnTo>
                  <a:lnTo>
                    <a:pt x="1096" y="6633"/>
                  </a:lnTo>
                  <a:lnTo>
                    <a:pt x="774" y="4061"/>
                  </a:lnTo>
                  <a:lnTo>
                    <a:pt x="727" y="3680"/>
                  </a:lnTo>
                  <a:lnTo>
                    <a:pt x="262"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10"/>
            <p:cNvSpPr/>
            <p:nvPr/>
          </p:nvSpPr>
          <p:spPr>
            <a:xfrm>
              <a:off x="3692700" y="1340475"/>
              <a:ext cx="254525" cy="111350"/>
            </a:xfrm>
            <a:custGeom>
              <a:avLst/>
              <a:gdLst/>
              <a:ahLst/>
              <a:cxnLst/>
              <a:rect l="l" t="t" r="r" b="b"/>
              <a:pathLst>
                <a:path w="10181" h="4454" extrusionOk="0">
                  <a:moveTo>
                    <a:pt x="10086" y="0"/>
                  </a:moveTo>
                  <a:lnTo>
                    <a:pt x="4585" y="2275"/>
                  </a:lnTo>
                  <a:lnTo>
                    <a:pt x="4323" y="2394"/>
                  </a:lnTo>
                  <a:lnTo>
                    <a:pt x="60" y="4180"/>
                  </a:lnTo>
                  <a:lnTo>
                    <a:pt x="1" y="4180"/>
                  </a:lnTo>
                  <a:cubicBezTo>
                    <a:pt x="49" y="4251"/>
                    <a:pt x="96" y="4346"/>
                    <a:pt x="108" y="4453"/>
                  </a:cubicBezTo>
                  <a:lnTo>
                    <a:pt x="4168" y="2751"/>
                  </a:lnTo>
                  <a:lnTo>
                    <a:pt x="4168" y="2727"/>
                  </a:lnTo>
                  <a:cubicBezTo>
                    <a:pt x="4202" y="2593"/>
                    <a:pt x="4319" y="2512"/>
                    <a:pt x="4461" y="2512"/>
                  </a:cubicBezTo>
                  <a:cubicBezTo>
                    <a:pt x="4470" y="2512"/>
                    <a:pt x="4480" y="2512"/>
                    <a:pt x="4490" y="2513"/>
                  </a:cubicBezTo>
                  <a:cubicBezTo>
                    <a:pt x="4525" y="2525"/>
                    <a:pt x="4573" y="2548"/>
                    <a:pt x="4609" y="2572"/>
                  </a:cubicBezTo>
                  <a:lnTo>
                    <a:pt x="4644" y="2560"/>
                  </a:lnTo>
                  <a:lnTo>
                    <a:pt x="10181" y="250"/>
                  </a:lnTo>
                  <a:lnTo>
                    <a:pt x="10121" y="203"/>
                  </a:lnTo>
                  <a:lnTo>
                    <a:pt x="10109" y="191"/>
                  </a:lnTo>
                  <a:lnTo>
                    <a:pt x="10109" y="179"/>
                  </a:lnTo>
                  <a:cubicBezTo>
                    <a:pt x="10109" y="179"/>
                    <a:pt x="10109" y="167"/>
                    <a:pt x="10097" y="167"/>
                  </a:cubicBezTo>
                  <a:lnTo>
                    <a:pt x="10097" y="143"/>
                  </a:lnTo>
                  <a:lnTo>
                    <a:pt x="10097" y="131"/>
                  </a:lnTo>
                  <a:lnTo>
                    <a:pt x="10097" y="119"/>
                  </a:lnTo>
                  <a:lnTo>
                    <a:pt x="10097" y="108"/>
                  </a:lnTo>
                  <a:lnTo>
                    <a:pt x="1008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10"/>
            <p:cNvSpPr/>
            <p:nvPr/>
          </p:nvSpPr>
          <p:spPr>
            <a:xfrm>
              <a:off x="3949600" y="1148200"/>
              <a:ext cx="145275" cy="193775"/>
            </a:xfrm>
            <a:custGeom>
              <a:avLst/>
              <a:gdLst/>
              <a:ahLst/>
              <a:cxnLst/>
              <a:rect l="l" t="t" r="r" b="b"/>
              <a:pathLst>
                <a:path w="5811" h="7751" extrusionOk="0">
                  <a:moveTo>
                    <a:pt x="5477" y="0"/>
                  </a:moveTo>
                  <a:lnTo>
                    <a:pt x="0" y="7418"/>
                  </a:lnTo>
                  <a:lnTo>
                    <a:pt x="48" y="7703"/>
                  </a:lnTo>
                  <a:lnTo>
                    <a:pt x="119" y="7751"/>
                  </a:lnTo>
                  <a:lnTo>
                    <a:pt x="581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10"/>
            <p:cNvSpPr/>
            <p:nvPr/>
          </p:nvSpPr>
          <p:spPr>
            <a:xfrm>
              <a:off x="3922500" y="1210400"/>
              <a:ext cx="28300" cy="133075"/>
            </a:xfrm>
            <a:custGeom>
              <a:avLst/>
              <a:gdLst/>
              <a:ahLst/>
              <a:cxnLst/>
              <a:rect l="l" t="t" r="r" b="b"/>
              <a:pathLst>
                <a:path w="1132" h="5323" extrusionOk="0">
                  <a:moveTo>
                    <a:pt x="274" y="0"/>
                  </a:moveTo>
                  <a:cubicBezTo>
                    <a:pt x="191" y="48"/>
                    <a:pt x="96" y="60"/>
                    <a:pt x="1" y="60"/>
                  </a:cubicBezTo>
                  <a:lnTo>
                    <a:pt x="846" y="5203"/>
                  </a:lnTo>
                  <a:lnTo>
                    <a:pt x="855" y="5273"/>
                  </a:lnTo>
                  <a:lnTo>
                    <a:pt x="855" y="5273"/>
                  </a:lnTo>
                  <a:cubicBezTo>
                    <a:pt x="858" y="5248"/>
                    <a:pt x="871" y="5226"/>
                    <a:pt x="894" y="5203"/>
                  </a:cubicBezTo>
                  <a:cubicBezTo>
                    <a:pt x="916" y="5166"/>
                    <a:pt x="963" y="5142"/>
                    <a:pt x="1009" y="5142"/>
                  </a:cubicBezTo>
                  <a:cubicBezTo>
                    <a:pt x="1036" y="5142"/>
                    <a:pt x="1062" y="5150"/>
                    <a:pt x="1084" y="5168"/>
                  </a:cubicBezTo>
                  <a:lnTo>
                    <a:pt x="1132" y="5203"/>
                  </a:lnTo>
                  <a:lnTo>
                    <a:pt x="1084" y="4930"/>
                  </a:lnTo>
                  <a:lnTo>
                    <a:pt x="274" y="0"/>
                  </a:lnTo>
                  <a:close/>
                  <a:moveTo>
                    <a:pt x="855" y="5273"/>
                  </a:moveTo>
                  <a:cubicBezTo>
                    <a:pt x="852" y="5288"/>
                    <a:pt x="853" y="5304"/>
                    <a:pt x="858" y="5322"/>
                  </a:cubicBezTo>
                  <a:lnTo>
                    <a:pt x="858" y="5299"/>
                  </a:lnTo>
                  <a:lnTo>
                    <a:pt x="855" y="5273"/>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10"/>
            <p:cNvSpPr/>
            <p:nvPr/>
          </p:nvSpPr>
          <p:spPr>
            <a:xfrm>
              <a:off x="4062400" y="1422025"/>
              <a:ext cx="82475" cy="66100"/>
            </a:xfrm>
            <a:custGeom>
              <a:avLst/>
              <a:gdLst/>
              <a:ahLst/>
              <a:cxnLst/>
              <a:rect l="l" t="t" r="r" b="b"/>
              <a:pathLst>
                <a:path w="3299" h="2644" extrusionOk="0">
                  <a:moveTo>
                    <a:pt x="84" y="1"/>
                  </a:moveTo>
                  <a:lnTo>
                    <a:pt x="1" y="298"/>
                  </a:lnTo>
                  <a:lnTo>
                    <a:pt x="3299" y="2644"/>
                  </a:lnTo>
                  <a:lnTo>
                    <a:pt x="3299" y="2299"/>
                  </a:lnTo>
                  <a:lnTo>
                    <a:pt x="84"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10"/>
            <p:cNvSpPr/>
            <p:nvPr/>
          </p:nvSpPr>
          <p:spPr>
            <a:xfrm>
              <a:off x="3943925" y="1338950"/>
              <a:ext cx="113725" cy="85775"/>
            </a:xfrm>
            <a:custGeom>
              <a:avLst/>
              <a:gdLst/>
              <a:ahLst/>
              <a:cxnLst/>
              <a:rect l="l" t="t" r="r" b="b"/>
              <a:pathLst>
                <a:path w="4549" h="3431" extrusionOk="0">
                  <a:moveTo>
                    <a:pt x="152" y="0"/>
                  </a:moveTo>
                  <a:cubicBezTo>
                    <a:pt x="106" y="0"/>
                    <a:pt x="59" y="24"/>
                    <a:pt x="37" y="61"/>
                  </a:cubicBezTo>
                  <a:cubicBezTo>
                    <a:pt x="1" y="85"/>
                    <a:pt x="1" y="133"/>
                    <a:pt x="1" y="180"/>
                  </a:cubicBezTo>
                  <a:lnTo>
                    <a:pt x="1" y="192"/>
                  </a:lnTo>
                  <a:lnTo>
                    <a:pt x="1" y="204"/>
                  </a:lnTo>
                  <a:lnTo>
                    <a:pt x="1" y="216"/>
                  </a:lnTo>
                  <a:cubicBezTo>
                    <a:pt x="1" y="216"/>
                    <a:pt x="1" y="240"/>
                    <a:pt x="13" y="240"/>
                  </a:cubicBezTo>
                  <a:lnTo>
                    <a:pt x="13" y="252"/>
                  </a:lnTo>
                  <a:lnTo>
                    <a:pt x="37" y="264"/>
                  </a:lnTo>
                  <a:lnTo>
                    <a:pt x="96" y="311"/>
                  </a:lnTo>
                  <a:lnTo>
                    <a:pt x="4466" y="3431"/>
                  </a:lnTo>
                  <a:lnTo>
                    <a:pt x="4549" y="3157"/>
                  </a:lnTo>
                  <a:lnTo>
                    <a:pt x="310" y="121"/>
                  </a:lnTo>
                  <a:lnTo>
                    <a:pt x="239" y="73"/>
                  </a:lnTo>
                  <a:lnTo>
                    <a:pt x="227" y="26"/>
                  </a:lnTo>
                  <a:cubicBezTo>
                    <a:pt x="205" y="8"/>
                    <a:pt x="179" y="0"/>
                    <a:pt x="15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10"/>
            <p:cNvSpPr/>
            <p:nvPr/>
          </p:nvSpPr>
          <p:spPr>
            <a:xfrm>
              <a:off x="3988275" y="1670575"/>
              <a:ext cx="3300" cy="2400"/>
            </a:xfrm>
            <a:custGeom>
              <a:avLst/>
              <a:gdLst/>
              <a:ahLst/>
              <a:cxnLst/>
              <a:rect l="l" t="t" r="r" b="b"/>
              <a:pathLst>
                <a:path w="132" h="96" extrusionOk="0">
                  <a:moveTo>
                    <a:pt x="25" y="0"/>
                  </a:moveTo>
                  <a:lnTo>
                    <a:pt x="1" y="96"/>
                  </a:lnTo>
                  <a:cubicBezTo>
                    <a:pt x="60" y="96"/>
                    <a:pt x="120" y="72"/>
                    <a:pt x="132" y="12"/>
                  </a:cubicBezTo>
                  <a:cubicBezTo>
                    <a:pt x="108" y="12"/>
                    <a:pt x="72" y="12"/>
                    <a:pt x="25"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10"/>
            <p:cNvSpPr/>
            <p:nvPr/>
          </p:nvSpPr>
          <p:spPr>
            <a:xfrm>
              <a:off x="3997500" y="1148200"/>
              <a:ext cx="147075" cy="480725"/>
            </a:xfrm>
            <a:custGeom>
              <a:avLst/>
              <a:gdLst/>
              <a:ahLst/>
              <a:cxnLst/>
              <a:rect l="l" t="t" r="r" b="b"/>
              <a:pathLst>
                <a:path w="5883" h="19229" extrusionOk="0">
                  <a:moveTo>
                    <a:pt x="5585" y="0"/>
                  </a:moveTo>
                  <a:lnTo>
                    <a:pt x="2442" y="10775"/>
                  </a:lnTo>
                  <a:lnTo>
                    <a:pt x="2358" y="11049"/>
                  </a:lnTo>
                  <a:lnTo>
                    <a:pt x="1" y="19133"/>
                  </a:lnTo>
                  <a:cubicBezTo>
                    <a:pt x="96" y="19145"/>
                    <a:pt x="191" y="19181"/>
                    <a:pt x="275" y="19229"/>
                  </a:cubicBezTo>
                  <a:lnTo>
                    <a:pt x="2597" y="11228"/>
                  </a:lnTo>
                  <a:lnTo>
                    <a:pt x="2680" y="10954"/>
                  </a:lnTo>
                  <a:lnTo>
                    <a:pt x="588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10"/>
            <p:cNvSpPr/>
            <p:nvPr/>
          </p:nvSpPr>
          <p:spPr>
            <a:xfrm>
              <a:off x="3833500" y="1736350"/>
              <a:ext cx="39925" cy="281600"/>
            </a:xfrm>
            <a:custGeom>
              <a:avLst/>
              <a:gdLst/>
              <a:ahLst/>
              <a:cxnLst/>
              <a:rect l="l" t="t" r="r" b="b"/>
              <a:pathLst>
                <a:path w="1597" h="11264" extrusionOk="0">
                  <a:moveTo>
                    <a:pt x="286" y="1"/>
                  </a:moveTo>
                  <a:cubicBezTo>
                    <a:pt x="214" y="37"/>
                    <a:pt x="148" y="53"/>
                    <a:pt x="73" y="53"/>
                  </a:cubicBezTo>
                  <a:cubicBezTo>
                    <a:pt x="50" y="53"/>
                    <a:pt x="26" y="51"/>
                    <a:pt x="1" y="48"/>
                  </a:cubicBezTo>
                  <a:lnTo>
                    <a:pt x="1" y="48"/>
                  </a:lnTo>
                  <a:lnTo>
                    <a:pt x="1310" y="11264"/>
                  </a:lnTo>
                  <a:cubicBezTo>
                    <a:pt x="1369" y="11256"/>
                    <a:pt x="1428" y="11247"/>
                    <a:pt x="1487" y="11247"/>
                  </a:cubicBezTo>
                  <a:cubicBezTo>
                    <a:pt x="1511" y="11247"/>
                    <a:pt x="1536" y="11249"/>
                    <a:pt x="1560" y="11252"/>
                  </a:cubicBezTo>
                  <a:lnTo>
                    <a:pt x="1596" y="11252"/>
                  </a:lnTo>
                  <a:lnTo>
                    <a:pt x="286"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10"/>
            <p:cNvSpPr/>
            <p:nvPr/>
          </p:nvSpPr>
          <p:spPr>
            <a:xfrm>
              <a:off x="3873400" y="1667900"/>
              <a:ext cx="115500" cy="351550"/>
            </a:xfrm>
            <a:custGeom>
              <a:avLst/>
              <a:gdLst/>
              <a:ahLst/>
              <a:cxnLst/>
              <a:rect l="l" t="t" r="r" b="b"/>
              <a:pathLst>
                <a:path w="4620" h="14062" extrusionOk="0">
                  <a:moveTo>
                    <a:pt x="4358" y="0"/>
                  </a:moveTo>
                  <a:lnTo>
                    <a:pt x="0" y="14014"/>
                  </a:lnTo>
                  <a:cubicBezTo>
                    <a:pt x="36" y="14038"/>
                    <a:pt x="71" y="14038"/>
                    <a:pt x="119" y="14062"/>
                  </a:cubicBezTo>
                  <a:lnTo>
                    <a:pt x="417" y="13657"/>
                  </a:lnTo>
                  <a:lnTo>
                    <a:pt x="4596" y="226"/>
                  </a:lnTo>
                  <a:lnTo>
                    <a:pt x="4620" y="107"/>
                  </a:lnTo>
                  <a:cubicBezTo>
                    <a:pt x="4536" y="84"/>
                    <a:pt x="4441" y="60"/>
                    <a:pt x="4358"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10"/>
            <p:cNvSpPr/>
            <p:nvPr/>
          </p:nvSpPr>
          <p:spPr>
            <a:xfrm>
              <a:off x="4009425" y="1573825"/>
              <a:ext cx="135450" cy="64925"/>
            </a:xfrm>
            <a:custGeom>
              <a:avLst/>
              <a:gdLst/>
              <a:ahLst/>
              <a:cxnLst/>
              <a:rect l="l" t="t" r="r" b="b"/>
              <a:pathLst>
                <a:path w="5418" h="2597" extrusionOk="0">
                  <a:moveTo>
                    <a:pt x="5418" y="1"/>
                  </a:moveTo>
                  <a:lnTo>
                    <a:pt x="0" y="2358"/>
                  </a:lnTo>
                  <a:cubicBezTo>
                    <a:pt x="72" y="2442"/>
                    <a:pt x="131" y="2525"/>
                    <a:pt x="167" y="2596"/>
                  </a:cubicBezTo>
                  <a:lnTo>
                    <a:pt x="5418" y="310"/>
                  </a:lnTo>
                  <a:lnTo>
                    <a:pt x="5418"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10"/>
            <p:cNvSpPr/>
            <p:nvPr/>
          </p:nvSpPr>
          <p:spPr>
            <a:xfrm>
              <a:off x="3864450" y="1649725"/>
              <a:ext cx="108075" cy="53925"/>
            </a:xfrm>
            <a:custGeom>
              <a:avLst/>
              <a:gdLst/>
              <a:ahLst/>
              <a:cxnLst/>
              <a:rect l="l" t="t" r="r" b="b"/>
              <a:pathLst>
                <a:path w="4323" h="2157" extrusionOk="0">
                  <a:moveTo>
                    <a:pt x="4263" y="1"/>
                  </a:moveTo>
                  <a:lnTo>
                    <a:pt x="1" y="1870"/>
                  </a:lnTo>
                  <a:cubicBezTo>
                    <a:pt x="25" y="1966"/>
                    <a:pt x="37" y="2061"/>
                    <a:pt x="37" y="2156"/>
                  </a:cubicBezTo>
                  <a:lnTo>
                    <a:pt x="4323" y="275"/>
                  </a:lnTo>
                  <a:cubicBezTo>
                    <a:pt x="4299" y="191"/>
                    <a:pt x="4263" y="96"/>
                    <a:pt x="4263"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10"/>
            <p:cNvSpPr/>
            <p:nvPr/>
          </p:nvSpPr>
          <p:spPr>
            <a:xfrm>
              <a:off x="3876375" y="1648550"/>
              <a:ext cx="268500" cy="374775"/>
            </a:xfrm>
            <a:custGeom>
              <a:avLst/>
              <a:gdLst/>
              <a:ahLst/>
              <a:cxnLst/>
              <a:rect l="l" t="t" r="r" b="b"/>
              <a:pathLst>
                <a:path w="10740" h="14991" extrusionOk="0">
                  <a:moveTo>
                    <a:pt x="10740" y="0"/>
                  </a:moveTo>
                  <a:lnTo>
                    <a:pt x="298" y="14419"/>
                  </a:lnTo>
                  <a:lnTo>
                    <a:pt x="0" y="14824"/>
                  </a:lnTo>
                  <a:cubicBezTo>
                    <a:pt x="83" y="14859"/>
                    <a:pt x="155" y="14919"/>
                    <a:pt x="214" y="14990"/>
                  </a:cubicBezTo>
                  <a:lnTo>
                    <a:pt x="10740" y="477"/>
                  </a:lnTo>
                  <a:lnTo>
                    <a:pt x="1074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10"/>
            <p:cNvSpPr/>
            <p:nvPr/>
          </p:nvSpPr>
          <p:spPr>
            <a:xfrm>
              <a:off x="3970725" y="1626200"/>
              <a:ext cx="44675" cy="45050"/>
            </a:xfrm>
            <a:custGeom>
              <a:avLst/>
              <a:gdLst/>
              <a:ahLst/>
              <a:cxnLst/>
              <a:rect l="l" t="t" r="r" b="b"/>
              <a:pathLst>
                <a:path w="1787" h="1802" extrusionOk="0">
                  <a:moveTo>
                    <a:pt x="842" y="1"/>
                  </a:moveTo>
                  <a:cubicBezTo>
                    <a:pt x="463" y="1"/>
                    <a:pt x="105" y="307"/>
                    <a:pt x="12" y="728"/>
                  </a:cubicBezTo>
                  <a:cubicBezTo>
                    <a:pt x="0" y="799"/>
                    <a:pt x="0" y="882"/>
                    <a:pt x="0" y="954"/>
                  </a:cubicBezTo>
                  <a:cubicBezTo>
                    <a:pt x="0" y="1061"/>
                    <a:pt x="36" y="1144"/>
                    <a:pt x="60" y="1240"/>
                  </a:cubicBezTo>
                  <a:cubicBezTo>
                    <a:pt x="131" y="1430"/>
                    <a:pt x="262" y="1573"/>
                    <a:pt x="453" y="1680"/>
                  </a:cubicBezTo>
                  <a:cubicBezTo>
                    <a:pt x="524" y="1728"/>
                    <a:pt x="608" y="1752"/>
                    <a:pt x="715" y="1787"/>
                  </a:cubicBezTo>
                  <a:cubicBezTo>
                    <a:pt x="750" y="1787"/>
                    <a:pt x="786" y="1799"/>
                    <a:pt x="822" y="1799"/>
                  </a:cubicBezTo>
                  <a:cubicBezTo>
                    <a:pt x="844" y="1801"/>
                    <a:pt x="867" y="1802"/>
                    <a:pt x="889" y="1802"/>
                  </a:cubicBezTo>
                  <a:cubicBezTo>
                    <a:pt x="1304" y="1802"/>
                    <a:pt x="1683" y="1491"/>
                    <a:pt x="1751" y="1073"/>
                  </a:cubicBezTo>
                  <a:cubicBezTo>
                    <a:pt x="1786" y="871"/>
                    <a:pt x="1751" y="680"/>
                    <a:pt x="1679" y="525"/>
                  </a:cubicBezTo>
                  <a:cubicBezTo>
                    <a:pt x="1643" y="430"/>
                    <a:pt x="1596" y="359"/>
                    <a:pt x="1512" y="287"/>
                  </a:cubicBezTo>
                  <a:cubicBezTo>
                    <a:pt x="1453" y="228"/>
                    <a:pt x="1382" y="168"/>
                    <a:pt x="1298" y="120"/>
                  </a:cubicBezTo>
                  <a:cubicBezTo>
                    <a:pt x="1215" y="73"/>
                    <a:pt x="1120" y="49"/>
                    <a:pt x="1024" y="25"/>
                  </a:cubicBezTo>
                  <a:cubicBezTo>
                    <a:pt x="964" y="9"/>
                    <a:pt x="902" y="1"/>
                    <a:pt x="842"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10"/>
            <p:cNvSpPr/>
            <p:nvPr/>
          </p:nvSpPr>
          <p:spPr>
            <a:xfrm>
              <a:off x="3799275" y="1673800"/>
              <a:ext cx="66400" cy="63775"/>
            </a:xfrm>
            <a:custGeom>
              <a:avLst/>
              <a:gdLst/>
              <a:ahLst/>
              <a:cxnLst/>
              <a:rect l="l" t="t" r="r" b="b"/>
              <a:pathLst>
                <a:path w="2656" h="2551" extrusionOk="0">
                  <a:moveTo>
                    <a:pt x="1366" y="0"/>
                  </a:moveTo>
                  <a:cubicBezTo>
                    <a:pt x="1186" y="0"/>
                    <a:pt x="1002" y="38"/>
                    <a:pt x="846" y="121"/>
                  </a:cubicBezTo>
                  <a:cubicBezTo>
                    <a:pt x="762" y="169"/>
                    <a:pt x="679" y="205"/>
                    <a:pt x="608" y="264"/>
                  </a:cubicBezTo>
                  <a:cubicBezTo>
                    <a:pt x="369" y="443"/>
                    <a:pt x="191" y="717"/>
                    <a:pt x="131" y="1038"/>
                  </a:cubicBezTo>
                  <a:cubicBezTo>
                    <a:pt x="0" y="1729"/>
                    <a:pt x="465" y="2396"/>
                    <a:pt x="1143" y="2527"/>
                  </a:cubicBezTo>
                  <a:cubicBezTo>
                    <a:pt x="1215" y="2550"/>
                    <a:pt x="1286" y="2550"/>
                    <a:pt x="1370" y="2550"/>
                  </a:cubicBezTo>
                  <a:cubicBezTo>
                    <a:pt x="1453" y="2550"/>
                    <a:pt x="1560" y="2527"/>
                    <a:pt x="1643" y="2515"/>
                  </a:cubicBezTo>
                  <a:cubicBezTo>
                    <a:pt x="2120" y="2407"/>
                    <a:pt x="2525" y="2026"/>
                    <a:pt x="2632" y="1503"/>
                  </a:cubicBezTo>
                  <a:cubicBezTo>
                    <a:pt x="2644" y="1395"/>
                    <a:pt x="2655" y="1300"/>
                    <a:pt x="2644" y="1193"/>
                  </a:cubicBezTo>
                  <a:cubicBezTo>
                    <a:pt x="2644" y="1086"/>
                    <a:pt x="2620" y="1003"/>
                    <a:pt x="2596" y="907"/>
                  </a:cubicBezTo>
                  <a:cubicBezTo>
                    <a:pt x="2489" y="502"/>
                    <a:pt x="2144" y="169"/>
                    <a:pt x="1715" y="50"/>
                  </a:cubicBezTo>
                  <a:cubicBezTo>
                    <a:pt x="1679" y="26"/>
                    <a:pt x="1655" y="26"/>
                    <a:pt x="1620" y="14"/>
                  </a:cubicBezTo>
                  <a:cubicBezTo>
                    <a:pt x="1560" y="2"/>
                    <a:pt x="1501" y="2"/>
                    <a:pt x="1441" y="2"/>
                  </a:cubicBezTo>
                  <a:cubicBezTo>
                    <a:pt x="1416" y="1"/>
                    <a:pt x="1391" y="0"/>
                    <a:pt x="136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10"/>
            <p:cNvSpPr/>
            <p:nvPr/>
          </p:nvSpPr>
          <p:spPr>
            <a:xfrm>
              <a:off x="2952150" y="1372925"/>
              <a:ext cx="24425" cy="22850"/>
            </a:xfrm>
            <a:custGeom>
              <a:avLst/>
              <a:gdLst/>
              <a:ahLst/>
              <a:cxnLst/>
              <a:rect l="l" t="t" r="r" b="b"/>
              <a:pathLst>
                <a:path w="977" h="914" extrusionOk="0">
                  <a:moveTo>
                    <a:pt x="488" y="0"/>
                  </a:moveTo>
                  <a:cubicBezTo>
                    <a:pt x="262" y="0"/>
                    <a:pt x="72" y="143"/>
                    <a:pt x="36" y="369"/>
                  </a:cubicBezTo>
                  <a:cubicBezTo>
                    <a:pt x="0" y="619"/>
                    <a:pt x="155" y="857"/>
                    <a:pt x="417" y="905"/>
                  </a:cubicBezTo>
                  <a:cubicBezTo>
                    <a:pt x="446" y="911"/>
                    <a:pt x="474" y="913"/>
                    <a:pt x="503" y="913"/>
                  </a:cubicBezTo>
                  <a:cubicBezTo>
                    <a:pt x="719" y="913"/>
                    <a:pt x="911" y="757"/>
                    <a:pt x="953" y="536"/>
                  </a:cubicBezTo>
                  <a:cubicBezTo>
                    <a:pt x="977" y="357"/>
                    <a:pt x="905" y="191"/>
                    <a:pt x="774" y="84"/>
                  </a:cubicBezTo>
                  <a:cubicBezTo>
                    <a:pt x="715" y="36"/>
                    <a:pt x="655" y="12"/>
                    <a:pt x="572"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10"/>
            <p:cNvSpPr/>
            <p:nvPr/>
          </p:nvSpPr>
          <p:spPr>
            <a:xfrm>
              <a:off x="3905825" y="1180125"/>
              <a:ext cx="33975" cy="32075"/>
            </a:xfrm>
            <a:custGeom>
              <a:avLst/>
              <a:gdLst/>
              <a:ahLst/>
              <a:cxnLst/>
              <a:rect l="l" t="t" r="r" b="b"/>
              <a:pathLst>
                <a:path w="1359" h="1283" extrusionOk="0">
                  <a:moveTo>
                    <a:pt x="669" y="0"/>
                  </a:moveTo>
                  <a:cubicBezTo>
                    <a:pt x="558" y="0"/>
                    <a:pt x="445" y="29"/>
                    <a:pt x="346" y="92"/>
                  </a:cubicBezTo>
                  <a:cubicBezTo>
                    <a:pt x="263" y="128"/>
                    <a:pt x="203" y="211"/>
                    <a:pt x="144" y="283"/>
                  </a:cubicBezTo>
                  <a:cubicBezTo>
                    <a:pt x="96" y="354"/>
                    <a:pt x="48" y="426"/>
                    <a:pt x="37" y="521"/>
                  </a:cubicBezTo>
                  <a:cubicBezTo>
                    <a:pt x="1" y="699"/>
                    <a:pt x="48" y="878"/>
                    <a:pt x="144" y="1009"/>
                  </a:cubicBezTo>
                  <a:cubicBezTo>
                    <a:pt x="203" y="1104"/>
                    <a:pt x="275" y="1164"/>
                    <a:pt x="346" y="1200"/>
                  </a:cubicBezTo>
                  <a:cubicBezTo>
                    <a:pt x="406" y="1235"/>
                    <a:pt x="465" y="1259"/>
                    <a:pt x="549" y="1259"/>
                  </a:cubicBezTo>
                  <a:cubicBezTo>
                    <a:pt x="584" y="1283"/>
                    <a:pt x="632" y="1283"/>
                    <a:pt x="668" y="1283"/>
                  </a:cubicBezTo>
                  <a:cubicBezTo>
                    <a:pt x="763" y="1283"/>
                    <a:pt x="858" y="1247"/>
                    <a:pt x="941" y="1223"/>
                  </a:cubicBezTo>
                  <a:cubicBezTo>
                    <a:pt x="1120" y="1128"/>
                    <a:pt x="1263" y="961"/>
                    <a:pt x="1287" y="759"/>
                  </a:cubicBezTo>
                  <a:cubicBezTo>
                    <a:pt x="1358" y="414"/>
                    <a:pt x="1120" y="68"/>
                    <a:pt x="775" y="9"/>
                  </a:cubicBezTo>
                  <a:cubicBezTo>
                    <a:pt x="740" y="3"/>
                    <a:pt x="705" y="0"/>
                    <a:pt x="669"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10"/>
            <p:cNvSpPr/>
            <p:nvPr/>
          </p:nvSpPr>
          <p:spPr>
            <a:xfrm>
              <a:off x="3663250" y="1438025"/>
              <a:ext cx="32175" cy="31950"/>
            </a:xfrm>
            <a:custGeom>
              <a:avLst/>
              <a:gdLst/>
              <a:ahLst/>
              <a:cxnLst/>
              <a:rect l="l" t="t" r="r" b="b"/>
              <a:pathLst>
                <a:path w="1287" h="1278" extrusionOk="0">
                  <a:moveTo>
                    <a:pt x="636" y="1"/>
                  </a:moveTo>
                  <a:cubicBezTo>
                    <a:pt x="545" y="1"/>
                    <a:pt x="457" y="26"/>
                    <a:pt x="381" y="51"/>
                  </a:cubicBezTo>
                  <a:cubicBezTo>
                    <a:pt x="286" y="99"/>
                    <a:pt x="215" y="158"/>
                    <a:pt x="155" y="230"/>
                  </a:cubicBezTo>
                  <a:cubicBezTo>
                    <a:pt x="95" y="289"/>
                    <a:pt x="60" y="373"/>
                    <a:pt x="36" y="456"/>
                  </a:cubicBezTo>
                  <a:cubicBezTo>
                    <a:pt x="36" y="468"/>
                    <a:pt x="24" y="504"/>
                    <a:pt x="24" y="528"/>
                  </a:cubicBezTo>
                  <a:cubicBezTo>
                    <a:pt x="0" y="611"/>
                    <a:pt x="0" y="682"/>
                    <a:pt x="24" y="742"/>
                  </a:cubicBezTo>
                  <a:cubicBezTo>
                    <a:pt x="60" y="1004"/>
                    <a:pt x="262" y="1218"/>
                    <a:pt x="548" y="1266"/>
                  </a:cubicBezTo>
                  <a:cubicBezTo>
                    <a:pt x="584" y="1274"/>
                    <a:pt x="622" y="1278"/>
                    <a:pt x="660" y="1278"/>
                  </a:cubicBezTo>
                  <a:cubicBezTo>
                    <a:pt x="737" y="1278"/>
                    <a:pt x="814" y="1262"/>
                    <a:pt x="869" y="1230"/>
                  </a:cubicBezTo>
                  <a:cubicBezTo>
                    <a:pt x="965" y="1206"/>
                    <a:pt x="1048" y="1147"/>
                    <a:pt x="1108" y="1087"/>
                  </a:cubicBezTo>
                  <a:cubicBezTo>
                    <a:pt x="1203" y="992"/>
                    <a:pt x="1262" y="873"/>
                    <a:pt x="1274" y="742"/>
                  </a:cubicBezTo>
                  <a:cubicBezTo>
                    <a:pt x="1286" y="682"/>
                    <a:pt x="1286" y="611"/>
                    <a:pt x="1274" y="551"/>
                  </a:cubicBezTo>
                  <a:cubicBezTo>
                    <a:pt x="1262" y="456"/>
                    <a:pt x="1227" y="349"/>
                    <a:pt x="1167" y="278"/>
                  </a:cubicBezTo>
                  <a:cubicBezTo>
                    <a:pt x="1119" y="206"/>
                    <a:pt x="1060" y="147"/>
                    <a:pt x="988" y="99"/>
                  </a:cubicBezTo>
                  <a:cubicBezTo>
                    <a:pt x="917" y="51"/>
                    <a:pt x="846" y="27"/>
                    <a:pt x="750" y="16"/>
                  </a:cubicBezTo>
                  <a:cubicBezTo>
                    <a:pt x="712" y="5"/>
                    <a:pt x="674" y="1"/>
                    <a:pt x="636"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10"/>
            <p:cNvSpPr/>
            <p:nvPr/>
          </p:nvSpPr>
          <p:spPr>
            <a:xfrm>
              <a:off x="3771300" y="1209975"/>
              <a:ext cx="23525" cy="22375"/>
            </a:xfrm>
            <a:custGeom>
              <a:avLst/>
              <a:gdLst/>
              <a:ahLst/>
              <a:cxnLst/>
              <a:rect l="l" t="t" r="r" b="b"/>
              <a:pathLst>
                <a:path w="941" h="895" extrusionOk="0">
                  <a:moveTo>
                    <a:pt x="474" y="1"/>
                  </a:moveTo>
                  <a:cubicBezTo>
                    <a:pt x="258" y="1"/>
                    <a:pt x="56" y="167"/>
                    <a:pt x="12" y="363"/>
                  </a:cubicBezTo>
                  <a:cubicBezTo>
                    <a:pt x="12" y="398"/>
                    <a:pt x="0" y="446"/>
                    <a:pt x="0" y="470"/>
                  </a:cubicBezTo>
                  <a:cubicBezTo>
                    <a:pt x="0" y="577"/>
                    <a:pt x="48" y="660"/>
                    <a:pt x="107" y="744"/>
                  </a:cubicBezTo>
                  <a:cubicBezTo>
                    <a:pt x="167" y="779"/>
                    <a:pt x="238" y="839"/>
                    <a:pt x="334" y="875"/>
                  </a:cubicBezTo>
                  <a:cubicBezTo>
                    <a:pt x="345" y="875"/>
                    <a:pt x="357" y="887"/>
                    <a:pt x="369" y="887"/>
                  </a:cubicBezTo>
                  <a:cubicBezTo>
                    <a:pt x="409" y="891"/>
                    <a:pt x="444" y="894"/>
                    <a:pt x="477" y="894"/>
                  </a:cubicBezTo>
                  <a:cubicBezTo>
                    <a:pt x="524" y="894"/>
                    <a:pt x="566" y="889"/>
                    <a:pt x="607" y="875"/>
                  </a:cubicBezTo>
                  <a:cubicBezTo>
                    <a:pt x="762" y="815"/>
                    <a:pt x="881" y="696"/>
                    <a:pt x="893" y="529"/>
                  </a:cubicBezTo>
                  <a:cubicBezTo>
                    <a:pt x="941" y="291"/>
                    <a:pt x="774" y="53"/>
                    <a:pt x="536" y="6"/>
                  </a:cubicBezTo>
                  <a:cubicBezTo>
                    <a:pt x="515" y="2"/>
                    <a:pt x="495" y="1"/>
                    <a:pt x="474"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10"/>
            <p:cNvSpPr/>
            <p:nvPr/>
          </p:nvSpPr>
          <p:spPr>
            <a:xfrm>
              <a:off x="3896300" y="1404575"/>
              <a:ext cx="24750" cy="22450"/>
            </a:xfrm>
            <a:custGeom>
              <a:avLst/>
              <a:gdLst/>
              <a:ahLst/>
              <a:cxnLst/>
              <a:rect l="l" t="t" r="r" b="b"/>
              <a:pathLst>
                <a:path w="990" h="898" extrusionOk="0">
                  <a:moveTo>
                    <a:pt x="502" y="0"/>
                  </a:moveTo>
                  <a:cubicBezTo>
                    <a:pt x="294" y="0"/>
                    <a:pt x="102" y="155"/>
                    <a:pt x="60" y="365"/>
                  </a:cubicBezTo>
                  <a:cubicBezTo>
                    <a:pt x="1" y="603"/>
                    <a:pt x="168" y="842"/>
                    <a:pt x="418" y="889"/>
                  </a:cubicBezTo>
                  <a:cubicBezTo>
                    <a:pt x="445" y="895"/>
                    <a:pt x="473" y="897"/>
                    <a:pt x="500" y="897"/>
                  </a:cubicBezTo>
                  <a:cubicBezTo>
                    <a:pt x="708" y="897"/>
                    <a:pt x="899" y="743"/>
                    <a:pt x="941" y="532"/>
                  </a:cubicBezTo>
                  <a:cubicBezTo>
                    <a:pt x="989" y="294"/>
                    <a:pt x="822" y="56"/>
                    <a:pt x="584" y="8"/>
                  </a:cubicBezTo>
                  <a:cubicBezTo>
                    <a:pt x="557" y="3"/>
                    <a:pt x="529" y="0"/>
                    <a:pt x="502"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10"/>
            <p:cNvSpPr/>
            <p:nvPr/>
          </p:nvSpPr>
          <p:spPr>
            <a:xfrm>
              <a:off x="3314975" y="1411675"/>
              <a:ext cx="23550" cy="22800"/>
            </a:xfrm>
            <a:custGeom>
              <a:avLst/>
              <a:gdLst/>
              <a:ahLst/>
              <a:cxnLst/>
              <a:rect l="l" t="t" r="r" b="b"/>
              <a:pathLst>
                <a:path w="942" h="912" extrusionOk="0">
                  <a:moveTo>
                    <a:pt x="485" y="1"/>
                  </a:moveTo>
                  <a:cubicBezTo>
                    <a:pt x="456" y="1"/>
                    <a:pt x="430" y="4"/>
                    <a:pt x="406" y="10"/>
                  </a:cubicBezTo>
                  <a:cubicBezTo>
                    <a:pt x="322" y="22"/>
                    <a:pt x="227" y="81"/>
                    <a:pt x="156" y="141"/>
                  </a:cubicBezTo>
                  <a:cubicBezTo>
                    <a:pt x="96" y="200"/>
                    <a:pt x="60" y="272"/>
                    <a:pt x="49" y="367"/>
                  </a:cubicBezTo>
                  <a:cubicBezTo>
                    <a:pt x="1" y="570"/>
                    <a:pt x="108" y="772"/>
                    <a:pt x="287" y="855"/>
                  </a:cubicBezTo>
                  <a:cubicBezTo>
                    <a:pt x="334" y="867"/>
                    <a:pt x="358" y="891"/>
                    <a:pt x="406" y="903"/>
                  </a:cubicBezTo>
                  <a:cubicBezTo>
                    <a:pt x="441" y="909"/>
                    <a:pt x="474" y="912"/>
                    <a:pt x="505" y="912"/>
                  </a:cubicBezTo>
                  <a:cubicBezTo>
                    <a:pt x="537" y="912"/>
                    <a:pt x="566" y="909"/>
                    <a:pt x="596" y="903"/>
                  </a:cubicBezTo>
                  <a:cubicBezTo>
                    <a:pt x="620" y="903"/>
                    <a:pt x="632" y="891"/>
                    <a:pt x="644" y="891"/>
                  </a:cubicBezTo>
                  <a:cubicBezTo>
                    <a:pt x="739" y="831"/>
                    <a:pt x="822" y="772"/>
                    <a:pt x="870" y="677"/>
                  </a:cubicBezTo>
                  <a:cubicBezTo>
                    <a:pt x="870" y="665"/>
                    <a:pt x="882" y="653"/>
                    <a:pt x="882" y="653"/>
                  </a:cubicBezTo>
                  <a:cubicBezTo>
                    <a:pt x="906" y="605"/>
                    <a:pt x="918" y="570"/>
                    <a:pt x="930" y="534"/>
                  </a:cubicBezTo>
                  <a:cubicBezTo>
                    <a:pt x="942" y="474"/>
                    <a:pt x="942" y="427"/>
                    <a:pt x="930" y="367"/>
                  </a:cubicBezTo>
                  <a:cubicBezTo>
                    <a:pt x="918" y="296"/>
                    <a:pt x="882" y="212"/>
                    <a:pt x="834" y="153"/>
                  </a:cubicBezTo>
                  <a:cubicBezTo>
                    <a:pt x="787" y="81"/>
                    <a:pt x="680" y="22"/>
                    <a:pt x="572" y="10"/>
                  </a:cubicBezTo>
                  <a:cubicBezTo>
                    <a:pt x="543" y="4"/>
                    <a:pt x="513" y="1"/>
                    <a:pt x="48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10"/>
            <p:cNvSpPr/>
            <p:nvPr/>
          </p:nvSpPr>
          <p:spPr>
            <a:xfrm>
              <a:off x="3166450" y="1148200"/>
              <a:ext cx="18475" cy="4700"/>
            </a:xfrm>
            <a:custGeom>
              <a:avLst/>
              <a:gdLst/>
              <a:ahLst/>
              <a:cxnLst/>
              <a:rect l="l" t="t" r="r" b="b"/>
              <a:pathLst>
                <a:path w="739" h="188" extrusionOk="0">
                  <a:moveTo>
                    <a:pt x="1" y="0"/>
                  </a:moveTo>
                  <a:cubicBezTo>
                    <a:pt x="60" y="83"/>
                    <a:pt x="155" y="155"/>
                    <a:pt x="275" y="179"/>
                  </a:cubicBezTo>
                  <a:cubicBezTo>
                    <a:pt x="304" y="185"/>
                    <a:pt x="334" y="188"/>
                    <a:pt x="364" y="188"/>
                  </a:cubicBezTo>
                  <a:cubicBezTo>
                    <a:pt x="394" y="188"/>
                    <a:pt x="423" y="185"/>
                    <a:pt x="453" y="179"/>
                  </a:cubicBezTo>
                  <a:cubicBezTo>
                    <a:pt x="548" y="155"/>
                    <a:pt x="632" y="95"/>
                    <a:pt x="691" y="24"/>
                  </a:cubicBezTo>
                  <a:cubicBezTo>
                    <a:pt x="715" y="24"/>
                    <a:pt x="727" y="12"/>
                    <a:pt x="739"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10"/>
            <p:cNvSpPr/>
            <p:nvPr/>
          </p:nvSpPr>
          <p:spPr>
            <a:xfrm>
              <a:off x="2536325" y="1386900"/>
              <a:ext cx="23825" cy="22275"/>
            </a:xfrm>
            <a:custGeom>
              <a:avLst/>
              <a:gdLst/>
              <a:ahLst/>
              <a:cxnLst/>
              <a:rect l="l" t="t" r="r" b="b"/>
              <a:pathLst>
                <a:path w="953" h="891" extrusionOk="0">
                  <a:moveTo>
                    <a:pt x="512" y="1"/>
                  </a:moveTo>
                  <a:cubicBezTo>
                    <a:pt x="405" y="1"/>
                    <a:pt x="322" y="25"/>
                    <a:pt x="238" y="72"/>
                  </a:cubicBezTo>
                  <a:cubicBezTo>
                    <a:pt x="143" y="132"/>
                    <a:pt x="84" y="239"/>
                    <a:pt x="48" y="358"/>
                  </a:cubicBezTo>
                  <a:cubicBezTo>
                    <a:pt x="0" y="596"/>
                    <a:pt x="167" y="834"/>
                    <a:pt x="405" y="882"/>
                  </a:cubicBezTo>
                  <a:cubicBezTo>
                    <a:pt x="432" y="887"/>
                    <a:pt x="460" y="890"/>
                    <a:pt x="487" y="890"/>
                  </a:cubicBezTo>
                  <a:cubicBezTo>
                    <a:pt x="696" y="890"/>
                    <a:pt x="887" y="735"/>
                    <a:pt x="929" y="525"/>
                  </a:cubicBezTo>
                  <a:cubicBezTo>
                    <a:pt x="953" y="370"/>
                    <a:pt x="917" y="227"/>
                    <a:pt x="810" y="120"/>
                  </a:cubicBezTo>
                  <a:cubicBezTo>
                    <a:pt x="750" y="72"/>
                    <a:pt x="655" y="37"/>
                    <a:pt x="56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10"/>
            <p:cNvSpPr/>
            <p:nvPr/>
          </p:nvSpPr>
          <p:spPr>
            <a:xfrm>
              <a:off x="3852550" y="2017750"/>
              <a:ext cx="33950" cy="31775"/>
            </a:xfrm>
            <a:custGeom>
              <a:avLst/>
              <a:gdLst/>
              <a:ahLst/>
              <a:cxnLst/>
              <a:rect l="l" t="t" r="r" b="b"/>
              <a:pathLst>
                <a:path w="1358" h="1271" extrusionOk="0">
                  <a:moveTo>
                    <a:pt x="691" y="0"/>
                  </a:moveTo>
                  <a:cubicBezTo>
                    <a:pt x="640" y="0"/>
                    <a:pt x="590" y="6"/>
                    <a:pt x="548" y="20"/>
                  </a:cubicBezTo>
                  <a:cubicBezTo>
                    <a:pt x="489" y="44"/>
                    <a:pt x="441" y="56"/>
                    <a:pt x="394" y="79"/>
                  </a:cubicBezTo>
                  <a:cubicBezTo>
                    <a:pt x="310" y="127"/>
                    <a:pt x="227" y="187"/>
                    <a:pt x="191" y="258"/>
                  </a:cubicBezTo>
                  <a:cubicBezTo>
                    <a:pt x="132" y="341"/>
                    <a:pt x="84" y="425"/>
                    <a:pt x="72" y="520"/>
                  </a:cubicBezTo>
                  <a:cubicBezTo>
                    <a:pt x="1" y="853"/>
                    <a:pt x="239" y="1199"/>
                    <a:pt x="572" y="1258"/>
                  </a:cubicBezTo>
                  <a:cubicBezTo>
                    <a:pt x="614" y="1267"/>
                    <a:pt x="655" y="1271"/>
                    <a:pt x="696" y="1271"/>
                  </a:cubicBezTo>
                  <a:cubicBezTo>
                    <a:pt x="996" y="1271"/>
                    <a:pt x="1270" y="1051"/>
                    <a:pt x="1322" y="758"/>
                  </a:cubicBezTo>
                  <a:cubicBezTo>
                    <a:pt x="1358" y="556"/>
                    <a:pt x="1310" y="365"/>
                    <a:pt x="1191" y="234"/>
                  </a:cubicBezTo>
                  <a:cubicBezTo>
                    <a:pt x="1108" y="163"/>
                    <a:pt x="1036" y="91"/>
                    <a:pt x="953" y="56"/>
                  </a:cubicBezTo>
                  <a:cubicBezTo>
                    <a:pt x="917" y="44"/>
                    <a:pt x="870" y="20"/>
                    <a:pt x="834" y="8"/>
                  </a:cubicBezTo>
                  <a:lnTo>
                    <a:pt x="798" y="8"/>
                  </a:lnTo>
                  <a:cubicBezTo>
                    <a:pt x="764" y="3"/>
                    <a:pt x="727" y="0"/>
                    <a:pt x="691"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10"/>
            <p:cNvSpPr/>
            <p:nvPr/>
          </p:nvSpPr>
          <p:spPr>
            <a:xfrm>
              <a:off x="3796600" y="1402900"/>
              <a:ext cx="13700" cy="13525"/>
            </a:xfrm>
            <a:custGeom>
              <a:avLst/>
              <a:gdLst/>
              <a:ahLst/>
              <a:cxnLst/>
              <a:rect l="l" t="t" r="r" b="b"/>
              <a:pathLst>
                <a:path w="548" h="541" extrusionOk="0">
                  <a:moveTo>
                    <a:pt x="290" y="0"/>
                  </a:moveTo>
                  <a:cubicBezTo>
                    <a:pt x="164" y="0"/>
                    <a:pt x="55" y="89"/>
                    <a:pt x="12" y="206"/>
                  </a:cubicBezTo>
                  <a:lnTo>
                    <a:pt x="12" y="242"/>
                  </a:lnTo>
                  <a:cubicBezTo>
                    <a:pt x="0" y="397"/>
                    <a:pt x="72" y="528"/>
                    <a:pt x="226" y="540"/>
                  </a:cubicBezTo>
                  <a:lnTo>
                    <a:pt x="250" y="540"/>
                  </a:lnTo>
                  <a:cubicBezTo>
                    <a:pt x="259" y="540"/>
                    <a:pt x="267" y="541"/>
                    <a:pt x="276" y="541"/>
                  </a:cubicBezTo>
                  <a:cubicBezTo>
                    <a:pt x="385" y="541"/>
                    <a:pt x="480" y="471"/>
                    <a:pt x="524" y="361"/>
                  </a:cubicBezTo>
                  <a:cubicBezTo>
                    <a:pt x="524" y="349"/>
                    <a:pt x="536" y="325"/>
                    <a:pt x="536" y="313"/>
                  </a:cubicBezTo>
                  <a:cubicBezTo>
                    <a:pt x="548" y="242"/>
                    <a:pt x="536" y="170"/>
                    <a:pt x="488" y="123"/>
                  </a:cubicBezTo>
                  <a:cubicBezTo>
                    <a:pt x="476" y="99"/>
                    <a:pt x="465" y="87"/>
                    <a:pt x="453" y="63"/>
                  </a:cubicBezTo>
                  <a:cubicBezTo>
                    <a:pt x="417" y="28"/>
                    <a:pt x="369" y="16"/>
                    <a:pt x="334" y="4"/>
                  </a:cubicBezTo>
                  <a:cubicBezTo>
                    <a:pt x="319" y="1"/>
                    <a:pt x="304" y="0"/>
                    <a:pt x="290"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10"/>
            <p:cNvSpPr/>
            <p:nvPr/>
          </p:nvSpPr>
          <p:spPr>
            <a:xfrm>
              <a:off x="3563825" y="1305250"/>
              <a:ext cx="12825" cy="13225"/>
            </a:xfrm>
            <a:custGeom>
              <a:avLst/>
              <a:gdLst/>
              <a:ahLst/>
              <a:cxnLst/>
              <a:rect l="l" t="t" r="r" b="b"/>
              <a:pathLst>
                <a:path w="513" h="529" extrusionOk="0">
                  <a:moveTo>
                    <a:pt x="253" y="0"/>
                  </a:moveTo>
                  <a:cubicBezTo>
                    <a:pt x="208" y="0"/>
                    <a:pt x="161" y="13"/>
                    <a:pt x="108" y="40"/>
                  </a:cubicBezTo>
                  <a:cubicBezTo>
                    <a:pt x="60" y="64"/>
                    <a:pt x="12" y="124"/>
                    <a:pt x="1" y="219"/>
                  </a:cubicBezTo>
                  <a:lnTo>
                    <a:pt x="1" y="338"/>
                  </a:lnTo>
                  <a:lnTo>
                    <a:pt x="1" y="350"/>
                  </a:lnTo>
                  <a:cubicBezTo>
                    <a:pt x="24" y="433"/>
                    <a:pt x="96" y="516"/>
                    <a:pt x="191" y="528"/>
                  </a:cubicBezTo>
                  <a:lnTo>
                    <a:pt x="298" y="528"/>
                  </a:lnTo>
                  <a:cubicBezTo>
                    <a:pt x="322" y="516"/>
                    <a:pt x="370" y="505"/>
                    <a:pt x="393" y="481"/>
                  </a:cubicBezTo>
                  <a:cubicBezTo>
                    <a:pt x="441" y="445"/>
                    <a:pt x="489" y="397"/>
                    <a:pt x="501" y="326"/>
                  </a:cubicBezTo>
                  <a:cubicBezTo>
                    <a:pt x="513" y="266"/>
                    <a:pt x="501" y="183"/>
                    <a:pt x="477" y="147"/>
                  </a:cubicBezTo>
                  <a:cubicBezTo>
                    <a:pt x="441" y="88"/>
                    <a:pt x="370" y="28"/>
                    <a:pt x="298" y="4"/>
                  </a:cubicBezTo>
                  <a:cubicBezTo>
                    <a:pt x="283" y="2"/>
                    <a:pt x="268" y="0"/>
                    <a:pt x="253"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10"/>
            <p:cNvSpPr/>
            <p:nvPr/>
          </p:nvSpPr>
          <p:spPr>
            <a:xfrm>
              <a:off x="3679325" y="1251700"/>
              <a:ext cx="13400" cy="13375"/>
            </a:xfrm>
            <a:custGeom>
              <a:avLst/>
              <a:gdLst/>
              <a:ahLst/>
              <a:cxnLst/>
              <a:rect l="l" t="t" r="r" b="b"/>
              <a:pathLst>
                <a:path w="536" h="535" extrusionOk="0">
                  <a:moveTo>
                    <a:pt x="290" y="0"/>
                  </a:moveTo>
                  <a:cubicBezTo>
                    <a:pt x="155" y="0"/>
                    <a:pt x="46" y="99"/>
                    <a:pt x="24" y="218"/>
                  </a:cubicBezTo>
                  <a:cubicBezTo>
                    <a:pt x="0" y="289"/>
                    <a:pt x="24" y="349"/>
                    <a:pt x="48" y="408"/>
                  </a:cubicBezTo>
                  <a:cubicBezTo>
                    <a:pt x="95" y="468"/>
                    <a:pt x="155" y="515"/>
                    <a:pt x="226" y="527"/>
                  </a:cubicBezTo>
                  <a:cubicBezTo>
                    <a:pt x="248" y="532"/>
                    <a:pt x="270" y="535"/>
                    <a:pt x="291" y="535"/>
                  </a:cubicBezTo>
                  <a:cubicBezTo>
                    <a:pt x="416" y="535"/>
                    <a:pt x="516" y="447"/>
                    <a:pt x="536" y="325"/>
                  </a:cubicBezTo>
                  <a:lnTo>
                    <a:pt x="536" y="206"/>
                  </a:lnTo>
                  <a:cubicBezTo>
                    <a:pt x="512" y="111"/>
                    <a:pt x="441" y="39"/>
                    <a:pt x="334" y="3"/>
                  </a:cubicBezTo>
                  <a:cubicBezTo>
                    <a:pt x="319" y="1"/>
                    <a:pt x="304" y="0"/>
                    <a:pt x="290"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10"/>
            <p:cNvSpPr/>
            <p:nvPr/>
          </p:nvSpPr>
          <p:spPr>
            <a:xfrm>
              <a:off x="3144725" y="1163875"/>
              <a:ext cx="14600" cy="13400"/>
            </a:xfrm>
            <a:custGeom>
              <a:avLst/>
              <a:gdLst/>
              <a:ahLst/>
              <a:cxnLst/>
              <a:rect l="l" t="t" r="r" b="b"/>
              <a:pathLst>
                <a:path w="584" h="536" extrusionOk="0">
                  <a:moveTo>
                    <a:pt x="294" y="0"/>
                  </a:moveTo>
                  <a:cubicBezTo>
                    <a:pt x="163" y="0"/>
                    <a:pt x="57" y="81"/>
                    <a:pt x="36" y="218"/>
                  </a:cubicBezTo>
                  <a:cubicBezTo>
                    <a:pt x="1" y="361"/>
                    <a:pt x="96" y="504"/>
                    <a:pt x="239" y="528"/>
                  </a:cubicBezTo>
                  <a:cubicBezTo>
                    <a:pt x="261" y="533"/>
                    <a:pt x="282" y="535"/>
                    <a:pt x="303" y="535"/>
                  </a:cubicBezTo>
                  <a:cubicBezTo>
                    <a:pt x="429" y="535"/>
                    <a:pt x="528" y="448"/>
                    <a:pt x="548" y="326"/>
                  </a:cubicBezTo>
                  <a:cubicBezTo>
                    <a:pt x="584" y="171"/>
                    <a:pt x="489" y="40"/>
                    <a:pt x="346" y="4"/>
                  </a:cubicBezTo>
                  <a:cubicBezTo>
                    <a:pt x="328" y="1"/>
                    <a:pt x="311" y="0"/>
                    <a:pt x="294"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10"/>
            <p:cNvSpPr/>
            <p:nvPr/>
          </p:nvSpPr>
          <p:spPr>
            <a:xfrm>
              <a:off x="3218550" y="1236775"/>
              <a:ext cx="14300" cy="13050"/>
            </a:xfrm>
            <a:custGeom>
              <a:avLst/>
              <a:gdLst/>
              <a:ahLst/>
              <a:cxnLst/>
              <a:rect l="l" t="t" r="r" b="b"/>
              <a:pathLst>
                <a:path w="572" h="522" extrusionOk="0">
                  <a:moveTo>
                    <a:pt x="284" y="1"/>
                  </a:moveTo>
                  <a:cubicBezTo>
                    <a:pt x="173" y="1"/>
                    <a:pt x="78" y="69"/>
                    <a:pt x="36" y="184"/>
                  </a:cubicBezTo>
                  <a:cubicBezTo>
                    <a:pt x="36" y="207"/>
                    <a:pt x="24" y="219"/>
                    <a:pt x="24" y="219"/>
                  </a:cubicBezTo>
                  <a:cubicBezTo>
                    <a:pt x="0" y="350"/>
                    <a:pt x="84" y="481"/>
                    <a:pt x="238" y="517"/>
                  </a:cubicBezTo>
                  <a:cubicBezTo>
                    <a:pt x="255" y="520"/>
                    <a:pt x="272" y="521"/>
                    <a:pt x="289" y="521"/>
                  </a:cubicBezTo>
                  <a:cubicBezTo>
                    <a:pt x="343" y="521"/>
                    <a:pt x="395" y="506"/>
                    <a:pt x="441" y="469"/>
                  </a:cubicBezTo>
                  <a:cubicBezTo>
                    <a:pt x="488" y="422"/>
                    <a:pt x="536" y="386"/>
                    <a:pt x="548" y="303"/>
                  </a:cubicBezTo>
                  <a:cubicBezTo>
                    <a:pt x="572" y="172"/>
                    <a:pt x="488" y="41"/>
                    <a:pt x="357" y="5"/>
                  </a:cubicBezTo>
                  <a:lnTo>
                    <a:pt x="334" y="5"/>
                  </a:lnTo>
                  <a:cubicBezTo>
                    <a:pt x="317" y="2"/>
                    <a:pt x="300" y="1"/>
                    <a:pt x="284"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10"/>
            <p:cNvSpPr/>
            <p:nvPr/>
          </p:nvSpPr>
          <p:spPr>
            <a:xfrm>
              <a:off x="3135200" y="1280250"/>
              <a:ext cx="13725" cy="13400"/>
            </a:xfrm>
            <a:custGeom>
              <a:avLst/>
              <a:gdLst/>
              <a:ahLst/>
              <a:cxnLst/>
              <a:rect l="l" t="t" r="r" b="b"/>
              <a:pathLst>
                <a:path w="549" h="536" extrusionOk="0">
                  <a:moveTo>
                    <a:pt x="277" y="0"/>
                  </a:moveTo>
                  <a:cubicBezTo>
                    <a:pt x="158" y="0"/>
                    <a:pt x="34" y="81"/>
                    <a:pt x="12" y="219"/>
                  </a:cubicBezTo>
                  <a:lnTo>
                    <a:pt x="12" y="242"/>
                  </a:lnTo>
                  <a:cubicBezTo>
                    <a:pt x="1" y="385"/>
                    <a:pt x="84" y="504"/>
                    <a:pt x="215" y="528"/>
                  </a:cubicBezTo>
                  <a:cubicBezTo>
                    <a:pt x="237" y="533"/>
                    <a:pt x="259" y="536"/>
                    <a:pt x="280" y="536"/>
                  </a:cubicBezTo>
                  <a:cubicBezTo>
                    <a:pt x="405" y="536"/>
                    <a:pt x="506" y="448"/>
                    <a:pt x="536" y="326"/>
                  </a:cubicBezTo>
                  <a:cubicBezTo>
                    <a:pt x="548" y="207"/>
                    <a:pt x="501" y="100"/>
                    <a:pt x="393" y="40"/>
                  </a:cubicBezTo>
                  <a:cubicBezTo>
                    <a:pt x="370" y="28"/>
                    <a:pt x="358" y="4"/>
                    <a:pt x="322" y="4"/>
                  </a:cubicBezTo>
                  <a:cubicBezTo>
                    <a:pt x="307" y="2"/>
                    <a:pt x="292" y="0"/>
                    <a:pt x="277"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36" name="Google Shape;1236;p10"/>
          <p:cNvSpPr txBox="1">
            <a:spLocks noGrp="1"/>
          </p:cNvSpPr>
          <p:nvPr>
            <p:ph type="title"/>
          </p:nvPr>
        </p:nvSpPr>
        <p:spPr>
          <a:xfrm>
            <a:off x="768725" y="2303700"/>
            <a:ext cx="4089600" cy="22098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grpSp>
        <p:nvGrpSpPr>
          <p:cNvPr id="1237" name="Google Shape;1237;p10"/>
          <p:cNvGrpSpPr/>
          <p:nvPr/>
        </p:nvGrpSpPr>
        <p:grpSpPr>
          <a:xfrm rot="10800000">
            <a:off x="-12" y="-3"/>
            <a:ext cx="3941609" cy="1021956"/>
            <a:chOff x="2582150" y="3714800"/>
            <a:chExt cx="2689050" cy="697200"/>
          </a:xfrm>
        </p:grpSpPr>
        <p:sp>
          <p:nvSpPr>
            <p:cNvPr id="1238" name="Google Shape;1238;p10"/>
            <p:cNvSpPr/>
            <p:nvPr/>
          </p:nvSpPr>
          <p:spPr>
            <a:xfrm>
              <a:off x="3636750" y="4402150"/>
              <a:ext cx="25" cy="25"/>
            </a:xfrm>
            <a:custGeom>
              <a:avLst/>
              <a:gdLst/>
              <a:ahLst/>
              <a:cxnLst/>
              <a:rect l="l" t="t" r="r" b="b"/>
              <a:pathLst>
                <a:path w="1" h="1" extrusionOk="0">
                  <a:moveTo>
                    <a:pt x="1" y="1"/>
                  </a:move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10"/>
            <p:cNvSpPr/>
            <p:nvPr/>
          </p:nvSpPr>
          <p:spPr>
            <a:xfrm>
              <a:off x="3640625" y="4406925"/>
              <a:ext cx="19375" cy="4475"/>
            </a:xfrm>
            <a:custGeom>
              <a:avLst/>
              <a:gdLst/>
              <a:ahLst/>
              <a:cxnLst/>
              <a:rect l="l" t="t" r="r" b="b"/>
              <a:pathLst>
                <a:path w="775" h="179" extrusionOk="0">
                  <a:moveTo>
                    <a:pt x="393" y="0"/>
                  </a:moveTo>
                  <a:lnTo>
                    <a:pt x="36" y="108"/>
                  </a:lnTo>
                  <a:lnTo>
                    <a:pt x="0" y="179"/>
                  </a:lnTo>
                  <a:lnTo>
                    <a:pt x="774" y="179"/>
                  </a:lnTo>
                  <a:lnTo>
                    <a:pt x="39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10"/>
            <p:cNvSpPr/>
            <p:nvPr/>
          </p:nvSpPr>
          <p:spPr>
            <a:xfrm>
              <a:off x="3634075" y="4403950"/>
              <a:ext cx="25" cy="625"/>
            </a:xfrm>
            <a:custGeom>
              <a:avLst/>
              <a:gdLst/>
              <a:ahLst/>
              <a:cxnLst/>
              <a:rect l="l" t="t" r="r" b="b"/>
              <a:pathLst>
                <a:path w="1" h="25" extrusionOk="0">
                  <a:moveTo>
                    <a:pt x="0" y="24"/>
                  </a:moveTo>
                  <a:lnTo>
                    <a:pt x="0" y="24"/>
                  </a:lnTo>
                  <a:lnTo>
                    <a:pt x="0" y="24"/>
                  </a:lnTo>
                  <a:cubicBezTo>
                    <a:pt x="0" y="0"/>
                    <a:pt x="0" y="24"/>
                    <a:pt x="0" y="24"/>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10"/>
            <p:cNvSpPr/>
            <p:nvPr/>
          </p:nvSpPr>
          <p:spPr>
            <a:xfrm>
              <a:off x="3635275" y="4403050"/>
              <a:ext cx="25" cy="25"/>
            </a:xfrm>
            <a:custGeom>
              <a:avLst/>
              <a:gdLst/>
              <a:ahLst/>
              <a:cxnLst/>
              <a:rect l="l" t="t" r="r" b="b"/>
              <a:pathLst>
                <a:path w="1" h="1" extrusionOk="0">
                  <a:moveTo>
                    <a:pt x="0" y="1"/>
                  </a:move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10"/>
            <p:cNvSpPr/>
            <p:nvPr/>
          </p:nvSpPr>
          <p:spPr>
            <a:xfrm>
              <a:off x="3746875" y="4334600"/>
              <a:ext cx="142325" cy="46150"/>
            </a:xfrm>
            <a:custGeom>
              <a:avLst/>
              <a:gdLst/>
              <a:ahLst/>
              <a:cxnLst/>
              <a:rect l="l" t="t" r="r" b="b"/>
              <a:pathLst>
                <a:path w="5693" h="1846" extrusionOk="0">
                  <a:moveTo>
                    <a:pt x="5418" y="0"/>
                  </a:moveTo>
                  <a:lnTo>
                    <a:pt x="1" y="1488"/>
                  </a:lnTo>
                  <a:lnTo>
                    <a:pt x="1" y="1846"/>
                  </a:lnTo>
                  <a:lnTo>
                    <a:pt x="5692" y="262"/>
                  </a:lnTo>
                  <a:lnTo>
                    <a:pt x="541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10"/>
            <p:cNvSpPr/>
            <p:nvPr/>
          </p:nvSpPr>
          <p:spPr>
            <a:xfrm>
              <a:off x="3891850" y="4256600"/>
              <a:ext cx="273575" cy="81875"/>
            </a:xfrm>
            <a:custGeom>
              <a:avLst/>
              <a:gdLst/>
              <a:ahLst/>
              <a:cxnLst/>
              <a:rect l="l" t="t" r="r" b="b"/>
              <a:pathLst>
                <a:path w="10943" h="3275" extrusionOk="0">
                  <a:moveTo>
                    <a:pt x="10883" y="1"/>
                  </a:moveTo>
                  <a:lnTo>
                    <a:pt x="0" y="3013"/>
                  </a:lnTo>
                  <a:lnTo>
                    <a:pt x="286" y="3275"/>
                  </a:lnTo>
                  <a:lnTo>
                    <a:pt x="10883" y="358"/>
                  </a:lnTo>
                  <a:lnTo>
                    <a:pt x="10942" y="298"/>
                  </a:lnTo>
                  <a:cubicBezTo>
                    <a:pt x="10894" y="215"/>
                    <a:pt x="10883" y="108"/>
                    <a:pt x="10883"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10"/>
            <p:cNvSpPr/>
            <p:nvPr/>
          </p:nvSpPr>
          <p:spPr>
            <a:xfrm>
              <a:off x="3634375" y="4403350"/>
              <a:ext cx="325" cy="325"/>
            </a:xfrm>
            <a:custGeom>
              <a:avLst/>
              <a:gdLst/>
              <a:ahLst/>
              <a:cxnLst/>
              <a:rect l="l" t="t" r="r" b="b"/>
              <a:pathLst>
                <a:path w="13" h="13" extrusionOk="0">
                  <a:moveTo>
                    <a:pt x="0" y="12"/>
                  </a:moveTo>
                  <a:lnTo>
                    <a:pt x="1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10"/>
            <p:cNvSpPr/>
            <p:nvPr/>
          </p:nvSpPr>
          <p:spPr>
            <a:xfrm>
              <a:off x="3635275" y="4402450"/>
              <a:ext cx="300" cy="625"/>
            </a:xfrm>
            <a:custGeom>
              <a:avLst/>
              <a:gdLst/>
              <a:ahLst/>
              <a:cxnLst/>
              <a:rect l="l" t="t" r="r" b="b"/>
              <a:pathLst>
                <a:path w="12" h="25" extrusionOk="0">
                  <a:moveTo>
                    <a:pt x="12" y="1"/>
                  </a:moveTo>
                  <a:cubicBezTo>
                    <a:pt x="12" y="1"/>
                    <a:pt x="0" y="25"/>
                    <a:pt x="12" y="1"/>
                  </a:cubicBezTo>
                  <a:lnTo>
                    <a:pt x="0" y="25"/>
                  </a:lnTo>
                  <a:lnTo>
                    <a:pt x="0" y="25"/>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10"/>
            <p:cNvSpPr/>
            <p:nvPr/>
          </p:nvSpPr>
          <p:spPr>
            <a:xfrm>
              <a:off x="3636750" y="4373575"/>
              <a:ext cx="101825" cy="35750"/>
            </a:xfrm>
            <a:custGeom>
              <a:avLst/>
              <a:gdLst/>
              <a:ahLst/>
              <a:cxnLst/>
              <a:rect l="l" t="t" r="r" b="b"/>
              <a:pathLst>
                <a:path w="4073" h="1430" extrusionOk="0">
                  <a:moveTo>
                    <a:pt x="4073" y="1"/>
                  </a:moveTo>
                  <a:lnTo>
                    <a:pt x="12" y="1120"/>
                  </a:lnTo>
                  <a:lnTo>
                    <a:pt x="1" y="1120"/>
                  </a:lnTo>
                  <a:cubicBezTo>
                    <a:pt x="24" y="1132"/>
                    <a:pt x="60" y="1132"/>
                    <a:pt x="96" y="1132"/>
                  </a:cubicBezTo>
                  <a:cubicBezTo>
                    <a:pt x="191" y="1156"/>
                    <a:pt x="251" y="1251"/>
                    <a:pt x="215" y="1334"/>
                  </a:cubicBezTo>
                  <a:lnTo>
                    <a:pt x="191" y="1430"/>
                  </a:lnTo>
                  <a:lnTo>
                    <a:pt x="548" y="1322"/>
                  </a:lnTo>
                  <a:lnTo>
                    <a:pt x="4061" y="358"/>
                  </a:lnTo>
                  <a:lnTo>
                    <a:pt x="407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10"/>
            <p:cNvSpPr/>
            <p:nvPr/>
          </p:nvSpPr>
          <p:spPr>
            <a:xfrm>
              <a:off x="3635850" y="4402150"/>
              <a:ext cx="925" cy="325"/>
            </a:xfrm>
            <a:custGeom>
              <a:avLst/>
              <a:gdLst/>
              <a:ahLst/>
              <a:cxnLst/>
              <a:rect l="l" t="t" r="r" b="b"/>
              <a:pathLst>
                <a:path w="37" h="13" extrusionOk="0">
                  <a:moveTo>
                    <a:pt x="37" y="1"/>
                  </a:moveTo>
                  <a:cubicBezTo>
                    <a:pt x="13" y="1"/>
                    <a:pt x="1" y="1"/>
                    <a:pt x="1" y="13"/>
                  </a:cubicBezTo>
                  <a:cubicBezTo>
                    <a:pt x="1" y="13"/>
                    <a:pt x="13" y="1"/>
                    <a:pt x="37"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10"/>
            <p:cNvSpPr/>
            <p:nvPr/>
          </p:nvSpPr>
          <p:spPr>
            <a:xfrm>
              <a:off x="3634075" y="4403950"/>
              <a:ext cx="325" cy="925"/>
            </a:xfrm>
            <a:custGeom>
              <a:avLst/>
              <a:gdLst/>
              <a:ahLst/>
              <a:cxnLst/>
              <a:rect l="l" t="t" r="r" b="b"/>
              <a:pathLst>
                <a:path w="13" h="37" extrusionOk="0">
                  <a:moveTo>
                    <a:pt x="12" y="0"/>
                  </a:moveTo>
                  <a:lnTo>
                    <a:pt x="12" y="0"/>
                  </a:lnTo>
                  <a:cubicBezTo>
                    <a:pt x="6" y="14"/>
                    <a:pt x="3" y="19"/>
                    <a:pt x="1" y="24"/>
                  </a:cubicBezTo>
                  <a:lnTo>
                    <a:pt x="1" y="24"/>
                  </a:lnTo>
                  <a:cubicBezTo>
                    <a:pt x="12" y="24"/>
                    <a:pt x="12" y="23"/>
                    <a:pt x="12" y="0"/>
                  </a:cubicBezTo>
                  <a:close/>
                  <a:moveTo>
                    <a:pt x="1" y="24"/>
                  </a:moveTo>
                  <a:cubicBezTo>
                    <a:pt x="1" y="24"/>
                    <a:pt x="1" y="24"/>
                    <a:pt x="0" y="24"/>
                  </a:cubicBezTo>
                  <a:lnTo>
                    <a:pt x="0" y="36"/>
                  </a:lnTo>
                  <a:cubicBezTo>
                    <a:pt x="0" y="31"/>
                    <a:pt x="0" y="28"/>
                    <a:pt x="1" y="24"/>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10"/>
            <p:cNvSpPr/>
            <p:nvPr/>
          </p:nvSpPr>
          <p:spPr>
            <a:xfrm>
              <a:off x="2599425" y="4199450"/>
              <a:ext cx="104800" cy="112250"/>
            </a:xfrm>
            <a:custGeom>
              <a:avLst/>
              <a:gdLst/>
              <a:ahLst/>
              <a:cxnLst/>
              <a:rect l="l" t="t" r="r" b="b"/>
              <a:pathLst>
                <a:path w="4192" h="4490" extrusionOk="0">
                  <a:moveTo>
                    <a:pt x="3929" y="1"/>
                  </a:moveTo>
                  <a:lnTo>
                    <a:pt x="0" y="4394"/>
                  </a:lnTo>
                  <a:cubicBezTo>
                    <a:pt x="84" y="4394"/>
                    <a:pt x="167" y="4430"/>
                    <a:pt x="250" y="4489"/>
                  </a:cubicBezTo>
                  <a:lnTo>
                    <a:pt x="417" y="4418"/>
                  </a:lnTo>
                  <a:lnTo>
                    <a:pt x="4191" y="203"/>
                  </a:lnTo>
                  <a:lnTo>
                    <a:pt x="3929"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10"/>
            <p:cNvSpPr/>
            <p:nvPr/>
          </p:nvSpPr>
          <p:spPr>
            <a:xfrm>
              <a:off x="2778900" y="4187850"/>
              <a:ext cx="124150" cy="53600"/>
            </a:xfrm>
            <a:custGeom>
              <a:avLst/>
              <a:gdLst/>
              <a:ahLst/>
              <a:cxnLst/>
              <a:rect l="l" t="t" r="r" b="b"/>
              <a:pathLst>
                <a:path w="4966" h="2144" extrusionOk="0">
                  <a:moveTo>
                    <a:pt x="4942" y="0"/>
                  </a:moveTo>
                  <a:cubicBezTo>
                    <a:pt x="4930" y="0"/>
                    <a:pt x="4918" y="0"/>
                    <a:pt x="4918" y="12"/>
                  </a:cubicBezTo>
                  <a:cubicBezTo>
                    <a:pt x="4930" y="12"/>
                    <a:pt x="4942" y="12"/>
                    <a:pt x="4942" y="0"/>
                  </a:cubicBezTo>
                  <a:close/>
                  <a:moveTo>
                    <a:pt x="4918" y="12"/>
                  </a:moveTo>
                  <a:lnTo>
                    <a:pt x="1" y="1834"/>
                  </a:lnTo>
                  <a:cubicBezTo>
                    <a:pt x="84" y="1917"/>
                    <a:pt x="120" y="2024"/>
                    <a:pt x="144" y="2143"/>
                  </a:cubicBezTo>
                  <a:lnTo>
                    <a:pt x="4966" y="358"/>
                  </a:lnTo>
                  <a:lnTo>
                    <a:pt x="4882" y="310"/>
                  </a:lnTo>
                  <a:cubicBezTo>
                    <a:pt x="4811" y="250"/>
                    <a:pt x="4799" y="155"/>
                    <a:pt x="4847" y="72"/>
                  </a:cubicBezTo>
                  <a:cubicBezTo>
                    <a:pt x="4859" y="48"/>
                    <a:pt x="4882" y="36"/>
                    <a:pt x="4918" y="12"/>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10"/>
            <p:cNvSpPr/>
            <p:nvPr/>
          </p:nvSpPr>
          <p:spPr>
            <a:xfrm>
              <a:off x="2905125" y="4188150"/>
              <a:ext cx="900" cy="625"/>
            </a:xfrm>
            <a:custGeom>
              <a:avLst/>
              <a:gdLst/>
              <a:ahLst/>
              <a:cxnLst/>
              <a:rect l="l" t="t" r="r" b="b"/>
              <a:pathLst>
                <a:path w="36" h="25" extrusionOk="0">
                  <a:moveTo>
                    <a:pt x="0" y="0"/>
                  </a:moveTo>
                  <a:cubicBezTo>
                    <a:pt x="12" y="0"/>
                    <a:pt x="12" y="24"/>
                    <a:pt x="36" y="24"/>
                  </a:cubicBezTo>
                  <a:cubicBezTo>
                    <a:pt x="12" y="24"/>
                    <a:pt x="12" y="0"/>
                    <a:pt x="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10"/>
            <p:cNvSpPr/>
            <p:nvPr/>
          </p:nvSpPr>
          <p:spPr>
            <a:xfrm>
              <a:off x="2903925" y="4187850"/>
              <a:ext cx="925" cy="25"/>
            </a:xfrm>
            <a:custGeom>
              <a:avLst/>
              <a:gdLst/>
              <a:ahLst/>
              <a:cxnLst/>
              <a:rect l="l" t="t" r="r" b="b"/>
              <a:pathLst>
                <a:path w="37" h="1" extrusionOk="0">
                  <a:moveTo>
                    <a:pt x="0" y="0"/>
                  </a:moveTo>
                  <a:lnTo>
                    <a:pt x="3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10"/>
            <p:cNvSpPr/>
            <p:nvPr/>
          </p:nvSpPr>
          <p:spPr>
            <a:xfrm>
              <a:off x="2903325" y="4187850"/>
              <a:ext cx="625" cy="25"/>
            </a:xfrm>
            <a:custGeom>
              <a:avLst/>
              <a:gdLst/>
              <a:ahLst/>
              <a:cxnLst/>
              <a:rect l="l" t="t" r="r" b="b"/>
              <a:pathLst>
                <a:path w="25" h="1" extrusionOk="0">
                  <a:moveTo>
                    <a:pt x="1" y="0"/>
                  </a:moveTo>
                  <a:lnTo>
                    <a:pt x="24"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10"/>
            <p:cNvSpPr/>
            <p:nvPr/>
          </p:nvSpPr>
          <p:spPr>
            <a:xfrm>
              <a:off x="2906000" y="4188750"/>
              <a:ext cx="25" cy="25"/>
            </a:xfrm>
            <a:custGeom>
              <a:avLst/>
              <a:gdLst/>
              <a:ahLst/>
              <a:cxnLst/>
              <a:rect l="l" t="t" r="r" b="b"/>
              <a:pathLst>
                <a:path w="1" h="1" extrusionOk="0">
                  <a:moveTo>
                    <a:pt x="1" y="0"/>
                  </a:move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10"/>
            <p:cNvSpPr/>
            <p:nvPr/>
          </p:nvSpPr>
          <p:spPr>
            <a:xfrm>
              <a:off x="2898575" y="4188150"/>
              <a:ext cx="179200" cy="127725"/>
            </a:xfrm>
            <a:custGeom>
              <a:avLst/>
              <a:gdLst/>
              <a:ahLst/>
              <a:cxnLst/>
              <a:rect l="l" t="t" r="r" b="b"/>
              <a:pathLst>
                <a:path w="7168" h="5109" extrusionOk="0">
                  <a:moveTo>
                    <a:pt x="155" y="0"/>
                  </a:moveTo>
                  <a:cubicBezTo>
                    <a:pt x="143" y="0"/>
                    <a:pt x="131" y="0"/>
                    <a:pt x="131" y="24"/>
                  </a:cubicBezTo>
                  <a:cubicBezTo>
                    <a:pt x="95" y="24"/>
                    <a:pt x="83" y="36"/>
                    <a:pt x="60" y="60"/>
                  </a:cubicBezTo>
                  <a:cubicBezTo>
                    <a:pt x="0" y="143"/>
                    <a:pt x="24" y="238"/>
                    <a:pt x="95" y="298"/>
                  </a:cubicBezTo>
                  <a:lnTo>
                    <a:pt x="179" y="346"/>
                  </a:lnTo>
                  <a:lnTo>
                    <a:pt x="7049" y="5108"/>
                  </a:lnTo>
                  <a:cubicBezTo>
                    <a:pt x="7049" y="5084"/>
                    <a:pt x="7037" y="5049"/>
                    <a:pt x="7037" y="5025"/>
                  </a:cubicBezTo>
                  <a:cubicBezTo>
                    <a:pt x="7049" y="4918"/>
                    <a:pt x="7096" y="4834"/>
                    <a:pt x="7168" y="4787"/>
                  </a:cubicBezTo>
                  <a:lnTo>
                    <a:pt x="298" y="24"/>
                  </a:lnTo>
                  <a:cubicBezTo>
                    <a:pt x="274" y="24"/>
                    <a:pt x="274" y="0"/>
                    <a:pt x="26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10"/>
            <p:cNvSpPr/>
            <p:nvPr/>
          </p:nvSpPr>
          <p:spPr>
            <a:xfrm>
              <a:off x="2605375" y="4242625"/>
              <a:ext cx="151825" cy="76225"/>
            </a:xfrm>
            <a:custGeom>
              <a:avLst/>
              <a:gdLst/>
              <a:ahLst/>
              <a:cxnLst/>
              <a:rect l="l" t="t" r="r" b="b"/>
              <a:pathLst>
                <a:path w="6073" h="3049" extrusionOk="0">
                  <a:moveTo>
                    <a:pt x="5870" y="0"/>
                  </a:moveTo>
                  <a:lnTo>
                    <a:pt x="155" y="2679"/>
                  </a:lnTo>
                  <a:lnTo>
                    <a:pt x="0" y="2750"/>
                  </a:lnTo>
                  <a:cubicBezTo>
                    <a:pt x="84" y="2822"/>
                    <a:pt x="143" y="2929"/>
                    <a:pt x="155" y="3048"/>
                  </a:cubicBezTo>
                  <a:lnTo>
                    <a:pt x="6073" y="286"/>
                  </a:lnTo>
                  <a:cubicBezTo>
                    <a:pt x="6037" y="226"/>
                    <a:pt x="6013" y="167"/>
                    <a:pt x="5989" y="107"/>
                  </a:cubicBezTo>
                  <a:lnTo>
                    <a:pt x="587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10"/>
            <p:cNvSpPr/>
            <p:nvPr/>
          </p:nvSpPr>
          <p:spPr>
            <a:xfrm>
              <a:off x="2768500" y="4252150"/>
              <a:ext cx="210450" cy="159250"/>
            </a:xfrm>
            <a:custGeom>
              <a:avLst/>
              <a:gdLst/>
              <a:ahLst/>
              <a:cxnLst/>
              <a:rect l="l" t="t" r="r" b="b"/>
              <a:pathLst>
                <a:path w="8418" h="6370" extrusionOk="0">
                  <a:moveTo>
                    <a:pt x="381" y="0"/>
                  </a:moveTo>
                  <a:cubicBezTo>
                    <a:pt x="286" y="95"/>
                    <a:pt x="155" y="155"/>
                    <a:pt x="0" y="155"/>
                  </a:cubicBezTo>
                  <a:lnTo>
                    <a:pt x="7858" y="6370"/>
                  </a:lnTo>
                  <a:lnTo>
                    <a:pt x="8418" y="6370"/>
                  </a:lnTo>
                  <a:lnTo>
                    <a:pt x="38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10"/>
            <p:cNvSpPr/>
            <p:nvPr/>
          </p:nvSpPr>
          <p:spPr>
            <a:xfrm>
              <a:off x="2694975" y="4191125"/>
              <a:ext cx="62225" cy="54200"/>
            </a:xfrm>
            <a:custGeom>
              <a:avLst/>
              <a:gdLst/>
              <a:ahLst/>
              <a:cxnLst/>
              <a:rect l="l" t="t" r="r" b="b"/>
              <a:pathLst>
                <a:path w="2489" h="2168" extrusionOk="0">
                  <a:moveTo>
                    <a:pt x="131" y="0"/>
                  </a:moveTo>
                  <a:cubicBezTo>
                    <a:pt x="95" y="24"/>
                    <a:pt x="72" y="36"/>
                    <a:pt x="60" y="60"/>
                  </a:cubicBezTo>
                  <a:cubicBezTo>
                    <a:pt x="0" y="143"/>
                    <a:pt x="12" y="238"/>
                    <a:pt x="84" y="298"/>
                  </a:cubicBezTo>
                  <a:lnTo>
                    <a:pt x="107" y="322"/>
                  </a:lnTo>
                  <a:lnTo>
                    <a:pt x="369" y="524"/>
                  </a:lnTo>
                  <a:lnTo>
                    <a:pt x="2286" y="2060"/>
                  </a:lnTo>
                  <a:lnTo>
                    <a:pt x="2429" y="2167"/>
                  </a:lnTo>
                  <a:cubicBezTo>
                    <a:pt x="2405" y="2108"/>
                    <a:pt x="2405" y="2060"/>
                    <a:pt x="2405" y="2001"/>
                  </a:cubicBezTo>
                  <a:cubicBezTo>
                    <a:pt x="2405" y="1929"/>
                    <a:pt x="2441" y="1846"/>
                    <a:pt x="2489" y="1774"/>
                  </a:cubicBezTo>
                  <a:lnTo>
                    <a:pt x="655" y="322"/>
                  </a:lnTo>
                  <a:cubicBezTo>
                    <a:pt x="596" y="405"/>
                    <a:pt x="500" y="453"/>
                    <a:pt x="405" y="453"/>
                  </a:cubicBezTo>
                  <a:cubicBezTo>
                    <a:pt x="250" y="453"/>
                    <a:pt x="143" y="298"/>
                    <a:pt x="167" y="155"/>
                  </a:cubicBezTo>
                  <a:cubicBezTo>
                    <a:pt x="167" y="96"/>
                    <a:pt x="191" y="48"/>
                    <a:pt x="226"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10"/>
            <p:cNvSpPr/>
            <p:nvPr/>
          </p:nvSpPr>
          <p:spPr>
            <a:xfrm>
              <a:off x="3016725" y="4319125"/>
              <a:ext cx="67000" cy="92275"/>
            </a:xfrm>
            <a:custGeom>
              <a:avLst/>
              <a:gdLst/>
              <a:ahLst/>
              <a:cxnLst/>
              <a:rect l="l" t="t" r="r" b="b"/>
              <a:pathLst>
                <a:path w="2680" h="3691" extrusionOk="0">
                  <a:moveTo>
                    <a:pt x="2680" y="119"/>
                  </a:moveTo>
                  <a:lnTo>
                    <a:pt x="2675" y="126"/>
                  </a:lnTo>
                  <a:lnTo>
                    <a:pt x="2675" y="126"/>
                  </a:lnTo>
                  <a:cubicBezTo>
                    <a:pt x="2677" y="124"/>
                    <a:pt x="2679" y="122"/>
                    <a:pt x="2680" y="119"/>
                  </a:cubicBezTo>
                  <a:close/>
                  <a:moveTo>
                    <a:pt x="2370" y="0"/>
                  </a:moveTo>
                  <a:lnTo>
                    <a:pt x="1" y="3560"/>
                  </a:lnTo>
                  <a:cubicBezTo>
                    <a:pt x="96" y="3596"/>
                    <a:pt x="168" y="3631"/>
                    <a:pt x="227" y="3691"/>
                  </a:cubicBezTo>
                  <a:lnTo>
                    <a:pt x="310" y="3691"/>
                  </a:lnTo>
                  <a:lnTo>
                    <a:pt x="2675" y="126"/>
                  </a:lnTo>
                  <a:lnTo>
                    <a:pt x="2675" y="126"/>
                  </a:lnTo>
                  <a:cubicBezTo>
                    <a:pt x="2661" y="143"/>
                    <a:pt x="2628" y="143"/>
                    <a:pt x="2596" y="143"/>
                  </a:cubicBezTo>
                  <a:cubicBezTo>
                    <a:pt x="2501" y="143"/>
                    <a:pt x="2418" y="83"/>
                    <a:pt x="237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10"/>
            <p:cNvSpPr/>
            <p:nvPr/>
          </p:nvSpPr>
          <p:spPr>
            <a:xfrm>
              <a:off x="3084000" y="4036650"/>
              <a:ext cx="186075" cy="275050"/>
            </a:xfrm>
            <a:custGeom>
              <a:avLst/>
              <a:gdLst/>
              <a:ahLst/>
              <a:cxnLst/>
              <a:rect l="l" t="t" r="r" b="b"/>
              <a:pathLst>
                <a:path w="7443" h="11002" extrusionOk="0">
                  <a:moveTo>
                    <a:pt x="7168" y="0"/>
                  </a:moveTo>
                  <a:lnTo>
                    <a:pt x="1" y="10811"/>
                  </a:lnTo>
                  <a:cubicBezTo>
                    <a:pt x="108" y="10847"/>
                    <a:pt x="203" y="10918"/>
                    <a:pt x="227" y="11001"/>
                  </a:cubicBezTo>
                  <a:cubicBezTo>
                    <a:pt x="239" y="11001"/>
                    <a:pt x="263" y="10989"/>
                    <a:pt x="286" y="10989"/>
                  </a:cubicBezTo>
                  <a:lnTo>
                    <a:pt x="7442" y="179"/>
                  </a:lnTo>
                  <a:cubicBezTo>
                    <a:pt x="7323" y="155"/>
                    <a:pt x="7240" y="95"/>
                    <a:pt x="7168"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10"/>
            <p:cNvSpPr/>
            <p:nvPr/>
          </p:nvSpPr>
          <p:spPr>
            <a:xfrm>
              <a:off x="3088475" y="4311375"/>
              <a:ext cx="161950" cy="100025"/>
            </a:xfrm>
            <a:custGeom>
              <a:avLst/>
              <a:gdLst/>
              <a:ahLst/>
              <a:cxnLst/>
              <a:rect l="l" t="t" r="r" b="b"/>
              <a:pathLst>
                <a:path w="6478" h="4001" extrusionOk="0">
                  <a:moveTo>
                    <a:pt x="107" y="0"/>
                  </a:moveTo>
                  <a:cubicBezTo>
                    <a:pt x="96" y="0"/>
                    <a:pt x="72" y="0"/>
                    <a:pt x="48" y="12"/>
                  </a:cubicBezTo>
                  <a:cubicBezTo>
                    <a:pt x="60" y="60"/>
                    <a:pt x="84" y="108"/>
                    <a:pt x="60" y="155"/>
                  </a:cubicBezTo>
                  <a:cubicBezTo>
                    <a:pt x="60" y="215"/>
                    <a:pt x="36" y="250"/>
                    <a:pt x="0" y="298"/>
                  </a:cubicBezTo>
                  <a:lnTo>
                    <a:pt x="24" y="310"/>
                  </a:lnTo>
                  <a:lnTo>
                    <a:pt x="5834" y="4001"/>
                  </a:lnTo>
                  <a:lnTo>
                    <a:pt x="6477" y="4001"/>
                  </a:lnTo>
                  <a:lnTo>
                    <a:pt x="203" y="36"/>
                  </a:lnTo>
                  <a:cubicBezTo>
                    <a:pt x="167" y="12"/>
                    <a:pt x="143" y="0"/>
                    <a:pt x="107"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10"/>
            <p:cNvSpPr/>
            <p:nvPr/>
          </p:nvSpPr>
          <p:spPr>
            <a:xfrm>
              <a:off x="3271525" y="4040200"/>
              <a:ext cx="47350" cy="371200"/>
            </a:xfrm>
            <a:custGeom>
              <a:avLst/>
              <a:gdLst/>
              <a:ahLst/>
              <a:cxnLst/>
              <a:rect l="l" t="t" r="r" b="b"/>
              <a:pathLst>
                <a:path w="1894" h="14848" extrusionOk="0">
                  <a:moveTo>
                    <a:pt x="334" y="1"/>
                  </a:moveTo>
                  <a:cubicBezTo>
                    <a:pt x="255" y="51"/>
                    <a:pt x="159" y="75"/>
                    <a:pt x="60" y="75"/>
                  </a:cubicBezTo>
                  <a:cubicBezTo>
                    <a:pt x="40" y="75"/>
                    <a:pt x="20" y="74"/>
                    <a:pt x="1" y="72"/>
                  </a:cubicBezTo>
                  <a:lnTo>
                    <a:pt x="1" y="72"/>
                  </a:lnTo>
                  <a:lnTo>
                    <a:pt x="1548" y="14848"/>
                  </a:lnTo>
                  <a:lnTo>
                    <a:pt x="1894" y="14848"/>
                  </a:lnTo>
                  <a:lnTo>
                    <a:pt x="334"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10"/>
            <p:cNvSpPr/>
            <p:nvPr/>
          </p:nvSpPr>
          <p:spPr>
            <a:xfrm>
              <a:off x="3632275" y="4401925"/>
              <a:ext cx="10750" cy="9475"/>
            </a:xfrm>
            <a:custGeom>
              <a:avLst/>
              <a:gdLst/>
              <a:ahLst/>
              <a:cxnLst/>
              <a:rect l="l" t="t" r="r" b="b"/>
              <a:pathLst>
                <a:path w="430" h="379" extrusionOk="0">
                  <a:moveTo>
                    <a:pt x="227" y="1"/>
                  </a:moveTo>
                  <a:cubicBezTo>
                    <a:pt x="209" y="1"/>
                    <a:pt x="191" y="4"/>
                    <a:pt x="180" y="10"/>
                  </a:cubicBezTo>
                  <a:cubicBezTo>
                    <a:pt x="156" y="10"/>
                    <a:pt x="156" y="22"/>
                    <a:pt x="144" y="22"/>
                  </a:cubicBezTo>
                  <a:lnTo>
                    <a:pt x="132" y="22"/>
                  </a:lnTo>
                  <a:lnTo>
                    <a:pt x="120" y="46"/>
                  </a:lnTo>
                  <a:lnTo>
                    <a:pt x="96" y="57"/>
                  </a:lnTo>
                  <a:lnTo>
                    <a:pt x="84" y="69"/>
                  </a:lnTo>
                  <a:lnTo>
                    <a:pt x="84" y="81"/>
                  </a:lnTo>
                  <a:cubicBezTo>
                    <a:pt x="84" y="105"/>
                    <a:pt x="72" y="105"/>
                    <a:pt x="72" y="117"/>
                  </a:cubicBezTo>
                  <a:lnTo>
                    <a:pt x="1" y="379"/>
                  </a:lnTo>
                  <a:lnTo>
                    <a:pt x="334" y="379"/>
                  </a:lnTo>
                  <a:lnTo>
                    <a:pt x="370" y="308"/>
                  </a:lnTo>
                  <a:lnTo>
                    <a:pt x="394" y="224"/>
                  </a:lnTo>
                  <a:cubicBezTo>
                    <a:pt x="430" y="129"/>
                    <a:pt x="370" y="46"/>
                    <a:pt x="275" y="10"/>
                  </a:cubicBezTo>
                  <a:cubicBezTo>
                    <a:pt x="263" y="4"/>
                    <a:pt x="245" y="1"/>
                    <a:pt x="227"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10"/>
            <p:cNvSpPr/>
            <p:nvPr/>
          </p:nvSpPr>
          <p:spPr>
            <a:xfrm>
              <a:off x="3737350" y="4195300"/>
              <a:ext cx="14325" cy="216100"/>
            </a:xfrm>
            <a:custGeom>
              <a:avLst/>
              <a:gdLst/>
              <a:ahLst/>
              <a:cxnLst/>
              <a:rect l="l" t="t" r="r" b="b"/>
              <a:pathLst>
                <a:path w="573" h="8644" extrusionOk="0">
                  <a:moveTo>
                    <a:pt x="227" y="0"/>
                  </a:moveTo>
                  <a:lnTo>
                    <a:pt x="37" y="7156"/>
                  </a:lnTo>
                  <a:lnTo>
                    <a:pt x="25" y="7513"/>
                  </a:lnTo>
                  <a:lnTo>
                    <a:pt x="1" y="8644"/>
                  </a:lnTo>
                  <a:lnTo>
                    <a:pt x="346" y="8644"/>
                  </a:lnTo>
                  <a:lnTo>
                    <a:pt x="382" y="7418"/>
                  </a:lnTo>
                  <a:lnTo>
                    <a:pt x="394" y="7060"/>
                  </a:lnTo>
                  <a:lnTo>
                    <a:pt x="572" y="429"/>
                  </a:lnTo>
                  <a:lnTo>
                    <a:pt x="287" y="167"/>
                  </a:lnTo>
                  <a:cubicBezTo>
                    <a:pt x="239" y="119"/>
                    <a:pt x="227" y="60"/>
                    <a:pt x="239"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10"/>
            <p:cNvSpPr/>
            <p:nvPr/>
          </p:nvSpPr>
          <p:spPr>
            <a:xfrm>
              <a:off x="4021625" y="4264050"/>
              <a:ext cx="149750" cy="147350"/>
            </a:xfrm>
            <a:custGeom>
              <a:avLst/>
              <a:gdLst/>
              <a:ahLst/>
              <a:cxnLst/>
              <a:rect l="l" t="t" r="r" b="b"/>
              <a:pathLst>
                <a:path w="5990" h="5894" extrusionOk="0">
                  <a:moveTo>
                    <a:pt x="5751" y="0"/>
                  </a:moveTo>
                  <a:lnTo>
                    <a:pt x="5692" y="60"/>
                  </a:lnTo>
                  <a:lnTo>
                    <a:pt x="0" y="5894"/>
                  </a:lnTo>
                  <a:lnTo>
                    <a:pt x="477" y="5894"/>
                  </a:lnTo>
                  <a:lnTo>
                    <a:pt x="5989" y="238"/>
                  </a:lnTo>
                  <a:cubicBezTo>
                    <a:pt x="5882" y="179"/>
                    <a:pt x="5799" y="108"/>
                    <a:pt x="5751"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10"/>
            <p:cNvSpPr/>
            <p:nvPr/>
          </p:nvSpPr>
          <p:spPr>
            <a:xfrm>
              <a:off x="4484475" y="4346500"/>
              <a:ext cx="96475" cy="64900"/>
            </a:xfrm>
            <a:custGeom>
              <a:avLst/>
              <a:gdLst/>
              <a:ahLst/>
              <a:cxnLst/>
              <a:rect l="l" t="t" r="r" b="b"/>
              <a:pathLst>
                <a:path w="3859" h="2596" extrusionOk="0">
                  <a:moveTo>
                    <a:pt x="3668" y="0"/>
                  </a:moveTo>
                  <a:lnTo>
                    <a:pt x="1" y="2596"/>
                  </a:lnTo>
                  <a:lnTo>
                    <a:pt x="584" y="2596"/>
                  </a:lnTo>
                  <a:lnTo>
                    <a:pt x="3858" y="262"/>
                  </a:lnTo>
                  <a:cubicBezTo>
                    <a:pt x="3787" y="191"/>
                    <a:pt x="3715" y="96"/>
                    <a:pt x="3668"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10"/>
            <p:cNvSpPr/>
            <p:nvPr/>
          </p:nvSpPr>
          <p:spPr>
            <a:xfrm>
              <a:off x="3743025" y="4194700"/>
              <a:ext cx="230700" cy="216425"/>
            </a:xfrm>
            <a:custGeom>
              <a:avLst/>
              <a:gdLst/>
              <a:ahLst/>
              <a:cxnLst/>
              <a:rect l="l" t="t" r="r" b="b"/>
              <a:pathLst>
                <a:path w="9228" h="8657" extrusionOk="0">
                  <a:moveTo>
                    <a:pt x="369" y="0"/>
                  </a:moveTo>
                  <a:cubicBezTo>
                    <a:pt x="309" y="26"/>
                    <a:pt x="243" y="46"/>
                    <a:pt x="179" y="46"/>
                  </a:cubicBezTo>
                  <a:cubicBezTo>
                    <a:pt x="155" y="46"/>
                    <a:pt x="131" y="43"/>
                    <a:pt x="107" y="36"/>
                  </a:cubicBezTo>
                  <a:cubicBezTo>
                    <a:pt x="72" y="36"/>
                    <a:pt x="48" y="24"/>
                    <a:pt x="12" y="24"/>
                  </a:cubicBezTo>
                  <a:cubicBezTo>
                    <a:pt x="0" y="84"/>
                    <a:pt x="12" y="143"/>
                    <a:pt x="60" y="191"/>
                  </a:cubicBezTo>
                  <a:lnTo>
                    <a:pt x="345" y="453"/>
                  </a:lnTo>
                  <a:lnTo>
                    <a:pt x="5584" y="5572"/>
                  </a:lnTo>
                  <a:lnTo>
                    <a:pt x="5870" y="5846"/>
                  </a:lnTo>
                  <a:lnTo>
                    <a:pt x="8739" y="8656"/>
                  </a:lnTo>
                  <a:lnTo>
                    <a:pt x="9227" y="8656"/>
                  </a:lnTo>
                  <a:lnTo>
                    <a:pt x="7144" y="6620"/>
                  </a:lnTo>
                  <a:cubicBezTo>
                    <a:pt x="7120" y="6620"/>
                    <a:pt x="7102" y="6625"/>
                    <a:pt x="7078" y="6625"/>
                  </a:cubicBezTo>
                  <a:cubicBezTo>
                    <a:pt x="7066" y="6625"/>
                    <a:pt x="7053" y="6624"/>
                    <a:pt x="7037" y="6620"/>
                  </a:cubicBezTo>
                  <a:cubicBezTo>
                    <a:pt x="6858" y="6596"/>
                    <a:pt x="6739" y="6453"/>
                    <a:pt x="6751" y="6275"/>
                  </a:cubicBezTo>
                  <a:lnTo>
                    <a:pt x="6751" y="6239"/>
                  </a:lnTo>
                  <a:lnTo>
                    <a:pt x="6239" y="5739"/>
                  </a:lnTo>
                  <a:lnTo>
                    <a:pt x="5953" y="5465"/>
                  </a:lnTo>
                  <a:lnTo>
                    <a:pt x="36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10"/>
            <p:cNvSpPr/>
            <p:nvPr/>
          </p:nvSpPr>
          <p:spPr>
            <a:xfrm>
              <a:off x="4185325" y="4269100"/>
              <a:ext cx="69975" cy="142300"/>
            </a:xfrm>
            <a:custGeom>
              <a:avLst/>
              <a:gdLst/>
              <a:ahLst/>
              <a:cxnLst/>
              <a:rect l="l" t="t" r="r" b="b"/>
              <a:pathLst>
                <a:path w="2799" h="5692" extrusionOk="0">
                  <a:moveTo>
                    <a:pt x="1" y="1"/>
                  </a:moveTo>
                  <a:lnTo>
                    <a:pt x="2430" y="5692"/>
                  </a:lnTo>
                  <a:lnTo>
                    <a:pt x="2799" y="5692"/>
                  </a:lnTo>
                  <a:lnTo>
                    <a:pt x="572" y="465"/>
                  </a:ln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10"/>
            <p:cNvSpPr/>
            <p:nvPr/>
          </p:nvSpPr>
          <p:spPr>
            <a:xfrm>
              <a:off x="4174625" y="4240475"/>
              <a:ext cx="9550" cy="5725"/>
            </a:xfrm>
            <a:custGeom>
              <a:avLst/>
              <a:gdLst/>
              <a:ahLst/>
              <a:cxnLst/>
              <a:rect l="l" t="t" r="r" b="b"/>
              <a:pathLst>
                <a:path w="382" h="229" extrusionOk="0">
                  <a:moveTo>
                    <a:pt x="180" y="1"/>
                  </a:moveTo>
                  <a:cubicBezTo>
                    <a:pt x="159" y="1"/>
                    <a:pt x="138" y="5"/>
                    <a:pt x="119" y="15"/>
                  </a:cubicBezTo>
                  <a:lnTo>
                    <a:pt x="107" y="15"/>
                  </a:lnTo>
                  <a:cubicBezTo>
                    <a:pt x="48" y="38"/>
                    <a:pt x="0" y="98"/>
                    <a:pt x="0" y="169"/>
                  </a:cubicBezTo>
                  <a:cubicBezTo>
                    <a:pt x="60" y="158"/>
                    <a:pt x="119" y="158"/>
                    <a:pt x="167" y="158"/>
                  </a:cubicBezTo>
                  <a:cubicBezTo>
                    <a:pt x="250" y="158"/>
                    <a:pt x="322" y="193"/>
                    <a:pt x="381" y="229"/>
                  </a:cubicBezTo>
                  <a:lnTo>
                    <a:pt x="322" y="98"/>
                  </a:lnTo>
                  <a:cubicBezTo>
                    <a:pt x="304" y="36"/>
                    <a:pt x="241" y="1"/>
                    <a:pt x="180"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10"/>
            <p:cNvSpPr/>
            <p:nvPr/>
          </p:nvSpPr>
          <p:spPr>
            <a:xfrm>
              <a:off x="4599075" y="4353050"/>
              <a:ext cx="37825" cy="58350"/>
            </a:xfrm>
            <a:custGeom>
              <a:avLst/>
              <a:gdLst/>
              <a:ahLst/>
              <a:cxnLst/>
              <a:rect l="l" t="t" r="r" b="b"/>
              <a:pathLst>
                <a:path w="1513" h="2334" extrusionOk="0">
                  <a:moveTo>
                    <a:pt x="274" y="0"/>
                  </a:moveTo>
                  <a:cubicBezTo>
                    <a:pt x="203" y="72"/>
                    <a:pt x="96" y="119"/>
                    <a:pt x="0" y="155"/>
                  </a:cubicBezTo>
                  <a:lnTo>
                    <a:pt x="1120" y="2334"/>
                  </a:lnTo>
                  <a:lnTo>
                    <a:pt x="1513" y="2334"/>
                  </a:lnTo>
                  <a:lnTo>
                    <a:pt x="334" y="48"/>
                  </a:lnTo>
                  <a:lnTo>
                    <a:pt x="274"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10"/>
            <p:cNvSpPr/>
            <p:nvPr/>
          </p:nvSpPr>
          <p:spPr>
            <a:xfrm>
              <a:off x="4185025" y="4263750"/>
              <a:ext cx="182500" cy="147650"/>
            </a:xfrm>
            <a:custGeom>
              <a:avLst/>
              <a:gdLst/>
              <a:ahLst/>
              <a:cxnLst/>
              <a:rect l="l" t="t" r="r" b="b"/>
              <a:pathLst>
                <a:path w="7300" h="5906" extrusionOk="0">
                  <a:moveTo>
                    <a:pt x="179" y="0"/>
                  </a:moveTo>
                  <a:cubicBezTo>
                    <a:pt x="132" y="96"/>
                    <a:pt x="72" y="155"/>
                    <a:pt x="1" y="215"/>
                  </a:cubicBezTo>
                  <a:lnTo>
                    <a:pt x="549" y="691"/>
                  </a:lnTo>
                  <a:lnTo>
                    <a:pt x="6776" y="5906"/>
                  </a:lnTo>
                  <a:lnTo>
                    <a:pt x="7299" y="5906"/>
                  </a:lnTo>
                  <a:lnTo>
                    <a:pt x="299" y="36"/>
                  </a:lnTo>
                  <a:lnTo>
                    <a:pt x="17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10"/>
            <p:cNvSpPr/>
            <p:nvPr/>
          </p:nvSpPr>
          <p:spPr>
            <a:xfrm>
              <a:off x="4189800" y="4255125"/>
              <a:ext cx="386375" cy="83950"/>
            </a:xfrm>
            <a:custGeom>
              <a:avLst/>
              <a:gdLst/>
              <a:ahLst/>
              <a:cxnLst/>
              <a:rect l="l" t="t" r="r" b="b"/>
              <a:pathLst>
                <a:path w="15455" h="3358" extrusionOk="0">
                  <a:moveTo>
                    <a:pt x="36" y="0"/>
                  </a:moveTo>
                  <a:lnTo>
                    <a:pt x="36" y="0"/>
                  </a:lnTo>
                  <a:cubicBezTo>
                    <a:pt x="48" y="48"/>
                    <a:pt x="48" y="107"/>
                    <a:pt x="48" y="155"/>
                  </a:cubicBezTo>
                  <a:cubicBezTo>
                    <a:pt x="48" y="214"/>
                    <a:pt x="24" y="286"/>
                    <a:pt x="0" y="334"/>
                  </a:cubicBezTo>
                  <a:lnTo>
                    <a:pt x="143" y="381"/>
                  </a:lnTo>
                  <a:lnTo>
                    <a:pt x="15395" y="3358"/>
                  </a:lnTo>
                  <a:lnTo>
                    <a:pt x="15395" y="3262"/>
                  </a:lnTo>
                  <a:cubicBezTo>
                    <a:pt x="15407" y="3179"/>
                    <a:pt x="15419" y="3084"/>
                    <a:pt x="15455" y="3012"/>
                  </a:cubicBezTo>
                  <a:lnTo>
                    <a:pt x="3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10"/>
            <p:cNvSpPr/>
            <p:nvPr/>
          </p:nvSpPr>
          <p:spPr>
            <a:xfrm>
              <a:off x="4185925" y="3740775"/>
              <a:ext cx="804900" cy="513475"/>
            </a:xfrm>
            <a:custGeom>
              <a:avLst/>
              <a:gdLst/>
              <a:ahLst/>
              <a:cxnLst/>
              <a:rect l="l" t="t" r="r" b="b"/>
              <a:pathLst>
                <a:path w="32196" h="20539" extrusionOk="0">
                  <a:moveTo>
                    <a:pt x="32017" y="0"/>
                  </a:moveTo>
                  <a:lnTo>
                    <a:pt x="1" y="20265"/>
                  </a:lnTo>
                  <a:cubicBezTo>
                    <a:pt x="84" y="20324"/>
                    <a:pt x="155" y="20431"/>
                    <a:pt x="191" y="20538"/>
                  </a:cubicBezTo>
                  <a:lnTo>
                    <a:pt x="32195" y="274"/>
                  </a:lnTo>
                  <a:cubicBezTo>
                    <a:pt x="32124" y="203"/>
                    <a:pt x="32052" y="95"/>
                    <a:pt x="32017"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10"/>
            <p:cNvSpPr/>
            <p:nvPr/>
          </p:nvSpPr>
          <p:spPr>
            <a:xfrm>
              <a:off x="4604725" y="4122375"/>
              <a:ext cx="224450" cy="207175"/>
            </a:xfrm>
            <a:custGeom>
              <a:avLst/>
              <a:gdLst/>
              <a:ahLst/>
              <a:cxnLst/>
              <a:rect l="l" t="t" r="r" b="b"/>
              <a:pathLst>
                <a:path w="8978" h="8287" extrusionOk="0">
                  <a:moveTo>
                    <a:pt x="8752" y="0"/>
                  </a:moveTo>
                  <a:lnTo>
                    <a:pt x="1" y="8037"/>
                  </a:lnTo>
                  <a:cubicBezTo>
                    <a:pt x="96" y="8108"/>
                    <a:pt x="167" y="8191"/>
                    <a:pt x="227" y="8287"/>
                  </a:cubicBezTo>
                  <a:lnTo>
                    <a:pt x="8978" y="250"/>
                  </a:lnTo>
                  <a:cubicBezTo>
                    <a:pt x="8907" y="167"/>
                    <a:pt x="8811" y="95"/>
                    <a:pt x="875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10"/>
            <p:cNvSpPr/>
            <p:nvPr/>
          </p:nvSpPr>
          <p:spPr>
            <a:xfrm>
              <a:off x="4727950" y="4136950"/>
              <a:ext cx="125650" cy="274450"/>
            </a:xfrm>
            <a:custGeom>
              <a:avLst/>
              <a:gdLst/>
              <a:ahLst/>
              <a:cxnLst/>
              <a:rect l="l" t="t" r="r" b="b"/>
              <a:pathLst>
                <a:path w="5026" h="10978" extrusionOk="0">
                  <a:moveTo>
                    <a:pt x="4704" y="0"/>
                  </a:moveTo>
                  <a:lnTo>
                    <a:pt x="1" y="10978"/>
                  </a:lnTo>
                  <a:lnTo>
                    <a:pt x="370" y="10978"/>
                  </a:lnTo>
                  <a:lnTo>
                    <a:pt x="5025" y="119"/>
                  </a:lnTo>
                  <a:lnTo>
                    <a:pt x="5025" y="48"/>
                  </a:lnTo>
                  <a:lnTo>
                    <a:pt x="4906" y="48"/>
                  </a:lnTo>
                  <a:cubicBezTo>
                    <a:pt x="4835" y="24"/>
                    <a:pt x="4763" y="24"/>
                    <a:pt x="470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10"/>
            <p:cNvSpPr/>
            <p:nvPr/>
          </p:nvSpPr>
          <p:spPr>
            <a:xfrm>
              <a:off x="4605925" y="4346200"/>
              <a:ext cx="86650" cy="65200"/>
            </a:xfrm>
            <a:custGeom>
              <a:avLst/>
              <a:gdLst/>
              <a:ahLst/>
              <a:cxnLst/>
              <a:rect l="l" t="t" r="r" b="b"/>
              <a:pathLst>
                <a:path w="3466" h="2608" extrusionOk="0">
                  <a:moveTo>
                    <a:pt x="203" y="0"/>
                  </a:moveTo>
                  <a:cubicBezTo>
                    <a:pt x="167" y="108"/>
                    <a:pt x="84" y="203"/>
                    <a:pt x="0" y="274"/>
                  </a:cubicBezTo>
                  <a:lnTo>
                    <a:pt x="60" y="322"/>
                  </a:lnTo>
                  <a:lnTo>
                    <a:pt x="2917" y="2608"/>
                  </a:lnTo>
                  <a:lnTo>
                    <a:pt x="3465" y="2608"/>
                  </a:lnTo>
                  <a:lnTo>
                    <a:pt x="20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10"/>
            <p:cNvSpPr/>
            <p:nvPr/>
          </p:nvSpPr>
          <p:spPr>
            <a:xfrm>
              <a:off x="5016400" y="4244400"/>
              <a:ext cx="9250" cy="167000"/>
            </a:xfrm>
            <a:custGeom>
              <a:avLst/>
              <a:gdLst/>
              <a:ahLst/>
              <a:cxnLst/>
              <a:rect l="l" t="t" r="r" b="b"/>
              <a:pathLst>
                <a:path w="370" h="6680" extrusionOk="0">
                  <a:moveTo>
                    <a:pt x="333" y="1"/>
                  </a:moveTo>
                  <a:cubicBezTo>
                    <a:pt x="262" y="27"/>
                    <a:pt x="177" y="41"/>
                    <a:pt x="89" y="41"/>
                  </a:cubicBezTo>
                  <a:cubicBezTo>
                    <a:pt x="60" y="41"/>
                    <a:pt x="30" y="39"/>
                    <a:pt x="0" y="36"/>
                  </a:cubicBezTo>
                  <a:lnTo>
                    <a:pt x="0" y="36"/>
                  </a:lnTo>
                  <a:lnTo>
                    <a:pt x="24" y="6680"/>
                  </a:lnTo>
                  <a:lnTo>
                    <a:pt x="369" y="6680"/>
                  </a:lnTo>
                  <a:lnTo>
                    <a:pt x="33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10"/>
            <p:cNvSpPr/>
            <p:nvPr/>
          </p:nvSpPr>
          <p:spPr>
            <a:xfrm>
              <a:off x="5021450" y="4188150"/>
              <a:ext cx="3300" cy="3900"/>
            </a:xfrm>
            <a:custGeom>
              <a:avLst/>
              <a:gdLst/>
              <a:ahLst/>
              <a:cxnLst/>
              <a:rect l="l" t="t" r="r" b="b"/>
              <a:pathLst>
                <a:path w="132" h="156" extrusionOk="0">
                  <a:moveTo>
                    <a:pt x="0" y="0"/>
                  </a:moveTo>
                  <a:lnTo>
                    <a:pt x="0" y="119"/>
                  </a:lnTo>
                  <a:lnTo>
                    <a:pt x="12" y="119"/>
                  </a:lnTo>
                  <a:cubicBezTo>
                    <a:pt x="48" y="143"/>
                    <a:pt x="96" y="155"/>
                    <a:pt x="131" y="155"/>
                  </a:cubicBezTo>
                  <a:cubicBezTo>
                    <a:pt x="120" y="84"/>
                    <a:pt x="72" y="24"/>
                    <a:pt x="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10"/>
            <p:cNvSpPr/>
            <p:nvPr/>
          </p:nvSpPr>
          <p:spPr>
            <a:xfrm>
              <a:off x="4864275" y="3750900"/>
              <a:ext cx="138450" cy="315225"/>
            </a:xfrm>
            <a:custGeom>
              <a:avLst/>
              <a:gdLst/>
              <a:ahLst/>
              <a:cxnLst/>
              <a:rect l="l" t="t" r="r" b="b"/>
              <a:pathLst>
                <a:path w="5538" h="12609" extrusionOk="0">
                  <a:moveTo>
                    <a:pt x="5216" y="0"/>
                  </a:moveTo>
                  <a:lnTo>
                    <a:pt x="1" y="12490"/>
                  </a:lnTo>
                  <a:cubicBezTo>
                    <a:pt x="132" y="12513"/>
                    <a:pt x="227" y="12549"/>
                    <a:pt x="322" y="12609"/>
                  </a:cubicBezTo>
                  <a:lnTo>
                    <a:pt x="5537" y="95"/>
                  </a:lnTo>
                  <a:lnTo>
                    <a:pt x="5514" y="95"/>
                  </a:lnTo>
                  <a:cubicBezTo>
                    <a:pt x="5406" y="83"/>
                    <a:pt x="5299" y="48"/>
                    <a:pt x="5216"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10"/>
            <p:cNvSpPr/>
            <p:nvPr/>
          </p:nvSpPr>
          <p:spPr>
            <a:xfrm>
              <a:off x="5003300" y="3753275"/>
              <a:ext cx="18175" cy="439050"/>
            </a:xfrm>
            <a:custGeom>
              <a:avLst/>
              <a:gdLst/>
              <a:ahLst/>
              <a:cxnLst/>
              <a:rect l="l" t="t" r="r" b="b"/>
              <a:pathLst>
                <a:path w="727" h="17562" extrusionOk="0">
                  <a:moveTo>
                    <a:pt x="143" y="0"/>
                  </a:moveTo>
                  <a:cubicBezTo>
                    <a:pt x="111" y="0"/>
                    <a:pt x="74" y="6"/>
                    <a:pt x="42" y="6"/>
                  </a:cubicBezTo>
                  <a:cubicBezTo>
                    <a:pt x="27" y="6"/>
                    <a:pt x="12" y="4"/>
                    <a:pt x="0" y="0"/>
                  </a:cubicBezTo>
                  <a:lnTo>
                    <a:pt x="0" y="0"/>
                  </a:lnTo>
                  <a:lnTo>
                    <a:pt x="381" y="17562"/>
                  </a:lnTo>
                  <a:cubicBezTo>
                    <a:pt x="457" y="17545"/>
                    <a:pt x="539" y="17528"/>
                    <a:pt x="622" y="17528"/>
                  </a:cubicBezTo>
                  <a:cubicBezTo>
                    <a:pt x="657" y="17528"/>
                    <a:pt x="692" y="17531"/>
                    <a:pt x="726" y="17538"/>
                  </a:cubicBezTo>
                  <a:lnTo>
                    <a:pt x="726" y="17419"/>
                  </a:lnTo>
                  <a:lnTo>
                    <a:pt x="357" y="572"/>
                  </a:lnTo>
                  <a:lnTo>
                    <a:pt x="14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10"/>
            <p:cNvSpPr/>
            <p:nvPr/>
          </p:nvSpPr>
          <p:spPr>
            <a:xfrm>
              <a:off x="4886325" y="4112250"/>
              <a:ext cx="111625" cy="96750"/>
            </a:xfrm>
            <a:custGeom>
              <a:avLst/>
              <a:gdLst/>
              <a:ahLst/>
              <a:cxnLst/>
              <a:rect l="l" t="t" r="r" b="b"/>
              <a:pathLst>
                <a:path w="4465" h="3870" extrusionOk="0">
                  <a:moveTo>
                    <a:pt x="155" y="0"/>
                  </a:moveTo>
                  <a:cubicBezTo>
                    <a:pt x="107" y="107"/>
                    <a:pt x="60" y="226"/>
                    <a:pt x="0" y="322"/>
                  </a:cubicBezTo>
                  <a:lnTo>
                    <a:pt x="4310" y="3870"/>
                  </a:lnTo>
                  <a:cubicBezTo>
                    <a:pt x="4346" y="3774"/>
                    <a:pt x="4393" y="3667"/>
                    <a:pt x="4465" y="3572"/>
                  </a:cubicBezTo>
                  <a:lnTo>
                    <a:pt x="15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10"/>
            <p:cNvSpPr/>
            <p:nvPr/>
          </p:nvSpPr>
          <p:spPr>
            <a:xfrm>
              <a:off x="5032450" y="4235775"/>
              <a:ext cx="207800" cy="173550"/>
            </a:xfrm>
            <a:custGeom>
              <a:avLst/>
              <a:gdLst/>
              <a:ahLst/>
              <a:cxnLst/>
              <a:rect l="l" t="t" r="r" b="b"/>
              <a:pathLst>
                <a:path w="8312" h="6942" extrusionOk="0">
                  <a:moveTo>
                    <a:pt x="275" y="0"/>
                  </a:moveTo>
                  <a:cubicBezTo>
                    <a:pt x="191" y="96"/>
                    <a:pt x="96" y="167"/>
                    <a:pt x="1" y="226"/>
                  </a:cubicBezTo>
                  <a:lnTo>
                    <a:pt x="8121" y="6942"/>
                  </a:lnTo>
                  <a:cubicBezTo>
                    <a:pt x="8169" y="6834"/>
                    <a:pt x="8240" y="6751"/>
                    <a:pt x="8312" y="6668"/>
                  </a:cubicBezTo>
                  <a:lnTo>
                    <a:pt x="27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10"/>
            <p:cNvSpPr/>
            <p:nvPr/>
          </p:nvSpPr>
          <p:spPr>
            <a:xfrm>
              <a:off x="5006875" y="3750000"/>
              <a:ext cx="242600" cy="651600"/>
            </a:xfrm>
            <a:custGeom>
              <a:avLst/>
              <a:gdLst/>
              <a:ahLst/>
              <a:cxnLst/>
              <a:rect l="l" t="t" r="r" b="b"/>
              <a:pathLst>
                <a:path w="9704" h="26064" extrusionOk="0">
                  <a:moveTo>
                    <a:pt x="333" y="0"/>
                  </a:moveTo>
                  <a:cubicBezTo>
                    <a:pt x="226" y="60"/>
                    <a:pt x="107" y="107"/>
                    <a:pt x="0" y="119"/>
                  </a:cubicBezTo>
                  <a:lnTo>
                    <a:pt x="214" y="679"/>
                  </a:lnTo>
                  <a:lnTo>
                    <a:pt x="9394" y="26063"/>
                  </a:lnTo>
                  <a:cubicBezTo>
                    <a:pt x="9489" y="26004"/>
                    <a:pt x="9585" y="25944"/>
                    <a:pt x="9704" y="25920"/>
                  </a:cubicBezTo>
                  <a:lnTo>
                    <a:pt x="33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10"/>
            <p:cNvSpPr/>
            <p:nvPr/>
          </p:nvSpPr>
          <p:spPr>
            <a:xfrm>
              <a:off x="4991100" y="4191000"/>
              <a:ext cx="56575" cy="53975"/>
            </a:xfrm>
            <a:custGeom>
              <a:avLst/>
              <a:gdLst/>
              <a:ahLst/>
              <a:cxnLst/>
              <a:rect l="l" t="t" r="r" b="b"/>
              <a:pathLst>
                <a:path w="2263" h="2159" extrusionOk="0">
                  <a:moveTo>
                    <a:pt x="1125" y="1"/>
                  </a:moveTo>
                  <a:cubicBezTo>
                    <a:pt x="1037" y="1"/>
                    <a:pt x="950" y="14"/>
                    <a:pt x="869" y="41"/>
                  </a:cubicBezTo>
                  <a:cubicBezTo>
                    <a:pt x="631" y="101"/>
                    <a:pt x="429" y="232"/>
                    <a:pt x="274" y="422"/>
                  </a:cubicBezTo>
                  <a:cubicBezTo>
                    <a:pt x="202" y="517"/>
                    <a:pt x="143" y="624"/>
                    <a:pt x="119" y="720"/>
                  </a:cubicBezTo>
                  <a:cubicBezTo>
                    <a:pt x="83" y="803"/>
                    <a:pt x="71" y="886"/>
                    <a:pt x="60" y="982"/>
                  </a:cubicBezTo>
                  <a:cubicBezTo>
                    <a:pt x="0" y="1577"/>
                    <a:pt x="441" y="2113"/>
                    <a:pt x="1024" y="2148"/>
                  </a:cubicBezTo>
                  <a:cubicBezTo>
                    <a:pt x="1061" y="2156"/>
                    <a:pt x="1098" y="2159"/>
                    <a:pt x="1134" y="2159"/>
                  </a:cubicBezTo>
                  <a:cubicBezTo>
                    <a:pt x="1216" y="2159"/>
                    <a:pt x="1295" y="2145"/>
                    <a:pt x="1369" y="2137"/>
                  </a:cubicBezTo>
                  <a:cubicBezTo>
                    <a:pt x="1464" y="2113"/>
                    <a:pt x="1572" y="2077"/>
                    <a:pt x="1679" y="2017"/>
                  </a:cubicBezTo>
                  <a:cubicBezTo>
                    <a:pt x="1750" y="1958"/>
                    <a:pt x="1845" y="1887"/>
                    <a:pt x="1929" y="1791"/>
                  </a:cubicBezTo>
                  <a:cubicBezTo>
                    <a:pt x="2084" y="1636"/>
                    <a:pt x="2167" y="1422"/>
                    <a:pt x="2203" y="1184"/>
                  </a:cubicBezTo>
                  <a:cubicBezTo>
                    <a:pt x="2262" y="636"/>
                    <a:pt x="1881" y="148"/>
                    <a:pt x="1345" y="29"/>
                  </a:cubicBezTo>
                  <a:cubicBezTo>
                    <a:pt x="1310" y="5"/>
                    <a:pt x="1274" y="5"/>
                    <a:pt x="1226" y="5"/>
                  </a:cubicBezTo>
                  <a:lnTo>
                    <a:pt x="1214" y="5"/>
                  </a:lnTo>
                  <a:cubicBezTo>
                    <a:pt x="1185" y="2"/>
                    <a:pt x="1155" y="1"/>
                    <a:pt x="112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10"/>
            <p:cNvSpPr/>
            <p:nvPr/>
          </p:nvSpPr>
          <p:spPr>
            <a:xfrm>
              <a:off x="4815775" y="4062050"/>
              <a:ext cx="78000" cy="76425"/>
            </a:xfrm>
            <a:custGeom>
              <a:avLst/>
              <a:gdLst/>
              <a:ahLst/>
              <a:cxnLst/>
              <a:rect l="l" t="t" r="r" b="b"/>
              <a:pathLst>
                <a:path w="3120" h="3057" extrusionOk="0">
                  <a:moveTo>
                    <a:pt x="1541" y="0"/>
                  </a:moveTo>
                  <a:cubicBezTo>
                    <a:pt x="769" y="0"/>
                    <a:pt x="102" y="595"/>
                    <a:pt x="24" y="1389"/>
                  </a:cubicBezTo>
                  <a:cubicBezTo>
                    <a:pt x="0" y="1770"/>
                    <a:pt x="107" y="2151"/>
                    <a:pt x="322" y="2425"/>
                  </a:cubicBezTo>
                  <a:cubicBezTo>
                    <a:pt x="405" y="2520"/>
                    <a:pt x="476" y="2604"/>
                    <a:pt x="548" y="2687"/>
                  </a:cubicBezTo>
                  <a:cubicBezTo>
                    <a:pt x="727" y="2842"/>
                    <a:pt x="953" y="2949"/>
                    <a:pt x="1191" y="3008"/>
                  </a:cubicBezTo>
                  <a:cubicBezTo>
                    <a:pt x="1262" y="3020"/>
                    <a:pt x="1322" y="3044"/>
                    <a:pt x="1393" y="3056"/>
                  </a:cubicBezTo>
                  <a:lnTo>
                    <a:pt x="1512" y="3056"/>
                  </a:lnTo>
                  <a:cubicBezTo>
                    <a:pt x="1523" y="3056"/>
                    <a:pt x="1534" y="3056"/>
                    <a:pt x="1545" y="3056"/>
                  </a:cubicBezTo>
                  <a:cubicBezTo>
                    <a:pt x="2068" y="3056"/>
                    <a:pt x="2554" y="2773"/>
                    <a:pt x="2822" y="2353"/>
                  </a:cubicBezTo>
                  <a:cubicBezTo>
                    <a:pt x="2882" y="2246"/>
                    <a:pt x="2941" y="2151"/>
                    <a:pt x="2977" y="2044"/>
                  </a:cubicBezTo>
                  <a:cubicBezTo>
                    <a:pt x="3013" y="1913"/>
                    <a:pt x="3048" y="1770"/>
                    <a:pt x="3060" y="1651"/>
                  </a:cubicBezTo>
                  <a:cubicBezTo>
                    <a:pt x="3120" y="1032"/>
                    <a:pt x="2798" y="448"/>
                    <a:pt x="2274" y="163"/>
                  </a:cubicBezTo>
                  <a:cubicBezTo>
                    <a:pt x="2167" y="103"/>
                    <a:pt x="2072" y="79"/>
                    <a:pt x="1965" y="44"/>
                  </a:cubicBezTo>
                  <a:cubicBezTo>
                    <a:pt x="1870" y="20"/>
                    <a:pt x="1786" y="8"/>
                    <a:pt x="1691" y="8"/>
                  </a:cubicBezTo>
                  <a:cubicBezTo>
                    <a:pt x="1640" y="3"/>
                    <a:pt x="1590" y="0"/>
                    <a:pt x="1541"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10"/>
            <p:cNvSpPr/>
            <p:nvPr/>
          </p:nvSpPr>
          <p:spPr>
            <a:xfrm>
              <a:off x="2997100" y="4406875"/>
              <a:ext cx="25600" cy="5125"/>
            </a:xfrm>
            <a:custGeom>
              <a:avLst/>
              <a:gdLst/>
              <a:ahLst/>
              <a:cxnLst/>
              <a:rect l="l" t="t" r="r" b="b"/>
              <a:pathLst>
                <a:path w="1024" h="205" extrusionOk="0">
                  <a:moveTo>
                    <a:pt x="540" y="1"/>
                  </a:moveTo>
                  <a:cubicBezTo>
                    <a:pt x="336" y="1"/>
                    <a:pt x="153" y="63"/>
                    <a:pt x="0" y="205"/>
                  </a:cubicBezTo>
                  <a:lnTo>
                    <a:pt x="1024" y="205"/>
                  </a:lnTo>
                  <a:cubicBezTo>
                    <a:pt x="964" y="145"/>
                    <a:pt x="881" y="98"/>
                    <a:pt x="798" y="62"/>
                  </a:cubicBezTo>
                  <a:cubicBezTo>
                    <a:pt x="726" y="26"/>
                    <a:pt x="655" y="2"/>
                    <a:pt x="595" y="2"/>
                  </a:cubicBezTo>
                  <a:cubicBezTo>
                    <a:pt x="577" y="1"/>
                    <a:pt x="558" y="1"/>
                    <a:pt x="54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10"/>
            <p:cNvSpPr/>
            <p:nvPr/>
          </p:nvSpPr>
          <p:spPr>
            <a:xfrm>
              <a:off x="2698250" y="4188575"/>
              <a:ext cx="14300" cy="13925"/>
            </a:xfrm>
            <a:custGeom>
              <a:avLst/>
              <a:gdLst/>
              <a:ahLst/>
              <a:cxnLst/>
              <a:rect l="l" t="t" r="r" b="b"/>
              <a:pathLst>
                <a:path w="572" h="557" extrusionOk="0">
                  <a:moveTo>
                    <a:pt x="264" y="1"/>
                  </a:moveTo>
                  <a:cubicBezTo>
                    <a:pt x="193" y="1"/>
                    <a:pt x="120" y="42"/>
                    <a:pt x="72" y="90"/>
                  </a:cubicBezTo>
                  <a:cubicBezTo>
                    <a:pt x="48" y="138"/>
                    <a:pt x="12" y="186"/>
                    <a:pt x="12" y="245"/>
                  </a:cubicBezTo>
                  <a:cubicBezTo>
                    <a:pt x="0" y="400"/>
                    <a:pt x="107" y="555"/>
                    <a:pt x="250" y="555"/>
                  </a:cubicBezTo>
                  <a:cubicBezTo>
                    <a:pt x="259" y="556"/>
                    <a:pt x="269" y="556"/>
                    <a:pt x="278" y="556"/>
                  </a:cubicBezTo>
                  <a:cubicBezTo>
                    <a:pt x="375" y="556"/>
                    <a:pt x="469" y="500"/>
                    <a:pt x="512" y="424"/>
                  </a:cubicBezTo>
                  <a:cubicBezTo>
                    <a:pt x="524" y="388"/>
                    <a:pt x="536" y="340"/>
                    <a:pt x="548" y="305"/>
                  </a:cubicBezTo>
                  <a:cubicBezTo>
                    <a:pt x="572" y="150"/>
                    <a:pt x="465" y="19"/>
                    <a:pt x="310" y="7"/>
                  </a:cubicBezTo>
                  <a:cubicBezTo>
                    <a:pt x="295" y="3"/>
                    <a:pt x="279" y="1"/>
                    <a:pt x="264"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10"/>
            <p:cNvSpPr/>
            <p:nvPr/>
          </p:nvSpPr>
          <p:spPr>
            <a:xfrm>
              <a:off x="3732600" y="4168050"/>
              <a:ext cx="29200" cy="27800"/>
            </a:xfrm>
            <a:custGeom>
              <a:avLst/>
              <a:gdLst/>
              <a:ahLst/>
              <a:cxnLst/>
              <a:rect l="l" t="t" r="r" b="b"/>
              <a:pathLst>
                <a:path w="1168" h="1112" extrusionOk="0">
                  <a:moveTo>
                    <a:pt x="567" y="0"/>
                  </a:moveTo>
                  <a:cubicBezTo>
                    <a:pt x="300" y="0"/>
                    <a:pt x="69" y="223"/>
                    <a:pt x="36" y="495"/>
                  </a:cubicBezTo>
                  <a:cubicBezTo>
                    <a:pt x="0" y="757"/>
                    <a:pt x="179" y="995"/>
                    <a:pt x="417" y="1078"/>
                  </a:cubicBezTo>
                  <a:lnTo>
                    <a:pt x="429" y="1078"/>
                  </a:lnTo>
                  <a:cubicBezTo>
                    <a:pt x="465" y="1090"/>
                    <a:pt x="489" y="1102"/>
                    <a:pt x="524" y="1102"/>
                  </a:cubicBezTo>
                  <a:cubicBezTo>
                    <a:pt x="549" y="1109"/>
                    <a:pt x="574" y="1112"/>
                    <a:pt x="600" y="1112"/>
                  </a:cubicBezTo>
                  <a:cubicBezTo>
                    <a:pt x="661" y="1112"/>
                    <a:pt x="724" y="1095"/>
                    <a:pt x="774" y="1078"/>
                  </a:cubicBezTo>
                  <a:cubicBezTo>
                    <a:pt x="965" y="1007"/>
                    <a:pt x="1108" y="840"/>
                    <a:pt x="1131" y="614"/>
                  </a:cubicBezTo>
                  <a:cubicBezTo>
                    <a:pt x="1167" y="316"/>
                    <a:pt x="941" y="54"/>
                    <a:pt x="643" y="7"/>
                  </a:cubicBezTo>
                  <a:cubicBezTo>
                    <a:pt x="618" y="2"/>
                    <a:pt x="592" y="0"/>
                    <a:pt x="567"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10"/>
            <p:cNvSpPr/>
            <p:nvPr/>
          </p:nvSpPr>
          <p:spPr>
            <a:xfrm>
              <a:off x="4574675" y="4319825"/>
              <a:ext cx="37825" cy="38250"/>
            </a:xfrm>
            <a:custGeom>
              <a:avLst/>
              <a:gdLst/>
              <a:ahLst/>
              <a:cxnLst/>
              <a:rect l="l" t="t" r="r" b="b"/>
              <a:pathLst>
                <a:path w="1513" h="1530" extrusionOk="0">
                  <a:moveTo>
                    <a:pt x="731" y="0"/>
                  </a:moveTo>
                  <a:cubicBezTo>
                    <a:pt x="438" y="0"/>
                    <a:pt x="177" y="180"/>
                    <a:pt x="60" y="436"/>
                  </a:cubicBezTo>
                  <a:cubicBezTo>
                    <a:pt x="24" y="508"/>
                    <a:pt x="0" y="603"/>
                    <a:pt x="0" y="686"/>
                  </a:cubicBezTo>
                  <a:lnTo>
                    <a:pt x="0" y="782"/>
                  </a:lnTo>
                  <a:cubicBezTo>
                    <a:pt x="0" y="889"/>
                    <a:pt x="24" y="984"/>
                    <a:pt x="60" y="1079"/>
                  </a:cubicBezTo>
                  <a:cubicBezTo>
                    <a:pt x="95" y="1186"/>
                    <a:pt x="179" y="1270"/>
                    <a:pt x="262" y="1341"/>
                  </a:cubicBezTo>
                  <a:cubicBezTo>
                    <a:pt x="381" y="1448"/>
                    <a:pt x="524" y="1508"/>
                    <a:pt x="679" y="1520"/>
                  </a:cubicBezTo>
                  <a:cubicBezTo>
                    <a:pt x="710" y="1527"/>
                    <a:pt x="742" y="1530"/>
                    <a:pt x="772" y="1530"/>
                  </a:cubicBezTo>
                  <a:cubicBezTo>
                    <a:pt x="847" y="1530"/>
                    <a:pt x="918" y="1513"/>
                    <a:pt x="976" y="1496"/>
                  </a:cubicBezTo>
                  <a:cubicBezTo>
                    <a:pt x="1084" y="1460"/>
                    <a:pt x="1167" y="1401"/>
                    <a:pt x="1250" y="1341"/>
                  </a:cubicBezTo>
                  <a:cubicBezTo>
                    <a:pt x="1334" y="1270"/>
                    <a:pt x="1393" y="1186"/>
                    <a:pt x="1441" y="1079"/>
                  </a:cubicBezTo>
                  <a:cubicBezTo>
                    <a:pt x="1465" y="1008"/>
                    <a:pt x="1488" y="925"/>
                    <a:pt x="1500" y="853"/>
                  </a:cubicBezTo>
                  <a:cubicBezTo>
                    <a:pt x="1512" y="686"/>
                    <a:pt x="1488" y="544"/>
                    <a:pt x="1417" y="424"/>
                  </a:cubicBezTo>
                  <a:cubicBezTo>
                    <a:pt x="1369" y="293"/>
                    <a:pt x="1298" y="198"/>
                    <a:pt x="1203" y="139"/>
                  </a:cubicBezTo>
                  <a:cubicBezTo>
                    <a:pt x="1096" y="67"/>
                    <a:pt x="965" y="8"/>
                    <a:pt x="834" y="8"/>
                  </a:cubicBezTo>
                  <a:cubicBezTo>
                    <a:pt x="799" y="3"/>
                    <a:pt x="765" y="0"/>
                    <a:pt x="731"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10"/>
            <p:cNvSpPr/>
            <p:nvPr/>
          </p:nvSpPr>
          <p:spPr>
            <a:xfrm>
              <a:off x="4163600" y="4245300"/>
              <a:ext cx="27400" cy="26400"/>
            </a:xfrm>
            <a:custGeom>
              <a:avLst/>
              <a:gdLst/>
              <a:ahLst/>
              <a:cxnLst/>
              <a:rect l="l" t="t" r="r" b="b"/>
              <a:pathLst>
                <a:path w="1096" h="1056" extrusionOk="0">
                  <a:moveTo>
                    <a:pt x="608" y="0"/>
                  </a:moveTo>
                  <a:cubicBezTo>
                    <a:pt x="548" y="0"/>
                    <a:pt x="501" y="0"/>
                    <a:pt x="453" y="12"/>
                  </a:cubicBezTo>
                  <a:cubicBezTo>
                    <a:pt x="215" y="60"/>
                    <a:pt x="36" y="250"/>
                    <a:pt x="24" y="488"/>
                  </a:cubicBezTo>
                  <a:cubicBezTo>
                    <a:pt x="1" y="560"/>
                    <a:pt x="24" y="667"/>
                    <a:pt x="72" y="750"/>
                  </a:cubicBezTo>
                  <a:cubicBezTo>
                    <a:pt x="120" y="858"/>
                    <a:pt x="203" y="953"/>
                    <a:pt x="310" y="988"/>
                  </a:cubicBezTo>
                  <a:cubicBezTo>
                    <a:pt x="370" y="1024"/>
                    <a:pt x="429" y="1036"/>
                    <a:pt x="501" y="1048"/>
                  </a:cubicBezTo>
                  <a:cubicBezTo>
                    <a:pt x="528" y="1053"/>
                    <a:pt x="555" y="1055"/>
                    <a:pt x="581" y="1055"/>
                  </a:cubicBezTo>
                  <a:cubicBezTo>
                    <a:pt x="681" y="1055"/>
                    <a:pt x="773" y="1021"/>
                    <a:pt x="858" y="965"/>
                  </a:cubicBezTo>
                  <a:lnTo>
                    <a:pt x="870" y="965"/>
                  </a:lnTo>
                  <a:cubicBezTo>
                    <a:pt x="941" y="905"/>
                    <a:pt x="1013" y="846"/>
                    <a:pt x="1048" y="750"/>
                  </a:cubicBezTo>
                  <a:cubicBezTo>
                    <a:pt x="1084" y="691"/>
                    <a:pt x="1096" y="631"/>
                    <a:pt x="1096" y="572"/>
                  </a:cubicBezTo>
                  <a:cubicBezTo>
                    <a:pt x="1096" y="512"/>
                    <a:pt x="1096" y="465"/>
                    <a:pt x="1084" y="429"/>
                  </a:cubicBezTo>
                  <a:cubicBezTo>
                    <a:pt x="1084" y="417"/>
                    <a:pt x="1084" y="393"/>
                    <a:pt x="1072" y="381"/>
                  </a:cubicBezTo>
                  <a:cubicBezTo>
                    <a:pt x="1036" y="262"/>
                    <a:pt x="965" y="179"/>
                    <a:pt x="870" y="96"/>
                  </a:cubicBezTo>
                  <a:cubicBezTo>
                    <a:pt x="858" y="84"/>
                    <a:pt x="846" y="72"/>
                    <a:pt x="834" y="72"/>
                  </a:cubicBezTo>
                  <a:cubicBezTo>
                    <a:pt x="751" y="24"/>
                    <a:pt x="679" y="0"/>
                    <a:pt x="60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10"/>
            <p:cNvSpPr/>
            <p:nvPr/>
          </p:nvSpPr>
          <p:spPr>
            <a:xfrm>
              <a:off x="2754800" y="4228775"/>
              <a:ext cx="27100" cy="27250"/>
            </a:xfrm>
            <a:custGeom>
              <a:avLst/>
              <a:gdLst/>
              <a:ahLst/>
              <a:cxnLst/>
              <a:rect l="l" t="t" r="r" b="b"/>
              <a:pathLst>
                <a:path w="1084" h="1090" extrusionOk="0">
                  <a:moveTo>
                    <a:pt x="516" y="0"/>
                  </a:moveTo>
                  <a:cubicBezTo>
                    <a:pt x="325" y="0"/>
                    <a:pt x="166" y="111"/>
                    <a:pt x="72" y="268"/>
                  </a:cubicBezTo>
                  <a:cubicBezTo>
                    <a:pt x="36" y="328"/>
                    <a:pt x="12" y="399"/>
                    <a:pt x="0" y="495"/>
                  </a:cubicBezTo>
                  <a:cubicBezTo>
                    <a:pt x="0" y="554"/>
                    <a:pt x="0" y="614"/>
                    <a:pt x="12" y="661"/>
                  </a:cubicBezTo>
                  <a:cubicBezTo>
                    <a:pt x="36" y="721"/>
                    <a:pt x="60" y="780"/>
                    <a:pt x="96" y="840"/>
                  </a:cubicBezTo>
                  <a:cubicBezTo>
                    <a:pt x="179" y="971"/>
                    <a:pt x="310" y="1054"/>
                    <a:pt x="489" y="1090"/>
                  </a:cubicBezTo>
                  <a:lnTo>
                    <a:pt x="548" y="1090"/>
                  </a:lnTo>
                  <a:cubicBezTo>
                    <a:pt x="703" y="1090"/>
                    <a:pt x="834" y="1030"/>
                    <a:pt x="929" y="935"/>
                  </a:cubicBezTo>
                  <a:cubicBezTo>
                    <a:pt x="1012" y="852"/>
                    <a:pt x="1084" y="733"/>
                    <a:pt x="1084" y="602"/>
                  </a:cubicBezTo>
                  <a:lnTo>
                    <a:pt x="1084" y="506"/>
                  </a:lnTo>
                  <a:cubicBezTo>
                    <a:pt x="1084" y="387"/>
                    <a:pt x="1048" y="280"/>
                    <a:pt x="965" y="197"/>
                  </a:cubicBezTo>
                  <a:cubicBezTo>
                    <a:pt x="881" y="90"/>
                    <a:pt x="750" y="18"/>
                    <a:pt x="596" y="6"/>
                  </a:cubicBezTo>
                  <a:cubicBezTo>
                    <a:pt x="569" y="2"/>
                    <a:pt x="542" y="0"/>
                    <a:pt x="51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10"/>
            <p:cNvSpPr/>
            <p:nvPr/>
          </p:nvSpPr>
          <p:spPr>
            <a:xfrm>
              <a:off x="2582150" y="4308350"/>
              <a:ext cx="28000" cy="27250"/>
            </a:xfrm>
            <a:custGeom>
              <a:avLst/>
              <a:gdLst/>
              <a:ahLst/>
              <a:cxnLst/>
              <a:rect l="l" t="t" r="r" b="b"/>
              <a:pathLst>
                <a:path w="1120" h="1090" extrusionOk="0">
                  <a:moveTo>
                    <a:pt x="575" y="1"/>
                  </a:moveTo>
                  <a:cubicBezTo>
                    <a:pt x="296" y="1"/>
                    <a:pt x="58" y="208"/>
                    <a:pt x="25" y="491"/>
                  </a:cubicBezTo>
                  <a:cubicBezTo>
                    <a:pt x="1" y="788"/>
                    <a:pt x="215" y="1062"/>
                    <a:pt x="525" y="1086"/>
                  </a:cubicBezTo>
                  <a:cubicBezTo>
                    <a:pt x="545" y="1088"/>
                    <a:pt x="566" y="1090"/>
                    <a:pt x="586" y="1090"/>
                  </a:cubicBezTo>
                  <a:cubicBezTo>
                    <a:pt x="858" y="1090"/>
                    <a:pt x="1087" y="875"/>
                    <a:pt x="1120" y="598"/>
                  </a:cubicBezTo>
                  <a:cubicBezTo>
                    <a:pt x="1120" y="538"/>
                    <a:pt x="1120" y="479"/>
                    <a:pt x="1096" y="431"/>
                  </a:cubicBezTo>
                  <a:cubicBezTo>
                    <a:pt x="1072" y="312"/>
                    <a:pt x="1013" y="217"/>
                    <a:pt x="941" y="133"/>
                  </a:cubicBezTo>
                  <a:cubicBezTo>
                    <a:pt x="858" y="74"/>
                    <a:pt x="775" y="26"/>
                    <a:pt x="679" y="14"/>
                  </a:cubicBezTo>
                  <a:cubicBezTo>
                    <a:pt x="667" y="14"/>
                    <a:pt x="656" y="2"/>
                    <a:pt x="620" y="2"/>
                  </a:cubicBezTo>
                  <a:cubicBezTo>
                    <a:pt x="605" y="1"/>
                    <a:pt x="590" y="1"/>
                    <a:pt x="57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10"/>
            <p:cNvSpPr/>
            <p:nvPr/>
          </p:nvSpPr>
          <p:spPr>
            <a:xfrm>
              <a:off x="3259325" y="4015150"/>
              <a:ext cx="28300" cy="26950"/>
            </a:xfrm>
            <a:custGeom>
              <a:avLst/>
              <a:gdLst/>
              <a:ahLst/>
              <a:cxnLst/>
              <a:rect l="l" t="t" r="r" b="b"/>
              <a:pathLst>
                <a:path w="1132" h="1078" extrusionOk="0">
                  <a:moveTo>
                    <a:pt x="563" y="1"/>
                  </a:moveTo>
                  <a:cubicBezTo>
                    <a:pt x="284" y="1"/>
                    <a:pt x="46" y="208"/>
                    <a:pt x="12" y="491"/>
                  </a:cubicBezTo>
                  <a:cubicBezTo>
                    <a:pt x="0" y="646"/>
                    <a:pt x="48" y="777"/>
                    <a:pt x="155" y="896"/>
                  </a:cubicBezTo>
                  <a:cubicBezTo>
                    <a:pt x="215" y="967"/>
                    <a:pt x="310" y="1027"/>
                    <a:pt x="429" y="1062"/>
                  </a:cubicBezTo>
                  <a:cubicBezTo>
                    <a:pt x="453" y="1062"/>
                    <a:pt x="477" y="1074"/>
                    <a:pt x="489" y="1074"/>
                  </a:cubicBezTo>
                  <a:lnTo>
                    <a:pt x="512" y="1074"/>
                  </a:lnTo>
                  <a:cubicBezTo>
                    <a:pt x="533" y="1076"/>
                    <a:pt x="553" y="1077"/>
                    <a:pt x="572" y="1077"/>
                  </a:cubicBezTo>
                  <a:cubicBezTo>
                    <a:pt x="665" y="1077"/>
                    <a:pt x="745" y="1054"/>
                    <a:pt x="834" y="1015"/>
                  </a:cubicBezTo>
                  <a:cubicBezTo>
                    <a:pt x="989" y="931"/>
                    <a:pt x="1084" y="777"/>
                    <a:pt x="1108" y="598"/>
                  </a:cubicBezTo>
                  <a:cubicBezTo>
                    <a:pt x="1132" y="300"/>
                    <a:pt x="905" y="38"/>
                    <a:pt x="608" y="3"/>
                  </a:cubicBezTo>
                  <a:cubicBezTo>
                    <a:pt x="593" y="2"/>
                    <a:pt x="577" y="1"/>
                    <a:pt x="563"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10"/>
            <p:cNvSpPr/>
            <p:nvPr/>
          </p:nvSpPr>
          <p:spPr>
            <a:xfrm>
              <a:off x="5234575" y="4397850"/>
              <a:ext cx="36625" cy="13550"/>
            </a:xfrm>
            <a:custGeom>
              <a:avLst/>
              <a:gdLst/>
              <a:ahLst/>
              <a:cxnLst/>
              <a:rect l="l" t="t" r="r" b="b"/>
              <a:pathLst>
                <a:path w="1465" h="542" extrusionOk="0">
                  <a:moveTo>
                    <a:pt x="736" y="1"/>
                  </a:moveTo>
                  <a:cubicBezTo>
                    <a:pt x="686" y="1"/>
                    <a:pt x="635" y="6"/>
                    <a:pt x="596" y="6"/>
                  </a:cubicBezTo>
                  <a:cubicBezTo>
                    <a:pt x="477" y="30"/>
                    <a:pt x="381" y="66"/>
                    <a:pt x="286" y="149"/>
                  </a:cubicBezTo>
                  <a:cubicBezTo>
                    <a:pt x="262" y="161"/>
                    <a:pt x="238" y="173"/>
                    <a:pt x="227" y="185"/>
                  </a:cubicBezTo>
                  <a:cubicBezTo>
                    <a:pt x="143" y="268"/>
                    <a:pt x="84" y="351"/>
                    <a:pt x="36" y="459"/>
                  </a:cubicBezTo>
                  <a:cubicBezTo>
                    <a:pt x="24" y="482"/>
                    <a:pt x="24" y="518"/>
                    <a:pt x="0" y="542"/>
                  </a:cubicBezTo>
                  <a:lnTo>
                    <a:pt x="1465" y="542"/>
                  </a:lnTo>
                  <a:cubicBezTo>
                    <a:pt x="1370" y="268"/>
                    <a:pt x="1120" y="42"/>
                    <a:pt x="810" y="6"/>
                  </a:cubicBezTo>
                  <a:cubicBezTo>
                    <a:pt x="786" y="2"/>
                    <a:pt x="761" y="1"/>
                    <a:pt x="736"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10"/>
            <p:cNvSpPr/>
            <p:nvPr/>
          </p:nvSpPr>
          <p:spPr>
            <a:xfrm>
              <a:off x="4984250" y="3714800"/>
              <a:ext cx="39600" cy="38200"/>
            </a:xfrm>
            <a:custGeom>
              <a:avLst/>
              <a:gdLst/>
              <a:ahLst/>
              <a:cxnLst/>
              <a:rect l="l" t="t" r="r" b="b"/>
              <a:pathLst>
                <a:path w="1584" h="1528" extrusionOk="0">
                  <a:moveTo>
                    <a:pt x="778" y="0"/>
                  </a:moveTo>
                  <a:cubicBezTo>
                    <a:pt x="388" y="0"/>
                    <a:pt x="46" y="289"/>
                    <a:pt x="12" y="694"/>
                  </a:cubicBezTo>
                  <a:cubicBezTo>
                    <a:pt x="0" y="813"/>
                    <a:pt x="12" y="932"/>
                    <a:pt x="60" y="1039"/>
                  </a:cubicBezTo>
                  <a:cubicBezTo>
                    <a:pt x="119" y="1134"/>
                    <a:pt x="179" y="1242"/>
                    <a:pt x="274" y="1313"/>
                  </a:cubicBezTo>
                  <a:cubicBezTo>
                    <a:pt x="310" y="1361"/>
                    <a:pt x="369" y="1408"/>
                    <a:pt x="417" y="1432"/>
                  </a:cubicBezTo>
                  <a:cubicBezTo>
                    <a:pt x="512" y="1480"/>
                    <a:pt x="607" y="1527"/>
                    <a:pt x="715" y="1527"/>
                  </a:cubicBezTo>
                  <a:lnTo>
                    <a:pt x="893" y="1527"/>
                  </a:lnTo>
                  <a:cubicBezTo>
                    <a:pt x="1012" y="1515"/>
                    <a:pt x="1119" y="1468"/>
                    <a:pt x="1203" y="1408"/>
                  </a:cubicBezTo>
                  <a:cubicBezTo>
                    <a:pt x="1381" y="1289"/>
                    <a:pt x="1524" y="1075"/>
                    <a:pt x="1536" y="837"/>
                  </a:cubicBezTo>
                  <a:cubicBezTo>
                    <a:pt x="1584" y="420"/>
                    <a:pt x="1286" y="39"/>
                    <a:pt x="846" y="3"/>
                  </a:cubicBezTo>
                  <a:cubicBezTo>
                    <a:pt x="823" y="1"/>
                    <a:pt x="800" y="0"/>
                    <a:pt x="77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10"/>
            <p:cNvSpPr/>
            <p:nvPr/>
          </p:nvSpPr>
          <p:spPr>
            <a:xfrm>
              <a:off x="3074475" y="4307150"/>
              <a:ext cx="15500" cy="15550"/>
            </a:xfrm>
            <a:custGeom>
              <a:avLst/>
              <a:gdLst/>
              <a:ahLst/>
              <a:cxnLst/>
              <a:rect l="l" t="t" r="r" b="b"/>
              <a:pathLst>
                <a:path w="620" h="622" extrusionOk="0">
                  <a:moveTo>
                    <a:pt x="328" y="0"/>
                  </a:moveTo>
                  <a:cubicBezTo>
                    <a:pt x="264" y="0"/>
                    <a:pt x="195" y="30"/>
                    <a:pt x="144" y="50"/>
                  </a:cubicBezTo>
                  <a:cubicBezTo>
                    <a:pt x="72" y="86"/>
                    <a:pt x="13" y="169"/>
                    <a:pt x="1" y="277"/>
                  </a:cubicBezTo>
                  <a:cubicBezTo>
                    <a:pt x="1" y="300"/>
                    <a:pt x="1" y="336"/>
                    <a:pt x="13" y="360"/>
                  </a:cubicBezTo>
                  <a:cubicBezTo>
                    <a:pt x="24" y="408"/>
                    <a:pt x="48" y="455"/>
                    <a:pt x="60" y="479"/>
                  </a:cubicBezTo>
                  <a:cubicBezTo>
                    <a:pt x="96" y="562"/>
                    <a:pt x="191" y="622"/>
                    <a:pt x="286" y="622"/>
                  </a:cubicBezTo>
                  <a:lnTo>
                    <a:pt x="382" y="622"/>
                  </a:lnTo>
                  <a:cubicBezTo>
                    <a:pt x="465" y="598"/>
                    <a:pt x="536" y="562"/>
                    <a:pt x="560" y="503"/>
                  </a:cubicBezTo>
                  <a:cubicBezTo>
                    <a:pt x="596" y="455"/>
                    <a:pt x="620" y="408"/>
                    <a:pt x="620" y="348"/>
                  </a:cubicBezTo>
                  <a:cubicBezTo>
                    <a:pt x="620" y="300"/>
                    <a:pt x="620" y="265"/>
                    <a:pt x="608" y="217"/>
                  </a:cubicBezTo>
                  <a:cubicBezTo>
                    <a:pt x="584" y="110"/>
                    <a:pt x="489" y="38"/>
                    <a:pt x="382" y="27"/>
                  </a:cubicBezTo>
                  <a:cubicBezTo>
                    <a:pt x="370" y="27"/>
                    <a:pt x="358" y="27"/>
                    <a:pt x="358" y="3"/>
                  </a:cubicBezTo>
                  <a:cubicBezTo>
                    <a:pt x="348" y="1"/>
                    <a:pt x="338" y="0"/>
                    <a:pt x="32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10"/>
            <p:cNvSpPr/>
            <p:nvPr/>
          </p:nvSpPr>
          <p:spPr>
            <a:xfrm>
              <a:off x="3911200" y="4344925"/>
              <a:ext cx="16375" cy="15575"/>
            </a:xfrm>
            <a:custGeom>
              <a:avLst/>
              <a:gdLst/>
              <a:ahLst/>
              <a:cxnLst/>
              <a:rect l="l" t="t" r="r" b="b"/>
              <a:pathLst>
                <a:path w="655" h="623" extrusionOk="0">
                  <a:moveTo>
                    <a:pt x="312" y="1"/>
                  </a:moveTo>
                  <a:cubicBezTo>
                    <a:pt x="167" y="1"/>
                    <a:pt x="55" y="103"/>
                    <a:pt x="12" y="254"/>
                  </a:cubicBezTo>
                  <a:lnTo>
                    <a:pt x="12" y="278"/>
                  </a:lnTo>
                  <a:cubicBezTo>
                    <a:pt x="0" y="456"/>
                    <a:pt x="119" y="611"/>
                    <a:pt x="298" y="623"/>
                  </a:cubicBezTo>
                  <a:lnTo>
                    <a:pt x="405" y="623"/>
                  </a:lnTo>
                  <a:cubicBezTo>
                    <a:pt x="524" y="599"/>
                    <a:pt x="631" y="492"/>
                    <a:pt x="643" y="337"/>
                  </a:cubicBezTo>
                  <a:cubicBezTo>
                    <a:pt x="655" y="159"/>
                    <a:pt x="536" y="16"/>
                    <a:pt x="357" y="4"/>
                  </a:cubicBezTo>
                  <a:cubicBezTo>
                    <a:pt x="342" y="2"/>
                    <a:pt x="327" y="1"/>
                    <a:pt x="312"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12"/>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1413"/>
        <p:cNvGrpSpPr/>
        <p:nvPr/>
      </p:nvGrpSpPr>
      <p:grpSpPr>
        <a:xfrm>
          <a:off x="0" y="0"/>
          <a:ext cx="0" cy="0"/>
          <a:chOff x="0" y="0"/>
          <a:chExt cx="0" cy="0"/>
        </a:xfrm>
      </p:grpSpPr>
      <p:grpSp>
        <p:nvGrpSpPr>
          <p:cNvPr id="1414" name="Google Shape;1414;p13"/>
          <p:cNvGrpSpPr/>
          <p:nvPr/>
        </p:nvGrpSpPr>
        <p:grpSpPr>
          <a:xfrm rot="10800000">
            <a:off x="-22204" y="145"/>
            <a:ext cx="2094212" cy="1053578"/>
            <a:chOff x="4905075" y="2588800"/>
            <a:chExt cx="982875" cy="494475"/>
          </a:xfrm>
        </p:grpSpPr>
        <p:sp>
          <p:nvSpPr>
            <p:cNvPr id="1415" name="Google Shape;1415;p13"/>
            <p:cNvSpPr/>
            <p:nvPr/>
          </p:nvSpPr>
          <p:spPr>
            <a:xfrm>
              <a:off x="5082475" y="3000200"/>
              <a:ext cx="30675" cy="83075"/>
            </a:xfrm>
            <a:custGeom>
              <a:avLst/>
              <a:gdLst/>
              <a:ahLst/>
              <a:cxnLst/>
              <a:rect l="l" t="t" r="r" b="b"/>
              <a:pathLst>
                <a:path w="1227" h="3323" extrusionOk="0">
                  <a:moveTo>
                    <a:pt x="1048" y="1"/>
                  </a:moveTo>
                  <a:lnTo>
                    <a:pt x="0" y="3322"/>
                  </a:lnTo>
                  <a:lnTo>
                    <a:pt x="191" y="3322"/>
                  </a:lnTo>
                  <a:lnTo>
                    <a:pt x="1227" y="48"/>
                  </a:lnTo>
                  <a:cubicBezTo>
                    <a:pt x="1167" y="48"/>
                    <a:pt x="1108" y="36"/>
                    <a:pt x="1048"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13"/>
            <p:cNvSpPr/>
            <p:nvPr/>
          </p:nvSpPr>
          <p:spPr>
            <a:xfrm>
              <a:off x="4905075" y="3083250"/>
              <a:ext cx="300" cy="25"/>
            </a:xfrm>
            <a:custGeom>
              <a:avLst/>
              <a:gdLst/>
              <a:ahLst/>
              <a:cxnLst/>
              <a:rect l="l" t="t" r="r" b="b"/>
              <a:pathLst>
                <a:path w="12" h="1" fill="none" extrusionOk="0">
                  <a:moveTo>
                    <a:pt x="12" y="0"/>
                  </a:move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13"/>
            <p:cNvSpPr/>
            <p:nvPr/>
          </p:nvSpPr>
          <p:spPr>
            <a:xfrm>
              <a:off x="5122050" y="2993050"/>
              <a:ext cx="87550" cy="45875"/>
            </a:xfrm>
            <a:custGeom>
              <a:avLst/>
              <a:gdLst/>
              <a:ahLst/>
              <a:cxnLst/>
              <a:rect l="l" t="t" r="r" b="b"/>
              <a:pathLst>
                <a:path w="3502" h="1835" extrusionOk="0">
                  <a:moveTo>
                    <a:pt x="72" y="1"/>
                  </a:moveTo>
                  <a:cubicBezTo>
                    <a:pt x="60" y="60"/>
                    <a:pt x="36" y="108"/>
                    <a:pt x="1" y="156"/>
                  </a:cubicBezTo>
                  <a:lnTo>
                    <a:pt x="3501" y="1834"/>
                  </a:lnTo>
                  <a:lnTo>
                    <a:pt x="3442" y="1608"/>
                  </a:lnTo>
                  <a:lnTo>
                    <a:pt x="96"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13"/>
            <p:cNvSpPr/>
            <p:nvPr/>
          </p:nvSpPr>
          <p:spPr>
            <a:xfrm>
              <a:off x="5213425" y="3035925"/>
              <a:ext cx="97675" cy="47050"/>
            </a:xfrm>
            <a:custGeom>
              <a:avLst/>
              <a:gdLst/>
              <a:ahLst/>
              <a:cxnLst/>
              <a:rect l="l" t="t" r="r" b="b"/>
              <a:pathLst>
                <a:path w="3907" h="1882" extrusionOk="0">
                  <a:moveTo>
                    <a:pt x="1" y="0"/>
                  </a:moveTo>
                  <a:lnTo>
                    <a:pt x="61" y="227"/>
                  </a:lnTo>
                  <a:lnTo>
                    <a:pt x="3501" y="1881"/>
                  </a:lnTo>
                  <a:lnTo>
                    <a:pt x="3906" y="1881"/>
                  </a:ln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13"/>
            <p:cNvSpPr/>
            <p:nvPr/>
          </p:nvSpPr>
          <p:spPr>
            <a:xfrm>
              <a:off x="4919950" y="2993050"/>
              <a:ext cx="185175" cy="90225"/>
            </a:xfrm>
            <a:custGeom>
              <a:avLst/>
              <a:gdLst/>
              <a:ahLst/>
              <a:cxnLst/>
              <a:rect l="l" t="t" r="r" b="b"/>
              <a:pathLst>
                <a:path w="7407" h="3609" extrusionOk="0">
                  <a:moveTo>
                    <a:pt x="7335" y="1"/>
                  </a:moveTo>
                  <a:lnTo>
                    <a:pt x="0" y="3608"/>
                  </a:lnTo>
                  <a:lnTo>
                    <a:pt x="417" y="3608"/>
                  </a:lnTo>
                  <a:lnTo>
                    <a:pt x="7406" y="179"/>
                  </a:lnTo>
                  <a:cubicBezTo>
                    <a:pt x="7394" y="167"/>
                    <a:pt x="7394" y="156"/>
                    <a:pt x="7382" y="156"/>
                  </a:cubicBezTo>
                  <a:cubicBezTo>
                    <a:pt x="7370" y="96"/>
                    <a:pt x="7347" y="48"/>
                    <a:pt x="7335"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13"/>
            <p:cNvSpPr/>
            <p:nvPr/>
          </p:nvSpPr>
          <p:spPr>
            <a:xfrm>
              <a:off x="4909525" y="2607000"/>
              <a:ext cx="182500" cy="476275"/>
            </a:xfrm>
            <a:custGeom>
              <a:avLst/>
              <a:gdLst/>
              <a:ahLst/>
              <a:cxnLst/>
              <a:rect l="l" t="t" r="r" b="b"/>
              <a:pathLst>
                <a:path w="7300" h="19051" extrusionOk="0">
                  <a:moveTo>
                    <a:pt x="7121" y="0"/>
                  </a:moveTo>
                  <a:lnTo>
                    <a:pt x="1" y="19050"/>
                  </a:lnTo>
                  <a:lnTo>
                    <a:pt x="191" y="19050"/>
                  </a:lnTo>
                  <a:lnTo>
                    <a:pt x="7299" y="60"/>
                  </a:lnTo>
                  <a:cubicBezTo>
                    <a:pt x="7240" y="48"/>
                    <a:pt x="7192" y="24"/>
                    <a:pt x="7121"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13"/>
            <p:cNvSpPr/>
            <p:nvPr/>
          </p:nvSpPr>
          <p:spPr>
            <a:xfrm>
              <a:off x="5113425" y="2823400"/>
              <a:ext cx="33075" cy="158075"/>
            </a:xfrm>
            <a:custGeom>
              <a:avLst/>
              <a:gdLst/>
              <a:ahLst/>
              <a:cxnLst/>
              <a:rect l="l" t="t" r="r" b="b"/>
              <a:pathLst>
                <a:path w="1323" h="6323" extrusionOk="0">
                  <a:moveTo>
                    <a:pt x="1143" y="0"/>
                  </a:moveTo>
                  <a:lnTo>
                    <a:pt x="0" y="6299"/>
                  </a:lnTo>
                  <a:cubicBezTo>
                    <a:pt x="60" y="6299"/>
                    <a:pt x="120" y="6311"/>
                    <a:pt x="179" y="6322"/>
                  </a:cubicBezTo>
                  <a:lnTo>
                    <a:pt x="1322" y="36"/>
                  </a:lnTo>
                  <a:cubicBezTo>
                    <a:pt x="1263" y="36"/>
                    <a:pt x="1203" y="24"/>
                    <a:pt x="1143"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13"/>
            <p:cNvSpPr/>
            <p:nvPr/>
          </p:nvSpPr>
          <p:spPr>
            <a:xfrm>
              <a:off x="5201525" y="2989775"/>
              <a:ext cx="925" cy="1225"/>
            </a:xfrm>
            <a:custGeom>
              <a:avLst/>
              <a:gdLst/>
              <a:ahLst/>
              <a:cxnLst/>
              <a:rect l="l" t="t" r="r" b="b"/>
              <a:pathLst>
                <a:path w="37" h="49" extrusionOk="0">
                  <a:moveTo>
                    <a:pt x="13" y="1"/>
                  </a:moveTo>
                  <a:cubicBezTo>
                    <a:pt x="13" y="13"/>
                    <a:pt x="1" y="37"/>
                    <a:pt x="1" y="48"/>
                  </a:cubicBezTo>
                  <a:lnTo>
                    <a:pt x="36" y="48"/>
                  </a:lnTo>
                  <a:lnTo>
                    <a:pt x="1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13"/>
            <p:cNvSpPr/>
            <p:nvPr/>
          </p:nvSpPr>
          <p:spPr>
            <a:xfrm>
              <a:off x="5156275" y="2820425"/>
              <a:ext cx="44975" cy="165800"/>
            </a:xfrm>
            <a:custGeom>
              <a:avLst/>
              <a:gdLst/>
              <a:ahLst/>
              <a:cxnLst/>
              <a:rect l="l" t="t" r="r" b="b"/>
              <a:pathLst>
                <a:path w="1799" h="6632" extrusionOk="0">
                  <a:moveTo>
                    <a:pt x="144" y="0"/>
                  </a:moveTo>
                  <a:cubicBezTo>
                    <a:pt x="132" y="24"/>
                    <a:pt x="120" y="36"/>
                    <a:pt x="96" y="36"/>
                  </a:cubicBezTo>
                  <a:cubicBezTo>
                    <a:pt x="72" y="48"/>
                    <a:pt x="25" y="84"/>
                    <a:pt x="1" y="95"/>
                  </a:cubicBezTo>
                  <a:lnTo>
                    <a:pt x="1608" y="6584"/>
                  </a:lnTo>
                  <a:cubicBezTo>
                    <a:pt x="1627" y="6573"/>
                    <a:pt x="1649" y="6568"/>
                    <a:pt x="1671" y="6568"/>
                  </a:cubicBezTo>
                  <a:cubicBezTo>
                    <a:pt x="1718" y="6568"/>
                    <a:pt x="1766" y="6591"/>
                    <a:pt x="1799" y="6632"/>
                  </a:cubicBezTo>
                  <a:lnTo>
                    <a:pt x="156" y="48"/>
                  </a:lnTo>
                  <a:cubicBezTo>
                    <a:pt x="156" y="36"/>
                    <a:pt x="144" y="12"/>
                    <a:pt x="14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13"/>
            <p:cNvSpPr/>
            <p:nvPr/>
          </p:nvSpPr>
          <p:spPr>
            <a:xfrm>
              <a:off x="5198850" y="2995450"/>
              <a:ext cx="26525" cy="87825"/>
            </a:xfrm>
            <a:custGeom>
              <a:avLst/>
              <a:gdLst/>
              <a:ahLst/>
              <a:cxnLst/>
              <a:rect l="l" t="t" r="r" b="b"/>
              <a:pathLst>
                <a:path w="1061" h="3513" extrusionOk="0">
                  <a:moveTo>
                    <a:pt x="1" y="0"/>
                  </a:moveTo>
                  <a:lnTo>
                    <a:pt x="382" y="1512"/>
                  </a:lnTo>
                  <a:lnTo>
                    <a:pt x="441" y="1750"/>
                  </a:lnTo>
                  <a:lnTo>
                    <a:pt x="870" y="3512"/>
                  </a:lnTo>
                  <a:lnTo>
                    <a:pt x="1060" y="3512"/>
                  </a:lnTo>
                  <a:lnTo>
                    <a:pt x="644" y="1857"/>
                  </a:lnTo>
                  <a:lnTo>
                    <a:pt x="584" y="1619"/>
                  </a:lnTo>
                  <a:lnTo>
                    <a:pt x="17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13"/>
            <p:cNvSpPr/>
            <p:nvPr/>
          </p:nvSpPr>
          <p:spPr>
            <a:xfrm>
              <a:off x="5123550" y="2988600"/>
              <a:ext cx="175625" cy="8950"/>
            </a:xfrm>
            <a:custGeom>
              <a:avLst/>
              <a:gdLst/>
              <a:ahLst/>
              <a:cxnLst/>
              <a:rect l="l" t="t" r="r" b="b"/>
              <a:pathLst>
                <a:path w="7025" h="358" extrusionOk="0">
                  <a:moveTo>
                    <a:pt x="0" y="0"/>
                  </a:moveTo>
                  <a:lnTo>
                    <a:pt x="0" y="0"/>
                  </a:lnTo>
                  <a:cubicBezTo>
                    <a:pt x="12" y="60"/>
                    <a:pt x="12" y="119"/>
                    <a:pt x="0" y="179"/>
                  </a:cubicBezTo>
                  <a:lnTo>
                    <a:pt x="24" y="179"/>
                  </a:lnTo>
                  <a:lnTo>
                    <a:pt x="3001" y="262"/>
                  </a:lnTo>
                  <a:lnTo>
                    <a:pt x="3191" y="262"/>
                  </a:lnTo>
                  <a:lnTo>
                    <a:pt x="6989" y="357"/>
                  </a:lnTo>
                  <a:lnTo>
                    <a:pt x="6977" y="286"/>
                  </a:lnTo>
                  <a:lnTo>
                    <a:pt x="6977" y="274"/>
                  </a:lnTo>
                  <a:lnTo>
                    <a:pt x="6977" y="262"/>
                  </a:lnTo>
                  <a:lnTo>
                    <a:pt x="6977" y="238"/>
                  </a:lnTo>
                  <a:lnTo>
                    <a:pt x="6977" y="226"/>
                  </a:lnTo>
                  <a:cubicBezTo>
                    <a:pt x="6977" y="226"/>
                    <a:pt x="6977" y="215"/>
                    <a:pt x="6989" y="215"/>
                  </a:cubicBezTo>
                  <a:lnTo>
                    <a:pt x="7025" y="167"/>
                  </a:lnTo>
                  <a:lnTo>
                    <a:pt x="3155" y="60"/>
                  </a:lnTo>
                  <a:lnTo>
                    <a:pt x="3120" y="95"/>
                  </a:lnTo>
                  <a:cubicBezTo>
                    <a:pt x="3108" y="119"/>
                    <a:pt x="3096" y="131"/>
                    <a:pt x="3060" y="155"/>
                  </a:cubicBezTo>
                  <a:cubicBezTo>
                    <a:pt x="3038" y="166"/>
                    <a:pt x="3013" y="171"/>
                    <a:pt x="2986" y="171"/>
                  </a:cubicBezTo>
                  <a:cubicBezTo>
                    <a:pt x="2927" y="171"/>
                    <a:pt x="2863" y="145"/>
                    <a:pt x="2822" y="95"/>
                  </a:cubicBezTo>
                  <a:lnTo>
                    <a:pt x="2822" y="72"/>
                  </a:ln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13"/>
            <p:cNvSpPr/>
            <p:nvPr/>
          </p:nvSpPr>
          <p:spPr>
            <a:xfrm>
              <a:off x="5302725" y="2995150"/>
              <a:ext cx="138750" cy="88125"/>
            </a:xfrm>
            <a:custGeom>
              <a:avLst/>
              <a:gdLst/>
              <a:ahLst/>
              <a:cxnLst/>
              <a:rect l="l" t="t" r="r" b="b"/>
              <a:pathLst>
                <a:path w="5550" h="3525" extrusionOk="0">
                  <a:moveTo>
                    <a:pt x="37" y="0"/>
                  </a:moveTo>
                  <a:lnTo>
                    <a:pt x="1" y="36"/>
                  </a:lnTo>
                  <a:lnTo>
                    <a:pt x="37" y="214"/>
                  </a:lnTo>
                  <a:lnTo>
                    <a:pt x="5216" y="3524"/>
                  </a:lnTo>
                  <a:lnTo>
                    <a:pt x="5549" y="3524"/>
                  </a:lnTo>
                  <a:lnTo>
                    <a:pt x="37"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13"/>
            <p:cNvSpPr/>
            <p:nvPr/>
          </p:nvSpPr>
          <p:spPr>
            <a:xfrm>
              <a:off x="5297675" y="2995725"/>
              <a:ext cx="21750" cy="84275"/>
            </a:xfrm>
            <a:custGeom>
              <a:avLst/>
              <a:gdLst/>
              <a:ahLst/>
              <a:cxnLst/>
              <a:rect l="l" t="t" r="r" b="b"/>
              <a:pathLst>
                <a:path w="870" h="3371" extrusionOk="0">
                  <a:moveTo>
                    <a:pt x="191" y="1"/>
                  </a:moveTo>
                  <a:lnTo>
                    <a:pt x="179" y="49"/>
                  </a:lnTo>
                  <a:cubicBezTo>
                    <a:pt x="156" y="72"/>
                    <a:pt x="122" y="90"/>
                    <a:pt x="89" y="90"/>
                  </a:cubicBezTo>
                  <a:cubicBezTo>
                    <a:pt x="71" y="90"/>
                    <a:pt x="53" y="85"/>
                    <a:pt x="36" y="72"/>
                  </a:cubicBezTo>
                  <a:cubicBezTo>
                    <a:pt x="12" y="60"/>
                    <a:pt x="12" y="37"/>
                    <a:pt x="0" y="13"/>
                  </a:cubicBezTo>
                  <a:lnTo>
                    <a:pt x="0" y="13"/>
                  </a:lnTo>
                  <a:lnTo>
                    <a:pt x="12" y="96"/>
                  </a:lnTo>
                  <a:lnTo>
                    <a:pt x="691" y="3370"/>
                  </a:lnTo>
                  <a:cubicBezTo>
                    <a:pt x="751" y="3335"/>
                    <a:pt x="810" y="3335"/>
                    <a:pt x="870" y="3335"/>
                  </a:cubicBezTo>
                  <a:lnTo>
                    <a:pt x="215" y="180"/>
                  </a:lnTo>
                  <a:lnTo>
                    <a:pt x="19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13"/>
            <p:cNvSpPr/>
            <p:nvPr/>
          </p:nvSpPr>
          <p:spPr>
            <a:xfrm>
              <a:off x="5349175" y="2817450"/>
              <a:ext cx="69375" cy="103300"/>
            </a:xfrm>
            <a:custGeom>
              <a:avLst/>
              <a:gdLst/>
              <a:ahLst/>
              <a:cxnLst/>
              <a:rect l="l" t="t" r="r" b="b"/>
              <a:pathLst>
                <a:path w="2775" h="4132" extrusionOk="0">
                  <a:moveTo>
                    <a:pt x="2620" y="0"/>
                  </a:moveTo>
                  <a:lnTo>
                    <a:pt x="0" y="3977"/>
                  </a:lnTo>
                  <a:lnTo>
                    <a:pt x="119" y="4132"/>
                  </a:lnTo>
                  <a:lnTo>
                    <a:pt x="2774" y="95"/>
                  </a:lnTo>
                  <a:cubicBezTo>
                    <a:pt x="2715" y="72"/>
                    <a:pt x="2667" y="36"/>
                    <a:pt x="262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13"/>
            <p:cNvSpPr/>
            <p:nvPr/>
          </p:nvSpPr>
          <p:spPr>
            <a:xfrm>
              <a:off x="5297975" y="2921625"/>
              <a:ext cx="51825" cy="76825"/>
            </a:xfrm>
            <a:custGeom>
              <a:avLst/>
              <a:gdLst/>
              <a:ahLst/>
              <a:cxnLst/>
              <a:rect l="l" t="t" r="r" b="b"/>
              <a:pathLst>
                <a:path w="2073" h="3073" extrusionOk="0">
                  <a:moveTo>
                    <a:pt x="1953" y="0"/>
                  </a:moveTo>
                  <a:lnTo>
                    <a:pt x="48" y="2882"/>
                  </a:lnTo>
                  <a:lnTo>
                    <a:pt x="12" y="2917"/>
                  </a:lnTo>
                  <a:cubicBezTo>
                    <a:pt x="12" y="2917"/>
                    <a:pt x="12" y="2941"/>
                    <a:pt x="0" y="2941"/>
                  </a:cubicBezTo>
                  <a:lnTo>
                    <a:pt x="0" y="2953"/>
                  </a:lnTo>
                  <a:lnTo>
                    <a:pt x="0" y="2965"/>
                  </a:lnTo>
                  <a:lnTo>
                    <a:pt x="0" y="2977"/>
                  </a:lnTo>
                  <a:lnTo>
                    <a:pt x="0" y="3001"/>
                  </a:lnTo>
                  <a:cubicBezTo>
                    <a:pt x="0" y="3024"/>
                    <a:pt x="12" y="3036"/>
                    <a:pt x="48" y="3060"/>
                  </a:cubicBezTo>
                  <a:cubicBezTo>
                    <a:pt x="60" y="3068"/>
                    <a:pt x="74" y="3072"/>
                    <a:pt x="90" y="3072"/>
                  </a:cubicBezTo>
                  <a:cubicBezTo>
                    <a:pt x="121" y="3072"/>
                    <a:pt x="155" y="3056"/>
                    <a:pt x="179" y="3024"/>
                  </a:cubicBezTo>
                  <a:lnTo>
                    <a:pt x="191" y="2989"/>
                  </a:lnTo>
                  <a:lnTo>
                    <a:pt x="227" y="2953"/>
                  </a:lnTo>
                  <a:lnTo>
                    <a:pt x="2072" y="155"/>
                  </a:lnTo>
                  <a:lnTo>
                    <a:pt x="195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13"/>
            <p:cNvSpPr/>
            <p:nvPr/>
          </p:nvSpPr>
          <p:spPr>
            <a:xfrm>
              <a:off x="5247975" y="2787475"/>
              <a:ext cx="2700" cy="1425"/>
            </a:xfrm>
            <a:custGeom>
              <a:avLst/>
              <a:gdLst/>
              <a:ahLst/>
              <a:cxnLst/>
              <a:rect l="l" t="t" r="r" b="b"/>
              <a:pathLst>
                <a:path w="108" h="57" extrusionOk="0">
                  <a:moveTo>
                    <a:pt x="48" y="1"/>
                  </a:moveTo>
                  <a:cubicBezTo>
                    <a:pt x="32" y="1"/>
                    <a:pt x="15" y="4"/>
                    <a:pt x="0" y="8"/>
                  </a:cubicBezTo>
                  <a:lnTo>
                    <a:pt x="48" y="56"/>
                  </a:lnTo>
                  <a:cubicBezTo>
                    <a:pt x="60" y="44"/>
                    <a:pt x="95" y="44"/>
                    <a:pt x="107" y="20"/>
                  </a:cubicBezTo>
                  <a:cubicBezTo>
                    <a:pt x="93" y="6"/>
                    <a:pt x="71" y="1"/>
                    <a:pt x="48"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13"/>
            <p:cNvSpPr/>
            <p:nvPr/>
          </p:nvSpPr>
          <p:spPr>
            <a:xfrm>
              <a:off x="5264925" y="2810300"/>
              <a:ext cx="211375" cy="272375"/>
            </a:xfrm>
            <a:custGeom>
              <a:avLst/>
              <a:gdLst/>
              <a:ahLst/>
              <a:cxnLst/>
              <a:rect l="l" t="t" r="r" b="b"/>
              <a:pathLst>
                <a:path w="8455" h="10895" extrusionOk="0">
                  <a:moveTo>
                    <a:pt x="132" y="0"/>
                  </a:moveTo>
                  <a:cubicBezTo>
                    <a:pt x="84" y="48"/>
                    <a:pt x="36" y="96"/>
                    <a:pt x="1" y="119"/>
                  </a:cubicBezTo>
                  <a:lnTo>
                    <a:pt x="3287" y="4429"/>
                  </a:lnTo>
                  <a:lnTo>
                    <a:pt x="3406" y="4572"/>
                  </a:lnTo>
                  <a:lnTo>
                    <a:pt x="8228" y="10895"/>
                  </a:lnTo>
                  <a:lnTo>
                    <a:pt x="8454" y="10895"/>
                  </a:lnTo>
                  <a:lnTo>
                    <a:pt x="3489" y="4406"/>
                  </a:lnTo>
                  <a:lnTo>
                    <a:pt x="3370" y="4263"/>
                  </a:lnTo>
                  <a:lnTo>
                    <a:pt x="13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13"/>
            <p:cNvSpPr/>
            <p:nvPr/>
          </p:nvSpPr>
          <p:spPr>
            <a:xfrm>
              <a:off x="5094375" y="2607000"/>
              <a:ext cx="50025" cy="177725"/>
            </a:xfrm>
            <a:custGeom>
              <a:avLst/>
              <a:gdLst/>
              <a:ahLst/>
              <a:cxnLst/>
              <a:rect l="l" t="t" r="r" b="b"/>
              <a:pathLst>
                <a:path w="2001" h="7109" extrusionOk="0">
                  <a:moveTo>
                    <a:pt x="179" y="0"/>
                  </a:moveTo>
                  <a:cubicBezTo>
                    <a:pt x="120" y="48"/>
                    <a:pt x="60" y="60"/>
                    <a:pt x="0" y="60"/>
                  </a:cubicBezTo>
                  <a:lnTo>
                    <a:pt x="1822" y="7108"/>
                  </a:lnTo>
                  <a:cubicBezTo>
                    <a:pt x="1882" y="7085"/>
                    <a:pt x="1941" y="7073"/>
                    <a:pt x="2001" y="7073"/>
                  </a:cubicBezTo>
                  <a:lnTo>
                    <a:pt x="17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13"/>
            <p:cNvSpPr/>
            <p:nvPr/>
          </p:nvSpPr>
          <p:spPr>
            <a:xfrm>
              <a:off x="5098850" y="2605500"/>
              <a:ext cx="150325" cy="186375"/>
            </a:xfrm>
            <a:custGeom>
              <a:avLst/>
              <a:gdLst/>
              <a:ahLst/>
              <a:cxnLst/>
              <a:rect l="l" t="t" r="r" b="b"/>
              <a:pathLst>
                <a:path w="6013" h="7455" extrusionOk="0">
                  <a:moveTo>
                    <a:pt x="60" y="1"/>
                  </a:moveTo>
                  <a:cubicBezTo>
                    <a:pt x="48" y="13"/>
                    <a:pt x="12" y="25"/>
                    <a:pt x="0" y="49"/>
                  </a:cubicBezTo>
                  <a:lnTo>
                    <a:pt x="5882" y="7454"/>
                  </a:lnTo>
                  <a:cubicBezTo>
                    <a:pt x="5906" y="7407"/>
                    <a:pt x="5965" y="7371"/>
                    <a:pt x="6013" y="7335"/>
                  </a:cubicBezTo>
                  <a:lnTo>
                    <a:pt x="5965" y="7276"/>
                  </a:lnTo>
                  <a:lnTo>
                    <a:pt x="322" y="179"/>
                  </a:lnTo>
                  <a:lnTo>
                    <a:pt x="6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13"/>
            <p:cNvSpPr/>
            <p:nvPr/>
          </p:nvSpPr>
          <p:spPr>
            <a:xfrm>
              <a:off x="5270300" y="2802250"/>
              <a:ext cx="141400" cy="10750"/>
            </a:xfrm>
            <a:custGeom>
              <a:avLst/>
              <a:gdLst/>
              <a:ahLst/>
              <a:cxnLst/>
              <a:rect l="l" t="t" r="r" b="b"/>
              <a:pathLst>
                <a:path w="5656" h="430" extrusionOk="0">
                  <a:moveTo>
                    <a:pt x="48" y="1"/>
                  </a:moveTo>
                  <a:lnTo>
                    <a:pt x="0" y="179"/>
                  </a:lnTo>
                  <a:lnTo>
                    <a:pt x="5656" y="430"/>
                  </a:lnTo>
                  <a:cubicBezTo>
                    <a:pt x="5644" y="370"/>
                    <a:pt x="5644" y="310"/>
                    <a:pt x="5656" y="251"/>
                  </a:cubicBezTo>
                  <a:lnTo>
                    <a:pt x="48"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13"/>
            <p:cNvSpPr/>
            <p:nvPr/>
          </p:nvSpPr>
          <p:spPr>
            <a:xfrm>
              <a:off x="5167300" y="2797500"/>
              <a:ext cx="75625" cy="7750"/>
            </a:xfrm>
            <a:custGeom>
              <a:avLst/>
              <a:gdLst/>
              <a:ahLst/>
              <a:cxnLst/>
              <a:rect l="l" t="t" r="r" b="b"/>
              <a:pathLst>
                <a:path w="3025" h="310" extrusionOk="0">
                  <a:moveTo>
                    <a:pt x="1" y="0"/>
                  </a:moveTo>
                  <a:lnTo>
                    <a:pt x="1" y="0"/>
                  </a:lnTo>
                  <a:cubicBezTo>
                    <a:pt x="12" y="60"/>
                    <a:pt x="36" y="119"/>
                    <a:pt x="36" y="179"/>
                  </a:cubicBezTo>
                  <a:lnTo>
                    <a:pt x="3025" y="310"/>
                  </a:lnTo>
                  <a:cubicBezTo>
                    <a:pt x="3013" y="262"/>
                    <a:pt x="3013" y="191"/>
                    <a:pt x="3013" y="131"/>
                  </a:cubicBez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13"/>
            <p:cNvSpPr/>
            <p:nvPr/>
          </p:nvSpPr>
          <p:spPr>
            <a:xfrm>
              <a:off x="5100325" y="2601350"/>
              <a:ext cx="313750" cy="206300"/>
            </a:xfrm>
            <a:custGeom>
              <a:avLst/>
              <a:gdLst/>
              <a:ahLst/>
              <a:cxnLst/>
              <a:rect l="l" t="t" r="r" b="b"/>
              <a:pathLst>
                <a:path w="12550" h="8252" extrusionOk="0">
                  <a:moveTo>
                    <a:pt x="108" y="0"/>
                  </a:moveTo>
                  <a:cubicBezTo>
                    <a:pt x="96" y="60"/>
                    <a:pt x="48" y="107"/>
                    <a:pt x="1" y="155"/>
                  </a:cubicBezTo>
                  <a:lnTo>
                    <a:pt x="286" y="345"/>
                  </a:lnTo>
                  <a:lnTo>
                    <a:pt x="12455" y="8251"/>
                  </a:lnTo>
                  <a:cubicBezTo>
                    <a:pt x="12478" y="8192"/>
                    <a:pt x="12502" y="8132"/>
                    <a:pt x="12550" y="8085"/>
                  </a:cubicBezTo>
                  <a:lnTo>
                    <a:pt x="10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13"/>
            <p:cNvSpPr/>
            <p:nvPr/>
          </p:nvSpPr>
          <p:spPr>
            <a:xfrm>
              <a:off x="5428950" y="2814475"/>
              <a:ext cx="164325" cy="108950"/>
            </a:xfrm>
            <a:custGeom>
              <a:avLst/>
              <a:gdLst/>
              <a:ahLst/>
              <a:cxnLst/>
              <a:rect l="l" t="t" r="r" b="b"/>
              <a:pathLst>
                <a:path w="6573" h="4358" extrusionOk="0">
                  <a:moveTo>
                    <a:pt x="107" y="0"/>
                  </a:moveTo>
                  <a:cubicBezTo>
                    <a:pt x="72" y="60"/>
                    <a:pt x="48" y="107"/>
                    <a:pt x="0" y="155"/>
                  </a:cubicBezTo>
                  <a:lnTo>
                    <a:pt x="6501" y="4358"/>
                  </a:lnTo>
                  <a:cubicBezTo>
                    <a:pt x="6513" y="4322"/>
                    <a:pt x="6513" y="4286"/>
                    <a:pt x="6549" y="4251"/>
                  </a:cubicBezTo>
                  <a:cubicBezTo>
                    <a:pt x="6549" y="4227"/>
                    <a:pt x="6560" y="4215"/>
                    <a:pt x="6572" y="4203"/>
                  </a:cubicBezTo>
                  <a:lnTo>
                    <a:pt x="107"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13"/>
            <p:cNvSpPr/>
            <p:nvPr/>
          </p:nvSpPr>
          <p:spPr>
            <a:xfrm>
              <a:off x="5542350" y="2760000"/>
              <a:ext cx="82775" cy="84250"/>
            </a:xfrm>
            <a:custGeom>
              <a:avLst/>
              <a:gdLst/>
              <a:ahLst/>
              <a:cxnLst/>
              <a:rect l="l" t="t" r="r" b="b"/>
              <a:pathLst>
                <a:path w="3311" h="3370" extrusionOk="0">
                  <a:moveTo>
                    <a:pt x="119" y="0"/>
                  </a:moveTo>
                  <a:cubicBezTo>
                    <a:pt x="84" y="36"/>
                    <a:pt x="48" y="95"/>
                    <a:pt x="0" y="131"/>
                  </a:cubicBezTo>
                  <a:lnTo>
                    <a:pt x="3167" y="3370"/>
                  </a:lnTo>
                  <a:cubicBezTo>
                    <a:pt x="3191" y="3334"/>
                    <a:pt x="3227" y="3298"/>
                    <a:pt x="3275" y="3274"/>
                  </a:cubicBezTo>
                  <a:cubicBezTo>
                    <a:pt x="3287" y="3274"/>
                    <a:pt x="3287" y="3251"/>
                    <a:pt x="3310" y="3251"/>
                  </a:cubicBezTo>
                  <a:lnTo>
                    <a:pt x="11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13"/>
            <p:cNvSpPr/>
            <p:nvPr/>
          </p:nvSpPr>
          <p:spPr>
            <a:xfrm>
              <a:off x="5525375" y="2931750"/>
              <a:ext cx="73550" cy="151525"/>
            </a:xfrm>
            <a:custGeom>
              <a:avLst/>
              <a:gdLst/>
              <a:ahLst/>
              <a:cxnLst/>
              <a:rect l="l" t="t" r="r" b="b"/>
              <a:pathLst>
                <a:path w="2942" h="6061" extrusionOk="0">
                  <a:moveTo>
                    <a:pt x="2763" y="0"/>
                  </a:moveTo>
                  <a:lnTo>
                    <a:pt x="1" y="6060"/>
                  </a:lnTo>
                  <a:lnTo>
                    <a:pt x="203" y="6060"/>
                  </a:lnTo>
                  <a:lnTo>
                    <a:pt x="2942" y="72"/>
                  </a:lnTo>
                  <a:cubicBezTo>
                    <a:pt x="2882" y="72"/>
                    <a:pt x="2834" y="60"/>
                    <a:pt x="2775" y="36"/>
                  </a:cubicBezTo>
                  <a:cubicBezTo>
                    <a:pt x="2763" y="12"/>
                    <a:pt x="2763" y="0"/>
                    <a:pt x="2763"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13"/>
            <p:cNvSpPr/>
            <p:nvPr/>
          </p:nvSpPr>
          <p:spPr>
            <a:xfrm>
              <a:off x="5603675" y="2928475"/>
              <a:ext cx="78000" cy="52400"/>
            </a:xfrm>
            <a:custGeom>
              <a:avLst/>
              <a:gdLst/>
              <a:ahLst/>
              <a:cxnLst/>
              <a:rect l="l" t="t" r="r" b="b"/>
              <a:pathLst>
                <a:path w="3120" h="2096" extrusionOk="0">
                  <a:moveTo>
                    <a:pt x="119" y="0"/>
                  </a:moveTo>
                  <a:cubicBezTo>
                    <a:pt x="107" y="12"/>
                    <a:pt x="107" y="24"/>
                    <a:pt x="95" y="60"/>
                  </a:cubicBezTo>
                  <a:lnTo>
                    <a:pt x="0" y="143"/>
                  </a:lnTo>
                  <a:lnTo>
                    <a:pt x="3072" y="2096"/>
                  </a:lnTo>
                  <a:lnTo>
                    <a:pt x="3120" y="1917"/>
                  </a:lnTo>
                  <a:lnTo>
                    <a:pt x="11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13"/>
            <p:cNvSpPr/>
            <p:nvPr/>
          </p:nvSpPr>
          <p:spPr>
            <a:xfrm>
              <a:off x="5600700" y="2860600"/>
              <a:ext cx="29775" cy="58950"/>
            </a:xfrm>
            <a:custGeom>
              <a:avLst/>
              <a:gdLst/>
              <a:ahLst/>
              <a:cxnLst/>
              <a:rect l="l" t="t" r="r" b="b"/>
              <a:pathLst>
                <a:path w="1191" h="2358" extrusionOk="0">
                  <a:moveTo>
                    <a:pt x="1000" y="1"/>
                  </a:moveTo>
                  <a:lnTo>
                    <a:pt x="0" y="2263"/>
                  </a:lnTo>
                  <a:cubicBezTo>
                    <a:pt x="36" y="2287"/>
                    <a:pt x="83" y="2287"/>
                    <a:pt x="107" y="2310"/>
                  </a:cubicBezTo>
                  <a:cubicBezTo>
                    <a:pt x="143" y="2322"/>
                    <a:pt x="155" y="2346"/>
                    <a:pt x="167" y="2358"/>
                  </a:cubicBezTo>
                  <a:lnTo>
                    <a:pt x="1191" y="36"/>
                  </a:lnTo>
                  <a:cubicBezTo>
                    <a:pt x="1131" y="36"/>
                    <a:pt x="1060" y="36"/>
                    <a:pt x="1000"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13"/>
            <p:cNvSpPr/>
            <p:nvPr/>
          </p:nvSpPr>
          <p:spPr>
            <a:xfrm>
              <a:off x="5706050" y="2684400"/>
              <a:ext cx="25" cy="25"/>
            </a:xfrm>
            <a:custGeom>
              <a:avLst/>
              <a:gdLst/>
              <a:ahLst/>
              <a:cxnLst/>
              <a:rect l="l" t="t" r="r" b="b"/>
              <a:pathLst>
                <a:path w="1" h="1" extrusionOk="0">
                  <a:moveTo>
                    <a:pt x="1" y="0"/>
                  </a:move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13"/>
            <p:cNvSpPr/>
            <p:nvPr/>
          </p:nvSpPr>
          <p:spPr>
            <a:xfrm>
              <a:off x="5634325" y="2690050"/>
              <a:ext cx="68475" cy="154200"/>
            </a:xfrm>
            <a:custGeom>
              <a:avLst/>
              <a:gdLst/>
              <a:ahLst/>
              <a:cxnLst/>
              <a:rect l="l" t="t" r="r" b="b"/>
              <a:pathLst>
                <a:path w="2739" h="6168" extrusionOk="0">
                  <a:moveTo>
                    <a:pt x="2739" y="0"/>
                  </a:moveTo>
                  <a:lnTo>
                    <a:pt x="2656" y="24"/>
                  </a:lnTo>
                  <a:lnTo>
                    <a:pt x="0" y="6049"/>
                  </a:lnTo>
                  <a:cubicBezTo>
                    <a:pt x="60" y="6084"/>
                    <a:pt x="108" y="6132"/>
                    <a:pt x="143" y="6168"/>
                  </a:cubicBezTo>
                  <a:lnTo>
                    <a:pt x="2727" y="322"/>
                  </a:lnTo>
                  <a:lnTo>
                    <a:pt x="273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13"/>
            <p:cNvSpPr/>
            <p:nvPr/>
          </p:nvSpPr>
          <p:spPr>
            <a:xfrm>
              <a:off x="5704575" y="2684400"/>
              <a:ext cx="25" cy="25"/>
            </a:xfrm>
            <a:custGeom>
              <a:avLst/>
              <a:gdLst/>
              <a:ahLst/>
              <a:cxnLst/>
              <a:rect l="l" t="t" r="r" b="b"/>
              <a:pathLst>
                <a:path w="1" h="1" extrusionOk="0">
                  <a:moveTo>
                    <a:pt x="0" y="0"/>
                  </a:moveTo>
                  <a:lnTo>
                    <a:pt x="0" y="0"/>
                  </a:ln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13"/>
            <p:cNvSpPr/>
            <p:nvPr/>
          </p:nvSpPr>
          <p:spPr>
            <a:xfrm>
              <a:off x="5705475" y="2684400"/>
              <a:ext cx="0" cy="25"/>
            </a:xfrm>
            <a:custGeom>
              <a:avLst/>
              <a:gdLst/>
              <a:ahLst/>
              <a:cxnLst/>
              <a:rect l="l" t="t" r="r" b="b"/>
              <a:pathLst>
                <a:path h="1" extrusionOk="0">
                  <a:moveTo>
                    <a:pt x="0" y="0"/>
                  </a:moveTo>
                  <a:lnTo>
                    <a:pt x="0" y="0"/>
                  </a:ln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13"/>
            <p:cNvSpPr/>
            <p:nvPr/>
          </p:nvSpPr>
          <p:spPr>
            <a:xfrm>
              <a:off x="5544725" y="2684975"/>
              <a:ext cx="159275" cy="67000"/>
            </a:xfrm>
            <a:custGeom>
              <a:avLst/>
              <a:gdLst/>
              <a:ahLst/>
              <a:cxnLst/>
              <a:rect l="l" t="t" r="r" b="b"/>
              <a:pathLst>
                <a:path w="6371" h="2680" extrusionOk="0">
                  <a:moveTo>
                    <a:pt x="6370" y="1"/>
                  </a:moveTo>
                  <a:cubicBezTo>
                    <a:pt x="6360" y="1"/>
                    <a:pt x="6352" y="5"/>
                    <a:pt x="6346" y="11"/>
                  </a:cubicBezTo>
                  <a:lnTo>
                    <a:pt x="6346" y="11"/>
                  </a:lnTo>
                  <a:lnTo>
                    <a:pt x="6370" y="1"/>
                  </a:lnTo>
                  <a:close/>
                  <a:moveTo>
                    <a:pt x="6346" y="11"/>
                  </a:moveTo>
                  <a:lnTo>
                    <a:pt x="1" y="2537"/>
                  </a:lnTo>
                  <a:lnTo>
                    <a:pt x="1" y="2549"/>
                  </a:lnTo>
                  <a:cubicBezTo>
                    <a:pt x="60" y="2561"/>
                    <a:pt x="72" y="2620"/>
                    <a:pt x="84" y="2680"/>
                  </a:cubicBezTo>
                  <a:lnTo>
                    <a:pt x="6251" y="227"/>
                  </a:lnTo>
                  <a:lnTo>
                    <a:pt x="6323" y="203"/>
                  </a:lnTo>
                  <a:lnTo>
                    <a:pt x="6323" y="60"/>
                  </a:lnTo>
                  <a:lnTo>
                    <a:pt x="6323" y="48"/>
                  </a:lnTo>
                  <a:lnTo>
                    <a:pt x="6323" y="37"/>
                  </a:lnTo>
                  <a:cubicBezTo>
                    <a:pt x="6323" y="25"/>
                    <a:pt x="6335" y="25"/>
                    <a:pt x="6335" y="25"/>
                  </a:cubicBezTo>
                  <a:cubicBezTo>
                    <a:pt x="6335" y="25"/>
                    <a:pt x="6339" y="17"/>
                    <a:pt x="6346" y="1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13"/>
            <p:cNvSpPr/>
            <p:nvPr/>
          </p:nvSpPr>
          <p:spPr>
            <a:xfrm>
              <a:off x="5705750" y="2684400"/>
              <a:ext cx="25" cy="25"/>
            </a:xfrm>
            <a:custGeom>
              <a:avLst/>
              <a:gdLst/>
              <a:ahLst/>
              <a:cxnLst/>
              <a:rect l="l" t="t" r="r" b="b"/>
              <a:pathLst>
                <a:path w="1" h="1" extrusionOk="0">
                  <a:moveTo>
                    <a:pt x="1" y="0"/>
                  </a:moveTo>
                  <a:lnTo>
                    <a:pt x="1" y="0"/>
                  </a:ln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13"/>
            <p:cNvSpPr/>
            <p:nvPr/>
          </p:nvSpPr>
          <p:spPr>
            <a:xfrm>
              <a:off x="5706050" y="2684400"/>
              <a:ext cx="25" cy="25"/>
            </a:xfrm>
            <a:custGeom>
              <a:avLst/>
              <a:gdLst/>
              <a:ahLst/>
              <a:cxnLst/>
              <a:rect l="l" t="t" r="r" b="b"/>
              <a:pathLst>
                <a:path w="1" h="1" extrusionOk="0">
                  <a:moveTo>
                    <a:pt x="1" y="0"/>
                  </a:moveTo>
                  <a:lnTo>
                    <a:pt x="1" y="0"/>
                  </a:ln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13"/>
            <p:cNvSpPr/>
            <p:nvPr/>
          </p:nvSpPr>
          <p:spPr>
            <a:xfrm>
              <a:off x="5705475" y="2684400"/>
              <a:ext cx="300" cy="25"/>
            </a:xfrm>
            <a:custGeom>
              <a:avLst/>
              <a:gdLst/>
              <a:ahLst/>
              <a:cxnLst/>
              <a:rect l="l" t="t" r="r" b="b"/>
              <a:pathLst>
                <a:path w="12" h="1" extrusionOk="0">
                  <a:moveTo>
                    <a:pt x="12" y="0"/>
                  </a:moveTo>
                  <a:lnTo>
                    <a:pt x="12" y="0"/>
                  </a:lnTo>
                  <a:cubicBezTo>
                    <a:pt x="0" y="0"/>
                    <a:pt x="0" y="0"/>
                    <a:pt x="12" y="0"/>
                  </a:cubicBezTo>
                  <a:cubicBezTo>
                    <a:pt x="0" y="0"/>
                    <a:pt x="0" y="0"/>
                    <a:pt x="12" y="0"/>
                  </a:cubicBezTo>
                  <a:cubicBezTo>
                    <a:pt x="0" y="0"/>
                    <a:pt x="0" y="0"/>
                    <a:pt x="1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13"/>
            <p:cNvSpPr/>
            <p:nvPr/>
          </p:nvSpPr>
          <p:spPr>
            <a:xfrm>
              <a:off x="5706350" y="2684400"/>
              <a:ext cx="181600" cy="98250"/>
            </a:xfrm>
            <a:custGeom>
              <a:avLst/>
              <a:gdLst/>
              <a:ahLst/>
              <a:cxnLst/>
              <a:rect l="l" t="t" r="r" b="b"/>
              <a:pathLst>
                <a:path w="7264" h="3930" extrusionOk="0">
                  <a:moveTo>
                    <a:pt x="1" y="0"/>
                  </a:moveTo>
                  <a:lnTo>
                    <a:pt x="18" y="9"/>
                  </a:lnTo>
                  <a:lnTo>
                    <a:pt x="18" y="9"/>
                  </a:lnTo>
                  <a:cubicBezTo>
                    <a:pt x="13" y="5"/>
                    <a:pt x="7" y="2"/>
                    <a:pt x="1" y="0"/>
                  </a:cubicBezTo>
                  <a:close/>
                  <a:moveTo>
                    <a:pt x="18" y="9"/>
                  </a:moveTo>
                  <a:cubicBezTo>
                    <a:pt x="40" y="25"/>
                    <a:pt x="48" y="54"/>
                    <a:pt x="48" y="83"/>
                  </a:cubicBezTo>
                  <a:lnTo>
                    <a:pt x="48" y="238"/>
                  </a:lnTo>
                  <a:lnTo>
                    <a:pt x="7264" y="3929"/>
                  </a:lnTo>
                  <a:lnTo>
                    <a:pt x="7264" y="3715"/>
                  </a:lnTo>
                  <a:lnTo>
                    <a:pt x="18" y="9"/>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13"/>
            <p:cNvSpPr/>
            <p:nvPr/>
          </p:nvSpPr>
          <p:spPr>
            <a:xfrm>
              <a:off x="5703075" y="2685575"/>
              <a:ext cx="325" cy="325"/>
            </a:xfrm>
            <a:custGeom>
              <a:avLst/>
              <a:gdLst/>
              <a:ahLst/>
              <a:cxnLst/>
              <a:rect l="l" t="t" r="r" b="b"/>
              <a:pathLst>
                <a:path w="13" h="13" extrusionOk="0">
                  <a:moveTo>
                    <a:pt x="13" y="1"/>
                  </a:moveTo>
                  <a:cubicBezTo>
                    <a:pt x="1" y="1"/>
                    <a:pt x="1" y="1"/>
                    <a:pt x="1" y="13"/>
                  </a:cubicBezTo>
                  <a:cubicBezTo>
                    <a:pt x="1" y="13"/>
                    <a:pt x="1" y="1"/>
                    <a:pt x="13"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13"/>
            <p:cNvSpPr/>
            <p:nvPr/>
          </p:nvSpPr>
          <p:spPr>
            <a:xfrm>
              <a:off x="5704575" y="2684400"/>
              <a:ext cx="25" cy="25"/>
            </a:xfrm>
            <a:custGeom>
              <a:avLst/>
              <a:gdLst/>
              <a:ahLst/>
              <a:cxnLst/>
              <a:rect l="l" t="t" r="r" b="b"/>
              <a:pathLst>
                <a:path w="1" h="1" extrusionOk="0">
                  <a:moveTo>
                    <a:pt x="0" y="0"/>
                  </a:moveTo>
                  <a:lnTo>
                    <a:pt x="0" y="0"/>
                  </a:lnTo>
                  <a:lnTo>
                    <a:pt x="0" y="0"/>
                  </a:ln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13"/>
            <p:cNvSpPr/>
            <p:nvPr/>
          </p:nvSpPr>
          <p:spPr>
            <a:xfrm>
              <a:off x="5703375" y="2685575"/>
              <a:ext cx="25" cy="25"/>
            </a:xfrm>
            <a:custGeom>
              <a:avLst/>
              <a:gdLst/>
              <a:ahLst/>
              <a:cxnLst/>
              <a:rect l="l" t="t" r="r" b="b"/>
              <a:pathLst>
                <a:path w="1" h="1" extrusionOk="0">
                  <a:moveTo>
                    <a:pt x="1" y="1"/>
                  </a:move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13"/>
            <p:cNvSpPr/>
            <p:nvPr/>
          </p:nvSpPr>
          <p:spPr>
            <a:xfrm>
              <a:off x="5806975" y="2990975"/>
              <a:ext cx="80975" cy="92300"/>
            </a:xfrm>
            <a:custGeom>
              <a:avLst/>
              <a:gdLst/>
              <a:ahLst/>
              <a:cxnLst/>
              <a:rect l="l" t="t" r="r" b="b"/>
              <a:pathLst>
                <a:path w="3239" h="3692" extrusionOk="0">
                  <a:moveTo>
                    <a:pt x="3239" y="0"/>
                  </a:moveTo>
                  <a:lnTo>
                    <a:pt x="0" y="3691"/>
                  </a:lnTo>
                  <a:lnTo>
                    <a:pt x="250" y="3691"/>
                  </a:lnTo>
                  <a:lnTo>
                    <a:pt x="3239" y="262"/>
                  </a:lnTo>
                  <a:lnTo>
                    <a:pt x="323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13"/>
            <p:cNvSpPr/>
            <p:nvPr/>
          </p:nvSpPr>
          <p:spPr>
            <a:xfrm>
              <a:off x="5690575" y="3002575"/>
              <a:ext cx="6875" cy="80700"/>
            </a:xfrm>
            <a:custGeom>
              <a:avLst/>
              <a:gdLst/>
              <a:ahLst/>
              <a:cxnLst/>
              <a:rect l="l" t="t" r="r" b="b"/>
              <a:pathLst>
                <a:path w="275" h="3228" extrusionOk="0">
                  <a:moveTo>
                    <a:pt x="96" y="1"/>
                  </a:moveTo>
                  <a:lnTo>
                    <a:pt x="1" y="3227"/>
                  </a:lnTo>
                  <a:lnTo>
                    <a:pt x="179" y="3227"/>
                  </a:lnTo>
                  <a:lnTo>
                    <a:pt x="275" y="60"/>
                  </a:lnTo>
                  <a:cubicBezTo>
                    <a:pt x="215" y="37"/>
                    <a:pt x="155" y="25"/>
                    <a:pt x="96"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13"/>
            <p:cNvSpPr/>
            <p:nvPr/>
          </p:nvSpPr>
          <p:spPr>
            <a:xfrm>
              <a:off x="5695050" y="2684400"/>
              <a:ext cx="12825" cy="278925"/>
            </a:xfrm>
            <a:custGeom>
              <a:avLst/>
              <a:gdLst/>
              <a:ahLst/>
              <a:cxnLst/>
              <a:rect l="l" t="t" r="r" b="b"/>
              <a:pathLst>
                <a:path w="513" h="11157" extrusionOk="0">
                  <a:moveTo>
                    <a:pt x="393" y="0"/>
                  </a:moveTo>
                  <a:cubicBezTo>
                    <a:pt x="381" y="0"/>
                    <a:pt x="381" y="0"/>
                    <a:pt x="369" y="12"/>
                  </a:cubicBezTo>
                  <a:cubicBezTo>
                    <a:pt x="357" y="12"/>
                    <a:pt x="357" y="24"/>
                    <a:pt x="357" y="24"/>
                  </a:cubicBezTo>
                  <a:cubicBezTo>
                    <a:pt x="357" y="24"/>
                    <a:pt x="357" y="48"/>
                    <a:pt x="334" y="48"/>
                  </a:cubicBezTo>
                  <a:lnTo>
                    <a:pt x="334" y="60"/>
                  </a:lnTo>
                  <a:lnTo>
                    <a:pt x="334" y="191"/>
                  </a:lnTo>
                  <a:lnTo>
                    <a:pt x="322" y="524"/>
                  </a:lnTo>
                  <a:lnTo>
                    <a:pt x="0" y="11156"/>
                  </a:lnTo>
                  <a:lnTo>
                    <a:pt x="179" y="11120"/>
                  </a:lnTo>
                  <a:lnTo>
                    <a:pt x="512" y="202"/>
                  </a:lnTo>
                  <a:lnTo>
                    <a:pt x="512" y="60"/>
                  </a:lnTo>
                  <a:cubicBezTo>
                    <a:pt x="500" y="60"/>
                    <a:pt x="488" y="12"/>
                    <a:pt x="441"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13"/>
            <p:cNvSpPr/>
            <p:nvPr/>
          </p:nvSpPr>
          <p:spPr>
            <a:xfrm>
              <a:off x="5680150" y="2962925"/>
              <a:ext cx="44675" cy="40925"/>
            </a:xfrm>
            <a:custGeom>
              <a:avLst/>
              <a:gdLst/>
              <a:ahLst/>
              <a:cxnLst/>
              <a:rect l="l" t="t" r="r" b="b"/>
              <a:pathLst>
                <a:path w="1787" h="1637" extrusionOk="0">
                  <a:moveTo>
                    <a:pt x="818" y="1"/>
                  </a:moveTo>
                  <a:cubicBezTo>
                    <a:pt x="796" y="1"/>
                    <a:pt x="773" y="2"/>
                    <a:pt x="751" y="3"/>
                  </a:cubicBezTo>
                  <a:cubicBezTo>
                    <a:pt x="692" y="3"/>
                    <a:pt x="632" y="15"/>
                    <a:pt x="572" y="51"/>
                  </a:cubicBezTo>
                  <a:cubicBezTo>
                    <a:pt x="513" y="63"/>
                    <a:pt x="453" y="99"/>
                    <a:pt x="394" y="122"/>
                  </a:cubicBezTo>
                  <a:cubicBezTo>
                    <a:pt x="239" y="229"/>
                    <a:pt x="132" y="360"/>
                    <a:pt x="72" y="527"/>
                  </a:cubicBezTo>
                  <a:cubicBezTo>
                    <a:pt x="37" y="587"/>
                    <a:pt x="25" y="646"/>
                    <a:pt x="25" y="706"/>
                  </a:cubicBezTo>
                  <a:cubicBezTo>
                    <a:pt x="1" y="884"/>
                    <a:pt x="37" y="1075"/>
                    <a:pt x="144" y="1242"/>
                  </a:cubicBezTo>
                  <a:cubicBezTo>
                    <a:pt x="227" y="1384"/>
                    <a:pt x="370" y="1492"/>
                    <a:pt x="525" y="1563"/>
                  </a:cubicBezTo>
                  <a:cubicBezTo>
                    <a:pt x="596" y="1599"/>
                    <a:pt x="644" y="1611"/>
                    <a:pt x="715" y="1623"/>
                  </a:cubicBezTo>
                  <a:cubicBezTo>
                    <a:pt x="764" y="1632"/>
                    <a:pt x="813" y="1636"/>
                    <a:pt x="861" y="1636"/>
                  </a:cubicBezTo>
                  <a:cubicBezTo>
                    <a:pt x="1002" y="1636"/>
                    <a:pt x="1142" y="1598"/>
                    <a:pt x="1275" y="1527"/>
                  </a:cubicBezTo>
                  <a:cubicBezTo>
                    <a:pt x="1656" y="1289"/>
                    <a:pt x="1787" y="777"/>
                    <a:pt x="1537" y="396"/>
                  </a:cubicBezTo>
                  <a:cubicBezTo>
                    <a:pt x="1371" y="142"/>
                    <a:pt x="1103" y="1"/>
                    <a:pt x="818"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13"/>
            <p:cNvSpPr/>
            <p:nvPr/>
          </p:nvSpPr>
          <p:spPr>
            <a:xfrm>
              <a:off x="5242300" y="2786925"/>
              <a:ext cx="29500" cy="28675"/>
            </a:xfrm>
            <a:custGeom>
              <a:avLst/>
              <a:gdLst/>
              <a:ahLst/>
              <a:cxnLst/>
              <a:rect l="l" t="t" r="r" b="b"/>
              <a:pathLst>
                <a:path w="1180" h="1147" extrusionOk="0">
                  <a:moveTo>
                    <a:pt x="590" y="1"/>
                  </a:moveTo>
                  <a:cubicBezTo>
                    <a:pt x="504" y="1"/>
                    <a:pt x="417" y="18"/>
                    <a:pt x="334" y="54"/>
                  </a:cubicBezTo>
                  <a:cubicBezTo>
                    <a:pt x="322" y="66"/>
                    <a:pt x="287" y="66"/>
                    <a:pt x="275" y="78"/>
                  </a:cubicBezTo>
                  <a:cubicBezTo>
                    <a:pt x="215" y="114"/>
                    <a:pt x="168" y="150"/>
                    <a:pt x="144" y="197"/>
                  </a:cubicBezTo>
                  <a:cubicBezTo>
                    <a:pt x="49" y="304"/>
                    <a:pt x="1" y="423"/>
                    <a:pt x="1" y="554"/>
                  </a:cubicBezTo>
                  <a:cubicBezTo>
                    <a:pt x="1" y="614"/>
                    <a:pt x="25" y="673"/>
                    <a:pt x="37" y="733"/>
                  </a:cubicBezTo>
                  <a:cubicBezTo>
                    <a:pt x="49" y="781"/>
                    <a:pt x="72" y="828"/>
                    <a:pt x="96" y="864"/>
                  </a:cubicBezTo>
                  <a:cubicBezTo>
                    <a:pt x="213" y="1051"/>
                    <a:pt x="407" y="1146"/>
                    <a:pt x="603" y="1146"/>
                  </a:cubicBezTo>
                  <a:cubicBezTo>
                    <a:pt x="707" y="1146"/>
                    <a:pt x="811" y="1120"/>
                    <a:pt x="906" y="1066"/>
                  </a:cubicBezTo>
                  <a:cubicBezTo>
                    <a:pt x="965" y="1031"/>
                    <a:pt x="1001" y="983"/>
                    <a:pt x="1037" y="947"/>
                  </a:cubicBezTo>
                  <a:cubicBezTo>
                    <a:pt x="1084" y="900"/>
                    <a:pt x="1108" y="840"/>
                    <a:pt x="1120" y="792"/>
                  </a:cubicBezTo>
                  <a:lnTo>
                    <a:pt x="1168" y="614"/>
                  </a:lnTo>
                  <a:cubicBezTo>
                    <a:pt x="1180" y="495"/>
                    <a:pt x="1156" y="376"/>
                    <a:pt x="1084" y="269"/>
                  </a:cubicBezTo>
                  <a:cubicBezTo>
                    <a:pt x="976" y="94"/>
                    <a:pt x="787" y="1"/>
                    <a:pt x="59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13"/>
            <p:cNvSpPr/>
            <p:nvPr/>
          </p:nvSpPr>
          <p:spPr>
            <a:xfrm>
              <a:off x="5124150" y="2783375"/>
              <a:ext cx="44375" cy="41000"/>
            </a:xfrm>
            <a:custGeom>
              <a:avLst/>
              <a:gdLst/>
              <a:ahLst/>
              <a:cxnLst/>
              <a:rect l="l" t="t" r="r" b="b"/>
              <a:pathLst>
                <a:path w="1775" h="1640" extrusionOk="0">
                  <a:moveTo>
                    <a:pt x="916" y="0"/>
                  </a:moveTo>
                  <a:cubicBezTo>
                    <a:pt x="884" y="0"/>
                    <a:pt x="853" y="2"/>
                    <a:pt x="822" y="6"/>
                  </a:cubicBezTo>
                  <a:lnTo>
                    <a:pt x="643" y="53"/>
                  </a:lnTo>
                  <a:cubicBezTo>
                    <a:pt x="595" y="65"/>
                    <a:pt x="548" y="101"/>
                    <a:pt x="512" y="113"/>
                  </a:cubicBezTo>
                  <a:cubicBezTo>
                    <a:pt x="119" y="351"/>
                    <a:pt x="0" y="863"/>
                    <a:pt x="238" y="1244"/>
                  </a:cubicBezTo>
                  <a:cubicBezTo>
                    <a:pt x="345" y="1423"/>
                    <a:pt x="524" y="1542"/>
                    <a:pt x="703" y="1601"/>
                  </a:cubicBezTo>
                  <a:cubicBezTo>
                    <a:pt x="762" y="1613"/>
                    <a:pt x="822" y="1637"/>
                    <a:pt x="881" y="1637"/>
                  </a:cubicBezTo>
                  <a:cubicBezTo>
                    <a:pt x="904" y="1639"/>
                    <a:pt x="926" y="1640"/>
                    <a:pt x="949" y="1640"/>
                  </a:cubicBezTo>
                  <a:cubicBezTo>
                    <a:pt x="1057" y="1640"/>
                    <a:pt x="1164" y="1617"/>
                    <a:pt x="1262" y="1577"/>
                  </a:cubicBezTo>
                  <a:cubicBezTo>
                    <a:pt x="1298" y="1566"/>
                    <a:pt x="1346" y="1542"/>
                    <a:pt x="1369" y="1518"/>
                  </a:cubicBezTo>
                  <a:cubicBezTo>
                    <a:pt x="1381" y="1506"/>
                    <a:pt x="1405" y="1482"/>
                    <a:pt x="1417" y="1482"/>
                  </a:cubicBezTo>
                  <a:cubicBezTo>
                    <a:pt x="1655" y="1304"/>
                    <a:pt x="1774" y="1042"/>
                    <a:pt x="1762" y="756"/>
                  </a:cubicBezTo>
                  <a:cubicBezTo>
                    <a:pt x="1762" y="696"/>
                    <a:pt x="1738" y="637"/>
                    <a:pt x="1727" y="577"/>
                  </a:cubicBezTo>
                  <a:cubicBezTo>
                    <a:pt x="1715" y="518"/>
                    <a:pt x="1679" y="458"/>
                    <a:pt x="1643" y="399"/>
                  </a:cubicBezTo>
                  <a:cubicBezTo>
                    <a:pt x="1483" y="142"/>
                    <a:pt x="1197" y="0"/>
                    <a:pt x="91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13"/>
            <p:cNvSpPr/>
            <p:nvPr/>
          </p:nvSpPr>
          <p:spPr>
            <a:xfrm>
              <a:off x="5311075" y="3079075"/>
              <a:ext cx="15800" cy="3900"/>
            </a:xfrm>
            <a:custGeom>
              <a:avLst/>
              <a:gdLst/>
              <a:ahLst/>
              <a:cxnLst/>
              <a:rect l="l" t="t" r="r" b="b"/>
              <a:pathLst>
                <a:path w="632" h="156" extrusionOk="0">
                  <a:moveTo>
                    <a:pt x="346" y="1"/>
                  </a:moveTo>
                  <a:cubicBezTo>
                    <a:pt x="310" y="1"/>
                    <a:pt x="238" y="13"/>
                    <a:pt x="179" y="36"/>
                  </a:cubicBezTo>
                  <a:cubicBezTo>
                    <a:pt x="143" y="48"/>
                    <a:pt x="131" y="48"/>
                    <a:pt x="95" y="60"/>
                  </a:cubicBezTo>
                  <a:cubicBezTo>
                    <a:pt x="60" y="96"/>
                    <a:pt x="24" y="108"/>
                    <a:pt x="0" y="155"/>
                  </a:cubicBezTo>
                  <a:lnTo>
                    <a:pt x="631" y="155"/>
                  </a:lnTo>
                  <a:cubicBezTo>
                    <a:pt x="560" y="60"/>
                    <a:pt x="453" y="1"/>
                    <a:pt x="346"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13"/>
            <p:cNvSpPr/>
            <p:nvPr/>
          </p:nvSpPr>
          <p:spPr>
            <a:xfrm>
              <a:off x="5102400" y="2980750"/>
              <a:ext cx="21475" cy="20375"/>
            </a:xfrm>
            <a:custGeom>
              <a:avLst/>
              <a:gdLst/>
              <a:ahLst/>
              <a:cxnLst/>
              <a:rect l="l" t="t" r="r" b="b"/>
              <a:pathLst>
                <a:path w="859" h="815" extrusionOk="0">
                  <a:moveTo>
                    <a:pt x="486" y="0"/>
                  </a:moveTo>
                  <a:cubicBezTo>
                    <a:pt x="471" y="0"/>
                    <a:pt x="456" y="2"/>
                    <a:pt x="441" y="5"/>
                  </a:cubicBezTo>
                  <a:cubicBezTo>
                    <a:pt x="370" y="5"/>
                    <a:pt x="287" y="17"/>
                    <a:pt x="227" y="64"/>
                  </a:cubicBezTo>
                  <a:cubicBezTo>
                    <a:pt x="84" y="159"/>
                    <a:pt x="1" y="326"/>
                    <a:pt x="37" y="493"/>
                  </a:cubicBezTo>
                  <a:cubicBezTo>
                    <a:pt x="49" y="540"/>
                    <a:pt x="72" y="588"/>
                    <a:pt x="96" y="624"/>
                  </a:cubicBezTo>
                  <a:cubicBezTo>
                    <a:pt x="108" y="648"/>
                    <a:pt x="108" y="659"/>
                    <a:pt x="132" y="659"/>
                  </a:cubicBezTo>
                  <a:cubicBezTo>
                    <a:pt x="156" y="707"/>
                    <a:pt x="203" y="731"/>
                    <a:pt x="251" y="767"/>
                  </a:cubicBezTo>
                  <a:cubicBezTo>
                    <a:pt x="311" y="790"/>
                    <a:pt x="370" y="814"/>
                    <a:pt x="430" y="814"/>
                  </a:cubicBezTo>
                  <a:cubicBezTo>
                    <a:pt x="501" y="814"/>
                    <a:pt x="584" y="790"/>
                    <a:pt x="668" y="755"/>
                  </a:cubicBezTo>
                  <a:cubicBezTo>
                    <a:pt x="703" y="719"/>
                    <a:pt x="751" y="695"/>
                    <a:pt x="787" y="648"/>
                  </a:cubicBezTo>
                  <a:cubicBezTo>
                    <a:pt x="811" y="600"/>
                    <a:pt x="846" y="540"/>
                    <a:pt x="858" y="493"/>
                  </a:cubicBezTo>
                  <a:cubicBezTo>
                    <a:pt x="858" y="433"/>
                    <a:pt x="858" y="374"/>
                    <a:pt x="846" y="314"/>
                  </a:cubicBezTo>
                  <a:cubicBezTo>
                    <a:pt x="822" y="278"/>
                    <a:pt x="811" y="243"/>
                    <a:pt x="799" y="195"/>
                  </a:cubicBezTo>
                  <a:cubicBezTo>
                    <a:pt x="751" y="124"/>
                    <a:pt x="692" y="64"/>
                    <a:pt x="620" y="40"/>
                  </a:cubicBezTo>
                  <a:cubicBezTo>
                    <a:pt x="575" y="14"/>
                    <a:pt x="531" y="0"/>
                    <a:pt x="48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13"/>
            <p:cNvSpPr/>
            <p:nvPr/>
          </p:nvSpPr>
          <p:spPr>
            <a:xfrm>
              <a:off x="5251825" y="2953700"/>
              <a:ext cx="16700" cy="14600"/>
            </a:xfrm>
            <a:custGeom>
              <a:avLst/>
              <a:gdLst/>
              <a:ahLst/>
              <a:cxnLst/>
              <a:rect l="l" t="t" r="r" b="b"/>
              <a:pathLst>
                <a:path w="668" h="584" extrusionOk="0">
                  <a:moveTo>
                    <a:pt x="336" y="1"/>
                  </a:moveTo>
                  <a:cubicBezTo>
                    <a:pt x="282" y="1"/>
                    <a:pt x="227" y="16"/>
                    <a:pt x="179" y="51"/>
                  </a:cubicBezTo>
                  <a:cubicBezTo>
                    <a:pt x="49" y="134"/>
                    <a:pt x="1" y="313"/>
                    <a:pt x="84" y="444"/>
                  </a:cubicBezTo>
                  <a:cubicBezTo>
                    <a:pt x="146" y="536"/>
                    <a:pt x="241" y="583"/>
                    <a:pt x="337" y="583"/>
                  </a:cubicBezTo>
                  <a:cubicBezTo>
                    <a:pt x="390" y="583"/>
                    <a:pt x="442" y="569"/>
                    <a:pt x="489" y="539"/>
                  </a:cubicBezTo>
                  <a:cubicBezTo>
                    <a:pt x="620" y="444"/>
                    <a:pt x="668" y="265"/>
                    <a:pt x="584" y="134"/>
                  </a:cubicBezTo>
                  <a:cubicBezTo>
                    <a:pt x="531" y="50"/>
                    <a:pt x="434" y="1"/>
                    <a:pt x="336"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13"/>
            <p:cNvSpPr/>
            <p:nvPr/>
          </p:nvSpPr>
          <p:spPr>
            <a:xfrm>
              <a:off x="5411075" y="2800425"/>
              <a:ext cx="21175" cy="20450"/>
            </a:xfrm>
            <a:custGeom>
              <a:avLst/>
              <a:gdLst/>
              <a:ahLst/>
              <a:cxnLst/>
              <a:rect l="l" t="t" r="r" b="b"/>
              <a:pathLst>
                <a:path w="847" h="818" extrusionOk="0">
                  <a:moveTo>
                    <a:pt x="425" y="1"/>
                  </a:moveTo>
                  <a:cubicBezTo>
                    <a:pt x="350" y="1"/>
                    <a:pt x="274" y="20"/>
                    <a:pt x="203" y="62"/>
                  </a:cubicBezTo>
                  <a:cubicBezTo>
                    <a:pt x="179" y="74"/>
                    <a:pt x="144" y="98"/>
                    <a:pt x="120" y="133"/>
                  </a:cubicBezTo>
                  <a:cubicBezTo>
                    <a:pt x="72" y="181"/>
                    <a:pt x="48" y="241"/>
                    <a:pt x="25" y="300"/>
                  </a:cubicBezTo>
                  <a:cubicBezTo>
                    <a:pt x="25" y="312"/>
                    <a:pt x="25" y="324"/>
                    <a:pt x="13" y="324"/>
                  </a:cubicBezTo>
                  <a:cubicBezTo>
                    <a:pt x="1" y="383"/>
                    <a:pt x="1" y="443"/>
                    <a:pt x="13" y="503"/>
                  </a:cubicBezTo>
                  <a:cubicBezTo>
                    <a:pt x="25" y="550"/>
                    <a:pt x="48" y="586"/>
                    <a:pt x="60" y="622"/>
                  </a:cubicBezTo>
                  <a:cubicBezTo>
                    <a:pt x="72" y="657"/>
                    <a:pt x="108" y="681"/>
                    <a:pt x="120" y="705"/>
                  </a:cubicBezTo>
                  <a:cubicBezTo>
                    <a:pt x="167" y="741"/>
                    <a:pt x="227" y="776"/>
                    <a:pt x="263" y="788"/>
                  </a:cubicBezTo>
                  <a:cubicBezTo>
                    <a:pt x="312" y="808"/>
                    <a:pt x="362" y="818"/>
                    <a:pt x="411" y="818"/>
                  </a:cubicBezTo>
                  <a:cubicBezTo>
                    <a:pt x="479" y="818"/>
                    <a:pt x="546" y="799"/>
                    <a:pt x="608" y="764"/>
                  </a:cubicBezTo>
                  <a:cubicBezTo>
                    <a:pt x="620" y="741"/>
                    <a:pt x="656" y="729"/>
                    <a:pt x="667" y="717"/>
                  </a:cubicBezTo>
                  <a:cubicBezTo>
                    <a:pt x="739" y="669"/>
                    <a:pt x="787" y="622"/>
                    <a:pt x="798" y="562"/>
                  </a:cubicBezTo>
                  <a:cubicBezTo>
                    <a:pt x="846" y="443"/>
                    <a:pt x="846" y="312"/>
                    <a:pt x="775" y="193"/>
                  </a:cubicBezTo>
                  <a:cubicBezTo>
                    <a:pt x="697" y="69"/>
                    <a:pt x="564" y="1"/>
                    <a:pt x="42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13"/>
            <p:cNvSpPr/>
            <p:nvPr/>
          </p:nvSpPr>
          <p:spPr>
            <a:xfrm>
              <a:off x="5081275" y="2588800"/>
              <a:ext cx="22950" cy="20300"/>
            </a:xfrm>
            <a:custGeom>
              <a:avLst/>
              <a:gdLst/>
              <a:ahLst/>
              <a:cxnLst/>
              <a:rect l="l" t="t" r="r" b="b"/>
              <a:pathLst>
                <a:path w="918" h="812" extrusionOk="0">
                  <a:moveTo>
                    <a:pt x="476" y="0"/>
                  </a:moveTo>
                  <a:cubicBezTo>
                    <a:pt x="403" y="0"/>
                    <a:pt x="329" y="20"/>
                    <a:pt x="263" y="62"/>
                  </a:cubicBezTo>
                  <a:cubicBezTo>
                    <a:pt x="60" y="181"/>
                    <a:pt x="1" y="431"/>
                    <a:pt x="120" y="621"/>
                  </a:cubicBezTo>
                  <a:cubicBezTo>
                    <a:pt x="155" y="681"/>
                    <a:pt x="203" y="728"/>
                    <a:pt x="263" y="752"/>
                  </a:cubicBezTo>
                  <a:cubicBezTo>
                    <a:pt x="322" y="788"/>
                    <a:pt x="358" y="812"/>
                    <a:pt x="441" y="812"/>
                  </a:cubicBezTo>
                  <a:lnTo>
                    <a:pt x="536" y="812"/>
                  </a:lnTo>
                  <a:cubicBezTo>
                    <a:pt x="584" y="776"/>
                    <a:pt x="644" y="752"/>
                    <a:pt x="703" y="728"/>
                  </a:cubicBezTo>
                  <a:cubicBezTo>
                    <a:pt x="739" y="717"/>
                    <a:pt x="751" y="693"/>
                    <a:pt x="763" y="681"/>
                  </a:cubicBezTo>
                  <a:cubicBezTo>
                    <a:pt x="810" y="633"/>
                    <a:pt x="834" y="574"/>
                    <a:pt x="870" y="538"/>
                  </a:cubicBezTo>
                  <a:cubicBezTo>
                    <a:pt x="917" y="419"/>
                    <a:pt x="894" y="300"/>
                    <a:pt x="822" y="193"/>
                  </a:cubicBezTo>
                  <a:cubicBezTo>
                    <a:pt x="745" y="69"/>
                    <a:pt x="612" y="0"/>
                    <a:pt x="47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13"/>
            <p:cNvSpPr/>
            <p:nvPr/>
          </p:nvSpPr>
          <p:spPr>
            <a:xfrm>
              <a:off x="5522700" y="2742050"/>
              <a:ext cx="24425" cy="23250"/>
            </a:xfrm>
            <a:custGeom>
              <a:avLst/>
              <a:gdLst/>
              <a:ahLst/>
              <a:cxnLst/>
              <a:rect l="l" t="t" r="r" b="b"/>
              <a:pathLst>
                <a:path w="977" h="930" extrusionOk="0">
                  <a:moveTo>
                    <a:pt x="525" y="0"/>
                  </a:moveTo>
                  <a:cubicBezTo>
                    <a:pt x="442" y="0"/>
                    <a:pt x="359" y="24"/>
                    <a:pt x="286" y="75"/>
                  </a:cubicBezTo>
                  <a:cubicBezTo>
                    <a:pt x="72" y="206"/>
                    <a:pt x="1" y="492"/>
                    <a:pt x="132" y="706"/>
                  </a:cubicBezTo>
                  <a:cubicBezTo>
                    <a:pt x="216" y="853"/>
                    <a:pt x="367" y="930"/>
                    <a:pt x="523" y="930"/>
                  </a:cubicBezTo>
                  <a:cubicBezTo>
                    <a:pt x="608" y="930"/>
                    <a:pt x="695" y="907"/>
                    <a:pt x="774" y="861"/>
                  </a:cubicBezTo>
                  <a:cubicBezTo>
                    <a:pt x="786" y="861"/>
                    <a:pt x="786" y="849"/>
                    <a:pt x="798" y="849"/>
                  </a:cubicBezTo>
                  <a:cubicBezTo>
                    <a:pt x="834" y="813"/>
                    <a:pt x="858" y="778"/>
                    <a:pt x="905" y="718"/>
                  </a:cubicBezTo>
                  <a:cubicBezTo>
                    <a:pt x="965" y="623"/>
                    <a:pt x="977" y="504"/>
                    <a:pt x="965" y="385"/>
                  </a:cubicBezTo>
                  <a:cubicBezTo>
                    <a:pt x="953" y="325"/>
                    <a:pt x="941" y="278"/>
                    <a:pt x="905" y="218"/>
                  </a:cubicBezTo>
                  <a:lnTo>
                    <a:pt x="905" y="206"/>
                  </a:lnTo>
                  <a:cubicBezTo>
                    <a:pt x="821" y="76"/>
                    <a:pt x="674" y="0"/>
                    <a:pt x="525"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13"/>
            <p:cNvSpPr/>
            <p:nvPr/>
          </p:nvSpPr>
          <p:spPr>
            <a:xfrm>
              <a:off x="5589975" y="2916675"/>
              <a:ext cx="17875" cy="16275"/>
            </a:xfrm>
            <a:custGeom>
              <a:avLst/>
              <a:gdLst/>
              <a:ahLst/>
              <a:cxnLst/>
              <a:rect l="l" t="t" r="r" b="b"/>
              <a:pathLst>
                <a:path w="715" h="651" extrusionOk="0">
                  <a:moveTo>
                    <a:pt x="368" y="1"/>
                  </a:moveTo>
                  <a:cubicBezTo>
                    <a:pt x="286" y="1"/>
                    <a:pt x="195" y="37"/>
                    <a:pt x="119" y="103"/>
                  </a:cubicBezTo>
                  <a:lnTo>
                    <a:pt x="72" y="139"/>
                  </a:lnTo>
                  <a:cubicBezTo>
                    <a:pt x="48" y="174"/>
                    <a:pt x="48" y="222"/>
                    <a:pt x="36" y="258"/>
                  </a:cubicBezTo>
                  <a:cubicBezTo>
                    <a:pt x="0" y="377"/>
                    <a:pt x="60" y="520"/>
                    <a:pt x="167" y="591"/>
                  </a:cubicBezTo>
                  <a:lnTo>
                    <a:pt x="179" y="603"/>
                  </a:lnTo>
                  <a:cubicBezTo>
                    <a:pt x="227" y="639"/>
                    <a:pt x="286" y="651"/>
                    <a:pt x="346" y="651"/>
                  </a:cubicBezTo>
                  <a:cubicBezTo>
                    <a:pt x="417" y="651"/>
                    <a:pt x="489" y="639"/>
                    <a:pt x="548" y="591"/>
                  </a:cubicBezTo>
                  <a:cubicBezTo>
                    <a:pt x="596" y="591"/>
                    <a:pt x="631" y="555"/>
                    <a:pt x="643" y="508"/>
                  </a:cubicBezTo>
                  <a:cubicBezTo>
                    <a:pt x="655" y="496"/>
                    <a:pt x="655" y="484"/>
                    <a:pt x="667" y="460"/>
                  </a:cubicBezTo>
                  <a:cubicBezTo>
                    <a:pt x="715" y="341"/>
                    <a:pt x="691" y="186"/>
                    <a:pt x="596" y="103"/>
                  </a:cubicBezTo>
                  <a:cubicBezTo>
                    <a:pt x="584" y="79"/>
                    <a:pt x="572" y="67"/>
                    <a:pt x="536" y="55"/>
                  </a:cubicBezTo>
                  <a:cubicBezTo>
                    <a:pt x="512" y="44"/>
                    <a:pt x="465" y="20"/>
                    <a:pt x="429" y="8"/>
                  </a:cubicBezTo>
                  <a:cubicBezTo>
                    <a:pt x="410" y="3"/>
                    <a:pt x="389" y="1"/>
                    <a:pt x="368"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13"/>
            <p:cNvSpPr/>
            <p:nvPr/>
          </p:nvSpPr>
          <p:spPr>
            <a:xfrm>
              <a:off x="5193500" y="2984600"/>
              <a:ext cx="9250" cy="8725"/>
            </a:xfrm>
            <a:custGeom>
              <a:avLst/>
              <a:gdLst/>
              <a:ahLst/>
              <a:cxnLst/>
              <a:rect l="l" t="t" r="r" b="b"/>
              <a:pathLst>
                <a:path w="370" h="349" extrusionOk="0">
                  <a:moveTo>
                    <a:pt x="180" y="1"/>
                  </a:moveTo>
                  <a:cubicBezTo>
                    <a:pt x="158" y="1"/>
                    <a:pt x="138" y="6"/>
                    <a:pt x="119" y="17"/>
                  </a:cubicBezTo>
                  <a:cubicBezTo>
                    <a:pt x="119" y="17"/>
                    <a:pt x="96" y="17"/>
                    <a:pt x="96" y="29"/>
                  </a:cubicBezTo>
                  <a:cubicBezTo>
                    <a:pt x="24" y="77"/>
                    <a:pt x="0" y="160"/>
                    <a:pt x="36" y="255"/>
                  </a:cubicBezTo>
                  <a:lnTo>
                    <a:pt x="36" y="267"/>
                  </a:lnTo>
                  <a:cubicBezTo>
                    <a:pt x="77" y="316"/>
                    <a:pt x="134" y="349"/>
                    <a:pt x="194" y="349"/>
                  </a:cubicBezTo>
                  <a:cubicBezTo>
                    <a:pt x="221" y="349"/>
                    <a:pt x="248" y="342"/>
                    <a:pt x="274" y="327"/>
                  </a:cubicBezTo>
                  <a:cubicBezTo>
                    <a:pt x="310" y="315"/>
                    <a:pt x="322" y="303"/>
                    <a:pt x="334" y="267"/>
                  </a:cubicBezTo>
                  <a:cubicBezTo>
                    <a:pt x="346" y="255"/>
                    <a:pt x="346" y="244"/>
                    <a:pt x="346" y="220"/>
                  </a:cubicBezTo>
                  <a:cubicBezTo>
                    <a:pt x="369" y="184"/>
                    <a:pt x="346" y="136"/>
                    <a:pt x="334" y="89"/>
                  </a:cubicBezTo>
                  <a:cubicBezTo>
                    <a:pt x="334" y="77"/>
                    <a:pt x="322" y="77"/>
                    <a:pt x="322" y="77"/>
                  </a:cubicBezTo>
                  <a:cubicBezTo>
                    <a:pt x="281" y="28"/>
                    <a:pt x="228" y="1"/>
                    <a:pt x="18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13"/>
            <p:cNvSpPr/>
            <p:nvPr/>
          </p:nvSpPr>
          <p:spPr>
            <a:xfrm>
              <a:off x="5617950" y="2840125"/>
              <a:ext cx="23550" cy="21200"/>
            </a:xfrm>
            <a:custGeom>
              <a:avLst/>
              <a:gdLst/>
              <a:ahLst/>
              <a:cxnLst/>
              <a:rect l="l" t="t" r="r" b="b"/>
              <a:pathLst>
                <a:path w="942" h="848" extrusionOk="0">
                  <a:moveTo>
                    <a:pt x="468" y="1"/>
                  </a:moveTo>
                  <a:cubicBezTo>
                    <a:pt x="402" y="1"/>
                    <a:pt x="334" y="16"/>
                    <a:pt x="263" y="46"/>
                  </a:cubicBezTo>
                  <a:cubicBezTo>
                    <a:pt x="251" y="46"/>
                    <a:pt x="251" y="69"/>
                    <a:pt x="239" y="69"/>
                  </a:cubicBezTo>
                  <a:cubicBezTo>
                    <a:pt x="191" y="93"/>
                    <a:pt x="143" y="129"/>
                    <a:pt x="120" y="165"/>
                  </a:cubicBezTo>
                  <a:cubicBezTo>
                    <a:pt x="12" y="308"/>
                    <a:pt x="1" y="498"/>
                    <a:pt x="108" y="641"/>
                  </a:cubicBezTo>
                  <a:cubicBezTo>
                    <a:pt x="143" y="736"/>
                    <a:pt x="227" y="784"/>
                    <a:pt x="310" y="820"/>
                  </a:cubicBezTo>
                  <a:cubicBezTo>
                    <a:pt x="362" y="837"/>
                    <a:pt x="408" y="848"/>
                    <a:pt x="453" y="848"/>
                  </a:cubicBezTo>
                  <a:cubicBezTo>
                    <a:pt x="469" y="848"/>
                    <a:pt x="485" y="847"/>
                    <a:pt x="501" y="843"/>
                  </a:cubicBezTo>
                  <a:cubicBezTo>
                    <a:pt x="560" y="843"/>
                    <a:pt x="620" y="808"/>
                    <a:pt x="679" y="784"/>
                  </a:cubicBezTo>
                  <a:cubicBezTo>
                    <a:pt x="882" y="665"/>
                    <a:pt x="941" y="403"/>
                    <a:pt x="822" y="200"/>
                  </a:cubicBezTo>
                  <a:cubicBezTo>
                    <a:pt x="822" y="188"/>
                    <a:pt x="798" y="165"/>
                    <a:pt x="798" y="165"/>
                  </a:cubicBezTo>
                  <a:cubicBezTo>
                    <a:pt x="763" y="105"/>
                    <a:pt x="715" y="81"/>
                    <a:pt x="655" y="46"/>
                  </a:cubicBezTo>
                  <a:cubicBezTo>
                    <a:pt x="596" y="16"/>
                    <a:pt x="533" y="1"/>
                    <a:pt x="468"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69" name="Google Shape;1469;p13"/>
          <p:cNvGrpSpPr/>
          <p:nvPr/>
        </p:nvGrpSpPr>
        <p:grpSpPr>
          <a:xfrm rot="10800000" flipH="1">
            <a:off x="7049796" y="145"/>
            <a:ext cx="2094212" cy="1053578"/>
            <a:chOff x="4905075" y="2588800"/>
            <a:chExt cx="982875" cy="494475"/>
          </a:xfrm>
        </p:grpSpPr>
        <p:sp>
          <p:nvSpPr>
            <p:cNvPr id="1470" name="Google Shape;1470;p13"/>
            <p:cNvSpPr/>
            <p:nvPr/>
          </p:nvSpPr>
          <p:spPr>
            <a:xfrm>
              <a:off x="5082475" y="3000200"/>
              <a:ext cx="30675" cy="83075"/>
            </a:xfrm>
            <a:custGeom>
              <a:avLst/>
              <a:gdLst/>
              <a:ahLst/>
              <a:cxnLst/>
              <a:rect l="l" t="t" r="r" b="b"/>
              <a:pathLst>
                <a:path w="1227" h="3323" extrusionOk="0">
                  <a:moveTo>
                    <a:pt x="1048" y="1"/>
                  </a:moveTo>
                  <a:lnTo>
                    <a:pt x="0" y="3322"/>
                  </a:lnTo>
                  <a:lnTo>
                    <a:pt x="191" y="3322"/>
                  </a:lnTo>
                  <a:lnTo>
                    <a:pt x="1227" y="48"/>
                  </a:lnTo>
                  <a:cubicBezTo>
                    <a:pt x="1167" y="48"/>
                    <a:pt x="1108" y="36"/>
                    <a:pt x="1048"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13"/>
            <p:cNvSpPr/>
            <p:nvPr/>
          </p:nvSpPr>
          <p:spPr>
            <a:xfrm>
              <a:off x="4905075" y="3083250"/>
              <a:ext cx="300" cy="25"/>
            </a:xfrm>
            <a:custGeom>
              <a:avLst/>
              <a:gdLst/>
              <a:ahLst/>
              <a:cxnLst/>
              <a:rect l="l" t="t" r="r" b="b"/>
              <a:pathLst>
                <a:path w="12" h="1" fill="none" extrusionOk="0">
                  <a:moveTo>
                    <a:pt x="12" y="0"/>
                  </a:move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13"/>
            <p:cNvSpPr/>
            <p:nvPr/>
          </p:nvSpPr>
          <p:spPr>
            <a:xfrm>
              <a:off x="5122050" y="2993050"/>
              <a:ext cx="87550" cy="45875"/>
            </a:xfrm>
            <a:custGeom>
              <a:avLst/>
              <a:gdLst/>
              <a:ahLst/>
              <a:cxnLst/>
              <a:rect l="l" t="t" r="r" b="b"/>
              <a:pathLst>
                <a:path w="3502" h="1835" extrusionOk="0">
                  <a:moveTo>
                    <a:pt x="72" y="1"/>
                  </a:moveTo>
                  <a:cubicBezTo>
                    <a:pt x="60" y="60"/>
                    <a:pt x="36" y="108"/>
                    <a:pt x="1" y="156"/>
                  </a:cubicBezTo>
                  <a:lnTo>
                    <a:pt x="3501" y="1834"/>
                  </a:lnTo>
                  <a:lnTo>
                    <a:pt x="3442" y="1608"/>
                  </a:lnTo>
                  <a:lnTo>
                    <a:pt x="96"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13"/>
            <p:cNvSpPr/>
            <p:nvPr/>
          </p:nvSpPr>
          <p:spPr>
            <a:xfrm>
              <a:off x="5213425" y="3035925"/>
              <a:ext cx="97675" cy="47050"/>
            </a:xfrm>
            <a:custGeom>
              <a:avLst/>
              <a:gdLst/>
              <a:ahLst/>
              <a:cxnLst/>
              <a:rect l="l" t="t" r="r" b="b"/>
              <a:pathLst>
                <a:path w="3907" h="1882" extrusionOk="0">
                  <a:moveTo>
                    <a:pt x="1" y="0"/>
                  </a:moveTo>
                  <a:lnTo>
                    <a:pt x="61" y="227"/>
                  </a:lnTo>
                  <a:lnTo>
                    <a:pt x="3501" y="1881"/>
                  </a:lnTo>
                  <a:lnTo>
                    <a:pt x="3906" y="1881"/>
                  </a:ln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13"/>
            <p:cNvSpPr/>
            <p:nvPr/>
          </p:nvSpPr>
          <p:spPr>
            <a:xfrm>
              <a:off x="4919950" y="2993050"/>
              <a:ext cx="185175" cy="90225"/>
            </a:xfrm>
            <a:custGeom>
              <a:avLst/>
              <a:gdLst/>
              <a:ahLst/>
              <a:cxnLst/>
              <a:rect l="l" t="t" r="r" b="b"/>
              <a:pathLst>
                <a:path w="7407" h="3609" extrusionOk="0">
                  <a:moveTo>
                    <a:pt x="7335" y="1"/>
                  </a:moveTo>
                  <a:lnTo>
                    <a:pt x="0" y="3608"/>
                  </a:lnTo>
                  <a:lnTo>
                    <a:pt x="417" y="3608"/>
                  </a:lnTo>
                  <a:lnTo>
                    <a:pt x="7406" y="179"/>
                  </a:lnTo>
                  <a:cubicBezTo>
                    <a:pt x="7394" y="167"/>
                    <a:pt x="7394" y="156"/>
                    <a:pt x="7382" y="156"/>
                  </a:cubicBezTo>
                  <a:cubicBezTo>
                    <a:pt x="7370" y="96"/>
                    <a:pt x="7347" y="48"/>
                    <a:pt x="7335"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13"/>
            <p:cNvSpPr/>
            <p:nvPr/>
          </p:nvSpPr>
          <p:spPr>
            <a:xfrm>
              <a:off x="4909525" y="2607000"/>
              <a:ext cx="182500" cy="476275"/>
            </a:xfrm>
            <a:custGeom>
              <a:avLst/>
              <a:gdLst/>
              <a:ahLst/>
              <a:cxnLst/>
              <a:rect l="l" t="t" r="r" b="b"/>
              <a:pathLst>
                <a:path w="7300" h="19051" extrusionOk="0">
                  <a:moveTo>
                    <a:pt x="7121" y="0"/>
                  </a:moveTo>
                  <a:lnTo>
                    <a:pt x="1" y="19050"/>
                  </a:lnTo>
                  <a:lnTo>
                    <a:pt x="191" y="19050"/>
                  </a:lnTo>
                  <a:lnTo>
                    <a:pt x="7299" y="60"/>
                  </a:lnTo>
                  <a:cubicBezTo>
                    <a:pt x="7240" y="48"/>
                    <a:pt x="7192" y="24"/>
                    <a:pt x="7121"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13"/>
            <p:cNvSpPr/>
            <p:nvPr/>
          </p:nvSpPr>
          <p:spPr>
            <a:xfrm>
              <a:off x="5113425" y="2823400"/>
              <a:ext cx="33075" cy="158075"/>
            </a:xfrm>
            <a:custGeom>
              <a:avLst/>
              <a:gdLst/>
              <a:ahLst/>
              <a:cxnLst/>
              <a:rect l="l" t="t" r="r" b="b"/>
              <a:pathLst>
                <a:path w="1323" h="6323" extrusionOk="0">
                  <a:moveTo>
                    <a:pt x="1143" y="0"/>
                  </a:moveTo>
                  <a:lnTo>
                    <a:pt x="0" y="6299"/>
                  </a:lnTo>
                  <a:cubicBezTo>
                    <a:pt x="60" y="6299"/>
                    <a:pt x="120" y="6311"/>
                    <a:pt x="179" y="6322"/>
                  </a:cubicBezTo>
                  <a:lnTo>
                    <a:pt x="1322" y="36"/>
                  </a:lnTo>
                  <a:cubicBezTo>
                    <a:pt x="1263" y="36"/>
                    <a:pt x="1203" y="24"/>
                    <a:pt x="1143"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13"/>
            <p:cNvSpPr/>
            <p:nvPr/>
          </p:nvSpPr>
          <p:spPr>
            <a:xfrm>
              <a:off x="5201525" y="2989775"/>
              <a:ext cx="925" cy="1225"/>
            </a:xfrm>
            <a:custGeom>
              <a:avLst/>
              <a:gdLst/>
              <a:ahLst/>
              <a:cxnLst/>
              <a:rect l="l" t="t" r="r" b="b"/>
              <a:pathLst>
                <a:path w="37" h="49" extrusionOk="0">
                  <a:moveTo>
                    <a:pt x="13" y="1"/>
                  </a:moveTo>
                  <a:cubicBezTo>
                    <a:pt x="13" y="13"/>
                    <a:pt x="1" y="37"/>
                    <a:pt x="1" y="48"/>
                  </a:cubicBezTo>
                  <a:lnTo>
                    <a:pt x="36" y="48"/>
                  </a:lnTo>
                  <a:lnTo>
                    <a:pt x="1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13"/>
            <p:cNvSpPr/>
            <p:nvPr/>
          </p:nvSpPr>
          <p:spPr>
            <a:xfrm>
              <a:off x="5156275" y="2820425"/>
              <a:ext cx="44975" cy="165800"/>
            </a:xfrm>
            <a:custGeom>
              <a:avLst/>
              <a:gdLst/>
              <a:ahLst/>
              <a:cxnLst/>
              <a:rect l="l" t="t" r="r" b="b"/>
              <a:pathLst>
                <a:path w="1799" h="6632" extrusionOk="0">
                  <a:moveTo>
                    <a:pt x="144" y="0"/>
                  </a:moveTo>
                  <a:cubicBezTo>
                    <a:pt x="132" y="24"/>
                    <a:pt x="120" y="36"/>
                    <a:pt x="96" y="36"/>
                  </a:cubicBezTo>
                  <a:cubicBezTo>
                    <a:pt x="72" y="48"/>
                    <a:pt x="25" y="84"/>
                    <a:pt x="1" y="95"/>
                  </a:cubicBezTo>
                  <a:lnTo>
                    <a:pt x="1608" y="6584"/>
                  </a:lnTo>
                  <a:cubicBezTo>
                    <a:pt x="1627" y="6573"/>
                    <a:pt x="1649" y="6568"/>
                    <a:pt x="1671" y="6568"/>
                  </a:cubicBezTo>
                  <a:cubicBezTo>
                    <a:pt x="1718" y="6568"/>
                    <a:pt x="1766" y="6591"/>
                    <a:pt x="1799" y="6632"/>
                  </a:cubicBezTo>
                  <a:lnTo>
                    <a:pt x="156" y="48"/>
                  </a:lnTo>
                  <a:cubicBezTo>
                    <a:pt x="156" y="36"/>
                    <a:pt x="144" y="12"/>
                    <a:pt x="14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13"/>
            <p:cNvSpPr/>
            <p:nvPr/>
          </p:nvSpPr>
          <p:spPr>
            <a:xfrm>
              <a:off x="5198850" y="2995450"/>
              <a:ext cx="26525" cy="87825"/>
            </a:xfrm>
            <a:custGeom>
              <a:avLst/>
              <a:gdLst/>
              <a:ahLst/>
              <a:cxnLst/>
              <a:rect l="l" t="t" r="r" b="b"/>
              <a:pathLst>
                <a:path w="1061" h="3513" extrusionOk="0">
                  <a:moveTo>
                    <a:pt x="1" y="0"/>
                  </a:moveTo>
                  <a:lnTo>
                    <a:pt x="382" y="1512"/>
                  </a:lnTo>
                  <a:lnTo>
                    <a:pt x="441" y="1750"/>
                  </a:lnTo>
                  <a:lnTo>
                    <a:pt x="870" y="3512"/>
                  </a:lnTo>
                  <a:lnTo>
                    <a:pt x="1060" y="3512"/>
                  </a:lnTo>
                  <a:lnTo>
                    <a:pt x="644" y="1857"/>
                  </a:lnTo>
                  <a:lnTo>
                    <a:pt x="584" y="1619"/>
                  </a:lnTo>
                  <a:lnTo>
                    <a:pt x="17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13"/>
            <p:cNvSpPr/>
            <p:nvPr/>
          </p:nvSpPr>
          <p:spPr>
            <a:xfrm>
              <a:off x="5123550" y="2988600"/>
              <a:ext cx="175625" cy="8950"/>
            </a:xfrm>
            <a:custGeom>
              <a:avLst/>
              <a:gdLst/>
              <a:ahLst/>
              <a:cxnLst/>
              <a:rect l="l" t="t" r="r" b="b"/>
              <a:pathLst>
                <a:path w="7025" h="358" extrusionOk="0">
                  <a:moveTo>
                    <a:pt x="0" y="0"/>
                  </a:moveTo>
                  <a:lnTo>
                    <a:pt x="0" y="0"/>
                  </a:lnTo>
                  <a:cubicBezTo>
                    <a:pt x="12" y="60"/>
                    <a:pt x="12" y="119"/>
                    <a:pt x="0" y="179"/>
                  </a:cubicBezTo>
                  <a:lnTo>
                    <a:pt x="24" y="179"/>
                  </a:lnTo>
                  <a:lnTo>
                    <a:pt x="3001" y="262"/>
                  </a:lnTo>
                  <a:lnTo>
                    <a:pt x="3191" y="262"/>
                  </a:lnTo>
                  <a:lnTo>
                    <a:pt x="6989" y="357"/>
                  </a:lnTo>
                  <a:lnTo>
                    <a:pt x="6977" y="286"/>
                  </a:lnTo>
                  <a:lnTo>
                    <a:pt x="6977" y="274"/>
                  </a:lnTo>
                  <a:lnTo>
                    <a:pt x="6977" y="262"/>
                  </a:lnTo>
                  <a:lnTo>
                    <a:pt x="6977" y="238"/>
                  </a:lnTo>
                  <a:lnTo>
                    <a:pt x="6977" y="226"/>
                  </a:lnTo>
                  <a:cubicBezTo>
                    <a:pt x="6977" y="226"/>
                    <a:pt x="6977" y="215"/>
                    <a:pt x="6989" y="215"/>
                  </a:cubicBezTo>
                  <a:lnTo>
                    <a:pt x="7025" y="167"/>
                  </a:lnTo>
                  <a:lnTo>
                    <a:pt x="3155" y="60"/>
                  </a:lnTo>
                  <a:lnTo>
                    <a:pt x="3120" y="95"/>
                  </a:lnTo>
                  <a:cubicBezTo>
                    <a:pt x="3108" y="119"/>
                    <a:pt x="3096" y="131"/>
                    <a:pt x="3060" y="155"/>
                  </a:cubicBezTo>
                  <a:cubicBezTo>
                    <a:pt x="3038" y="166"/>
                    <a:pt x="3013" y="171"/>
                    <a:pt x="2986" y="171"/>
                  </a:cubicBezTo>
                  <a:cubicBezTo>
                    <a:pt x="2927" y="171"/>
                    <a:pt x="2863" y="145"/>
                    <a:pt x="2822" y="95"/>
                  </a:cubicBezTo>
                  <a:lnTo>
                    <a:pt x="2822" y="72"/>
                  </a:ln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13"/>
            <p:cNvSpPr/>
            <p:nvPr/>
          </p:nvSpPr>
          <p:spPr>
            <a:xfrm>
              <a:off x="5302725" y="2995150"/>
              <a:ext cx="138750" cy="88125"/>
            </a:xfrm>
            <a:custGeom>
              <a:avLst/>
              <a:gdLst/>
              <a:ahLst/>
              <a:cxnLst/>
              <a:rect l="l" t="t" r="r" b="b"/>
              <a:pathLst>
                <a:path w="5550" h="3525" extrusionOk="0">
                  <a:moveTo>
                    <a:pt x="37" y="0"/>
                  </a:moveTo>
                  <a:lnTo>
                    <a:pt x="1" y="36"/>
                  </a:lnTo>
                  <a:lnTo>
                    <a:pt x="37" y="214"/>
                  </a:lnTo>
                  <a:lnTo>
                    <a:pt x="5216" y="3524"/>
                  </a:lnTo>
                  <a:lnTo>
                    <a:pt x="5549" y="3524"/>
                  </a:lnTo>
                  <a:lnTo>
                    <a:pt x="37"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13"/>
            <p:cNvSpPr/>
            <p:nvPr/>
          </p:nvSpPr>
          <p:spPr>
            <a:xfrm>
              <a:off x="5297675" y="2995725"/>
              <a:ext cx="21750" cy="84275"/>
            </a:xfrm>
            <a:custGeom>
              <a:avLst/>
              <a:gdLst/>
              <a:ahLst/>
              <a:cxnLst/>
              <a:rect l="l" t="t" r="r" b="b"/>
              <a:pathLst>
                <a:path w="870" h="3371" extrusionOk="0">
                  <a:moveTo>
                    <a:pt x="191" y="1"/>
                  </a:moveTo>
                  <a:lnTo>
                    <a:pt x="179" y="49"/>
                  </a:lnTo>
                  <a:cubicBezTo>
                    <a:pt x="156" y="72"/>
                    <a:pt x="122" y="90"/>
                    <a:pt x="89" y="90"/>
                  </a:cubicBezTo>
                  <a:cubicBezTo>
                    <a:pt x="71" y="90"/>
                    <a:pt x="53" y="85"/>
                    <a:pt x="36" y="72"/>
                  </a:cubicBezTo>
                  <a:cubicBezTo>
                    <a:pt x="12" y="60"/>
                    <a:pt x="12" y="37"/>
                    <a:pt x="0" y="13"/>
                  </a:cubicBezTo>
                  <a:lnTo>
                    <a:pt x="0" y="13"/>
                  </a:lnTo>
                  <a:lnTo>
                    <a:pt x="12" y="96"/>
                  </a:lnTo>
                  <a:lnTo>
                    <a:pt x="691" y="3370"/>
                  </a:lnTo>
                  <a:cubicBezTo>
                    <a:pt x="751" y="3335"/>
                    <a:pt x="810" y="3335"/>
                    <a:pt x="870" y="3335"/>
                  </a:cubicBezTo>
                  <a:lnTo>
                    <a:pt x="215" y="180"/>
                  </a:lnTo>
                  <a:lnTo>
                    <a:pt x="19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13"/>
            <p:cNvSpPr/>
            <p:nvPr/>
          </p:nvSpPr>
          <p:spPr>
            <a:xfrm>
              <a:off x="5349175" y="2817450"/>
              <a:ext cx="69375" cy="103300"/>
            </a:xfrm>
            <a:custGeom>
              <a:avLst/>
              <a:gdLst/>
              <a:ahLst/>
              <a:cxnLst/>
              <a:rect l="l" t="t" r="r" b="b"/>
              <a:pathLst>
                <a:path w="2775" h="4132" extrusionOk="0">
                  <a:moveTo>
                    <a:pt x="2620" y="0"/>
                  </a:moveTo>
                  <a:lnTo>
                    <a:pt x="0" y="3977"/>
                  </a:lnTo>
                  <a:lnTo>
                    <a:pt x="119" y="4132"/>
                  </a:lnTo>
                  <a:lnTo>
                    <a:pt x="2774" y="95"/>
                  </a:lnTo>
                  <a:cubicBezTo>
                    <a:pt x="2715" y="72"/>
                    <a:pt x="2667" y="36"/>
                    <a:pt x="262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13"/>
            <p:cNvSpPr/>
            <p:nvPr/>
          </p:nvSpPr>
          <p:spPr>
            <a:xfrm>
              <a:off x="5297975" y="2921625"/>
              <a:ext cx="51825" cy="76825"/>
            </a:xfrm>
            <a:custGeom>
              <a:avLst/>
              <a:gdLst/>
              <a:ahLst/>
              <a:cxnLst/>
              <a:rect l="l" t="t" r="r" b="b"/>
              <a:pathLst>
                <a:path w="2073" h="3073" extrusionOk="0">
                  <a:moveTo>
                    <a:pt x="1953" y="0"/>
                  </a:moveTo>
                  <a:lnTo>
                    <a:pt x="48" y="2882"/>
                  </a:lnTo>
                  <a:lnTo>
                    <a:pt x="12" y="2917"/>
                  </a:lnTo>
                  <a:cubicBezTo>
                    <a:pt x="12" y="2917"/>
                    <a:pt x="12" y="2941"/>
                    <a:pt x="0" y="2941"/>
                  </a:cubicBezTo>
                  <a:lnTo>
                    <a:pt x="0" y="2953"/>
                  </a:lnTo>
                  <a:lnTo>
                    <a:pt x="0" y="2965"/>
                  </a:lnTo>
                  <a:lnTo>
                    <a:pt x="0" y="2977"/>
                  </a:lnTo>
                  <a:lnTo>
                    <a:pt x="0" y="3001"/>
                  </a:lnTo>
                  <a:cubicBezTo>
                    <a:pt x="0" y="3024"/>
                    <a:pt x="12" y="3036"/>
                    <a:pt x="48" y="3060"/>
                  </a:cubicBezTo>
                  <a:cubicBezTo>
                    <a:pt x="60" y="3068"/>
                    <a:pt x="74" y="3072"/>
                    <a:pt x="90" y="3072"/>
                  </a:cubicBezTo>
                  <a:cubicBezTo>
                    <a:pt x="121" y="3072"/>
                    <a:pt x="155" y="3056"/>
                    <a:pt x="179" y="3024"/>
                  </a:cubicBezTo>
                  <a:lnTo>
                    <a:pt x="191" y="2989"/>
                  </a:lnTo>
                  <a:lnTo>
                    <a:pt x="227" y="2953"/>
                  </a:lnTo>
                  <a:lnTo>
                    <a:pt x="2072" y="155"/>
                  </a:lnTo>
                  <a:lnTo>
                    <a:pt x="195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13"/>
            <p:cNvSpPr/>
            <p:nvPr/>
          </p:nvSpPr>
          <p:spPr>
            <a:xfrm>
              <a:off x="5247975" y="2787475"/>
              <a:ext cx="2700" cy="1425"/>
            </a:xfrm>
            <a:custGeom>
              <a:avLst/>
              <a:gdLst/>
              <a:ahLst/>
              <a:cxnLst/>
              <a:rect l="l" t="t" r="r" b="b"/>
              <a:pathLst>
                <a:path w="108" h="57" extrusionOk="0">
                  <a:moveTo>
                    <a:pt x="48" y="1"/>
                  </a:moveTo>
                  <a:cubicBezTo>
                    <a:pt x="32" y="1"/>
                    <a:pt x="15" y="4"/>
                    <a:pt x="0" y="8"/>
                  </a:cubicBezTo>
                  <a:lnTo>
                    <a:pt x="48" y="56"/>
                  </a:lnTo>
                  <a:cubicBezTo>
                    <a:pt x="60" y="44"/>
                    <a:pt x="95" y="44"/>
                    <a:pt x="107" y="20"/>
                  </a:cubicBezTo>
                  <a:cubicBezTo>
                    <a:pt x="93" y="6"/>
                    <a:pt x="71" y="1"/>
                    <a:pt x="48"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13"/>
            <p:cNvSpPr/>
            <p:nvPr/>
          </p:nvSpPr>
          <p:spPr>
            <a:xfrm>
              <a:off x="5264925" y="2810300"/>
              <a:ext cx="211375" cy="272375"/>
            </a:xfrm>
            <a:custGeom>
              <a:avLst/>
              <a:gdLst/>
              <a:ahLst/>
              <a:cxnLst/>
              <a:rect l="l" t="t" r="r" b="b"/>
              <a:pathLst>
                <a:path w="8455" h="10895" extrusionOk="0">
                  <a:moveTo>
                    <a:pt x="132" y="0"/>
                  </a:moveTo>
                  <a:cubicBezTo>
                    <a:pt x="84" y="48"/>
                    <a:pt x="36" y="96"/>
                    <a:pt x="1" y="119"/>
                  </a:cubicBezTo>
                  <a:lnTo>
                    <a:pt x="3287" y="4429"/>
                  </a:lnTo>
                  <a:lnTo>
                    <a:pt x="3406" y="4572"/>
                  </a:lnTo>
                  <a:lnTo>
                    <a:pt x="8228" y="10895"/>
                  </a:lnTo>
                  <a:lnTo>
                    <a:pt x="8454" y="10895"/>
                  </a:lnTo>
                  <a:lnTo>
                    <a:pt x="3489" y="4406"/>
                  </a:lnTo>
                  <a:lnTo>
                    <a:pt x="3370" y="4263"/>
                  </a:lnTo>
                  <a:lnTo>
                    <a:pt x="13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13"/>
            <p:cNvSpPr/>
            <p:nvPr/>
          </p:nvSpPr>
          <p:spPr>
            <a:xfrm>
              <a:off x="5094375" y="2607000"/>
              <a:ext cx="50025" cy="177725"/>
            </a:xfrm>
            <a:custGeom>
              <a:avLst/>
              <a:gdLst/>
              <a:ahLst/>
              <a:cxnLst/>
              <a:rect l="l" t="t" r="r" b="b"/>
              <a:pathLst>
                <a:path w="2001" h="7109" extrusionOk="0">
                  <a:moveTo>
                    <a:pt x="179" y="0"/>
                  </a:moveTo>
                  <a:cubicBezTo>
                    <a:pt x="120" y="48"/>
                    <a:pt x="60" y="60"/>
                    <a:pt x="0" y="60"/>
                  </a:cubicBezTo>
                  <a:lnTo>
                    <a:pt x="1822" y="7108"/>
                  </a:lnTo>
                  <a:cubicBezTo>
                    <a:pt x="1882" y="7085"/>
                    <a:pt x="1941" y="7073"/>
                    <a:pt x="2001" y="7073"/>
                  </a:cubicBezTo>
                  <a:lnTo>
                    <a:pt x="17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13"/>
            <p:cNvSpPr/>
            <p:nvPr/>
          </p:nvSpPr>
          <p:spPr>
            <a:xfrm>
              <a:off x="5098850" y="2605500"/>
              <a:ext cx="150325" cy="186375"/>
            </a:xfrm>
            <a:custGeom>
              <a:avLst/>
              <a:gdLst/>
              <a:ahLst/>
              <a:cxnLst/>
              <a:rect l="l" t="t" r="r" b="b"/>
              <a:pathLst>
                <a:path w="6013" h="7455" extrusionOk="0">
                  <a:moveTo>
                    <a:pt x="60" y="1"/>
                  </a:moveTo>
                  <a:cubicBezTo>
                    <a:pt x="48" y="13"/>
                    <a:pt x="12" y="25"/>
                    <a:pt x="0" y="49"/>
                  </a:cubicBezTo>
                  <a:lnTo>
                    <a:pt x="5882" y="7454"/>
                  </a:lnTo>
                  <a:cubicBezTo>
                    <a:pt x="5906" y="7407"/>
                    <a:pt x="5965" y="7371"/>
                    <a:pt x="6013" y="7335"/>
                  </a:cubicBezTo>
                  <a:lnTo>
                    <a:pt x="5965" y="7276"/>
                  </a:lnTo>
                  <a:lnTo>
                    <a:pt x="322" y="179"/>
                  </a:lnTo>
                  <a:lnTo>
                    <a:pt x="6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13"/>
            <p:cNvSpPr/>
            <p:nvPr/>
          </p:nvSpPr>
          <p:spPr>
            <a:xfrm>
              <a:off x="5270300" y="2802250"/>
              <a:ext cx="141400" cy="10750"/>
            </a:xfrm>
            <a:custGeom>
              <a:avLst/>
              <a:gdLst/>
              <a:ahLst/>
              <a:cxnLst/>
              <a:rect l="l" t="t" r="r" b="b"/>
              <a:pathLst>
                <a:path w="5656" h="430" extrusionOk="0">
                  <a:moveTo>
                    <a:pt x="48" y="1"/>
                  </a:moveTo>
                  <a:lnTo>
                    <a:pt x="0" y="179"/>
                  </a:lnTo>
                  <a:lnTo>
                    <a:pt x="5656" y="430"/>
                  </a:lnTo>
                  <a:cubicBezTo>
                    <a:pt x="5644" y="370"/>
                    <a:pt x="5644" y="310"/>
                    <a:pt x="5656" y="251"/>
                  </a:cubicBezTo>
                  <a:lnTo>
                    <a:pt x="48"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13"/>
            <p:cNvSpPr/>
            <p:nvPr/>
          </p:nvSpPr>
          <p:spPr>
            <a:xfrm>
              <a:off x="5167300" y="2797500"/>
              <a:ext cx="75625" cy="7750"/>
            </a:xfrm>
            <a:custGeom>
              <a:avLst/>
              <a:gdLst/>
              <a:ahLst/>
              <a:cxnLst/>
              <a:rect l="l" t="t" r="r" b="b"/>
              <a:pathLst>
                <a:path w="3025" h="310" extrusionOk="0">
                  <a:moveTo>
                    <a:pt x="1" y="0"/>
                  </a:moveTo>
                  <a:lnTo>
                    <a:pt x="1" y="0"/>
                  </a:lnTo>
                  <a:cubicBezTo>
                    <a:pt x="12" y="60"/>
                    <a:pt x="36" y="119"/>
                    <a:pt x="36" y="179"/>
                  </a:cubicBezTo>
                  <a:lnTo>
                    <a:pt x="3025" y="310"/>
                  </a:lnTo>
                  <a:cubicBezTo>
                    <a:pt x="3013" y="262"/>
                    <a:pt x="3013" y="191"/>
                    <a:pt x="3013" y="131"/>
                  </a:cubicBez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13"/>
            <p:cNvSpPr/>
            <p:nvPr/>
          </p:nvSpPr>
          <p:spPr>
            <a:xfrm>
              <a:off x="5100325" y="2601350"/>
              <a:ext cx="313750" cy="206300"/>
            </a:xfrm>
            <a:custGeom>
              <a:avLst/>
              <a:gdLst/>
              <a:ahLst/>
              <a:cxnLst/>
              <a:rect l="l" t="t" r="r" b="b"/>
              <a:pathLst>
                <a:path w="12550" h="8252" extrusionOk="0">
                  <a:moveTo>
                    <a:pt x="108" y="0"/>
                  </a:moveTo>
                  <a:cubicBezTo>
                    <a:pt x="96" y="60"/>
                    <a:pt x="48" y="107"/>
                    <a:pt x="1" y="155"/>
                  </a:cubicBezTo>
                  <a:lnTo>
                    <a:pt x="286" y="345"/>
                  </a:lnTo>
                  <a:lnTo>
                    <a:pt x="12455" y="8251"/>
                  </a:lnTo>
                  <a:cubicBezTo>
                    <a:pt x="12478" y="8192"/>
                    <a:pt x="12502" y="8132"/>
                    <a:pt x="12550" y="8085"/>
                  </a:cubicBezTo>
                  <a:lnTo>
                    <a:pt x="10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13"/>
            <p:cNvSpPr/>
            <p:nvPr/>
          </p:nvSpPr>
          <p:spPr>
            <a:xfrm>
              <a:off x="5428950" y="2814475"/>
              <a:ext cx="164325" cy="108950"/>
            </a:xfrm>
            <a:custGeom>
              <a:avLst/>
              <a:gdLst/>
              <a:ahLst/>
              <a:cxnLst/>
              <a:rect l="l" t="t" r="r" b="b"/>
              <a:pathLst>
                <a:path w="6573" h="4358" extrusionOk="0">
                  <a:moveTo>
                    <a:pt x="107" y="0"/>
                  </a:moveTo>
                  <a:cubicBezTo>
                    <a:pt x="72" y="60"/>
                    <a:pt x="48" y="107"/>
                    <a:pt x="0" y="155"/>
                  </a:cubicBezTo>
                  <a:lnTo>
                    <a:pt x="6501" y="4358"/>
                  </a:lnTo>
                  <a:cubicBezTo>
                    <a:pt x="6513" y="4322"/>
                    <a:pt x="6513" y="4286"/>
                    <a:pt x="6549" y="4251"/>
                  </a:cubicBezTo>
                  <a:cubicBezTo>
                    <a:pt x="6549" y="4227"/>
                    <a:pt x="6560" y="4215"/>
                    <a:pt x="6572" y="4203"/>
                  </a:cubicBezTo>
                  <a:lnTo>
                    <a:pt x="107"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13"/>
            <p:cNvSpPr/>
            <p:nvPr/>
          </p:nvSpPr>
          <p:spPr>
            <a:xfrm>
              <a:off x="5542350" y="2760000"/>
              <a:ext cx="82775" cy="84250"/>
            </a:xfrm>
            <a:custGeom>
              <a:avLst/>
              <a:gdLst/>
              <a:ahLst/>
              <a:cxnLst/>
              <a:rect l="l" t="t" r="r" b="b"/>
              <a:pathLst>
                <a:path w="3311" h="3370" extrusionOk="0">
                  <a:moveTo>
                    <a:pt x="119" y="0"/>
                  </a:moveTo>
                  <a:cubicBezTo>
                    <a:pt x="84" y="36"/>
                    <a:pt x="48" y="95"/>
                    <a:pt x="0" y="131"/>
                  </a:cubicBezTo>
                  <a:lnTo>
                    <a:pt x="3167" y="3370"/>
                  </a:lnTo>
                  <a:cubicBezTo>
                    <a:pt x="3191" y="3334"/>
                    <a:pt x="3227" y="3298"/>
                    <a:pt x="3275" y="3274"/>
                  </a:cubicBezTo>
                  <a:cubicBezTo>
                    <a:pt x="3287" y="3274"/>
                    <a:pt x="3287" y="3251"/>
                    <a:pt x="3310" y="3251"/>
                  </a:cubicBezTo>
                  <a:lnTo>
                    <a:pt x="11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13"/>
            <p:cNvSpPr/>
            <p:nvPr/>
          </p:nvSpPr>
          <p:spPr>
            <a:xfrm>
              <a:off x="5525375" y="2931750"/>
              <a:ext cx="73550" cy="151525"/>
            </a:xfrm>
            <a:custGeom>
              <a:avLst/>
              <a:gdLst/>
              <a:ahLst/>
              <a:cxnLst/>
              <a:rect l="l" t="t" r="r" b="b"/>
              <a:pathLst>
                <a:path w="2942" h="6061" extrusionOk="0">
                  <a:moveTo>
                    <a:pt x="2763" y="0"/>
                  </a:moveTo>
                  <a:lnTo>
                    <a:pt x="1" y="6060"/>
                  </a:lnTo>
                  <a:lnTo>
                    <a:pt x="203" y="6060"/>
                  </a:lnTo>
                  <a:lnTo>
                    <a:pt x="2942" y="72"/>
                  </a:lnTo>
                  <a:cubicBezTo>
                    <a:pt x="2882" y="72"/>
                    <a:pt x="2834" y="60"/>
                    <a:pt x="2775" y="36"/>
                  </a:cubicBezTo>
                  <a:cubicBezTo>
                    <a:pt x="2763" y="12"/>
                    <a:pt x="2763" y="0"/>
                    <a:pt x="2763"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13"/>
            <p:cNvSpPr/>
            <p:nvPr/>
          </p:nvSpPr>
          <p:spPr>
            <a:xfrm>
              <a:off x="5603675" y="2928475"/>
              <a:ext cx="78000" cy="52400"/>
            </a:xfrm>
            <a:custGeom>
              <a:avLst/>
              <a:gdLst/>
              <a:ahLst/>
              <a:cxnLst/>
              <a:rect l="l" t="t" r="r" b="b"/>
              <a:pathLst>
                <a:path w="3120" h="2096" extrusionOk="0">
                  <a:moveTo>
                    <a:pt x="119" y="0"/>
                  </a:moveTo>
                  <a:cubicBezTo>
                    <a:pt x="107" y="12"/>
                    <a:pt x="107" y="24"/>
                    <a:pt x="95" y="60"/>
                  </a:cubicBezTo>
                  <a:lnTo>
                    <a:pt x="0" y="143"/>
                  </a:lnTo>
                  <a:lnTo>
                    <a:pt x="3072" y="2096"/>
                  </a:lnTo>
                  <a:lnTo>
                    <a:pt x="3120" y="1917"/>
                  </a:lnTo>
                  <a:lnTo>
                    <a:pt x="11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1496;p13"/>
            <p:cNvSpPr/>
            <p:nvPr/>
          </p:nvSpPr>
          <p:spPr>
            <a:xfrm>
              <a:off x="5600700" y="2860600"/>
              <a:ext cx="29775" cy="58950"/>
            </a:xfrm>
            <a:custGeom>
              <a:avLst/>
              <a:gdLst/>
              <a:ahLst/>
              <a:cxnLst/>
              <a:rect l="l" t="t" r="r" b="b"/>
              <a:pathLst>
                <a:path w="1191" h="2358" extrusionOk="0">
                  <a:moveTo>
                    <a:pt x="1000" y="1"/>
                  </a:moveTo>
                  <a:lnTo>
                    <a:pt x="0" y="2263"/>
                  </a:lnTo>
                  <a:cubicBezTo>
                    <a:pt x="36" y="2287"/>
                    <a:pt x="83" y="2287"/>
                    <a:pt x="107" y="2310"/>
                  </a:cubicBezTo>
                  <a:cubicBezTo>
                    <a:pt x="143" y="2322"/>
                    <a:pt x="155" y="2346"/>
                    <a:pt x="167" y="2358"/>
                  </a:cubicBezTo>
                  <a:lnTo>
                    <a:pt x="1191" y="36"/>
                  </a:lnTo>
                  <a:cubicBezTo>
                    <a:pt x="1131" y="36"/>
                    <a:pt x="1060" y="36"/>
                    <a:pt x="1000"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13"/>
            <p:cNvSpPr/>
            <p:nvPr/>
          </p:nvSpPr>
          <p:spPr>
            <a:xfrm>
              <a:off x="5706050" y="2684400"/>
              <a:ext cx="25" cy="25"/>
            </a:xfrm>
            <a:custGeom>
              <a:avLst/>
              <a:gdLst/>
              <a:ahLst/>
              <a:cxnLst/>
              <a:rect l="l" t="t" r="r" b="b"/>
              <a:pathLst>
                <a:path w="1" h="1" extrusionOk="0">
                  <a:moveTo>
                    <a:pt x="1" y="0"/>
                  </a:move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13"/>
            <p:cNvSpPr/>
            <p:nvPr/>
          </p:nvSpPr>
          <p:spPr>
            <a:xfrm>
              <a:off x="5634325" y="2690050"/>
              <a:ext cx="68475" cy="154200"/>
            </a:xfrm>
            <a:custGeom>
              <a:avLst/>
              <a:gdLst/>
              <a:ahLst/>
              <a:cxnLst/>
              <a:rect l="l" t="t" r="r" b="b"/>
              <a:pathLst>
                <a:path w="2739" h="6168" extrusionOk="0">
                  <a:moveTo>
                    <a:pt x="2739" y="0"/>
                  </a:moveTo>
                  <a:lnTo>
                    <a:pt x="2656" y="24"/>
                  </a:lnTo>
                  <a:lnTo>
                    <a:pt x="0" y="6049"/>
                  </a:lnTo>
                  <a:cubicBezTo>
                    <a:pt x="60" y="6084"/>
                    <a:pt x="108" y="6132"/>
                    <a:pt x="143" y="6168"/>
                  </a:cubicBezTo>
                  <a:lnTo>
                    <a:pt x="2727" y="322"/>
                  </a:lnTo>
                  <a:lnTo>
                    <a:pt x="273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13"/>
            <p:cNvSpPr/>
            <p:nvPr/>
          </p:nvSpPr>
          <p:spPr>
            <a:xfrm>
              <a:off x="5704575" y="2684400"/>
              <a:ext cx="25" cy="25"/>
            </a:xfrm>
            <a:custGeom>
              <a:avLst/>
              <a:gdLst/>
              <a:ahLst/>
              <a:cxnLst/>
              <a:rect l="l" t="t" r="r" b="b"/>
              <a:pathLst>
                <a:path w="1" h="1" extrusionOk="0">
                  <a:moveTo>
                    <a:pt x="0" y="0"/>
                  </a:moveTo>
                  <a:lnTo>
                    <a:pt x="0" y="0"/>
                  </a:ln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13"/>
            <p:cNvSpPr/>
            <p:nvPr/>
          </p:nvSpPr>
          <p:spPr>
            <a:xfrm>
              <a:off x="5705475" y="2684400"/>
              <a:ext cx="0" cy="25"/>
            </a:xfrm>
            <a:custGeom>
              <a:avLst/>
              <a:gdLst/>
              <a:ahLst/>
              <a:cxnLst/>
              <a:rect l="l" t="t" r="r" b="b"/>
              <a:pathLst>
                <a:path h="1" extrusionOk="0">
                  <a:moveTo>
                    <a:pt x="0" y="0"/>
                  </a:moveTo>
                  <a:lnTo>
                    <a:pt x="0" y="0"/>
                  </a:ln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13"/>
            <p:cNvSpPr/>
            <p:nvPr/>
          </p:nvSpPr>
          <p:spPr>
            <a:xfrm>
              <a:off x="5544725" y="2684975"/>
              <a:ext cx="159275" cy="67000"/>
            </a:xfrm>
            <a:custGeom>
              <a:avLst/>
              <a:gdLst/>
              <a:ahLst/>
              <a:cxnLst/>
              <a:rect l="l" t="t" r="r" b="b"/>
              <a:pathLst>
                <a:path w="6371" h="2680" extrusionOk="0">
                  <a:moveTo>
                    <a:pt x="6370" y="1"/>
                  </a:moveTo>
                  <a:cubicBezTo>
                    <a:pt x="6360" y="1"/>
                    <a:pt x="6352" y="5"/>
                    <a:pt x="6346" y="11"/>
                  </a:cubicBezTo>
                  <a:lnTo>
                    <a:pt x="6346" y="11"/>
                  </a:lnTo>
                  <a:lnTo>
                    <a:pt x="6370" y="1"/>
                  </a:lnTo>
                  <a:close/>
                  <a:moveTo>
                    <a:pt x="6346" y="11"/>
                  </a:moveTo>
                  <a:lnTo>
                    <a:pt x="1" y="2537"/>
                  </a:lnTo>
                  <a:lnTo>
                    <a:pt x="1" y="2549"/>
                  </a:lnTo>
                  <a:cubicBezTo>
                    <a:pt x="60" y="2561"/>
                    <a:pt x="72" y="2620"/>
                    <a:pt x="84" y="2680"/>
                  </a:cubicBezTo>
                  <a:lnTo>
                    <a:pt x="6251" y="227"/>
                  </a:lnTo>
                  <a:lnTo>
                    <a:pt x="6323" y="203"/>
                  </a:lnTo>
                  <a:lnTo>
                    <a:pt x="6323" y="60"/>
                  </a:lnTo>
                  <a:lnTo>
                    <a:pt x="6323" y="48"/>
                  </a:lnTo>
                  <a:lnTo>
                    <a:pt x="6323" y="37"/>
                  </a:lnTo>
                  <a:cubicBezTo>
                    <a:pt x="6323" y="25"/>
                    <a:pt x="6335" y="25"/>
                    <a:pt x="6335" y="25"/>
                  </a:cubicBezTo>
                  <a:cubicBezTo>
                    <a:pt x="6335" y="25"/>
                    <a:pt x="6339" y="17"/>
                    <a:pt x="6346" y="1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13"/>
            <p:cNvSpPr/>
            <p:nvPr/>
          </p:nvSpPr>
          <p:spPr>
            <a:xfrm>
              <a:off x="5705750" y="2684400"/>
              <a:ext cx="25" cy="25"/>
            </a:xfrm>
            <a:custGeom>
              <a:avLst/>
              <a:gdLst/>
              <a:ahLst/>
              <a:cxnLst/>
              <a:rect l="l" t="t" r="r" b="b"/>
              <a:pathLst>
                <a:path w="1" h="1" extrusionOk="0">
                  <a:moveTo>
                    <a:pt x="1" y="0"/>
                  </a:moveTo>
                  <a:lnTo>
                    <a:pt x="1" y="0"/>
                  </a:ln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13"/>
            <p:cNvSpPr/>
            <p:nvPr/>
          </p:nvSpPr>
          <p:spPr>
            <a:xfrm>
              <a:off x="5706050" y="2684400"/>
              <a:ext cx="25" cy="25"/>
            </a:xfrm>
            <a:custGeom>
              <a:avLst/>
              <a:gdLst/>
              <a:ahLst/>
              <a:cxnLst/>
              <a:rect l="l" t="t" r="r" b="b"/>
              <a:pathLst>
                <a:path w="1" h="1" extrusionOk="0">
                  <a:moveTo>
                    <a:pt x="1" y="0"/>
                  </a:moveTo>
                  <a:lnTo>
                    <a:pt x="1" y="0"/>
                  </a:ln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13"/>
            <p:cNvSpPr/>
            <p:nvPr/>
          </p:nvSpPr>
          <p:spPr>
            <a:xfrm>
              <a:off x="5705475" y="2684400"/>
              <a:ext cx="300" cy="25"/>
            </a:xfrm>
            <a:custGeom>
              <a:avLst/>
              <a:gdLst/>
              <a:ahLst/>
              <a:cxnLst/>
              <a:rect l="l" t="t" r="r" b="b"/>
              <a:pathLst>
                <a:path w="12" h="1" extrusionOk="0">
                  <a:moveTo>
                    <a:pt x="12" y="0"/>
                  </a:moveTo>
                  <a:lnTo>
                    <a:pt x="12" y="0"/>
                  </a:lnTo>
                  <a:cubicBezTo>
                    <a:pt x="0" y="0"/>
                    <a:pt x="0" y="0"/>
                    <a:pt x="12" y="0"/>
                  </a:cubicBezTo>
                  <a:cubicBezTo>
                    <a:pt x="0" y="0"/>
                    <a:pt x="0" y="0"/>
                    <a:pt x="12" y="0"/>
                  </a:cubicBezTo>
                  <a:cubicBezTo>
                    <a:pt x="0" y="0"/>
                    <a:pt x="0" y="0"/>
                    <a:pt x="1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13"/>
            <p:cNvSpPr/>
            <p:nvPr/>
          </p:nvSpPr>
          <p:spPr>
            <a:xfrm>
              <a:off x="5706350" y="2684400"/>
              <a:ext cx="181600" cy="98250"/>
            </a:xfrm>
            <a:custGeom>
              <a:avLst/>
              <a:gdLst/>
              <a:ahLst/>
              <a:cxnLst/>
              <a:rect l="l" t="t" r="r" b="b"/>
              <a:pathLst>
                <a:path w="7264" h="3930" extrusionOk="0">
                  <a:moveTo>
                    <a:pt x="1" y="0"/>
                  </a:moveTo>
                  <a:lnTo>
                    <a:pt x="18" y="9"/>
                  </a:lnTo>
                  <a:lnTo>
                    <a:pt x="18" y="9"/>
                  </a:lnTo>
                  <a:cubicBezTo>
                    <a:pt x="13" y="5"/>
                    <a:pt x="7" y="2"/>
                    <a:pt x="1" y="0"/>
                  </a:cubicBezTo>
                  <a:close/>
                  <a:moveTo>
                    <a:pt x="18" y="9"/>
                  </a:moveTo>
                  <a:cubicBezTo>
                    <a:pt x="40" y="25"/>
                    <a:pt x="48" y="54"/>
                    <a:pt x="48" y="83"/>
                  </a:cubicBezTo>
                  <a:lnTo>
                    <a:pt x="48" y="238"/>
                  </a:lnTo>
                  <a:lnTo>
                    <a:pt x="7264" y="3929"/>
                  </a:lnTo>
                  <a:lnTo>
                    <a:pt x="7264" y="3715"/>
                  </a:lnTo>
                  <a:lnTo>
                    <a:pt x="18" y="9"/>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13"/>
            <p:cNvSpPr/>
            <p:nvPr/>
          </p:nvSpPr>
          <p:spPr>
            <a:xfrm>
              <a:off x="5703075" y="2685575"/>
              <a:ext cx="325" cy="325"/>
            </a:xfrm>
            <a:custGeom>
              <a:avLst/>
              <a:gdLst/>
              <a:ahLst/>
              <a:cxnLst/>
              <a:rect l="l" t="t" r="r" b="b"/>
              <a:pathLst>
                <a:path w="13" h="13" extrusionOk="0">
                  <a:moveTo>
                    <a:pt x="13" y="1"/>
                  </a:moveTo>
                  <a:cubicBezTo>
                    <a:pt x="1" y="1"/>
                    <a:pt x="1" y="1"/>
                    <a:pt x="1" y="13"/>
                  </a:cubicBezTo>
                  <a:cubicBezTo>
                    <a:pt x="1" y="13"/>
                    <a:pt x="1" y="1"/>
                    <a:pt x="13"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13"/>
            <p:cNvSpPr/>
            <p:nvPr/>
          </p:nvSpPr>
          <p:spPr>
            <a:xfrm>
              <a:off x="5704575" y="2684400"/>
              <a:ext cx="25" cy="25"/>
            </a:xfrm>
            <a:custGeom>
              <a:avLst/>
              <a:gdLst/>
              <a:ahLst/>
              <a:cxnLst/>
              <a:rect l="l" t="t" r="r" b="b"/>
              <a:pathLst>
                <a:path w="1" h="1" extrusionOk="0">
                  <a:moveTo>
                    <a:pt x="0" y="0"/>
                  </a:moveTo>
                  <a:lnTo>
                    <a:pt x="0" y="0"/>
                  </a:lnTo>
                  <a:lnTo>
                    <a:pt x="0" y="0"/>
                  </a:ln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13"/>
            <p:cNvSpPr/>
            <p:nvPr/>
          </p:nvSpPr>
          <p:spPr>
            <a:xfrm>
              <a:off x="5703375" y="2685575"/>
              <a:ext cx="25" cy="25"/>
            </a:xfrm>
            <a:custGeom>
              <a:avLst/>
              <a:gdLst/>
              <a:ahLst/>
              <a:cxnLst/>
              <a:rect l="l" t="t" r="r" b="b"/>
              <a:pathLst>
                <a:path w="1" h="1" extrusionOk="0">
                  <a:moveTo>
                    <a:pt x="1" y="1"/>
                  </a:move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13"/>
            <p:cNvSpPr/>
            <p:nvPr/>
          </p:nvSpPr>
          <p:spPr>
            <a:xfrm>
              <a:off x="5806975" y="2990975"/>
              <a:ext cx="80975" cy="92300"/>
            </a:xfrm>
            <a:custGeom>
              <a:avLst/>
              <a:gdLst/>
              <a:ahLst/>
              <a:cxnLst/>
              <a:rect l="l" t="t" r="r" b="b"/>
              <a:pathLst>
                <a:path w="3239" h="3692" extrusionOk="0">
                  <a:moveTo>
                    <a:pt x="3239" y="0"/>
                  </a:moveTo>
                  <a:lnTo>
                    <a:pt x="0" y="3691"/>
                  </a:lnTo>
                  <a:lnTo>
                    <a:pt x="250" y="3691"/>
                  </a:lnTo>
                  <a:lnTo>
                    <a:pt x="3239" y="262"/>
                  </a:lnTo>
                  <a:lnTo>
                    <a:pt x="323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13"/>
            <p:cNvSpPr/>
            <p:nvPr/>
          </p:nvSpPr>
          <p:spPr>
            <a:xfrm>
              <a:off x="5690575" y="3002575"/>
              <a:ext cx="6875" cy="80700"/>
            </a:xfrm>
            <a:custGeom>
              <a:avLst/>
              <a:gdLst/>
              <a:ahLst/>
              <a:cxnLst/>
              <a:rect l="l" t="t" r="r" b="b"/>
              <a:pathLst>
                <a:path w="275" h="3228" extrusionOk="0">
                  <a:moveTo>
                    <a:pt x="96" y="1"/>
                  </a:moveTo>
                  <a:lnTo>
                    <a:pt x="1" y="3227"/>
                  </a:lnTo>
                  <a:lnTo>
                    <a:pt x="179" y="3227"/>
                  </a:lnTo>
                  <a:lnTo>
                    <a:pt x="275" y="60"/>
                  </a:lnTo>
                  <a:cubicBezTo>
                    <a:pt x="215" y="37"/>
                    <a:pt x="155" y="25"/>
                    <a:pt x="96"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13"/>
            <p:cNvSpPr/>
            <p:nvPr/>
          </p:nvSpPr>
          <p:spPr>
            <a:xfrm>
              <a:off x="5695050" y="2684400"/>
              <a:ext cx="12825" cy="278925"/>
            </a:xfrm>
            <a:custGeom>
              <a:avLst/>
              <a:gdLst/>
              <a:ahLst/>
              <a:cxnLst/>
              <a:rect l="l" t="t" r="r" b="b"/>
              <a:pathLst>
                <a:path w="513" h="11157" extrusionOk="0">
                  <a:moveTo>
                    <a:pt x="393" y="0"/>
                  </a:moveTo>
                  <a:cubicBezTo>
                    <a:pt x="381" y="0"/>
                    <a:pt x="381" y="0"/>
                    <a:pt x="369" y="12"/>
                  </a:cubicBezTo>
                  <a:cubicBezTo>
                    <a:pt x="357" y="12"/>
                    <a:pt x="357" y="24"/>
                    <a:pt x="357" y="24"/>
                  </a:cubicBezTo>
                  <a:cubicBezTo>
                    <a:pt x="357" y="24"/>
                    <a:pt x="357" y="48"/>
                    <a:pt x="334" y="48"/>
                  </a:cubicBezTo>
                  <a:lnTo>
                    <a:pt x="334" y="60"/>
                  </a:lnTo>
                  <a:lnTo>
                    <a:pt x="334" y="191"/>
                  </a:lnTo>
                  <a:lnTo>
                    <a:pt x="322" y="524"/>
                  </a:lnTo>
                  <a:lnTo>
                    <a:pt x="0" y="11156"/>
                  </a:lnTo>
                  <a:lnTo>
                    <a:pt x="179" y="11120"/>
                  </a:lnTo>
                  <a:lnTo>
                    <a:pt x="512" y="202"/>
                  </a:lnTo>
                  <a:lnTo>
                    <a:pt x="512" y="60"/>
                  </a:lnTo>
                  <a:cubicBezTo>
                    <a:pt x="500" y="60"/>
                    <a:pt x="488" y="12"/>
                    <a:pt x="441"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13"/>
            <p:cNvSpPr/>
            <p:nvPr/>
          </p:nvSpPr>
          <p:spPr>
            <a:xfrm>
              <a:off x="5680150" y="2962925"/>
              <a:ext cx="44675" cy="40925"/>
            </a:xfrm>
            <a:custGeom>
              <a:avLst/>
              <a:gdLst/>
              <a:ahLst/>
              <a:cxnLst/>
              <a:rect l="l" t="t" r="r" b="b"/>
              <a:pathLst>
                <a:path w="1787" h="1637" extrusionOk="0">
                  <a:moveTo>
                    <a:pt x="818" y="1"/>
                  </a:moveTo>
                  <a:cubicBezTo>
                    <a:pt x="796" y="1"/>
                    <a:pt x="773" y="2"/>
                    <a:pt x="751" y="3"/>
                  </a:cubicBezTo>
                  <a:cubicBezTo>
                    <a:pt x="692" y="3"/>
                    <a:pt x="632" y="15"/>
                    <a:pt x="572" y="51"/>
                  </a:cubicBezTo>
                  <a:cubicBezTo>
                    <a:pt x="513" y="63"/>
                    <a:pt x="453" y="99"/>
                    <a:pt x="394" y="122"/>
                  </a:cubicBezTo>
                  <a:cubicBezTo>
                    <a:pt x="239" y="229"/>
                    <a:pt x="132" y="360"/>
                    <a:pt x="72" y="527"/>
                  </a:cubicBezTo>
                  <a:cubicBezTo>
                    <a:pt x="37" y="587"/>
                    <a:pt x="25" y="646"/>
                    <a:pt x="25" y="706"/>
                  </a:cubicBezTo>
                  <a:cubicBezTo>
                    <a:pt x="1" y="884"/>
                    <a:pt x="37" y="1075"/>
                    <a:pt x="144" y="1242"/>
                  </a:cubicBezTo>
                  <a:cubicBezTo>
                    <a:pt x="227" y="1384"/>
                    <a:pt x="370" y="1492"/>
                    <a:pt x="525" y="1563"/>
                  </a:cubicBezTo>
                  <a:cubicBezTo>
                    <a:pt x="596" y="1599"/>
                    <a:pt x="644" y="1611"/>
                    <a:pt x="715" y="1623"/>
                  </a:cubicBezTo>
                  <a:cubicBezTo>
                    <a:pt x="764" y="1632"/>
                    <a:pt x="813" y="1636"/>
                    <a:pt x="861" y="1636"/>
                  </a:cubicBezTo>
                  <a:cubicBezTo>
                    <a:pt x="1002" y="1636"/>
                    <a:pt x="1142" y="1598"/>
                    <a:pt x="1275" y="1527"/>
                  </a:cubicBezTo>
                  <a:cubicBezTo>
                    <a:pt x="1656" y="1289"/>
                    <a:pt x="1787" y="777"/>
                    <a:pt x="1537" y="396"/>
                  </a:cubicBezTo>
                  <a:cubicBezTo>
                    <a:pt x="1371" y="142"/>
                    <a:pt x="1103" y="1"/>
                    <a:pt x="818"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13"/>
            <p:cNvSpPr/>
            <p:nvPr/>
          </p:nvSpPr>
          <p:spPr>
            <a:xfrm>
              <a:off x="5242300" y="2786925"/>
              <a:ext cx="29500" cy="28675"/>
            </a:xfrm>
            <a:custGeom>
              <a:avLst/>
              <a:gdLst/>
              <a:ahLst/>
              <a:cxnLst/>
              <a:rect l="l" t="t" r="r" b="b"/>
              <a:pathLst>
                <a:path w="1180" h="1147" extrusionOk="0">
                  <a:moveTo>
                    <a:pt x="590" y="1"/>
                  </a:moveTo>
                  <a:cubicBezTo>
                    <a:pt x="504" y="1"/>
                    <a:pt x="417" y="18"/>
                    <a:pt x="334" y="54"/>
                  </a:cubicBezTo>
                  <a:cubicBezTo>
                    <a:pt x="322" y="66"/>
                    <a:pt x="287" y="66"/>
                    <a:pt x="275" y="78"/>
                  </a:cubicBezTo>
                  <a:cubicBezTo>
                    <a:pt x="215" y="114"/>
                    <a:pt x="168" y="150"/>
                    <a:pt x="144" y="197"/>
                  </a:cubicBezTo>
                  <a:cubicBezTo>
                    <a:pt x="49" y="304"/>
                    <a:pt x="1" y="423"/>
                    <a:pt x="1" y="554"/>
                  </a:cubicBezTo>
                  <a:cubicBezTo>
                    <a:pt x="1" y="614"/>
                    <a:pt x="25" y="673"/>
                    <a:pt x="37" y="733"/>
                  </a:cubicBezTo>
                  <a:cubicBezTo>
                    <a:pt x="49" y="781"/>
                    <a:pt x="72" y="828"/>
                    <a:pt x="96" y="864"/>
                  </a:cubicBezTo>
                  <a:cubicBezTo>
                    <a:pt x="213" y="1051"/>
                    <a:pt x="407" y="1146"/>
                    <a:pt x="603" y="1146"/>
                  </a:cubicBezTo>
                  <a:cubicBezTo>
                    <a:pt x="707" y="1146"/>
                    <a:pt x="811" y="1120"/>
                    <a:pt x="906" y="1066"/>
                  </a:cubicBezTo>
                  <a:cubicBezTo>
                    <a:pt x="965" y="1031"/>
                    <a:pt x="1001" y="983"/>
                    <a:pt x="1037" y="947"/>
                  </a:cubicBezTo>
                  <a:cubicBezTo>
                    <a:pt x="1084" y="900"/>
                    <a:pt x="1108" y="840"/>
                    <a:pt x="1120" y="792"/>
                  </a:cubicBezTo>
                  <a:lnTo>
                    <a:pt x="1168" y="614"/>
                  </a:lnTo>
                  <a:cubicBezTo>
                    <a:pt x="1180" y="495"/>
                    <a:pt x="1156" y="376"/>
                    <a:pt x="1084" y="269"/>
                  </a:cubicBezTo>
                  <a:cubicBezTo>
                    <a:pt x="976" y="94"/>
                    <a:pt x="787" y="1"/>
                    <a:pt x="59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13"/>
            <p:cNvSpPr/>
            <p:nvPr/>
          </p:nvSpPr>
          <p:spPr>
            <a:xfrm>
              <a:off x="5124150" y="2783375"/>
              <a:ext cx="44375" cy="41000"/>
            </a:xfrm>
            <a:custGeom>
              <a:avLst/>
              <a:gdLst/>
              <a:ahLst/>
              <a:cxnLst/>
              <a:rect l="l" t="t" r="r" b="b"/>
              <a:pathLst>
                <a:path w="1775" h="1640" extrusionOk="0">
                  <a:moveTo>
                    <a:pt x="916" y="0"/>
                  </a:moveTo>
                  <a:cubicBezTo>
                    <a:pt x="884" y="0"/>
                    <a:pt x="853" y="2"/>
                    <a:pt x="822" y="6"/>
                  </a:cubicBezTo>
                  <a:lnTo>
                    <a:pt x="643" y="53"/>
                  </a:lnTo>
                  <a:cubicBezTo>
                    <a:pt x="595" y="65"/>
                    <a:pt x="548" y="101"/>
                    <a:pt x="512" y="113"/>
                  </a:cubicBezTo>
                  <a:cubicBezTo>
                    <a:pt x="119" y="351"/>
                    <a:pt x="0" y="863"/>
                    <a:pt x="238" y="1244"/>
                  </a:cubicBezTo>
                  <a:cubicBezTo>
                    <a:pt x="345" y="1423"/>
                    <a:pt x="524" y="1542"/>
                    <a:pt x="703" y="1601"/>
                  </a:cubicBezTo>
                  <a:cubicBezTo>
                    <a:pt x="762" y="1613"/>
                    <a:pt x="822" y="1637"/>
                    <a:pt x="881" y="1637"/>
                  </a:cubicBezTo>
                  <a:cubicBezTo>
                    <a:pt x="904" y="1639"/>
                    <a:pt x="926" y="1640"/>
                    <a:pt x="949" y="1640"/>
                  </a:cubicBezTo>
                  <a:cubicBezTo>
                    <a:pt x="1057" y="1640"/>
                    <a:pt x="1164" y="1617"/>
                    <a:pt x="1262" y="1577"/>
                  </a:cubicBezTo>
                  <a:cubicBezTo>
                    <a:pt x="1298" y="1566"/>
                    <a:pt x="1346" y="1542"/>
                    <a:pt x="1369" y="1518"/>
                  </a:cubicBezTo>
                  <a:cubicBezTo>
                    <a:pt x="1381" y="1506"/>
                    <a:pt x="1405" y="1482"/>
                    <a:pt x="1417" y="1482"/>
                  </a:cubicBezTo>
                  <a:cubicBezTo>
                    <a:pt x="1655" y="1304"/>
                    <a:pt x="1774" y="1042"/>
                    <a:pt x="1762" y="756"/>
                  </a:cubicBezTo>
                  <a:cubicBezTo>
                    <a:pt x="1762" y="696"/>
                    <a:pt x="1738" y="637"/>
                    <a:pt x="1727" y="577"/>
                  </a:cubicBezTo>
                  <a:cubicBezTo>
                    <a:pt x="1715" y="518"/>
                    <a:pt x="1679" y="458"/>
                    <a:pt x="1643" y="399"/>
                  </a:cubicBezTo>
                  <a:cubicBezTo>
                    <a:pt x="1483" y="142"/>
                    <a:pt x="1197" y="0"/>
                    <a:pt x="91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13"/>
            <p:cNvSpPr/>
            <p:nvPr/>
          </p:nvSpPr>
          <p:spPr>
            <a:xfrm>
              <a:off x="5311075" y="3079075"/>
              <a:ext cx="15800" cy="3900"/>
            </a:xfrm>
            <a:custGeom>
              <a:avLst/>
              <a:gdLst/>
              <a:ahLst/>
              <a:cxnLst/>
              <a:rect l="l" t="t" r="r" b="b"/>
              <a:pathLst>
                <a:path w="632" h="156" extrusionOk="0">
                  <a:moveTo>
                    <a:pt x="346" y="1"/>
                  </a:moveTo>
                  <a:cubicBezTo>
                    <a:pt x="310" y="1"/>
                    <a:pt x="238" y="13"/>
                    <a:pt x="179" y="36"/>
                  </a:cubicBezTo>
                  <a:cubicBezTo>
                    <a:pt x="143" y="48"/>
                    <a:pt x="131" y="48"/>
                    <a:pt x="95" y="60"/>
                  </a:cubicBezTo>
                  <a:cubicBezTo>
                    <a:pt x="60" y="96"/>
                    <a:pt x="24" y="108"/>
                    <a:pt x="0" y="155"/>
                  </a:cubicBezTo>
                  <a:lnTo>
                    <a:pt x="631" y="155"/>
                  </a:lnTo>
                  <a:cubicBezTo>
                    <a:pt x="560" y="60"/>
                    <a:pt x="453" y="1"/>
                    <a:pt x="346"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13"/>
            <p:cNvSpPr/>
            <p:nvPr/>
          </p:nvSpPr>
          <p:spPr>
            <a:xfrm>
              <a:off x="5102400" y="2980750"/>
              <a:ext cx="21475" cy="20375"/>
            </a:xfrm>
            <a:custGeom>
              <a:avLst/>
              <a:gdLst/>
              <a:ahLst/>
              <a:cxnLst/>
              <a:rect l="l" t="t" r="r" b="b"/>
              <a:pathLst>
                <a:path w="859" h="815" extrusionOk="0">
                  <a:moveTo>
                    <a:pt x="486" y="0"/>
                  </a:moveTo>
                  <a:cubicBezTo>
                    <a:pt x="471" y="0"/>
                    <a:pt x="456" y="2"/>
                    <a:pt x="441" y="5"/>
                  </a:cubicBezTo>
                  <a:cubicBezTo>
                    <a:pt x="370" y="5"/>
                    <a:pt x="287" y="17"/>
                    <a:pt x="227" y="64"/>
                  </a:cubicBezTo>
                  <a:cubicBezTo>
                    <a:pt x="84" y="159"/>
                    <a:pt x="1" y="326"/>
                    <a:pt x="37" y="493"/>
                  </a:cubicBezTo>
                  <a:cubicBezTo>
                    <a:pt x="49" y="540"/>
                    <a:pt x="72" y="588"/>
                    <a:pt x="96" y="624"/>
                  </a:cubicBezTo>
                  <a:cubicBezTo>
                    <a:pt x="108" y="648"/>
                    <a:pt x="108" y="659"/>
                    <a:pt x="132" y="659"/>
                  </a:cubicBezTo>
                  <a:cubicBezTo>
                    <a:pt x="156" y="707"/>
                    <a:pt x="203" y="731"/>
                    <a:pt x="251" y="767"/>
                  </a:cubicBezTo>
                  <a:cubicBezTo>
                    <a:pt x="311" y="790"/>
                    <a:pt x="370" y="814"/>
                    <a:pt x="430" y="814"/>
                  </a:cubicBezTo>
                  <a:cubicBezTo>
                    <a:pt x="501" y="814"/>
                    <a:pt x="584" y="790"/>
                    <a:pt x="668" y="755"/>
                  </a:cubicBezTo>
                  <a:cubicBezTo>
                    <a:pt x="703" y="719"/>
                    <a:pt x="751" y="695"/>
                    <a:pt x="787" y="648"/>
                  </a:cubicBezTo>
                  <a:cubicBezTo>
                    <a:pt x="811" y="600"/>
                    <a:pt x="846" y="540"/>
                    <a:pt x="858" y="493"/>
                  </a:cubicBezTo>
                  <a:cubicBezTo>
                    <a:pt x="858" y="433"/>
                    <a:pt x="858" y="374"/>
                    <a:pt x="846" y="314"/>
                  </a:cubicBezTo>
                  <a:cubicBezTo>
                    <a:pt x="822" y="278"/>
                    <a:pt x="811" y="243"/>
                    <a:pt x="799" y="195"/>
                  </a:cubicBezTo>
                  <a:cubicBezTo>
                    <a:pt x="751" y="124"/>
                    <a:pt x="692" y="64"/>
                    <a:pt x="620" y="40"/>
                  </a:cubicBezTo>
                  <a:cubicBezTo>
                    <a:pt x="575" y="14"/>
                    <a:pt x="531" y="0"/>
                    <a:pt x="48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13"/>
            <p:cNvSpPr/>
            <p:nvPr/>
          </p:nvSpPr>
          <p:spPr>
            <a:xfrm>
              <a:off x="5251825" y="2953700"/>
              <a:ext cx="16700" cy="14600"/>
            </a:xfrm>
            <a:custGeom>
              <a:avLst/>
              <a:gdLst/>
              <a:ahLst/>
              <a:cxnLst/>
              <a:rect l="l" t="t" r="r" b="b"/>
              <a:pathLst>
                <a:path w="668" h="584" extrusionOk="0">
                  <a:moveTo>
                    <a:pt x="336" y="1"/>
                  </a:moveTo>
                  <a:cubicBezTo>
                    <a:pt x="282" y="1"/>
                    <a:pt x="227" y="16"/>
                    <a:pt x="179" y="51"/>
                  </a:cubicBezTo>
                  <a:cubicBezTo>
                    <a:pt x="49" y="134"/>
                    <a:pt x="1" y="313"/>
                    <a:pt x="84" y="444"/>
                  </a:cubicBezTo>
                  <a:cubicBezTo>
                    <a:pt x="146" y="536"/>
                    <a:pt x="241" y="583"/>
                    <a:pt x="337" y="583"/>
                  </a:cubicBezTo>
                  <a:cubicBezTo>
                    <a:pt x="390" y="583"/>
                    <a:pt x="442" y="569"/>
                    <a:pt x="489" y="539"/>
                  </a:cubicBezTo>
                  <a:cubicBezTo>
                    <a:pt x="620" y="444"/>
                    <a:pt x="668" y="265"/>
                    <a:pt x="584" y="134"/>
                  </a:cubicBezTo>
                  <a:cubicBezTo>
                    <a:pt x="531" y="50"/>
                    <a:pt x="434" y="1"/>
                    <a:pt x="336"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13"/>
            <p:cNvSpPr/>
            <p:nvPr/>
          </p:nvSpPr>
          <p:spPr>
            <a:xfrm>
              <a:off x="5411075" y="2800425"/>
              <a:ext cx="21175" cy="20450"/>
            </a:xfrm>
            <a:custGeom>
              <a:avLst/>
              <a:gdLst/>
              <a:ahLst/>
              <a:cxnLst/>
              <a:rect l="l" t="t" r="r" b="b"/>
              <a:pathLst>
                <a:path w="847" h="818" extrusionOk="0">
                  <a:moveTo>
                    <a:pt x="425" y="1"/>
                  </a:moveTo>
                  <a:cubicBezTo>
                    <a:pt x="350" y="1"/>
                    <a:pt x="274" y="20"/>
                    <a:pt x="203" y="62"/>
                  </a:cubicBezTo>
                  <a:cubicBezTo>
                    <a:pt x="179" y="74"/>
                    <a:pt x="144" y="98"/>
                    <a:pt x="120" y="133"/>
                  </a:cubicBezTo>
                  <a:cubicBezTo>
                    <a:pt x="72" y="181"/>
                    <a:pt x="48" y="241"/>
                    <a:pt x="25" y="300"/>
                  </a:cubicBezTo>
                  <a:cubicBezTo>
                    <a:pt x="25" y="312"/>
                    <a:pt x="25" y="324"/>
                    <a:pt x="13" y="324"/>
                  </a:cubicBezTo>
                  <a:cubicBezTo>
                    <a:pt x="1" y="383"/>
                    <a:pt x="1" y="443"/>
                    <a:pt x="13" y="503"/>
                  </a:cubicBezTo>
                  <a:cubicBezTo>
                    <a:pt x="25" y="550"/>
                    <a:pt x="48" y="586"/>
                    <a:pt x="60" y="622"/>
                  </a:cubicBezTo>
                  <a:cubicBezTo>
                    <a:pt x="72" y="657"/>
                    <a:pt x="108" y="681"/>
                    <a:pt x="120" y="705"/>
                  </a:cubicBezTo>
                  <a:cubicBezTo>
                    <a:pt x="167" y="741"/>
                    <a:pt x="227" y="776"/>
                    <a:pt x="263" y="788"/>
                  </a:cubicBezTo>
                  <a:cubicBezTo>
                    <a:pt x="312" y="808"/>
                    <a:pt x="362" y="818"/>
                    <a:pt x="411" y="818"/>
                  </a:cubicBezTo>
                  <a:cubicBezTo>
                    <a:pt x="479" y="818"/>
                    <a:pt x="546" y="799"/>
                    <a:pt x="608" y="764"/>
                  </a:cubicBezTo>
                  <a:cubicBezTo>
                    <a:pt x="620" y="741"/>
                    <a:pt x="656" y="729"/>
                    <a:pt x="667" y="717"/>
                  </a:cubicBezTo>
                  <a:cubicBezTo>
                    <a:pt x="739" y="669"/>
                    <a:pt x="787" y="622"/>
                    <a:pt x="798" y="562"/>
                  </a:cubicBezTo>
                  <a:cubicBezTo>
                    <a:pt x="846" y="443"/>
                    <a:pt x="846" y="312"/>
                    <a:pt x="775" y="193"/>
                  </a:cubicBezTo>
                  <a:cubicBezTo>
                    <a:pt x="697" y="69"/>
                    <a:pt x="564" y="1"/>
                    <a:pt x="42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13"/>
            <p:cNvSpPr/>
            <p:nvPr/>
          </p:nvSpPr>
          <p:spPr>
            <a:xfrm>
              <a:off x="5081275" y="2588800"/>
              <a:ext cx="22950" cy="20300"/>
            </a:xfrm>
            <a:custGeom>
              <a:avLst/>
              <a:gdLst/>
              <a:ahLst/>
              <a:cxnLst/>
              <a:rect l="l" t="t" r="r" b="b"/>
              <a:pathLst>
                <a:path w="918" h="812" extrusionOk="0">
                  <a:moveTo>
                    <a:pt x="476" y="0"/>
                  </a:moveTo>
                  <a:cubicBezTo>
                    <a:pt x="403" y="0"/>
                    <a:pt x="329" y="20"/>
                    <a:pt x="263" y="62"/>
                  </a:cubicBezTo>
                  <a:cubicBezTo>
                    <a:pt x="60" y="181"/>
                    <a:pt x="1" y="431"/>
                    <a:pt x="120" y="621"/>
                  </a:cubicBezTo>
                  <a:cubicBezTo>
                    <a:pt x="155" y="681"/>
                    <a:pt x="203" y="728"/>
                    <a:pt x="263" y="752"/>
                  </a:cubicBezTo>
                  <a:cubicBezTo>
                    <a:pt x="322" y="788"/>
                    <a:pt x="358" y="812"/>
                    <a:pt x="441" y="812"/>
                  </a:cubicBezTo>
                  <a:lnTo>
                    <a:pt x="536" y="812"/>
                  </a:lnTo>
                  <a:cubicBezTo>
                    <a:pt x="584" y="776"/>
                    <a:pt x="644" y="752"/>
                    <a:pt x="703" y="728"/>
                  </a:cubicBezTo>
                  <a:cubicBezTo>
                    <a:pt x="739" y="717"/>
                    <a:pt x="751" y="693"/>
                    <a:pt x="763" y="681"/>
                  </a:cubicBezTo>
                  <a:cubicBezTo>
                    <a:pt x="810" y="633"/>
                    <a:pt x="834" y="574"/>
                    <a:pt x="870" y="538"/>
                  </a:cubicBezTo>
                  <a:cubicBezTo>
                    <a:pt x="917" y="419"/>
                    <a:pt x="894" y="300"/>
                    <a:pt x="822" y="193"/>
                  </a:cubicBezTo>
                  <a:cubicBezTo>
                    <a:pt x="745" y="69"/>
                    <a:pt x="612" y="0"/>
                    <a:pt x="47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13"/>
            <p:cNvSpPr/>
            <p:nvPr/>
          </p:nvSpPr>
          <p:spPr>
            <a:xfrm>
              <a:off x="5522700" y="2742050"/>
              <a:ext cx="24425" cy="23250"/>
            </a:xfrm>
            <a:custGeom>
              <a:avLst/>
              <a:gdLst/>
              <a:ahLst/>
              <a:cxnLst/>
              <a:rect l="l" t="t" r="r" b="b"/>
              <a:pathLst>
                <a:path w="977" h="930" extrusionOk="0">
                  <a:moveTo>
                    <a:pt x="525" y="0"/>
                  </a:moveTo>
                  <a:cubicBezTo>
                    <a:pt x="442" y="0"/>
                    <a:pt x="359" y="24"/>
                    <a:pt x="286" y="75"/>
                  </a:cubicBezTo>
                  <a:cubicBezTo>
                    <a:pt x="72" y="206"/>
                    <a:pt x="1" y="492"/>
                    <a:pt x="132" y="706"/>
                  </a:cubicBezTo>
                  <a:cubicBezTo>
                    <a:pt x="216" y="853"/>
                    <a:pt x="367" y="930"/>
                    <a:pt x="523" y="930"/>
                  </a:cubicBezTo>
                  <a:cubicBezTo>
                    <a:pt x="608" y="930"/>
                    <a:pt x="695" y="907"/>
                    <a:pt x="774" y="861"/>
                  </a:cubicBezTo>
                  <a:cubicBezTo>
                    <a:pt x="786" y="861"/>
                    <a:pt x="786" y="849"/>
                    <a:pt x="798" y="849"/>
                  </a:cubicBezTo>
                  <a:cubicBezTo>
                    <a:pt x="834" y="813"/>
                    <a:pt x="858" y="778"/>
                    <a:pt x="905" y="718"/>
                  </a:cubicBezTo>
                  <a:cubicBezTo>
                    <a:pt x="965" y="623"/>
                    <a:pt x="977" y="504"/>
                    <a:pt x="965" y="385"/>
                  </a:cubicBezTo>
                  <a:cubicBezTo>
                    <a:pt x="953" y="325"/>
                    <a:pt x="941" y="278"/>
                    <a:pt x="905" y="218"/>
                  </a:cubicBezTo>
                  <a:lnTo>
                    <a:pt x="905" y="206"/>
                  </a:lnTo>
                  <a:cubicBezTo>
                    <a:pt x="821" y="76"/>
                    <a:pt x="674" y="0"/>
                    <a:pt x="525"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13"/>
            <p:cNvSpPr/>
            <p:nvPr/>
          </p:nvSpPr>
          <p:spPr>
            <a:xfrm>
              <a:off x="5589975" y="2916675"/>
              <a:ext cx="17875" cy="16275"/>
            </a:xfrm>
            <a:custGeom>
              <a:avLst/>
              <a:gdLst/>
              <a:ahLst/>
              <a:cxnLst/>
              <a:rect l="l" t="t" r="r" b="b"/>
              <a:pathLst>
                <a:path w="715" h="651" extrusionOk="0">
                  <a:moveTo>
                    <a:pt x="368" y="1"/>
                  </a:moveTo>
                  <a:cubicBezTo>
                    <a:pt x="286" y="1"/>
                    <a:pt x="195" y="37"/>
                    <a:pt x="119" y="103"/>
                  </a:cubicBezTo>
                  <a:lnTo>
                    <a:pt x="72" y="139"/>
                  </a:lnTo>
                  <a:cubicBezTo>
                    <a:pt x="48" y="174"/>
                    <a:pt x="48" y="222"/>
                    <a:pt x="36" y="258"/>
                  </a:cubicBezTo>
                  <a:cubicBezTo>
                    <a:pt x="0" y="377"/>
                    <a:pt x="60" y="520"/>
                    <a:pt x="167" y="591"/>
                  </a:cubicBezTo>
                  <a:lnTo>
                    <a:pt x="179" y="603"/>
                  </a:lnTo>
                  <a:cubicBezTo>
                    <a:pt x="227" y="639"/>
                    <a:pt x="286" y="651"/>
                    <a:pt x="346" y="651"/>
                  </a:cubicBezTo>
                  <a:cubicBezTo>
                    <a:pt x="417" y="651"/>
                    <a:pt x="489" y="639"/>
                    <a:pt x="548" y="591"/>
                  </a:cubicBezTo>
                  <a:cubicBezTo>
                    <a:pt x="596" y="591"/>
                    <a:pt x="631" y="555"/>
                    <a:pt x="643" y="508"/>
                  </a:cubicBezTo>
                  <a:cubicBezTo>
                    <a:pt x="655" y="496"/>
                    <a:pt x="655" y="484"/>
                    <a:pt x="667" y="460"/>
                  </a:cubicBezTo>
                  <a:cubicBezTo>
                    <a:pt x="715" y="341"/>
                    <a:pt x="691" y="186"/>
                    <a:pt x="596" y="103"/>
                  </a:cubicBezTo>
                  <a:cubicBezTo>
                    <a:pt x="584" y="79"/>
                    <a:pt x="572" y="67"/>
                    <a:pt x="536" y="55"/>
                  </a:cubicBezTo>
                  <a:cubicBezTo>
                    <a:pt x="512" y="44"/>
                    <a:pt x="465" y="20"/>
                    <a:pt x="429" y="8"/>
                  </a:cubicBezTo>
                  <a:cubicBezTo>
                    <a:pt x="410" y="3"/>
                    <a:pt x="389" y="1"/>
                    <a:pt x="368"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13"/>
            <p:cNvSpPr/>
            <p:nvPr/>
          </p:nvSpPr>
          <p:spPr>
            <a:xfrm>
              <a:off x="5193500" y="2984600"/>
              <a:ext cx="9250" cy="8725"/>
            </a:xfrm>
            <a:custGeom>
              <a:avLst/>
              <a:gdLst/>
              <a:ahLst/>
              <a:cxnLst/>
              <a:rect l="l" t="t" r="r" b="b"/>
              <a:pathLst>
                <a:path w="370" h="349" extrusionOk="0">
                  <a:moveTo>
                    <a:pt x="180" y="1"/>
                  </a:moveTo>
                  <a:cubicBezTo>
                    <a:pt x="158" y="1"/>
                    <a:pt x="138" y="6"/>
                    <a:pt x="119" y="17"/>
                  </a:cubicBezTo>
                  <a:cubicBezTo>
                    <a:pt x="119" y="17"/>
                    <a:pt x="96" y="17"/>
                    <a:pt x="96" y="29"/>
                  </a:cubicBezTo>
                  <a:cubicBezTo>
                    <a:pt x="24" y="77"/>
                    <a:pt x="0" y="160"/>
                    <a:pt x="36" y="255"/>
                  </a:cubicBezTo>
                  <a:lnTo>
                    <a:pt x="36" y="267"/>
                  </a:lnTo>
                  <a:cubicBezTo>
                    <a:pt x="77" y="316"/>
                    <a:pt x="134" y="349"/>
                    <a:pt x="194" y="349"/>
                  </a:cubicBezTo>
                  <a:cubicBezTo>
                    <a:pt x="221" y="349"/>
                    <a:pt x="248" y="342"/>
                    <a:pt x="274" y="327"/>
                  </a:cubicBezTo>
                  <a:cubicBezTo>
                    <a:pt x="310" y="315"/>
                    <a:pt x="322" y="303"/>
                    <a:pt x="334" y="267"/>
                  </a:cubicBezTo>
                  <a:cubicBezTo>
                    <a:pt x="346" y="255"/>
                    <a:pt x="346" y="244"/>
                    <a:pt x="346" y="220"/>
                  </a:cubicBezTo>
                  <a:cubicBezTo>
                    <a:pt x="369" y="184"/>
                    <a:pt x="346" y="136"/>
                    <a:pt x="334" y="89"/>
                  </a:cubicBezTo>
                  <a:cubicBezTo>
                    <a:pt x="334" y="77"/>
                    <a:pt x="322" y="77"/>
                    <a:pt x="322" y="77"/>
                  </a:cubicBezTo>
                  <a:cubicBezTo>
                    <a:pt x="281" y="28"/>
                    <a:pt x="228" y="1"/>
                    <a:pt x="18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13"/>
            <p:cNvSpPr/>
            <p:nvPr/>
          </p:nvSpPr>
          <p:spPr>
            <a:xfrm>
              <a:off x="5617950" y="2840125"/>
              <a:ext cx="23550" cy="21200"/>
            </a:xfrm>
            <a:custGeom>
              <a:avLst/>
              <a:gdLst/>
              <a:ahLst/>
              <a:cxnLst/>
              <a:rect l="l" t="t" r="r" b="b"/>
              <a:pathLst>
                <a:path w="942" h="848" extrusionOk="0">
                  <a:moveTo>
                    <a:pt x="468" y="1"/>
                  </a:moveTo>
                  <a:cubicBezTo>
                    <a:pt x="402" y="1"/>
                    <a:pt x="334" y="16"/>
                    <a:pt x="263" y="46"/>
                  </a:cubicBezTo>
                  <a:cubicBezTo>
                    <a:pt x="251" y="46"/>
                    <a:pt x="251" y="69"/>
                    <a:pt x="239" y="69"/>
                  </a:cubicBezTo>
                  <a:cubicBezTo>
                    <a:pt x="191" y="93"/>
                    <a:pt x="143" y="129"/>
                    <a:pt x="120" y="165"/>
                  </a:cubicBezTo>
                  <a:cubicBezTo>
                    <a:pt x="12" y="308"/>
                    <a:pt x="1" y="498"/>
                    <a:pt x="108" y="641"/>
                  </a:cubicBezTo>
                  <a:cubicBezTo>
                    <a:pt x="143" y="736"/>
                    <a:pt x="227" y="784"/>
                    <a:pt x="310" y="820"/>
                  </a:cubicBezTo>
                  <a:cubicBezTo>
                    <a:pt x="362" y="837"/>
                    <a:pt x="408" y="848"/>
                    <a:pt x="453" y="848"/>
                  </a:cubicBezTo>
                  <a:cubicBezTo>
                    <a:pt x="469" y="848"/>
                    <a:pt x="485" y="847"/>
                    <a:pt x="501" y="843"/>
                  </a:cubicBezTo>
                  <a:cubicBezTo>
                    <a:pt x="560" y="843"/>
                    <a:pt x="620" y="808"/>
                    <a:pt x="679" y="784"/>
                  </a:cubicBezTo>
                  <a:cubicBezTo>
                    <a:pt x="882" y="665"/>
                    <a:pt x="941" y="403"/>
                    <a:pt x="822" y="200"/>
                  </a:cubicBezTo>
                  <a:cubicBezTo>
                    <a:pt x="822" y="188"/>
                    <a:pt x="798" y="165"/>
                    <a:pt x="798" y="165"/>
                  </a:cubicBezTo>
                  <a:cubicBezTo>
                    <a:pt x="763" y="105"/>
                    <a:pt x="715" y="81"/>
                    <a:pt x="655" y="46"/>
                  </a:cubicBezTo>
                  <a:cubicBezTo>
                    <a:pt x="596" y="16"/>
                    <a:pt x="533" y="1"/>
                    <a:pt x="468"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24" name="Google Shape;1524;p13"/>
          <p:cNvGrpSpPr/>
          <p:nvPr/>
        </p:nvGrpSpPr>
        <p:grpSpPr>
          <a:xfrm rot="-5400000">
            <a:off x="368114" y="3725018"/>
            <a:ext cx="1053574" cy="1834191"/>
            <a:chOff x="1083450" y="1318750"/>
            <a:chExt cx="624525" cy="1087250"/>
          </a:xfrm>
        </p:grpSpPr>
        <p:sp>
          <p:nvSpPr>
            <p:cNvPr id="1525" name="Google Shape;1525;p13"/>
            <p:cNvSpPr/>
            <p:nvPr/>
          </p:nvSpPr>
          <p:spPr>
            <a:xfrm>
              <a:off x="1083450" y="2340600"/>
              <a:ext cx="215525" cy="50325"/>
            </a:xfrm>
            <a:custGeom>
              <a:avLst/>
              <a:gdLst/>
              <a:ahLst/>
              <a:cxnLst/>
              <a:rect l="l" t="t" r="r" b="b"/>
              <a:pathLst>
                <a:path w="8621" h="2013" extrusionOk="0">
                  <a:moveTo>
                    <a:pt x="1" y="0"/>
                  </a:moveTo>
                  <a:lnTo>
                    <a:pt x="1" y="286"/>
                  </a:lnTo>
                  <a:lnTo>
                    <a:pt x="8561" y="2012"/>
                  </a:lnTo>
                  <a:cubicBezTo>
                    <a:pt x="8561" y="1917"/>
                    <a:pt x="8573" y="1834"/>
                    <a:pt x="8621" y="1739"/>
                  </a:cubicBez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13"/>
            <p:cNvSpPr/>
            <p:nvPr/>
          </p:nvSpPr>
          <p:spPr>
            <a:xfrm>
              <a:off x="1083450" y="2130450"/>
              <a:ext cx="25" cy="25"/>
            </a:xfrm>
            <a:custGeom>
              <a:avLst/>
              <a:gdLst/>
              <a:ahLst/>
              <a:cxnLst/>
              <a:rect l="l" t="t" r="r" b="b"/>
              <a:pathLst>
                <a:path w="1" h="1" extrusionOk="0">
                  <a:moveTo>
                    <a:pt x="1" y="1"/>
                  </a:moveTo>
                  <a:lnTo>
                    <a:pt x="1" y="1"/>
                  </a:ln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13"/>
            <p:cNvSpPr/>
            <p:nvPr/>
          </p:nvSpPr>
          <p:spPr>
            <a:xfrm>
              <a:off x="1083450" y="1806900"/>
              <a:ext cx="20275" cy="7475"/>
            </a:xfrm>
            <a:custGeom>
              <a:avLst/>
              <a:gdLst/>
              <a:ahLst/>
              <a:cxnLst/>
              <a:rect l="l" t="t" r="r" b="b"/>
              <a:pathLst>
                <a:path w="811" h="299" extrusionOk="0">
                  <a:moveTo>
                    <a:pt x="703" y="0"/>
                  </a:moveTo>
                  <a:lnTo>
                    <a:pt x="1" y="24"/>
                  </a:lnTo>
                  <a:lnTo>
                    <a:pt x="1" y="298"/>
                  </a:lnTo>
                  <a:lnTo>
                    <a:pt x="810" y="274"/>
                  </a:lnTo>
                  <a:lnTo>
                    <a:pt x="70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13"/>
            <p:cNvSpPr/>
            <p:nvPr/>
          </p:nvSpPr>
          <p:spPr>
            <a:xfrm>
              <a:off x="1108150" y="1802425"/>
              <a:ext cx="180125" cy="11350"/>
            </a:xfrm>
            <a:custGeom>
              <a:avLst/>
              <a:gdLst/>
              <a:ahLst/>
              <a:cxnLst/>
              <a:rect l="l" t="t" r="r" b="b"/>
              <a:pathLst>
                <a:path w="7205" h="454" extrusionOk="0">
                  <a:moveTo>
                    <a:pt x="7204" y="1"/>
                  </a:moveTo>
                  <a:lnTo>
                    <a:pt x="1" y="179"/>
                  </a:lnTo>
                  <a:lnTo>
                    <a:pt x="96" y="453"/>
                  </a:lnTo>
                  <a:lnTo>
                    <a:pt x="7204" y="275"/>
                  </a:lnTo>
                  <a:cubicBezTo>
                    <a:pt x="7180" y="179"/>
                    <a:pt x="7180" y="96"/>
                    <a:pt x="7204"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13"/>
            <p:cNvSpPr/>
            <p:nvPr/>
          </p:nvSpPr>
          <p:spPr>
            <a:xfrm>
              <a:off x="1194475" y="2040550"/>
              <a:ext cx="2425" cy="3600"/>
            </a:xfrm>
            <a:custGeom>
              <a:avLst/>
              <a:gdLst/>
              <a:ahLst/>
              <a:cxnLst/>
              <a:rect l="l" t="t" r="r" b="b"/>
              <a:pathLst>
                <a:path w="97" h="144" extrusionOk="0">
                  <a:moveTo>
                    <a:pt x="84" y="1"/>
                  </a:moveTo>
                  <a:lnTo>
                    <a:pt x="1" y="48"/>
                  </a:lnTo>
                  <a:lnTo>
                    <a:pt x="25" y="144"/>
                  </a:lnTo>
                  <a:cubicBezTo>
                    <a:pt x="72" y="108"/>
                    <a:pt x="96" y="48"/>
                    <a:pt x="84"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13"/>
            <p:cNvSpPr/>
            <p:nvPr/>
          </p:nvSpPr>
          <p:spPr>
            <a:xfrm>
              <a:off x="1083450" y="1741425"/>
              <a:ext cx="98250" cy="261650"/>
            </a:xfrm>
            <a:custGeom>
              <a:avLst/>
              <a:gdLst/>
              <a:ahLst/>
              <a:cxnLst/>
              <a:rect l="l" t="t" r="r" b="b"/>
              <a:pathLst>
                <a:path w="3930" h="10466" extrusionOk="0">
                  <a:moveTo>
                    <a:pt x="1" y="0"/>
                  </a:moveTo>
                  <a:lnTo>
                    <a:pt x="1" y="774"/>
                  </a:lnTo>
                  <a:lnTo>
                    <a:pt x="703" y="2619"/>
                  </a:lnTo>
                  <a:lnTo>
                    <a:pt x="810" y="2893"/>
                  </a:lnTo>
                  <a:lnTo>
                    <a:pt x="3668" y="10466"/>
                  </a:lnTo>
                  <a:cubicBezTo>
                    <a:pt x="3751" y="10418"/>
                    <a:pt x="3835" y="10394"/>
                    <a:pt x="3930" y="10394"/>
                  </a:cubicBezTo>
                  <a:lnTo>
                    <a:pt x="1084" y="2893"/>
                  </a:lnTo>
                  <a:lnTo>
                    <a:pt x="989" y="2619"/>
                  </a:ln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13"/>
            <p:cNvSpPr/>
            <p:nvPr/>
          </p:nvSpPr>
          <p:spPr>
            <a:xfrm>
              <a:off x="1113525" y="2178975"/>
              <a:ext cx="193200" cy="201825"/>
            </a:xfrm>
            <a:custGeom>
              <a:avLst/>
              <a:gdLst/>
              <a:ahLst/>
              <a:cxnLst/>
              <a:rect l="l" t="t" r="r" b="b"/>
              <a:pathLst>
                <a:path w="7728" h="8073" extrusionOk="0">
                  <a:moveTo>
                    <a:pt x="203" y="0"/>
                  </a:moveTo>
                  <a:cubicBezTo>
                    <a:pt x="143" y="84"/>
                    <a:pt x="84" y="131"/>
                    <a:pt x="0" y="179"/>
                  </a:cubicBezTo>
                  <a:lnTo>
                    <a:pt x="7501" y="8073"/>
                  </a:lnTo>
                  <a:cubicBezTo>
                    <a:pt x="7549" y="8013"/>
                    <a:pt x="7608" y="7954"/>
                    <a:pt x="7704" y="7918"/>
                  </a:cubicBezTo>
                  <a:cubicBezTo>
                    <a:pt x="7716" y="7918"/>
                    <a:pt x="7716" y="7918"/>
                    <a:pt x="7727" y="7906"/>
                  </a:cubicBezTo>
                  <a:lnTo>
                    <a:pt x="20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13"/>
            <p:cNvSpPr/>
            <p:nvPr/>
          </p:nvSpPr>
          <p:spPr>
            <a:xfrm>
              <a:off x="1187625" y="2041750"/>
              <a:ext cx="121175" cy="334600"/>
            </a:xfrm>
            <a:custGeom>
              <a:avLst/>
              <a:gdLst/>
              <a:ahLst/>
              <a:cxnLst/>
              <a:rect l="l" t="t" r="r" b="b"/>
              <a:pathLst>
                <a:path w="4847" h="13384" extrusionOk="0">
                  <a:moveTo>
                    <a:pt x="275" y="0"/>
                  </a:moveTo>
                  <a:lnTo>
                    <a:pt x="275" y="0"/>
                  </a:lnTo>
                  <a:cubicBezTo>
                    <a:pt x="180" y="48"/>
                    <a:pt x="96" y="72"/>
                    <a:pt x="1" y="72"/>
                  </a:cubicBezTo>
                  <a:lnTo>
                    <a:pt x="4752" y="13383"/>
                  </a:lnTo>
                  <a:cubicBezTo>
                    <a:pt x="4775" y="13371"/>
                    <a:pt x="4823" y="13347"/>
                    <a:pt x="4847" y="13335"/>
                  </a:cubicBezTo>
                  <a:lnTo>
                    <a:pt x="4835" y="12847"/>
                  </a:lnTo>
                  <a:lnTo>
                    <a:pt x="263" y="72"/>
                  </a:lnTo>
                  <a:lnTo>
                    <a:pt x="27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13"/>
            <p:cNvSpPr/>
            <p:nvPr/>
          </p:nvSpPr>
          <p:spPr>
            <a:xfrm>
              <a:off x="1188525" y="1816725"/>
              <a:ext cx="109275" cy="186650"/>
            </a:xfrm>
            <a:custGeom>
              <a:avLst/>
              <a:gdLst/>
              <a:ahLst/>
              <a:cxnLst/>
              <a:rect l="l" t="t" r="r" b="b"/>
              <a:pathLst>
                <a:path w="4371" h="7466" extrusionOk="0">
                  <a:moveTo>
                    <a:pt x="4144" y="0"/>
                  </a:moveTo>
                  <a:lnTo>
                    <a:pt x="1" y="7382"/>
                  </a:lnTo>
                  <a:cubicBezTo>
                    <a:pt x="84" y="7394"/>
                    <a:pt x="179" y="7430"/>
                    <a:pt x="251" y="7466"/>
                  </a:cubicBezTo>
                  <a:lnTo>
                    <a:pt x="4370" y="143"/>
                  </a:lnTo>
                  <a:cubicBezTo>
                    <a:pt x="4287" y="119"/>
                    <a:pt x="4204" y="72"/>
                    <a:pt x="414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13"/>
            <p:cNvSpPr/>
            <p:nvPr/>
          </p:nvSpPr>
          <p:spPr>
            <a:xfrm>
              <a:off x="1113225" y="2036700"/>
              <a:ext cx="60750" cy="102100"/>
            </a:xfrm>
            <a:custGeom>
              <a:avLst/>
              <a:gdLst/>
              <a:ahLst/>
              <a:cxnLst/>
              <a:rect l="l" t="t" r="r" b="b"/>
              <a:pathLst>
                <a:path w="2430" h="4084" extrusionOk="0">
                  <a:moveTo>
                    <a:pt x="2215" y="0"/>
                  </a:moveTo>
                  <a:lnTo>
                    <a:pt x="0" y="3893"/>
                  </a:lnTo>
                  <a:cubicBezTo>
                    <a:pt x="72" y="3953"/>
                    <a:pt x="155" y="4012"/>
                    <a:pt x="215" y="4084"/>
                  </a:cubicBezTo>
                  <a:lnTo>
                    <a:pt x="2429" y="179"/>
                  </a:lnTo>
                  <a:cubicBezTo>
                    <a:pt x="2358" y="131"/>
                    <a:pt x="2274" y="72"/>
                    <a:pt x="2215"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13"/>
            <p:cNvSpPr/>
            <p:nvPr/>
          </p:nvSpPr>
          <p:spPr>
            <a:xfrm>
              <a:off x="1299250" y="1820900"/>
              <a:ext cx="16700" cy="554550"/>
            </a:xfrm>
            <a:custGeom>
              <a:avLst/>
              <a:gdLst/>
              <a:ahLst/>
              <a:cxnLst/>
              <a:rect l="l" t="t" r="r" b="b"/>
              <a:pathLst>
                <a:path w="668" h="22182" extrusionOk="0">
                  <a:moveTo>
                    <a:pt x="1" y="0"/>
                  </a:moveTo>
                  <a:lnTo>
                    <a:pt x="394" y="21693"/>
                  </a:lnTo>
                  <a:lnTo>
                    <a:pt x="406" y="22181"/>
                  </a:lnTo>
                  <a:cubicBezTo>
                    <a:pt x="447" y="22175"/>
                    <a:pt x="492" y="22172"/>
                    <a:pt x="537" y="22172"/>
                  </a:cubicBezTo>
                  <a:cubicBezTo>
                    <a:pt x="581" y="22172"/>
                    <a:pt x="626" y="22175"/>
                    <a:pt x="668" y="22181"/>
                  </a:cubicBezTo>
                  <a:lnTo>
                    <a:pt x="275" y="12"/>
                  </a:lnTo>
                  <a:cubicBezTo>
                    <a:pt x="235" y="17"/>
                    <a:pt x="198" y="20"/>
                    <a:pt x="161" y="20"/>
                  </a:cubicBezTo>
                  <a:cubicBezTo>
                    <a:pt x="108" y="20"/>
                    <a:pt x="57" y="14"/>
                    <a:pt x="1"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6" name="Google Shape;1536;p13"/>
            <p:cNvSpPr/>
            <p:nvPr/>
          </p:nvSpPr>
          <p:spPr>
            <a:xfrm>
              <a:off x="1293600" y="1501500"/>
              <a:ext cx="11925" cy="289650"/>
            </a:xfrm>
            <a:custGeom>
              <a:avLst/>
              <a:gdLst/>
              <a:ahLst/>
              <a:cxnLst/>
              <a:rect l="l" t="t" r="r" b="b"/>
              <a:pathLst>
                <a:path w="477" h="11586" extrusionOk="0">
                  <a:moveTo>
                    <a:pt x="1" y="1"/>
                  </a:moveTo>
                  <a:lnTo>
                    <a:pt x="215" y="11585"/>
                  </a:lnTo>
                  <a:cubicBezTo>
                    <a:pt x="268" y="11563"/>
                    <a:pt x="325" y="11555"/>
                    <a:pt x="382" y="11555"/>
                  </a:cubicBezTo>
                  <a:cubicBezTo>
                    <a:pt x="414" y="11555"/>
                    <a:pt x="446" y="11557"/>
                    <a:pt x="477" y="11562"/>
                  </a:cubicBezTo>
                  <a:lnTo>
                    <a:pt x="274" y="36"/>
                  </a:lnTo>
                  <a:cubicBezTo>
                    <a:pt x="239" y="36"/>
                    <a:pt x="215" y="48"/>
                    <a:pt x="179" y="48"/>
                  </a:cubicBezTo>
                  <a:cubicBezTo>
                    <a:pt x="120" y="36"/>
                    <a:pt x="60" y="36"/>
                    <a:pt x="1"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1537;p13"/>
            <p:cNvSpPr/>
            <p:nvPr/>
          </p:nvSpPr>
          <p:spPr>
            <a:xfrm>
              <a:off x="1418325" y="1523825"/>
              <a:ext cx="47050" cy="166425"/>
            </a:xfrm>
            <a:custGeom>
              <a:avLst/>
              <a:gdLst/>
              <a:ahLst/>
              <a:cxnLst/>
              <a:rect l="l" t="t" r="r" b="b"/>
              <a:pathLst>
                <a:path w="1882" h="6657" extrusionOk="0">
                  <a:moveTo>
                    <a:pt x="250" y="1"/>
                  </a:moveTo>
                  <a:cubicBezTo>
                    <a:pt x="238" y="1"/>
                    <a:pt x="227" y="13"/>
                    <a:pt x="227" y="13"/>
                  </a:cubicBezTo>
                  <a:cubicBezTo>
                    <a:pt x="155" y="48"/>
                    <a:pt x="72" y="72"/>
                    <a:pt x="0" y="72"/>
                  </a:cubicBezTo>
                  <a:lnTo>
                    <a:pt x="1608" y="6656"/>
                  </a:lnTo>
                  <a:cubicBezTo>
                    <a:pt x="1703" y="6621"/>
                    <a:pt x="1786" y="6597"/>
                    <a:pt x="1881" y="6597"/>
                  </a:cubicBezTo>
                  <a:lnTo>
                    <a:pt x="25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1538;p13"/>
            <p:cNvSpPr/>
            <p:nvPr/>
          </p:nvSpPr>
          <p:spPr>
            <a:xfrm>
              <a:off x="1083450" y="1458350"/>
              <a:ext cx="203625" cy="33050"/>
            </a:xfrm>
            <a:custGeom>
              <a:avLst/>
              <a:gdLst/>
              <a:ahLst/>
              <a:cxnLst/>
              <a:rect l="l" t="t" r="r" b="b"/>
              <a:pathLst>
                <a:path w="8145" h="1322" extrusionOk="0">
                  <a:moveTo>
                    <a:pt x="1" y="0"/>
                  </a:moveTo>
                  <a:lnTo>
                    <a:pt x="1" y="286"/>
                  </a:lnTo>
                  <a:lnTo>
                    <a:pt x="8097" y="1322"/>
                  </a:lnTo>
                  <a:lnTo>
                    <a:pt x="8097" y="1298"/>
                  </a:lnTo>
                  <a:cubicBezTo>
                    <a:pt x="8085" y="1191"/>
                    <a:pt x="8109" y="1108"/>
                    <a:pt x="8145" y="1048"/>
                  </a:cubicBez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1539;p13"/>
            <p:cNvSpPr/>
            <p:nvPr/>
          </p:nvSpPr>
          <p:spPr>
            <a:xfrm>
              <a:off x="1291825" y="1342550"/>
              <a:ext cx="8050" cy="136050"/>
            </a:xfrm>
            <a:custGeom>
              <a:avLst/>
              <a:gdLst/>
              <a:ahLst/>
              <a:cxnLst/>
              <a:rect l="l" t="t" r="r" b="b"/>
              <a:pathLst>
                <a:path w="322" h="5442" extrusionOk="0">
                  <a:moveTo>
                    <a:pt x="0" y="1"/>
                  </a:moveTo>
                  <a:lnTo>
                    <a:pt x="60" y="5442"/>
                  </a:lnTo>
                  <a:cubicBezTo>
                    <a:pt x="119" y="5406"/>
                    <a:pt x="179" y="5406"/>
                    <a:pt x="238" y="5406"/>
                  </a:cubicBezTo>
                  <a:cubicBezTo>
                    <a:pt x="274" y="5406"/>
                    <a:pt x="298" y="5406"/>
                    <a:pt x="322" y="5418"/>
                  </a:cubicBezTo>
                  <a:lnTo>
                    <a:pt x="274" y="96"/>
                  </a:lnTo>
                  <a:cubicBezTo>
                    <a:pt x="179" y="72"/>
                    <a:pt x="72" y="48"/>
                    <a:pt x="0"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13"/>
            <p:cNvSpPr/>
            <p:nvPr/>
          </p:nvSpPr>
          <p:spPr>
            <a:xfrm>
              <a:off x="1688000" y="1544675"/>
              <a:ext cx="25" cy="25"/>
            </a:xfrm>
            <a:custGeom>
              <a:avLst/>
              <a:gdLst/>
              <a:ahLst/>
              <a:cxnLst/>
              <a:rect l="l" t="t" r="r" b="b"/>
              <a:pathLst>
                <a:path w="1" h="1" extrusionOk="0">
                  <a:moveTo>
                    <a:pt x="0" y="0"/>
                  </a:move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13"/>
            <p:cNvSpPr/>
            <p:nvPr/>
          </p:nvSpPr>
          <p:spPr>
            <a:xfrm>
              <a:off x="1309675" y="1487525"/>
              <a:ext cx="94675" cy="19650"/>
            </a:xfrm>
            <a:custGeom>
              <a:avLst/>
              <a:gdLst/>
              <a:ahLst/>
              <a:cxnLst/>
              <a:rect l="l" t="t" r="r" b="b"/>
              <a:pathLst>
                <a:path w="3787" h="786" extrusionOk="0">
                  <a:moveTo>
                    <a:pt x="12" y="0"/>
                  </a:moveTo>
                  <a:cubicBezTo>
                    <a:pt x="36" y="24"/>
                    <a:pt x="36" y="72"/>
                    <a:pt x="36" y="95"/>
                  </a:cubicBezTo>
                  <a:cubicBezTo>
                    <a:pt x="36" y="155"/>
                    <a:pt x="12" y="214"/>
                    <a:pt x="1" y="262"/>
                  </a:cubicBezTo>
                  <a:lnTo>
                    <a:pt x="3668" y="786"/>
                  </a:lnTo>
                  <a:cubicBezTo>
                    <a:pt x="3680" y="691"/>
                    <a:pt x="3727" y="607"/>
                    <a:pt x="3787" y="536"/>
                  </a:cubicBezTo>
                  <a:lnTo>
                    <a:pt x="1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2" name="Google Shape;1542;p13"/>
            <p:cNvSpPr/>
            <p:nvPr/>
          </p:nvSpPr>
          <p:spPr>
            <a:xfrm>
              <a:off x="1687700" y="1545850"/>
              <a:ext cx="25" cy="25"/>
            </a:xfrm>
            <a:custGeom>
              <a:avLst/>
              <a:gdLst/>
              <a:ahLst/>
              <a:cxnLst/>
              <a:rect l="l" t="t" r="r" b="b"/>
              <a:pathLst>
                <a:path w="1" h="1" extrusionOk="0">
                  <a:moveTo>
                    <a:pt x="0" y="1"/>
                  </a:moveTo>
                  <a:lnTo>
                    <a:pt x="0" y="1"/>
                  </a:ln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3" name="Google Shape;1543;p13"/>
            <p:cNvSpPr/>
            <p:nvPr/>
          </p:nvSpPr>
          <p:spPr>
            <a:xfrm>
              <a:off x="1430825" y="1504475"/>
              <a:ext cx="247675" cy="41700"/>
            </a:xfrm>
            <a:custGeom>
              <a:avLst/>
              <a:gdLst/>
              <a:ahLst/>
              <a:cxnLst/>
              <a:rect l="l" t="t" r="r" b="b"/>
              <a:pathLst>
                <a:path w="9907" h="1668" extrusionOk="0">
                  <a:moveTo>
                    <a:pt x="0" y="1"/>
                  </a:moveTo>
                  <a:lnTo>
                    <a:pt x="0" y="1"/>
                  </a:lnTo>
                  <a:cubicBezTo>
                    <a:pt x="48" y="108"/>
                    <a:pt x="72" y="191"/>
                    <a:pt x="48" y="287"/>
                  </a:cubicBezTo>
                  <a:lnTo>
                    <a:pt x="9799" y="1668"/>
                  </a:lnTo>
                  <a:lnTo>
                    <a:pt x="9906" y="1596"/>
                  </a:lnTo>
                  <a:lnTo>
                    <a:pt x="9478" y="1346"/>
                  </a:ln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13"/>
            <p:cNvSpPr/>
            <p:nvPr/>
          </p:nvSpPr>
          <p:spPr>
            <a:xfrm>
              <a:off x="1687100" y="1546450"/>
              <a:ext cx="25" cy="625"/>
            </a:xfrm>
            <a:custGeom>
              <a:avLst/>
              <a:gdLst/>
              <a:ahLst/>
              <a:cxnLst/>
              <a:rect l="l" t="t" r="r" b="b"/>
              <a:pathLst>
                <a:path w="1" h="25" extrusionOk="0">
                  <a:moveTo>
                    <a:pt x="1" y="24"/>
                  </a:moveTo>
                  <a:lnTo>
                    <a:pt x="1" y="24"/>
                  </a:lnTo>
                  <a:cubicBezTo>
                    <a:pt x="1" y="1"/>
                    <a:pt x="1" y="24"/>
                    <a:pt x="1" y="24"/>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1545;p13"/>
            <p:cNvSpPr/>
            <p:nvPr/>
          </p:nvSpPr>
          <p:spPr>
            <a:xfrm>
              <a:off x="1687700" y="1545550"/>
              <a:ext cx="25" cy="25"/>
            </a:xfrm>
            <a:custGeom>
              <a:avLst/>
              <a:gdLst/>
              <a:ahLst/>
              <a:cxnLst/>
              <a:rect l="l" t="t" r="r" b="b"/>
              <a:pathLst>
                <a:path w="1" h="1" extrusionOk="0">
                  <a:moveTo>
                    <a:pt x="0" y="1"/>
                  </a:moveTo>
                  <a:lnTo>
                    <a:pt x="0" y="1"/>
                  </a:ln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6" name="Google Shape;1546;p13"/>
            <p:cNvSpPr/>
            <p:nvPr/>
          </p:nvSpPr>
          <p:spPr>
            <a:xfrm>
              <a:off x="1476075" y="1544675"/>
              <a:ext cx="211050" cy="154800"/>
            </a:xfrm>
            <a:custGeom>
              <a:avLst/>
              <a:gdLst/>
              <a:ahLst/>
              <a:cxnLst/>
              <a:rect l="l" t="t" r="r" b="b"/>
              <a:pathLst>
                <a:path w="8442" h="6192" extrusionOk="0">
                  <a:moveTo>
                    <a:pt x="8096" y="0"/>
                  </a:moveTo>
                  <a:lnTo>
                    <a:pt x="7989" y="72"/>
                  </a:lnTo>
                  <a:lnTo>
                    <a:pt x="0" y="5965"/>
                  </a:lnTo>
                  <a:cubicBezTo>
                    <a:pt x="60" y="6025"/>
                    <a:pt x="119" y="6084"/>
                    <a:pt x="143" y="6179"/>
                  </a:cubicBezTo>
                  <a:cubicBezTo>
                    <a:pt x="143" y="6179"/>
                    <a:pt x="143" y="6191"/>
                    <a:pt x="155" y="6191"/>
                  </a:cubicBezTo>
                  <a:lnTo>
                    <a:pt x="8442" y="95"/>
                  </a:lnTo>
                  <a:lnTo>
                    <a:pt x="8442" y="95"/>
                  </a:lnTo>
                  <a:cubicBezTo>
                    <a:pt x="8418" y="107"/>
                    <a:pt x="8418" y="107"/>
                    <a:pt x="8406" y="107"/>
                  </a:cubicBezTo>
                  <a:lnTo>
                    <a:pt x="8394" y="107"/>
                  </a:lnTo>
                  <a:cubicBezTo>
                    <a:pt x="8370" y="107"/>
                    <a:pt x="8358" y="119"/>
                    <a:pt x="8346" y="119"/>
                  </a:cubicBezTo>
                  <a:lnTo>
                    <a:pt x="8299" y="119"/>
                  </a:lnTo>
                  <a:cubicBezTo>
                    <a:pt x="8287" y="119"/>
                    <a:pt x="8287" y="119"/>
                    <a:pt x="8275" y="107"/>
                  </a:cubicBezTo>
                  <a:lnTo>
                    <a:pt x="809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13"/>
            <p:cNvSpPr/>
            <p:nvPr/>
          </p:nvSpPr>
          <p:spPr>
            <a:xfrm>
              <a:off x="1688000" y="1544675"/>
              <a:ext cx="25" cy="325"/>
            </a:xfrm>
            <a:custGeom>
              <a:avLst/>
              <a:gdLst/>
              <a:ahLst/>
              <a:cxnLst/>
              <a:rect l="l" t="t" r="r" b="b"/>
              <a:pathLst>
                <a:path w="1" h="13" extrusionOk="0">
                  <a:moveTo>
                    <a:pt x="0" y="12"/>
                  </a:moveTo>
                  <a:cubicBezTo>
                    <a:pt x="0" y="12"/>
                    <a:pt x="0" y="0"/>
                    <a:pt x="0" y="12"/>
                  </a:cubicBezTo>
                  <a:cubicBezTo>
                    <a:pt x="0" y="0"/>
                    <a:pt x="0" y="0"/>
                    <a:pt x="0" y="12"/>
                  </a:cubicBezTo>
                  <a:cubicBezTo>
                    <a:pt x="0" y="0"/>
                    <a:pt x="0" y="0"/>
                    <a:pt x="0" y="12"/>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1548;p13"/>
            <p:cNvSpPr/>
            <p:nvPr/>
          </p:nvSpPr>
          <p:spPr>
            <a:xfrm>
              <a:off x="1681750" y="1319350"/>
              <a:ext cx="26225" cy="225050"/>
            </a:xfrm>
            <a:custGeom>
              <a:avLst/>
              <a:gdLst/>
              <a:ahLst/>
              <a:cxnLst/>
              <a:rect l="l" t="t" r="r" b="b"/>
              <a:pathLst>
                <a:path w="1049" h="9002" extrusionOk="0">
                  <a:moveTo>
                    <a:pt x="750" y="0"/>
                  </a:moveTo>
                  <a:lnTo>
                    <a:pt x="0" y="8763"/>
                  </a:lnTo>
                  <a:lnTo>
                    <a:pt x="191" y="8870"/>
                  </a:lnTo>
                  <a:cubicBezTo>
                    <a:pt x="238" y="8894"/>
                    <a:pt x="274" y="8942"/>
                    <a:pt x="274" y="9001"/>
                  </a:cubicBezTo>
                  <a:lnTo>
                    <a:pt x="104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9" name="Google Shape;1549;p13"/>
            <p:cNvSpPr/>
            <p:nvPr/>
          </p:nvSpPr>
          <p:spPr>
            <a:xfrm>
              <a:off x="1687100" y="1546450"/>
              <a:ext cx="25" cy="625"/>
            </a:xfrm>
            <a:custGeom>
              <a:avLst/>
              <a:gdLst/>
              <a:ahLst/>
              <a:cxnLst/>
              <a:rect l="l" t="t" r="r" b="b"/>
              <a:pathLst>
                <a:path w="1" h="25" extrusionOk="0">
                  <a:moveTo>
                    <a:pt x="1" y="24"/>
                  </a:moveTo>
                  <a:cubicBezTo>
                    <a:pt x="1" y="24"/>
                    <a:pt x="1" y="1"/>
                    <a:pt x="1" y="24"/>
                  </a:cubicBezTo>
                  <a:cubicBezTo>
                    <a:pt x="1" y="1"/>
                    <a:pt x="1" y="1"/>
                    <a:pt x="1" y="24"/>
                  </a:cubicBezTo>
                  <a:cubicBezTo>
                    <a:pt x="1" y="1"/>
                    <a:pt x="1" y="1"/>
                    <a:pt x="1" y="24"/>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0" name="Google Shape;1550;p13"/>
            <p:cNvSpPr/>
            <p:nvPr/>
          </p:nvSpPr>
          <p:spPr>
            <a:xfrm>
              <a:off x="1684125" y="1547650"/>
              <a:ext cx="625" cy="25"/>
            </a:xfrm>
            <a:custGeom>
              <a:avLst/>
              <a:gdLst/>
              <a:ahLst/>
              <a:cxnLst/>
              <a:rect l="l" t="t" r="r" b="b"/>
              <a:pathLst>
                <a:path w="25" h="1" extrusionOk="0">
                  <a:moveTo>
                    <a:pt x="24" y="0"/>
                  </a:moveTo>
                  <a:lnTo>
                    <a:pt x="1" y="0"/>
                  </a:lnTo>
                  <a:lnTo>
                    <a:pt x="24" y="0"/>
                  </a:lnTo>
                  <a:cubicBezTo>
                    <a:pt x="12" y="0"/>
                    <a:pt x="24" y="0"/>
                    <a:pt x="2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1" name="Google Shape;1551;p13"/>
            <p:cNvSpPr/>
            <p:nvPr/>
          </p:nvSpPr>
          <p:spPr>
            <a:xfrm>
              <a:off x="1687700" y="1545550"/>
              <a:ext cx="25" cy="325"/>
            </a:xfrm>
            <a:custGeom>
              <a:avLst/>
              <a:gdLst/>
              <a:ahLst/>
              <a:cxnLst/>
              <a:rect l="l" t="t" r="r" b="b"/>
              <a:pathLst>
                <a:path w="1" h="13" extrusionOk="0">
                  <a:moveTo>
                    <a:pt x="0" y="13"/>
                  </a:moveTo>
                  <a:lnTo>
                    <a:pt x="0" y="13"/>
                  </a:lnTo>
                  <a:lnTo>
                    <a:pt x="0" y="13"/>
                  </a:lnTo>
                  <a:cubicBezTo>
                    <a:pt x="0" y="1"/>
                    <a:pt x="0" y="1"/>
                    <a:pt x="0" y="13"/>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2" name="Google Shape;1552;p13"/>
            <p:cNvSpPr/>
            <p:nvPr/>
          </p:nvSpPr>
          <p:spPr>
            <a:xfrm>
              <a:off x="1684725" y="1547650"/>
              <a:ext cx="25" cy="25"/>
            </a:xfrm>
            <a:custGeom>
              <a:avLst/>
              <a:gdLst/>
              <a:ahLst/>
              <a:cxnLst/>
              <a:rect l="l" t="t" r="r" b="b"/>
              <a:pathLst>
                <a:path w="1" h="1" extrusionOk="0">
                  <a:moveTo>
                    <a:pt x="0" y="0"/>
                  </a:move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3" name="Google Shape;1553;p13"/>
            <p:cNvSpPr/>
            <p:nvPr/>
          </p:nvSpPr>
          <p:spPr>
            <a:xfrm>
              <a:off x="1323375" y="1333625"/>
              <a:ext cx="364650" cy="214350"/>
            </a:xfrm>
            <a:custGeom>
              <a:avLst/>
              <a:gdLst/>
              <a:ahLst/>
              <a:cxnLst/>
              <a:rect l="l" t="t" r="r" b="b"/>
              <a:pathLst>
                <a:path w="14586" h="8574" extrusionOk="0">
                  <a:moveTo>
                    <a:pt x="203" y="1"/>
                  </a:moveTo>
                  <a:cubicBezTo>
                    <a:pt x="143" y="84"/>
                    <a:pt x="84" y="155"/>
                    <a:pt x="0" y="215"/>
                  </a:cubicBezTo>
                  <a:lnTo>
                    <a:pt x="13752" y="8204"/>
                  </a:lnTo>
                  <a:lnTo>
                    <a:pt x="14192" y="8454"/>
                  </a:lnTo>
                  <a:lnTo>
                    <a:pt x="14371" y="8561"/>
                  </a:lnTo>
                  <a:cubicBezTo>
                    <a:pt x="14383" y="8561"/>
                    <a:pt x="14383" y="8573"/>
                    <a:pt x="14395" y="8573"/>
                  </a:cubicBezTo>
                  <a:lnTo>
                    <a:pt x="14442" y="8573"/>
                  </a:lnTo>
                  <a:cubicBezTo>
                    <a:pt x="14454" y="8573"/>
                    <a:pt x="14466" y="8573"/>
                    <a:pt x="14490" y="8561"/>
                  </a:cubicBezTo>
                  <a:lnTo>
                    <a:pt x="14502" y="8561"/>
                  </a:lnTo>
                  <a:cubicBezTo>
                    <a:pt x="14514" y="8561"/>
                    <a:pt x="14514" y="8549"/>
                    <a:pt x="14526" y="8549"/>
                  </a:cubicBezTo>
                  <a:cubicBezTo>
                    <a:pt x="14550" y="8537"/>
                    <a:pt x="14550" y="8537"/>
                    <a:pt x="14550" y="8514"/>
                  </a:cubicBezTo>
                  <a:lnTo>
                    <a:pt x="14550" y="8502"/>
                  </a:lnTo>
                  <a:lnTo>
                    <a:pt x="14550" y="8490"/>
                  </a:lnTo>
                  <a:lnTo>
                    <a:pt x="14550" y="8478"/>
                  </a:lnTo>
                  <a:cubicBezTo>
                    <a:pt x="14585" y="8383"/>
                    <a:pt x="14573" y="8335"/>
                    <a:pt x="14514" y="8311"/>
                  </a:cubicBezTo>
                  <a:lnTo>
                    <a:pt x="14323" y="8204"/>
                  </a:lnTo>
                  <a:lnTo>
                    <a:pt x="20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4" name="Google Shape;1554;p13"/>
            <p:cNvSpPr/>
            <p:nvPr/>
          </p:nvSpPr>
          <p:spPr>
            <a:xfrm>
              <a:off x="1273950" y="1318750"/>
              <a:ext cx="60750" cy="26600"/>
            </a:xfrm>
            <a:custGeom>
              <a:avLst/>
              <a:gdLst/>
              <a:ahLst/>
              <a:cxnLst/>
              <a:rect l="l" t="t" r="r" b="b"/>
              <a:pathLst>
                <a:path w="2430" h="1064" extrusionOk="0">
                  <a:moveTo>
                    <a:pt x="1" y="0"/>
                  </a:moveTo>
                  <a:cubicBezTo>
                    <a:pt x="13" y="119"/>
                    <a:pt x="60" y="250"/>
                    <a:pt x="120" y="369"/>
                  </a:cubicBezTo>
                  <a:cubicBezTo>
                    <a:pt x="251" y="643"/>
                    <a:pt x="465" y="834"/>
                    <a:pt x="715" y="953"/>
                  </a:cubicBezTo>
                  <a:cubicBezTo>
                    <a:pt x="810" y="1000"/>
                    <a:pt x="894" y="1012"/>
                    <a:pt x="989" y="1048"/>
                  </a:cubicBezTo>
                  <a:cubicBezTo>
                    <a:pt x="1062" y="1058"/>
                    <a:pt x="1135" y="1063"/>
                    <a:pt x="1209" y="1063"/>
                  </a:cubicBezTo>
                  <a:cubicBezTo>
                    <a:pt x="1401" y="1063"/>
                    <a:pt x="1594" y="1027"/>
                    <a:pt x="1775" y="941"/>
                  </a:cubicBezTo>
                  <a:cubicBezTo>
                    <a:pt x="1858" y="893"/>
                    <a:pt x="1941" y="858"/>
                    <a:pt x="2001" y="786"/>
                  </a:cubicBezTo>
                  <a:cubicBezTo>
                    <a:pt x="2072" y="727"/>
                    <a:pt x="2132" y="655"/>
                    <a:pt x="2192" y="584"/>
                  </a:cubicBezTo>
                  <a:cubicBezTo>
                    <a:pt x="2322" y="417"/>
                    <a:pt x="2394" y="215"/>
                    <a:pt x="2430"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1555;p13"/>
            <p:cNvSpPr/>
            <p:nvPr/>
          </p:nvSpPr>
          <p:spPr>
            <a:xfrm>
              <a:off x="1159350" y="2001350"/>
              <a:ext cx="50050" cy="42850"/>
            </a:xfrm>
            <a:custGeom>
              <a:avLst/>
              <a:gdLst/>
              <a:ahLst/>
              <a:cxnLst/>
              <a:rect l="l" t="t" r="r" b="b"/>
              <a:pathLst>
                <a:path w="2002" h="1714" extrusionOk="0">
                  <a:moveTo>
                    <a:pt x="1013" y="0"/>
                  </a:moveTo>
                  <a:cubicBezTo>
                    <a:pt x="968" y="0"/>
                    <a:pt x="924" y="3"/>
                    <a:pt x="882" y="9"/>
                  </a:cubicBezTo>
                  <a:cubicBezTo>
                    <a:pt x="787" y="21"/>
                    <a:pt x="703" y="57"/>
                    <a:pt x="608" y="81"/>
                  </a:cubicBezTo>
                  <a:cubicBezTo>
                    <a:pt x="179" y="295"/>
                    <a:pt x="1" y="807"/>
                    <a:pt x="227" y="1247"/>
                  </a:cubicBezTo>
                  <a:cubicBezTo>
                    <a:pt x="251" y="1307"/>
                    <a:pt x="299" y="1366"/>
                    <a:pt x="346" y="1426"/>
                  </a:cubicBezTo>
                  <a:cubicBezTo>
                    <a:pt x="406" y="1497"/>
                    <a:pt x="477" y="1557"/>
                    <a:pt x="549" y="1605"/>
                  </a:cubicBezTo>
                  <a:cubicBezTo>
                    <a:pt x="709" y="1669"/>
                    <a:pt x="898" y="1714"/>
                    <a:pt x="1072" y="1714"/>
                  </a:cubicBezTo>
                  <a:cubicBezTo>
                    <a:pt x="1092" y="1714"/>
                    <a:pt x="1112" y="1713"/>
                    <a:pt x="1132" y="1712"/>
                  </a:cubicBezTo>
                  <a:cubicBezTo>
                    <a:pt x="1227" y="1688"/>
                    <a:pt x="1311" y="1664"/>
                    <a:pt x="1406" y="1628"/>
                  </a:cubicBezTo>
                  <a:lnTo>
                    <a:pt x="1489" y="1593"/>
                  </a:lnTo>
                  <a:cubicBezTo>
                    <a:pt x="1846" y="1343"/>
                    <a:pt x="2001" y="878"/>
                    <a:pt x="1787" y="473"/>
                  </a:cubicBezTo>
                  <a:cubicBezTo>
                    <a:pt x="1703" y="307"/>
                    <a:pt x="1561" y="176"/>
                    <a:pt x="1418" y="104"/>
                  </a:cubicBezTo>
                  <a:cubicBezTo>
                    <a:pt x="1322" y="57"/>
                    <a:pt x="1239" y="21"/>
                    <a:pt x="1144" y="9"/>
                  </a:cubicBezTo>
                  <a:cubicBezTo>
                    <a:pt x="1102" y="3"/>
                    <a:pt x="1058" y="0"/>
                    <a:pt x="1013"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6" name="Google Shape;1556;p13"/>
            <p:cNvSpPr/>
            <p:nvPr/>
          </p:nvSpPr>
          <p:spPr>
            <a:xfrm>
              <a:off x="1083450" y="2128475"/>
              <a:ext cx="44675" cy="61325"/>
            </a:xfrm>
            <a:custGeom>
              <a:avLst/>
              <a:gdLst/>
              <a:ahLst/>
              <a:cxnLst/>
              <a:rect l="l" t="t" r="r" b="b"/>
              <a:pathLst>
                <a:path w="1787" h="2453" extrusionOk="0">
                  <a:moveTo>
                    <a:pt x="465" y="1"/>
                  </a:moveTo>
                  <a:cubicBezTo>
                    <a:pt x="309" y="1"/>
                    <a:pt x="151" y="30"/>
                    <a:pt x="1" y="91"/>
                  </a:cubicBezTo>
                  <a:lnTo>
                    <a:pt x="1" y="2366"/>
                  </a:lnTo>
                  <a:cubicBezTo>
                    <a:pt x="148" y="2422"/>
                    <a:pt x="312" y="2452"/>
                    <a:pt x="479" y="2452"/>
                  </a:cubicBezTo>
                  <a:cubicBezTo>
                    <a:pt x="660" y="2452"/>
                    <a:pt x="845" y="2416"/>
                    <a:pt x="1013" y="2342"/>
                  </a:cubicBezTo>
                  <a:cubicBezTo>
                    <a:pt x="1072" y="2306"/>
                    <a:pt x="1144" y="2258"/>
                    <a:pt x="1203" y="2223"/>
                  </a:cubicBezTo>
                  <a:cubicBezTo>
                    <a:pt x="1263" y="2139"/>
                    <a:pt x="1346" y="2080"/>
                    <a:pt x="1406" y="2020"/>
                  </a:cubicBezTo>
                  <a:cubicBezTo>
                    <a:pt x="1715" y="1663"/>
                    <a:pt x="1787" y="1127"/>
                    <a:pt x="1560" y="687"/>
                  </a:cubicBezTo>
                  <a:cubicBezTo>
                    <a:pt x="1513" y="592"/>
                    <a:pt x="1465" y="508"/>
                    <a:pt x="1406" y="437"/>
                  </a:cubicBezTo>
                  <a:cubicBezTo>
                    <a:pt x="1346" y="353"/>
                    <a:pt x="1263" y="294"/>
                    <a:pt x="1191" y="234"/>
                  </a:cubicBezTo>
                  <a:cubicBezTo>
                    <a:pt x="989" y="84"/>
                    <a:pt x="730" y="1"/>
                    <a:pt x="46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7" name="Google Shape;1557;p13"/>
            <p:cNvSpPr/>
            <p:nvPr/>
          </p:nvSpPr>
          <p:spPr>
            <a:xfrm>
              <a:off x="1288250" y="1790575"/>
              <a:ext cx="32175" cy="31125"/>
            </a:xfrm>
            <a:custGeom>
              <a:avLst/>
              <a:gdLst/>
              <a:ahLst/>
              <a:cxnLst/>
              <a:rect l="l" t="t" r="r" b="b"/>
              <a:pathLst>
                <a:path w="1287" h="1245" extrusionOk="0">
                  <a:moveTo>
                    <a:pt x="577" y="1"/>
                  </a:moveTo>
                  <a:cubicBezTo>
                    <a:pt x="530" y="1"/>
                    <a:pt x="477" y="14"/>
                    <a:pt x="429" y="34"/>
                  </a:cubicBezTo>
                  <a:lnTo>
                    <a:pt x="334" y="82"/>
                  </a:lnTo>
                  <a:cubicBezTo>
                    <a:pt x="167" y="165"/>
                    <a:pt x="60" y="320"/>
                    <a:pt x="12" y="499"/>
                  </a:cubicBezTo>
                  <a:cubicBezTo>
                    <a:pt x="0" y="582"/>
                    <a:pt x="0" y="677"/>
                    <a:pt x="12" y="761"/>
                  </a:cubicBezTo>
                  <a:lnTo>
                    <a:pt x="60" y="892"/>
                  </a:lnTo>
                  <a:cubicBezTo>
                    <a:pt x="84" y="951"/>
                    <a:pt x="119" y="999"/>
                    <a:pt x="155" y="1058"/>
                  </a:cubicBezTo>
                  <a:cubicBezTo>
                    <a:pt x="215" y="1130"/>
                    <a:pt x="310" y="1177"/>
                    <a:pt x="381" y="1213"/>
                  </a:cubicBezTo>
                  <a:cubicBezTo>
                    <a:pt x="393" y="1213"/>
                    <a:pt x="417" y="1225"/>
                    <a:pt x="429" y="1225"/>
                  </a:cubicBezTo>
                  <a:cubicBezTo>
                    <a:pt x="478" y="1239"/>
                    <a:pt x="531" y="1245"/>
                    <a:pt x="583" y="1245"/>
                  </a:cubicBezTo>
                  <a:cubicBezTo>
                    <a:pt x="620" y="1245"/>
                    <a:pt x="656" y="1242"/>
                    <a:pt x="691" y="1237"/>
                  </a:cubicBezTo>
                  <a:cubicBezTo>
                    <a:pt x="750" y="1225"/>
                    <a:pt x="798" y="1213"/>
                    <a:pt x="858" y="1177"/>
                  </a:cubicBezTo>
                  <a:cubicBezTo>
                    <a:pt x="1167" y="1034"/>
                    <a:pt x="1286" y="653"/>
                    <a:pt x="1131" y="356"/>
                  </a:cubicBezTo>
                  <a:cubicBezTo>
                    <a:pt x="1036" y="165"/>
                    <a:pt x="858" y="46"/>
                    <a:pt x="667" y="22"/>
                  </a:cubicBezTo>
                  <a:cubicBezTo>
                    <a:pt x="642" y="7"/>
                    <a:pt x="611" y="1"/>
                    <a:pt x="577"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8" name="Google Shape;1558;p13"/>
            <p:cNvSpPr/>
            <p:nvPr/>
          </p:nvSpPr>
          <p:spPr>
            <a:xfrm>
              <a:off x="1297475" y="2375200"/>
              <a:ext cx="32775" cy="30800"/>
            </a:xfrm>
            <a:custGeom>
              <a:avLst/>
              <a:gdLst/>
              <a:ahLst/>
              <a:cxnLst/>
              <a:rect l="l" t="t" r="r" b="b"/>
              <a:pathLst>
                <a:path w="1311" h="1232" extrusionOk="0">
                  <a:moveTo>
                    <a:pt x="608" y="0"/>
                  </a:moveTo>
                  <a:cubicBezTo>
                    <a:pt x="563" y="0"/>
                    <a:pt x="518" y="3"/>
                    <a:pt x="477" y="9"/>
                  </a:cubicBezTo>
                  <a:cubicBezTo>
                    <a:pt x="429" y="33"/>
                    <a:pt x="393" y="33"/>
                    <a:pt x="369" y="57"/>
                  </a:cubicBezTo>
                  <a:cubicBezTo>
                    <a:pt x="358" y="57"/>
                    <a:pt x="358" y="57"/>
                    <a:pt x="346" y="69"/>
                  </a:cubicBezTo>
                  <a:cubicBezTo>
                    <a:pt x="262" y="117"/>
                    <a:pt x="191" y="164"/>
                    <a:pt x="143" y="224"/>
                  </a:cubicBezTo>
                  <a:lnTo>
                    <a:pt x="60" y="355"/>
                  </a:lnTo>
                  <a:cubicBezTo>
                    <a:pt x="12" y="450"/>
                    <a:pt x="0" y="533"/>
                    <a:pt x="0" y="628"/>
                  </a:cubicBezTo>
                  <a:cubicBezTo>
                    <a:pt x="0" y="712"/>
                    <a:pt x="12" y="807"/>
                    <a:pt x="60" y="890"/>
                  </a:cubicBezTo>
                  <a:cubicBezTo>
                    <a:pt x="160" y="1108"/>
                    <a:pt x="373" y="1232"/>
                    <a:pt x="594" y="1232"/>
                  </a:cubicBezTo>
                  <a:cubicBezTo>
                    <a:pt x="687" y="1232"/>
                    <a:pt x="781" y="1210"/>
                    <a:pt x="870" y="1164"/>
                  </a:cubicBezTo>
                  <a:cubicBezTo>
                    <a:pt x="1191" y="1009"/>
                    <a:pt x="1310" y="640"/>
                    <a:pt x="1143" y="343"/>
                  </a:cubicBezTo>
                  <a:cubicBezTo>
                    <a:pt x="1048" y="164"/>
                    <a:pt x="905" y="57"/>
                    <a:pt x="739" y="9"/>
                  </a:cubicBezTo>
                  <a:cubicBezTo>
                    <a:pt x="697" y="3"/>
                    <a:pt x="652" y="0"/>
                    <a:pt x="60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1559;p13"/>
            <p:cNvSpPr/>
            <p:nvPr/>
          </p:nvSpPr>
          <p:spPr>
            <a:xfrm>
              <a:off x="1445100" y="1689025"/>
              <a:ext cx="39025" cy="34575"/>
            </a:xfrm>
            <a:custGeom>
              <a:avLst/>
              <a:gdLst/>
              <a:ahLst/>
              <a:cxnLst/>
              <a:rect l="l" t="t" r="r" b="b"/>
              <a:pathLst>
                <a:path w="1561" h="1383" extrusionOk="0">
                  <a:moveTo>
                    <a:pt x="787" y="1"/>
                  </a:moveTo>
                  <a:cubicBezTo>
                    <a:pt x="703" y="1"/>
                    <a:pt x="608" y="13"/>
                    <a:pt x="525" y="60"/>
                  </a:cubicBezTo>
                  <a:cubicBezTo>
                    <a:pt x="501" y="60"/>
                    <a:pt x="489" y="72"/>
                    <a:pt x="477" y="72"/>
                  </a:cubicBezTo>
                  <a:cubicBezTo>
                    <a:pt x="132" y="239"/>
                    <a:pt x="1" y="655"/>
                    <a:pt x="168" y="1001"/>
                  </a:cubicBezTo>
                  <a:cubicBezTo>
                    <a:pt x="277" y="1245"/>
                    <a:pt x="530" y="1382"/>
                    <a:pt x="782" y="1382"/>
                  </a:cubicBezTo>
                  <a:cubicBezTo>
                    <a:pt x="886" y="1382"/>
                    <a:pt x="990" y="1359"/>
                    <a:pt x="1084" y="1310"/>
                  </a:cubicBezTo>
                  <a:cubicBezTo>
                    <a:pt x="1430" y="1144"/>
                    <a:pt x="1561" y="727"/>
                    <a:pt x="1394" y="405"/>
                  </a:cubicBezTo>
                  <a:cubicBezTo>
                    <a:pt x="1394" y="405"/>
                    <a:pt x="1394" y="394"/>
                    <a:pt x="1382" y="394"/>
                  </a:cubicBezTo>
                  <a:cubicBezTo>
                    <a:pt x="1358" y="310"/>
                    <a:pt x="1311" y="239"/>
                    <a:pt x="1251" y="179"/>
                  </a:cubicBezTo>
                  <a:cubicBezTo>
                    <a:pt x="1132" y="60"/>
                    <a:pt x="953" y="1"/>
                    <a:pt x="787"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13"/>
            <p:cNvSpPr/>
            <p:nvPr/>
          </p:nvSpPr>
          <p:spPr>
            <a:xfrm>
              <a:off x="1285875" y="1477700"/>
              <a:ext cx="24725" cy="24425"/>
            </a:xfrm>
            <a:custGeom>
              <a:avLst/>
              <a:gdLst/>
              <a:ahLst/>
              <a:cxnLst/>
              <a:rect l="l" t="t" r="r" b="b"/>
              <a:pathLst>
                <a:path w="989" h="977" extrusionOk="0">
                  <a:moveTo>
                    <a:pt x="488" y="0"/>
                  </a:moveTo>
                  <a:cubicBezTo>
                    <a:pt x="429" y="0"/>
                    <a:pt x="369" y="12"/>
                    <a:pt x="310" y="36"/>
                  </a:cubicBezTo>
                  <a:cubicBezTo>
                    <a:pt x="214" y="72"/>
                    <a:pt x="119" y="155"/>
                    <a:pt x="60" y="250"/>
                  </a:cubicBezTo>
                  <a:cubicBezTo>
                    <a:pt x="12" y="334"/>
                    <a:pt x="0" y="405"/>
                    <a:pt x="0" y="488"/>
                  </a:cubicBezTo>
                  <a:lnTo>
                    <a:pt x="0" y="524"/>
                  </a:lnTo>
                  <a:cubicBezTo>
                    <a:pt x="12" y="715"/>
                    <a:pt x="131" y="881"/>
                    <a:pt x="310" y="953"/>
                  </a:cubicBezTo>
                  <a:cubicBezTo>
                    <a:pt x="369" y="965"/>
                    <a:pt x="429" y="977"/>
                    <a:pt x="488" y="977"/>
                  </a:cubicBezTo>
                  <a:cubicBezTo>
                    <a:pt x="524" y="977"/>
                    <a:pt x="548" y="977"/>
                    <a:pt x="583" y="965"/>
                  </a:cubicBezTo>
                  <a:cubicBezTo>
                    <a:pt x="750" y="941"/>
                    <a:pt x="893" y="798"/>
                    <a:pt x="941" y="655"/>
                  </a:cubicBezTo>
                  <a:cubicBezTo>
                    <a:pt x="953" y="596"/>
                    <a:pt x="964" y="548"/>
                    <a:pt x="964" y="488"/>
                  </a:cubicBezTo>
                  <a:cubicBezTo>
                    <a:pt x="988" y="465"/>
                    <a:pt x="964" y="417"/>
                    <a:pt x="964" y="393"/>
                  </a:cubicBezTo>
                  <a:cubicBezTo>
                    <a:pt x="929" y="191"/>
                    <a:pt x="774" y="48"/>
                    <a:pt x="583" y="12"/>
                  </a:cubicBezTo>
                  <a:cubicBezTo>
                    <a:pt x="548" y="12"/>
                    <a:pt x="524" y="0"/>
                    <a:pt x="48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1" name="Google Shape;1561;p13"/>
            <p:cNvSpPr/>
            <p:nvPr/>
          </p:nvSpPr>
          <p:spPr>
            <a:xfrm>
              <a:off x="1400175" y="1494100"/>
              <a:ext cx="32750" cy="31300"/>
            </a:xfrm>
            <a:custGeom>
              <a:avLst/>
              <a:gdLst/>
              <a:ahLst/>
              <a:cxnLst/>
              <a:rect l="l" t="t" r="r" b="b"/>
              <a:pathLst>
                <a:path w="1310" h="1252" extrusionOk="0">
                  <a:moveTo>
                    <a:pt x="646" y="0"/>
                  </a:moveTo>
                  <a:cubicBezTo>
                    <a:pt x="553" y="0"/>
                    <a:pt x="458" y="22"/>
                    <a:pt x="369" y="70"/>
                  </a:cubicBezTo>
                  <a:cubicBezTo>
                    <a:pt x="286" y="118"/>
                    <a:pt x="202" y="178"/>
                    <a:pt x="143" y="249"/>
                  </a:cubicBezTo>
                  <a:cubicBezTo>
                    <a:pt x="83" y="321"/>
                    <a:pt x="48" y="416"/>
                    <a:pt x="24" y="499"/>
                  </a:cubicBezTo>
                  <a:cubicBezTo>
                    <a:pt x="0" y="642"/>
                    <a:pt x="12" y="773"/>
                    <a:pt x="83" y="904"/>
                  </a:cubicBezTo>
                  <a:cubicBezTo>
                    <a:pt x="193" y="1123"/>
                    <a:pt x="414" y="1252"/>
                    <a:pt x="644" y="1252"/>
                  </a:cubicBezTo>
                  <a:cubicBezTo>
                    <a:pt x="664" y="1252"/>
                    <a:pt x="683" y="1251"/>
                    <a:pt x="702" y="1249"/>
                  </a:cubicBezTo>
                  <a:cubicBezTo>
                    <a:pt x="774" y="1249"/>
                    <a:pt x="845" y="1213"/>
                    <a:pt x="917" y="1190"/>
                  </a:cubicBezTo>
                  <a:cubicBezTo>
                    <a:pt x="929" y="1194"/>
                    <a:pt x="938" y="1195"/>
                    <a:pt x="945" y="1195"/>
                  </a:cubicBezTo>
                  <a:cubicBezTo>
                    <a:pt x="960" y="1195"/>
                    <a:pt x="968" y="1190"/>
                    <a:pt x="976" y="1190"/>
                  </a:cubicBezTo>
                  <a:cubicBezTo>
                    <a:pt x="1155" y="1083"/>
                    <a:pt x="1274" y="904"/>
                    <a:pt x="1298" y="702"/>
                  </a:cubicBezTo>
                  <a:cubicBezTo>
                    <a:pt x="1310" y="606"/>
                    <a:pt x="1298" y="499"/>
                    <a:pt x="1250" y="416"/>
                  </a:cubicBezTo>
                  <a:cubicBezTo>
                    <a:pt x="1250" y="404"/>
                    <a:pt x="1226" y="392"/>
                    <a:pt x="1214" y="356"/>
                  </a:cubicBezTo>
                  <a:cubicBezTo>
                    <a:pt x="1096" y="136"/>
                    <a:pt x="875" y="0"/>
                    <a:pt x="64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62" name="Google Shape;1562;p13"/>
          <p:cNvGrpSpPr/>
          <p:nvPr/>
        </p:nvGrpSpPr>
        <p:grpSpPr>
          <a:xfrm rot="5400000" flipH="1">
            <a:off x="7700114" y="3725018"/>
            <a:ext cx="1053574" cy="1834191"/>
            <a:chOff x="1083450" y="1318750"/>
            <a:chExt cx="624525" cy="1087250"/>
          </a:xfrm>
        </p:grpSpPr>
        <p:sp>
          <p:nvSpPr>
            <p:cNvPr id="1563" name="Google Shape;1563;p13"/>
            <p:cNvSpPr/>
            <p:nvPr/>
          </p:nvSpPr>
          <p:spPr>
            <a:xfrm>
              <a:off x="1083450" y="2340600"/>
              <a:ext cx="215525" cy="50325"/>
            </a:xfrm>
            <a:custGeom>
              <a:avLst/>
              <a:gdLst/>
              <a:ahLst/>
              <a:cxnLst/>
              <a:rect l="l" t="t" r="r" b="b"/>
              <a:pathLst>
                <a:path w="8621" h="2013" extrusionOk="0">
                  <a:moveTo>
                    <a:pt x="1" y="0"/>
                  </a:moveTo>
                  <a:lnTo>
                    <a:pt x="1" y="286"/>
                  </a:lnTo>
                  <a:lnTo>
                    <a:pt x="8561" y="2012"/>
                  </a:lnTo>
                  <a:cubicBezTo>
                    <a:pt x="8561" y="1917"/>
                    <a:pt x="8573" y="1834"/>
                    <a:pt x="8621" y="1739"/>
                  </a:cubicBez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4" name="Google Shape;1564;p13"/>
            <p:cNvSpPr/>
            <p:nvPr/>
          </p:nvSpPr>
          <p:spPr>
            <a:xfrm>
              <a:off x="1083450" y="2130450"/>
              <a:ext cx="25" cy="25"/>
            </a:xfrm>
            <a:custGeom>
              <a:avLst/>
              <a:gdLst/>
              <a:ahLst/>
              <a:cxnLst/>
              <a:rect l="l" t="t" r="r" b="b"/>
              <a:pathLst>
                <a:path w="1" h="1" extrusionOk="0">
                  <a:moveTo>
                    <a:pt x="1" y="1"/>
                  </a:moveTo>
                  <a:lnTo>
                    <a:pt x="1" y="1"/>
                  </a:ln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5" name="Google Shape;1565;p13"/>
            <p:cNvSpPr/>
            <p:nvPr/>
          </p:nvSpPr>
          <p:spPr>
            <a:xfrm>
              <a:off x="1083450" y="1806900"/>
              <a:ext cx="20275" cy="7475"/>
            </a:xfrm>
            <a:custGeom>
              <a:avLst/>
              <a:gdLst/>
              <a:ahLst/>
              <a:cxnLst/>
              <a:rect l="l" t="t" r="r" b="b"/>
              <a:pathLst>
                <a:path w="811" h="299" extrusionOk="0">
                  <a:moveTo>
                    <a:pt x="703" y="0"/>
                  </a:moveTo>
                  <a:lnTo>
                    <a:pt x="1" y="24"/>
                  </a:lnTo>
                  <a:lnTo>
                    <a:pt x="1" y="298"/>
                  </a:lnTo>
                  <a:lnTo>
                    <a:pt x="810" y="274"/>
                  </a:lnTo>
                  <a:lnTo>
                    <a:pt x="70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1566;p13"/>
            <p:cNvSpPr/>
            <p:nvPr/>
          </p:nvSpPr>
          <p:spPr>
            <a:xfrm>
              <a:off x="1108150" y="1802425"/>
              <a:ext cx="180125" cy="11350"/>
            </a:xfrm>
            <a:custGeom>
              <a:avLst/>
              <a:gdLst/>
              <a:ahLst/>
              <a:cxnLst/>
              <a:rect l="l" t="t" r="r" b="b"/>
              <a:pathLst>
                <a:path w="7205" h="454" extrusionOk="0">
                  <a:moveTo>
                    <a:pt x="7204" y="1"/>
                  </a:moveTo>
                  <a:lnTo>
                    <a:pt x="1" y="179"/>
                  </a:lnTo>
                  <a:lnTo>
                    <a:pt x="96" y="453"/>
                  </a:lnTo>
                  <a:lnTo>
                    <a:pt x="7204" y="275"/>
                  </a:lnTo>
                  <a:cubicBezTo>
                    <a:pt x="7180" y="179"/>
                    <a:pt x="7180" y="96"/>
                    <a:pt x="7204"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13"/>
            <p:cNvSpPr/>
            <p:nvPr/>
          </p:nvSpPr>
          <p:spPr>
            <a:xfrm>
              <a:off x="1194475" y="2040550"/>
              <a:ext cx="2425" cy="3600"/>
            </a:xfrm>
            <a:custGeom>
              <a:avLst/>
              <a:gdLst/>
              <a:ahLst/>
              <a:cxnLst/>
              <a:rect l="l" t="t" r="r" b="b"/>
              <a:pathLst>
                <a:path w="97" h="144" extrusionOk="0">
                  <a:moveTo>
                    <a:pt x="84" y="1"/>
                  </a:moveTo>
                  <a:lnTo>
                    <a:pt x="1" y="48"/>
                  </a:lnTo>
                  <a:lnTo>
                    <a:pt x="25" y="144"/>
                  </a:lnTo>
                  <a:cubicBezTo>
                    <a:pt x="72" y="108"/>
                    <a:pt x="96" y="48"/>
                    <a:pt x="84"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13"/>
            <p:cNvSpPr/>
            <p:nvPr/>
          </p:nvSpPr>
          <p:spPr>
            <a:xfrm>
              <a:off x="1083450" y="1741425"/>
              <a:ext cx="98250" cy="261650"/>
            </a:xfrm>
            <a:custGeom>
              <a:avLst/>
              <a:gdLst/>
              <a:ahLst/>
              <a:cxnLst/>
              <a:rect l="l" t="t" r="r" b="b"/>
              <a:pathLst>
                <a:path w="3930" h="10466" extrusionOk="0">
                  <a:moveTo>
                    <a:pt x="1" y="0"/>
                  </a:moveTo>
                  <a:lnTo>
                    <a:pt x="1" y="774"/>
                  </a:lnTo>
                  <a:lnTo>
                    <a:pt x="703" y="2619"/>
                  </a:lnTo>
                  <a:lnTo>
                    <a:pt x="810" y="2893"/>
                  </a:lnTo>
                  <a:lnTo>
                    <a:pt x="3668" y="10466"/>
                  </a:lnTo>
                  <a:cubicBezTo>
                    <a:pt x="3751" y="10418"/>
                    <a:pt x="3835" y="10394"/>
                    <a:pt x="3930" y="10394"/>
                  </a:cubicBezTo>
                  <a:lnTo>
                    <a:pt x="1084" y="2893"/>
                  </a:lnTo>
                  <a:lnTo>
                    <a:pt x="989" y="2619"/>
                  </a:ln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13"/>
            <p:cNvSpPr/>
            <p:nvPr/>
          </p:nvSpPr>
          <p:spPr>
            <a:xfrm>
              <a:off x="1113525" y="2178975"/>
              <a:ext cx="193200" cy="201825"/>
            </a:xfrm>
            <a:custGeom>
              <a:avLst/>
              <a:gdLst/>
              <a:ahLst/>
              <a:cxnLst/>
              <a:rect l="l" t="t" r="r" b="b"/>
              <a:pathLst>
                <a:path w="7728" h="8073" extrusionOk="0">
                  <a:moveTo>
                    <a:pt x="203" y="0"/>
                  </a:moveTo>
                  <a:cubicBezTo>
                    <a:pt x="143" y="84"/>
                    <a:pt x="84" y="131"/>
                    <a:pt x="0" y="179"/>
                  </a:cubicBezTo>
                  <a:lnTo>
                    <a:pt x="7501" y="8073"/>
                  </a:lnTo>
                  <a:cubicBezTo>
                    <a:pt x="7549" y="8013"/>
                    <a:pt x="7608" y="7954"/>
                    <a:pt x="7704" y="7918"/>
                  </a:cubicBezTo>
                  <a:cubicBezTo>
                    <a:pt x="7716" y="7918"/>
                    <a:pt x="7716" y="7918"/>
                    <a:pt x="7727" y="7906"/>
                  </a:cubicBezTo>
                  <a:lnTo>
                    <a:pt x="20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0" name="Google Shape;1570;p13"/>
            <p:cNvSpPr/>
            <p:nvPr/>
          </p:nvSpPr>
          <p:spPr>
            <a:xfrm>
              <a:off x="1187625" y="2041750"/>
              <a:ext cx="121175" cy="334600"/>
            </a:xfrm>
            <a:custGeom>
              <a:avLst/>
              <a:gdLst/>
              <a:ahLst/>
              <a:cxnLst/>
              <a:rect l="l" t="t" r="r" b="b"/>
              <a:pathLst>
                <a:path w="4847" h="13384" extrusionOk="0">
                  <a:moveTo>
                    <a:pt x="275" y="0"/>
                  </a:moveTo>
                  <a:lnTo>
                    <a:pt x="275" y="0"/>
                  </a:lnTo>
                  <a:cubicBezTo>
                    <a:pt x="180" y="48"/>
                    <a:pt x="96" y="72"/>
                    <a:pt x="1" y="72"/>
                  </a:cubicBezTo>
                  <a:lnTo>
                    <a:pt x="4752" y="13383"/>
                  </a:lnTo>
                  <a:cubicBezTo>
                    <a:pt x="4775" y="13371"/>
                    <a:pt x="4823" y="13347"/>
                    <a:pt x="4847" y="13335"/>
                  </a:cubicBezTo>
                  <a:lnTo>
                    <a:pt x="4835" y="12847"/>
                  </a:lnTo>
                  <a:lnTo>
                    <a:pt x="263" y="72"/>
                  </a:lnTo>
                  <a:lnTo>
                    <a:pt x="27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13"/>
            <p:cNvSpPr/>
            <p:nvPr/>
          </p:nvSpPr>
          <p:spPr>
            <a:xfrm>
              <a:off x="1188525" y="1816725"/>
              <a:ext cx="109275" cy="186650"/>
            </a:xfrm>
            <a:custGeom>
              <a:avLst/>
              <a:gdLst/>
              <a:ahLst/>
              <a:cxnLst/>
              <a:rect l="l" t="t" r="r" b="b"/>
              <a:pathLst>
                <a:path w="4371" h="7466" extrusionOk="0">
                  <a:moveTo>
                    <a:pt x="4144" y="0"/>
                  </a:moveTo>
                  <a:lnTo>
                    <a:pt x="1" y="7382"/>
                  </a:lnTo>
                  <a:cubicBezTo>
                    <a:pt x="84" y="7394"/>
                    <a:pt x="179" y="7430"/>
                    <a:pt x="251" y="7466"/>
                  </a:cubicBezTo>
                  <a:lnTo>
                    <a:pt x="4370" y="143"/>
                  </a:lnTo>
                  <a:cubicBezTo>
                    <a:pt x="4287" y="119"/>
                    <a:pt x="4204" y="72"/>
                    <a:pt x="414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13"/>
            <p:cNvSpPr/>
            <p:nvPr/>
          </p:nvSpPr>
          <p:spPr>
            <a:xfrm>
              <a:off x="1113225" y="2036700"/>
              <a:ext cx="60750" cy="102100"/>
            </a:xfrm>
            <a:custGeom>
              <a:avLst/>
              <a:gdLst/>
              <a:ahLst/>
              <a:cxnLst/>
              <a:rect l="l" t="t" r="r" b="b"/>
              <a:pathLst>
                <a:path w="2430" h="4084" extrusionOk="0">
                  <a:moveTo>
                    <a:pt x="2215" y="0"/>
                  </a:moveTo>
                  <a:lnTo>
                    <a:pt x="0" y="3893"/>
                  </a:lnTo>
                  <a:cubicBezTo>
                    <a:pt x="72" y="3953"/>
                    <a:pt x="155" y="4012"/>
                    <a:pt x="215" y="4084"/>
                  </a:cubicBezTo>
                  <a:lnTo>
                    <a:pt x="2429" y="179"/>
                  </a:lnTo>
                  <a:cubicBezTo>
                    <a:pt x="2358" y="131"/>
                    <a:pt x="2274" y="72"/>
                    <a:pt x="2215"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1573;p13"/>
            <p:cNvSpPr/>
            <p:nvPr/>
          </p:nvSpPr>
          <p:spPr>
            <a:xfrm>
              <a:off x="1299250" y="1820900"/>
              <a:ext cx="16700" cy="554550"/>
            </a:xfrm>
            <a:custGeom>
              <a:avLst/>
              <a:gdLst/>
              <a:ahLst/>
              <a:cxnLst/>
              <a:rect l="l" t="t" r="r" b="b"/>
              <a:pathLst>
                <a:path w="668" h="22182" extrusionOk="0">
                  <a:moveTo>
                    <a:pt x="1" y="0"/>
                  </a:moveTo>
                  <a:lnTo>
                    <a:pt x="394" y="21693"/>
                  </a:lnTo>
                  <a:lnTo>
                    <a:pt x="406" y="22181"/>
                  </a:lnTo>
                  <a:cubicBezTo>
                    <a:pt x="447" y="22175"/>
                    <a:pt x="492" y="22172"/>
                    <a:pt x="537" y="22172"/>
                  </a:cubicBezTo>
                  <a:cubicBezTo>
                    <a:pt x="581" y="22172"/>
                    <a:pt x="626" y="22175"/>
                    <a:pt x="668" y="22181"/>
                  </a:cubicBezTo>
                  <a:lnTo>
                    <a:pt x="275" y="12"/>
                  </a:lnTo>
                  <a:cubicBezTo>
                    <a:pt x="235" y="17"/>
                    <a:pt x="198" y="20"/>
                    <a:pt x="161" y="20"/>
                  </a:cubicBezTo>
                  <a:cubicBezTo>
                    <a:pt x="108" y="20"/>
                    <a:pt x="57" y="14"/>
                    <a:pt x="1"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13"/>
            <p:cNvSpPr/>
            <p:nvPr/>
          </p:nvSpPr>
          <p:spPr>
            <a:xfrm>
              <a:off x="1293600" y="1501500"/>
              <a:ext cx="11925" cy="289650"/>
            </a:xfrm>
            <a:custGeom>
              <a:avLst/>
              <a:gdLst/>
              <a:ahLst/>
              <a:cxnLst/>
              <a:rect l="l" t="t" r="r" b="b"/>
              <a:pathLst>
                <a:path w="477" h="11586" extrusionOk="0">
                  <a:moveTo>
                    <a:pt x="1" y="1"/>
                  </a:moveTo>
                  <a:lnTo>
                    <a:pt x="215" y="11585"/>
                  </a:lnTo>
                  <a:cubicBezTo>
                    <a:pt x="268" y="11563"/>
                    <a:pt x="325" y="11555"/>
                    <a:pt x="382" y="11555"/>
                  </a:cubicBezTo>
                  <a:cubicBezTo>
                    <a:pt x="414" y="11555"/>
                    <a:pt x="446" y="11557"/>
                    <a:pt x="477" y="11562"/>
                  </a:cubicBezTo>
                  <a:lnTo>
                    <a:pt x="274" y="36"/>
                  </a:lnTo>
                  <a:cubicBezTo>
                    <a:pt x="239" y="36"/>
                    <a:pt x="215" y="48"/>
                    <a:pt x="179" y="48"/>
                  </a:cubicBezTo>
                  <a:cubicBezTo>
                    <a:pt x="120" y="36"/>
                    <a:pt x="60" y="36"/>
                    <a:pt x="1"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13"/>
            <p:cNvSpPr/>
            <p:nvPr/>
          </p:nvSpPr>
          <p:spPr>
            <a:xfrm>
              <a:off x="1418325" y="1523825"/>
              <a:ext cx="47050" cy="166425"/>
            </a:xfrm>
            <a:custGeom>
              <a:avLst/>
              <a:gdLst/>
              <a:ahLst/>
              <a:cxnLst/>
              <a:rect l="l" t="t" r="r" b="b"/>
              <a:pathLst>
                <a:path w="1882" h="6657" extrusionOk="0">
                  <a:moveTo>
                    <a:pt x="250" y="1"/>
                  </a:moveTo>
                  <a:cubicBezTo>
                    <a:pt x="238" y="1"/>
                    <a:pt x="227" y="13"/>
                    <a:pt x="227" y="13"/>
                  </a:cubicBezTo>
                  <a:cubicBezTo>
                    <a:pt x="155" y="48"/>
                    <a:pt x="72" y="72"/>
                    <a:pt x="0" y="72"/>
                  </a:cubicBezTo>
                  <a:lnTo>
                    <a:pt x="1608" y="6656"/>
                  </a:lnTo>
                  <a:cubicBezTo>
                    <a:pt x="1703" y="6621"/>
                    <a:pt x="1786" y="6597"/>
                    <a:pt x="1881" y="6597"/>
                  </a:cubicBezTo>
                  <a:lnTo>
                    <a:pt x="25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13"/>
            <p:cNvSpPr/>
            <p:nvPr/>
          </p:nvSpPr>
          <p:spPr>
            <a:xfrm>
              <a:off x="1083450" y="1458350"/>
              <a:ext cx="203625" cy="33050"/>
            </a:xfrm>
            <a:custGeom>
              <a:avLst/>
              <a:gdLst/>
              <a:ahLst/>
              <a:cxnLst/>
              <a:rect l="l" t="t" r="r" b="b"/>
              <a:pathLst>
                <a:path w="8145" h="1322" extrusionOk="0">
                  <a:moveTo>
                    <a:pt x="1" y="0"/>
                  </a:moveTo>
                  <a:lnTo>
                    <a:pt x="1" y="286"/>
                  </a:lnTo>
                  <a:lnTo>
                    <a:pt x="8097" y="1322"/>
                  </a:lnTo>
                  <a:lnTo>
                    <a:pt x="8097" y="1298"/>
                  </a:lnTo>
                  <a:cubicBezTo>
                    <a:pt x="8085" y="1191"/>
                    <a:pt x="8109" y="1108"/>
                    <a:pt x="8145" y="1048"/>
                  </a:cubicBez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13"/>
            <p:cNvSpPr/>
            <p:nvPr/>
          </p:nvSpPr>
          <p:spPr>
            <a:xfrm>
              <a:off x="1291825" y="1342550"/>
              <a:ext cx="8050" cy="136050"/>
            </a:xfrm>
            <a:custGeom>
              <a:avLst/>
              <a:gdLst/>
              <a:ahLst/>
              <a:cxnLst/>
              <a:rect l="l" t="t" r="r" b="b"/>
              <a:pathLst>
                <a:path w="322" h="5442" extrusionOk="0">
                  <a:moveTo>
                    <a:pt x="0" y="1"/>
                  </a:moveTo>
                  <a:lnTo>
                    <a:pt x="60" y="5442"/>
                  </a:lnTo>
                  <a:cubicBezTo>
                    <a:pt x="119" y="5406"/>
                    <a:pt x="179" y="5406"/>
                    <a:pt x="238" y="5406"/>
                  </a:cubicBezTo>
                  <a:cubicBezTo>
                    <a:pt x="274" y="5406"/>
                    <a:pt x="298" y="5406"/>
                    <a:pt x="322" y="5418"/>
                  </a:cubicBezTo>
                  <a:lnTo>
                    <a:pt x="274" y="96"/>
                  </a:lnTo>
                  <a:cubicBezTo>
                    <a:pt x="179" y="72"/>
                    <a:pt x="72" y="48"/>
                    <a:pt x="0"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13"/>
            <p:cNvSpPr/>
            <p:nvPr/>
          </p:nvSpPr>
          <p:spPr>
            <a:xfrm>
              <a:off x="1688000" y="1544675"/>
              <a:ext cx="25" cy="25"/>
            </a:xfrm>
            <a:custGeom>
              <a:avLst/>
              <a:gdLst/>
              <a:ahLst/>
              <a:cxnLst/>
              <a:rect l="l" t="t" r="r" b="b"/>
              <a:pathLst>
                <a:path w="1" h="1" extrusionOk="0">
                  <a:moveTo>
                    <a:pt x="0" y="0"/>
                  </a:move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13"/>
            <p:cNvSpPr/>
            <p:nvPr/>
          </p:nvSpPr>
          <p:spPr>
            <a:xfrm>
              <a:off x="1309675" y="1487525"/>
              <a:ext cx="94675" cy="19650"/>
            </a:xfrm>
            <a:custGeom>
              <a:avLst/>
              <a:gdLst/>
              <a:ahLst/>
              <a:cxnLst/>
              <a:rect l="l" t="t" r="r" b="b"/>
              <a:pathLst>
                <a:path w="3787" h="786" extrusionOk="0">
                  <a:moveTo>
                    <a:pt x="12" y="0"/>
                  </a:moveTo>
                  <a:cubicBezTo>
                    <a:pt x="36" y="24"/>
                    <a:pt x="36" y="72"/>
                    <a:pt x="36" y="95"/>
                  </a:cubicBezTo>
                  <a:cubicBezTo>
                    <a:pt x="36" y="155"/>
                    <a:pt x="12" y="214"/>
                    <a:pt x="1" y="262"/>
                  </a:cubicBezTo>
                  <a:lnTo>
                    <a:pt x="3668" y="786"/>
                  </a:lnTo>
                  <a:cubicBezTo>
                    <a:pt x="3680" y="691"/>
                    <a:pt x="3727" y="607"/>
                    <a:pt x="3787" y="536"/>
                  </a:cubicBezTo>
                  <a:lnTo>
                    <a:pt x="1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13"/>
            <p:cNvSpPr/>
            <p:nvPr/>
          </p:nvSpPr>
          <p:spPr>
            <a:xfrm>
              <a:off x="1687700" y="1545850"/>
              <a:ext cx="25" cy="25"/>
            </a:xfrm>
            <a:custGeom>
              <a:avLst/>
              <a:gdLst/>
              <a:ahLst/>
              <a:cxnLst/>
              <a:rect l="l" t="t" r="r" b="b"/>
              <a:pathLst>
                <a:path w="1" h="1" extrusionOk="0">
                  <a:moveTo>
                    <a:pt x="0" y="1"/>
                  </a:moveTo>
                  <a:lnTo>
                    <a:pt x="0" y="1"/>
                  </a:ln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13"/>
            <p:cNvSpPr/>
            <p:nvPr/>
          </p:nvSpPr>
          <p:spPr>
            <a:xfrm>
              <a:off x="1430825" y="1504475"/>
              <a:ext cx="247675" cy="41700"/>
            </a:xfrm>
            <a:custGeom>
              <a:avLst/>
              <a:gdLst/>
              <a:ahLst/>
              <a:cxnLst/>
              <a:rect l="l" t="t" r="r" b="b"/>
              <a:pathLst>
                <a:path w="9907" h="1668" extrusionOk="0">
                  <a:moveTo>
                    <a:pt x="0" y="1"/>
                  </a:moveTo>
                  <a:lnTo>
                    <a:pt x="0" y="1"/>
                  </a:lnTo>
                  <a:cubicBezTo>
                    <a:pt x="48" y="108"/>
                    <a:pt x="72" y="191"/>
                    <a:pt x="48" y="287"/>
                  </a:cubicBezTo>
                  <a:lnTo>
                    <a:pt x="9799" y="1668"/>
                  </a:lnTo>
                  <a:lnTo>
                    <a:pt x="9906" y="1596"/>
                  </a:lnTo>
                  <a:lnTo>
                    <a:pt x="9478" y="1346"/>
                  </a:ln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13"/>
            <p:cNvSpPr/>
            <p:nvPr/>
          </p:nvSpPr>
          <p:spPr>
            <a:xfrm>
              <a:off x="1687100" y="1546450"/>
              <a:ext cx="25" cy="625"/>
            </a:xfrm>
            <a:custGeom>
              <a:avLst/>
              <a:gdLst/>
              <a:ahLst/>
              <a:cxnLst/>
              <a:rect l="l" t="t" r="r" b="b"/>
              <a:pathLst>
                <a:path w="1" h="25" extrusionOk="0">
                  <a:moveTo>
                    <a:pt x="1" y="24"/>
                  </a:moveTo>
                  <a:lnTo>
                    <a:pt x="1" y="24"/>
                  </a:lnTo>
                  <a:cubicBezTo>
                    <a:pt x="1" y="1"/>
                    <a:pt x="1" y="24"/>
                    <a:pt x="1" y="24"/>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1583;p13"/>
            <p:cNvSpPr/>
            <p:nvPr/>
          </p:nvSpPr>
          <p:spPr>
            <a:xfrm>
              <a:off x="1687700" y="1545550"/>
              <a:ext cx="25" cy="25"/>
            </a:xfrm>
            <a:custGeom>
              <a:avLst/>
              <a:gdLst/>
              <a:ahLst/>
              <a:cxnLst/>
              <a:rect l="l" t="t" r="r" b="b"/>
              <a:pathLst>
                <a:path w="1" h="1" extrusionOk="0">
                  <a:moveTo>
                    <a:pt x="0" y="1"/>
                  </a:moveTo>
                  <a:lnTo>
                    <a:pt x="0" y="1"/>
                  </a:ln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4" name="Google Shape;1584;p13"/>
            <p:cNvSpPr/>
            <p:nvPr/>
          </p:nvSpPr>
          <p:spPr>
            <a:xfrm>
              <a:off x="1476075" y="1544675"/>
              <a:ext cx="211050" cy="154800"/>
            </a:xfrm>
            <a:custGeom>
              <a:avLst/>
              <a:gdLst/>
              <a:ahLst/>
              <a:cxnLst/>
              <a:rect l="l" t="t" r="r" b="b"/>
              <a:pathLst>
                <a:path w="8442" h="6192" extrusionOk="0">
                  <a:moveTo>
                    <a:pt x="8096" y="0"/>
                  </a:moveTo>
                  <a:lnTo>
                    <a:pt x="7989" y="72"/>
                  </a:lnTo>
                  <a:lnTo>
                    <a:pt x="0" y="5965"/>
                  </a:lnTo>
                  <a:cubicBezTo>
                    <a:pt x="60" y="6025"/>
                    <a:pt x="119" y="6084"/>
                    <a:pt x="143" y="6179"/>
                  </a:cubicBezTo>
                  <a:cubicBezTo>
                    <a:pt x="143" y="6179"/>
                    <a:pt x="143" y="6191"/>
                    <a:pt x="155" y="6191"/>
                  </a:cubicBezTo>
                  <a:lnTo>
                    <a:pt x="8442" y="95"/>
                  </a:lnTo>
                  <a:lnTo>
                    <a:pt x="8442" y="95"/>
                  </a:lnTo>
                  <a:cubicBezTo>
                    <a:pt x="8418" y="107"/>
                    <a:pt x="8418" y="107"/>
                    <a:pt x="8406" y="107"/>
                  </a:cubicBezTo>
                  <a:lnTo>
                    <a:pt x="8394" y="107"/>
                  </a:lnTo>
                  <a:cubicBezTo>
                    <a:pt x="8370" y="107"/>
                    <a:pt x="8358" y="119"/>
                    <a:pt x="8346" y="119"/>
                  </a:cubicBezTo>
                  <a:lnTo>
                    <a:pt x="8299" y="119"/>
                  </a:lnTo>
                  <a:cubicBezTo>
                    <a:pt x="8287" y="119"/>
                    <a:pt x="8287" y="119"/>
                    <a:pt x="8275" y="107"/>
                  </a:cubicBezTo>
                  <a:lnTo>
                    <a:pt x="809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5" name="Google Shape;1585;p13"/>
            <p:cNvSpPr/>
            <p:nvPr/>
          </p:nvSpPr>
          <p:spPr>
            <a:xfrm>
              <a:off x="1688000" y="1544675"/>
              <a:ext cx="25" cy="325"/>
            </a:xfrm>
            <a:custGeom>
              <a:avLst/>
              <a:gdLst/>
              <a:ahLst/>
              <a:cxnLst/>
              <a:rect l="l" t="t" r="r" b="b"/>
              <a:pathLst>
                <a:path w="1" h="13" extrusionOk="0">
                  <a:moveTo>
                    <a:pt x="0" y="12"/>
                  </a:moveTo>
                  <a:cubicBezTo>
                    <a:pt x="0" y="12"/>
                    <a:pt x="0" y="0"/>
                    <a:pt x="0" y="12"/>
                  </a:cubicBezTo>
                  <a:cubicBezTo>
                    <a:pt x="0" y="0"/>
                    <a:pt x="0" y="0"/>
                    <a:pt x="0" y="12"/>
                  </a:cubicBezTo>
                  <a:cubicBezTo>
                    <a:pt x="0" y="0"/>
                    <a:pt x="0" y="0"/>
                    <a:pt x="0" y="12"/>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6" name="Google Shape;1586;p13"/>
            <p:cNvSpPr/>
            <p:nvPr/>
          </p:nvSpPr>
          <p:spPr>
            <a:xfrm>
              <a:off x="1681750" y="1319350"/>
              <a:ext cx="26225" cy="225050"/>
            </a:xfrm>
            <a:custGeom>
              <a:avLst/>
              <a:gdLst/>
              <a:ahLst/>
              <a:cxnLst/>
              <a:rect l="l" t="t" r="r" b="b"/>
              <a:pathLst>
                <a:path w="1049" h="9002" extrusionOk="0">
                  <a:moveTo>
                    <a:pt x="750" y="0"/>
                  </a:moveTo>
                  <a:lnTo>
                    <a:pt x="0" y="8763"/>
                  </a:lnTo>
                  <a:lnTo>
                    <a:pt x="191" y="8870"/>
                  </a:lnTo>
                  <a:cubicBezTo>
                    <a:pt x="238" y="8894"/>
                    <a:pt x="274" y="8942"/>
                    <a:pt x="274" y="9001"/>
                  </a:cubicBezTo>
                  <a:lnTo>
                    <a:pt x="104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7" name="Google Shape;1587;p13"/>
            <p:cNvSpPr/>
            <p:nvPr/>
          </p:nvSpPr>
          <p:spPr>
            <a:xfrm>
              <a:off x="1687100" y="1546450"/>
              <a:ext cx="25" cy="625"/>
            </a:xfrm>
            <a:custGeom>
              <a:avLst/>
              <a:gdLst/>
              <a:ahLst/>
              <a:cxnLst/>
              <a:rect l="l" t="t" r="r" b="b"/>
              <a:pathLst>
                <a:path w="1" h="25" extrusionOk="0">
                  <a:moveTo>
                    <a:pt x="1" y="24"/>
                  </a:moveTo>
                  <a:cubicBezTo>
                    <a:pt x="1" y="24"/>
                    <a:pt x="1" y="1"/>
                    <a:pt x="1" y="24"/>
                  </a:cubicBezTo>
                  <a:cubicBezTo>
                    <a:pt x="1" y="1"/>
                    <a:pt x="1" y="1"/>
                    <a:pt x="1" y="24"/>
                  </a:cubicBezTo>
                  <a:cubicBezTo>
                    <a:pt x="1" y="1"/>
                    <a:pt x="1" y="1"/>
                    <a:pt x="1" y="24"/>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8" name="Google Shape;1588;p13"/>
            <p:cNvSpPr/>
            <p:nvPr/>
          </p:nvSpPr>
          <p:spPr>
            <a:xfrm>
              <a:off x="1684125" y="1547650"/>
              <a:ext cx="625" cy="25"/>
            </a:xfrm>
            <a:custGeom>
              <a:avLst/>
              <a:gdLst/>
              <a:ahLst/>
              <a:cxnLst/>
              <a:rect l="l" t="t" r="r" b="b"/>
              <a:pathLst>
                <a:path w="25" h="1" extrusionOk="0">
                  <a:moveTo>
                    <a:pt x="24" y="0"/>
                  </a:moveTo>
                  <a:lnTo>
                    <a:pt x="1" y="0"/>
                  </a:lnTo>
                  <a:lnTo>
                    <a:pt x="24" y="0"/>
                  </a:lnTo>
                  <a:cubicBezTo>
                    <a:pt x="12" y="0"/>
                    <a:pt x="24" y="0"/>
                    <a:pt x="2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1589;p13"/>
            <p:cNvSpPr/>
            <p:nvPr/>
          </p:nvSpPr>
          <p:spPr>
            <a:xfrm>
              <a:off x="1687700" y="1545550"/>
              <a:ext cx="25" cy="325"/>
            </a:xfrm>
            <a:custGeom>
              <a:avLst/>
              <a:gdLst/>
              <a:ahLst/>
              <a:cxnLst/>
              <a:rect l="l" t="t" r="r" b="b"/>
              <a:pathLst>
                <a:path w="1" h="13" extrusionOk="0">
                  <a:moveTo>
                    <a:pt x="0" y="13"/>
                  </a:moveTo>
                  <a:lnTo>
                    <a:pt x="0" y="13"/>
                  </a:lnTo>
                  <a:lnTo>
                    <a:pt x="0" y="13"/>
                  </a:lnTo>
                  <a:cubicBezTo>
                    <a:pt x="0" y="1"/>
                    <a:pt x="0" y="1"/>
                    <a:pt x="0" y="13"/>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0" name="Google Shape;1590;p13"/>
            <p:cNvSpPr/>
            <p:nvPr/>
          </p:nvSpPr>
          <p:spPr>
            <a:xfrm>
              <a:off x="1684725" y="1547650"/>
              <a:ext cx="25" cy="25"/>
            </a:xfrm>
            <a:custGeom>
              <a:avLst/>
              <a:gdLst/>
              <a:ahLst/>
              <a:cxnLst/>
              <a:rect l="l" t="t" r="r" b="b"/>
              <a:pathLst>
                <a:path w="1" h="1" extrusionOk="0">
                  <a:moveTo>
                    <a:pt x="0" y="0"/>
                  </a:move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1" name="Google Shape;1591;p13"/>
            <p:cNvSpPr/>
            <p:nvPr/>
          </p:nvSpPr>
          <p:spPr>
            <a:xfrm>
              <a:off x="1323375" y="1333625"/>
              <a:ext cx="364650" cy="214350"/>
            </a:xfrm>
            <a:custGeom>
              <a:avLst/>
              <a:gdLst/>
              <a:ahLst/>
              <a:cxnLst/>
              <a:rect l="l" t="t" r="r" b="b"/>
              <a:pathLst>
                <a:path w="14586" h="8574" extrusionOk="0">
                  <a:moveTo>
                    <a:pt x="203" y="1"/>
                  </a:moveTo>
                  <a:cubicBezTo>
                    <a:pt x="143" y="84"/>
                    <a:pt x="84" y="155"/>
                    <a:pt x="0" y="215"/>
                  </a:cubicBezTo>
                  <a:lnTo>
                    <a:pt x="13752" y="8204"/>
                  </a:lnTo>
                  <a:lnTo>
                    <a:pt x="14192" y="8454"/>
                  </a:lnTo>
                  <a:lnTo>
                    <a:pt x="14371" y="8561"/>
                  </a:lnTo>
                  <a:cubicBezTo>
                    <a:pt x="14383" y="8561"/>
                    <a:pt x="14383" y="8573"/>
                    <a:pt x="14395" y="8573"/>
                  </a:cubicBezTo>
                  <a:lnTo>
                    <a:pt x="14442" y="8573"/>
                  </a:lnTo>
                  <a:cubicBezTo>
                    <a:pt x="14454" y="8573"/>
                    <a:pt x="14466" y="8573"/>
                    <a:pt x="14490" y="8561"/>
                  </a:cubicBezTo>
                  <a:lnTo>
                    <a:pt x="14502" y="8561"/>
                  </a:lnTo>
                  <a:cubicBezTo>
                    <a:pt x="14514" y="8561"/>
                    <a:pt x="14514" y="8549"/>
                    <a:pt x="14526" y="8549"/>
                  </a:cubicBezTo>
                  <a:cubicBezTo>
                    <a:pt x="14550" y="8537"/>
                    <a:pt x="14550" y="8537"/>
                    <a:pt x="14550" y="8514"/>
                  </a:cubicBezTo>
                  <a:lnTo>
                    <a:pt x="14550" y="8502"/>
                  </a:lnTo>
                  <a:lnTo>
                    <a:pt x="14550" y="8490"/>
                  </a:lnTo>
                  <a:lnTo>
                    <a:pt x="14550" y="8478"/>
                  </a:lnTo>
                  <a:cubicBezTo>
                    <a:pt x="14585" y="8383"/>
                    <a:pt x="14573" y="8335"/>
                    <a:pt x="14514" y="8311"/>
                  </a:cubicBezTo>
                  <a:lnTo>
                    <a:pt x="14323" y="8204"/>
                  </a:lnTo>
                  <a:lnTo>
                    <a:pt x="20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1592;p13"/>
            <p:cNvSpPr/>
            <p:nvPr/>
          </p:nvSpPr>
          <p:spPr>
            <a:xfrm>
              <a:off x="1273950" y="1318750"/>
              <a:ext cx="60750" cy="26600"/>
            </a:xfrm>
            <a:custGeom>
              <a:avLst/>
              <a:gdLst/>
              <a:ahLst/>
              <a:cxnLst/>
              <a:rect l="l" t="t" r="r" b="b"/>
              <a:pathLst>
                <a:path w="2430" h="1064" extrusionOk="0">
                  <a:moveTo>
                    <a:pt x="1" y="0"/>
                  </a:moveTo>
                  <a:cubicBezTo>
                    <a:pt x="13" y="119"/>
                    <a:pt x="60" y="250"/>
                    <a:pt x="120" y="369"/>
                  </a:cubicBezTo>
                  <a:cubicBezTo>
                    <a:pt x="251" y="643"/>
                    <a:pt x="465" y="834"/>
                    <a:pt x="715" y="953"/>
                  </a:cubicBezTo>
                  <a:cubicBezTo>
                    <a:pt x="810" y="1000"/>
                    <a:pt x="894" y="1012"/>
                    <a:pt x="989" y="1048"/>
                  </a:cubicBezTo>
                  <a:cubicBezTo>
                    <a:pt x="1062" y="1058"/>
                    <a:pt x="1135" y="1063"/>
                    <a:pt x="1209" y="1063"/>
                  </a:cubicBezTo>
                  <a:cubicBezTo>
                    <a:pt x="1401" y="1063"/>
                    <a:pt x="1594" y="1027"/>
                    <a:pt x="1775" y="941"/>
                  </a:cubicBezTo>
                  <a:cubicBezTo>
                    <a:pt x="1858" y="893"/>
                    <a:pt x="1941" y="858"/>
                    <a:pt x="2001" y="786"/>
                  </a:cubicBezTo>
                  <a:cubicBezTo>
                    <a:pt x="2072" y="727"/>
                    <a:pt x="2132" y="655"/>
                    <a:pt x="2192" y="584"/>
                  </a:cubicBezTo>
                  <a:cubicBezTo>
                    <a:pt x="2322" y="417"/>
                    <a:pt x="2394" y="215"/>
                    <a:pt x="2430"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3" name="Google Shape;1593;p13"/>
            <p:cNvSpPr/>
            <p:nvPr/>
          </p:nvSpPr>
          <p:spPr>
            <a:xfrm>
              <a:off x="1159350" y="2001350"/>
              <a:ext cx="50050" cy="42850"/>
            </a:xfrm>
            <a:custGeom>
              <a:avLst/>
              <a:gdLst/>
              <a:ahLst/>
              <a:cxnLst/>
              <a:rect l="l" t="t" r="r" b="b"/>
              <a:pathLst>
                <a:path w="2002" h="1714" extrusionOk="0">
                  <a:moveTo>
                    <a:pt x="1013" y="0"/>
                  </a:moveTo>
                  <a:cubicBezTo>
                    <a:pt x="968" y="0"/>
                    <a:pt x="924" y="3"/>
                    <a:pt x="882" y="9"/>
                  </a:cubicBezTo>
                  <a:cubicBezTo>
                    <a:pt x="787" y="21"/>
                    <a:pt x="703" y="57"/>
                    <a:pt x="608" y="81"/>
                  </a:cubicBezTo>
                  <a:cubicBezTo>
                    <a:pt x="179" y="295"/>
                    <a:pt x="1" y="807"/>
                    <a:pt x="227" y="1247"/>
                  </a:cubicBezTo>
                  <a:cubicBezTo>
                    <a:pt x="251" y="1307"/>
                    <a:pt x="299" y="1366"/>
                    <a:pt x="346" y="1426"/>
                  </a:cubicBezTo>
                  <a:cubicBezTo>
                    <a:pt x="406" y="1497"/>
                    <a:pt x="477" y="1557"/>
                    <a:pt x="549" y="1605"/>
                  </a:cubicBezTo>
                  <a:cubicBezTo>
                    <a:pt x="709" y="1669"/>
                    <a:pt x="898" y="1714"/>
                    <a:pt x="1072" y="1714"/>
                  </a:cubicBezTo>
                  <a:cubicBezTo>
                    <a:pt x="1092" y="1714"/>
                    <a:pt x="1112" y="1713"/>
                    <a:pt x="1132" y="1712"/>
                  </a:cubicBezTo>
                  <a:cubicBezTo>
                    <a:pt x="1227" y="1688"/>
                    <a:pt x="1311" y="1664"/>
                    <a:pt x="1406" y="1628"/>
                  </a:cubicBezTo>
                  <a:lnTo>
                    <a:pt x="1489" y="1593"/>
                  </a:lnTo>
                  <a:cubicBezTo>
                    <a:pt x="1846" y="1343"/>
                    <a:pt x="2001" y="878"/>
                    <a:pt x="1787" y="473"/>
                  </a:cubicBezTo>
                  <a:cubicBezTo>
                    <a:pt x="1703" y="307"/>
                    <a:pt x="1561" y="176"/>
                    <a:pt x="1418" y="104"/>
                  </a:cubicBezTo>
                  <a:cubicBezTo>
                    <a:pt x="1322" y="57"/>
                    <a:pt x="1239" y="21"/>
                    <a:pt x="1144" y="9"/>
                  </a:cubicBezTo>
                  <a:cubicBezTo>
                    <a:pt x="1102" y="3"/>
                    <a:pt x="1058" y="0"/>
                    <a:pt x="1013"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13"/>
            <p:cNvSpPr/>
            <p:nvPr/>
          </p:nvSpPr>
          <p:spPr>
            <a:xfrm>
              <a:off x="1083450" y="2128475"/>
              <a:ext cx="44675" cy="61325"/>
            </a:xfrm>
            <a:custGeom>
              <a:avLst/>
              <a:gdLst/>
              <a:ahLst/>
              <a:cxnLst/>
              <a:rect l="l" t="t" r="r" b="b"/>
              <a:pathLst>
                <a:path w="1787" h="2453" extrusionOk="0">
                  <a:moveTo>
                    <a:pt x="465" y="1"/>
                  </a:moveTo>
                  <a:cubicBezTo>
                    <a:pt x="309" y="1"/>
                    <a:pt x="151" y="30"/>
                    <a:pt x="1" y="91"/>
                  </a:cubicBezTo>
                  <a:lnTo>
                    <a:pt x="1" y="2366"/>
                  </a:lnTo>
                  <a:cubicBezTo>
                    <a:pt x="148" y="2422"/>
                    <a:pt x="312" y="2452"/>
                    <a:pt x="479" y="2452"/>
                  </a:cubicBezTo>
                  <a:cubicBezTo>
                    <a:pt x="660" y="2452"/>
                    <a:pt x="845" y="2416"/>
                    <a:pt x="1013" y="2342"/>
                  </a:cubicBezTo>
                  <a:cubicBezTo>
                    <a:pt x="1072" y="2306"/>
                    <a:pt x="1144" y="2258"/>
                    <a:pt x="1203" y="2223"/>
                  </a:cubicBezTo>
                  <a:cubicBezTo>
                    <a:pt x="1263" y="2139"/>
                    <a:pt x="1346" y="2080"/>
                    <a:pt x="1406" y="2020"/>
                  </a:cubicBezTo>
                  <a:cubicBezTo>
                    <a:pt x="1715" y="1663"/>
                    <a:pt x="1787" y="1127"/>
                    <a:pt x="1560" y="687"/>
                  </a:cubicBezTo>
                  <a:cubicBezTo>
                    <a:pt x="1513" y="592"/>
                    <a:pt x="1465" y="508"/>
                    <a:pt x="1406" y="437"/>
                  </a:cubicBezTo>
                  <a:cubicBezTo>
                    <a:pt x="1346" y="353"/>
                    <a:pt x="1263" y="294"/>
                    <a:pt x="1191" y="234"/>
                  </a:cubicBezTo>
                  <a:cubicBezTo>
                    <a:pt x="989" y="84"/>
                    <a:pt x="730" y="1"/>
                    <a:pt x="46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5" name="Google Shape;1595;p13"/>
            <p:cNvSpPr/>
            <p:nvPr/>
          </p:nvSpPr>
          <p:spPr>
            <a:xfrm>
              <a:off x="1288250" y="1790575"/>
              <a:ext cx="32175" cy="31125"/>
            </a:xfrm>
            <a:custGeom>
              <a:avLst/>
              <a:gdLst/>
              <a:ahLst/>
              <a:cxnLst/>
              <a:rect l="l" t="t" r="r" b="b"/>
              <a:pathLst>
                <a:path w="1287" h="1245" extrusionOk="0">
                  <a:moveTo>
                    <a:pt x="577" y="1"/>
                  </a:moveTo>
                  <a:cubicBezTo>
                    <a:pt x="530" y="1"/>
                    <a:pt x="477" y="14"/>
                    <a:pt x="429" y="34"/>
                  </a:cubicBezTo>
                  <a:lnTo>
                    <a:pt x="334" y="82"/>
                  </a:lnTo>
                  <a:cubicBezTo>
                    <a:pt x="167" y="165"/>
                    <a:pt x="60" y="320"/>
                    <a:pt x="12" y="499"/>
                  </a:cubicBezTo>
                  <a:cubicBezTo>
                    <a:pt x="0" y="582"/>
                    <a:pt x="0" y="677"/>
                    <a:pt x="12" y="761"/>
                  </a:cubicBezTo>
                  <a:lnTo>
                    <a:pt x="60" y="892"/>
                  </a:lnTo>
                  <a:cubicBezTo>
                    <a:pt x="84" y="951"/>
                    <a:pt x="119" y="999"/>
                    <a:pt x="155" y="1058"/>
                  </a:cubicBezTo>
                  <a:cubicBezTo>
                    <a:pt x="215" y="1130"/>
                    <a:pt x="310" y="1177"/>
                    <a:pt x="381" y="1213"/>
                  </a:cubicBezTo>
                  <a:cubicBezTo>
                    <a:pt x="393" y="1213"/>
                    <a:pt x="417" y="1225"/>
                    <a:pt x="429" y="1225"/>
                  </a:cubicBezTo>
                  <a:cubicBezTo>
                    <a:pt x="478" y="1239"/>
                    <a:pt x="531" y="1245"/>
                    <a:pt x="583" y="1245"/>
                  </a:cubicBezTo>
                  <a:cubicBezTo>
                    <a:pt x="620" y="1245"/>
                    <a:pt x="656" y="1242"/>
                    <a:pt x="691" y="1237"/>
                  </a:cubicBezTo>
                  <a:cubicBezTo>
                    <a:pt x="750" y="1225"/>
                    <a:pt x="798" y="1213"/>
                    <a:pt x="858" y="1177"/>
                  </a:cubicBezTo>
                  <a:cubicBezTo>
                    <a:pt x="1167" y="1034"/>
                    <a:pt x="1286" y="653"/>
                    <a:pt x="1131" y="356"/>
                  </a:cubicBezTo>
                  <a:cubicBezTo>
                    <a:pt x="1036" y="165"/>
                    <a:pt x="858" y="46"/>
                    <a:pt x="667" y="22"/>
                  </a:cubicBezTo>
                  <a:cubicBezTo>
                    <a:pt x="642" y="7"/>
                    <a:pt x="611" y="1"/>
                    <a:pt x="577"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6" name="Google Shape;1596;p13"/>
            <p:cNvSpPr/>
            <p:nvPr/>
          </p:nvSpPr>
          <p:spPr>
            <a:xfrm>
              <a:off x="1297475" y="2375200"/>
              <a:ext cx="32775" cy="30800"/>
            </a:xfrm>
            <a:custGeom>
              <a:avLst/>
              <a:gdLst/>
              <a:ahLst/>
              <a:cxnLst/>
              <a:rect l="l" t="t" r="r" b="b"/>
              <a:pathLst>
                <a:path w="1311" h="1232" extrusionOk="0">
                  <a:moveTo>
                    <a:pt x="608" y="0"/>
                  </a:moveTo>
                  <a:cubicBezTo>
                    <a:pt x="563" y="0"/>
                    <a:pt x="518" y="3"/>
                    <a:pt x="477" y="9"/>
                  </a:cubicBezTo>
                  <a:cubicBezTo>
                    <a:pt x="429" y="33"/>
                    <a:pt x="393" y="33"/>
                    <a:pt x="369" y="57"/>
                  </a:cubicBezTo>
                  <a:cubicBezTo>
                    <a:pt x="358" y="57"/>
                    <a:pt x="358" y="57"/>
                    <a:pt x="346" y="69"/>
                  </a:cubicBezTo>
                  <a:cubicBezTo>
                    <a:pt x="262" y="117"/>
                    <a:pt x="191" y="164"/>
                    <a:pt x="143" y="224"/>
                  </a:cubicBezTo>
                  <a:lnTo>
                    <a:pt x="60" y="355"/>
                  </a:lnTo>
                  <a:cubicBezTo>
                    <a:pt x="12" y="450"/>
                    <a:pt x="0" y="533"/>
                    <a:pt x="0" y="628"/>
                  </a:cubicBezTo>
                  <a:cubicBezTo>
                    <a:pt x="0" y="712"/>
                    <a:pt x="12" y="807"/>
                    <a:pt x="60" y="890"/>
                  </a:cubicBezTo>
                  <a:cubicBezTo>
                    <a:pt x="160" y="1108"/>
                    <a:pt x="373" y="1232"/>
                    <a:pt x="594" y="1232"/>
                  </a:cubicBezTo>
                  <a:cubicBezTo>
                    <a:pt x="687" y="1232"/>
                    <a:pt x="781" y="1210"/>
                    <a:pt x="870" y="1164"/>
                  </a:cubicBezTo>
                  <a:cubicBezTo>
                    <a:pt x="1191" y="1009"/>
                    <a:pt x="1310" y="640"/>
                    <a:pt x="1143" y="343"/>
                  </a:cubicBezTo>
                  <a:cubicBezTo>
                    <a:pt x="1048" y="164"/>
                    <a:pt x="905" y="57"/>
                    <a:pt x="739" y="9"/>
                  </a:cubicBezTo>
                  <a:cubicBezTo>
                    <a:pt x="697" y="3"/>
                    <a:pt x="652" y="0"/>
                    <a:pt x="60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7" name="Google Shape;1597;p13"/>
            <p:cNvSpPr/>
            <p:nvPr/>
          </p:nvSpPr>
          <p:spPr>
            <a:xfrm>
              <a:off x="1445100" y="1689025"/>
              <a:ext cx="39025" cy="34575"/>
            </a:xfrm>
            <a:custGeom>
              <a:avLst/>
              <a:gdLst/>
              <a:ahLst/>
              <a:cxnLst/>
              <a:rect l="l" t="t" r="r" b="b"/>
              <a:pathLst>
                <a:path w="1561" h="1383" extrusionOk="0">
                  <a:moveTo>
                    <a:pt x="787" y="1"/>
                  </a:moveTo>
                  <a:cubicBezTo>
                    <a:pt x="703" y="1"/>
                    <a:pt x="608" y="13"/>
                    <a:pt x="525" y="60"/>
                  </a:cubicBezTo>
                  <a:cubicBezTo>
                    <a:pt x="501" y="60"/>
                    <a:pt x="489" y="72"/>
                    <a:pt x="477" y="72"/>
                  </a:cubicBezTo>
                  <a:cubicBezTo>
                    <a:pt x="132" y="239"/>
                    <a:pt x="1" y="655"/>
                    <a:pt x="168" y="1001"/>
                  </a:cubicBezTo>
                  <a:cubicBezTo>
                    <a:pt x="277" y="1245"/>
                    <a:pt x="530" y="1382"/>
                    <a:pt x="782" y="1382"/>
                  </a:cubicBezTo>
                  <a:cubicBezTo>
                    <a:pt x="886" y="1382"/>
                    <a:pt x="990" y="1359"/>
                    <a:pt x="1084" y="1310"/>
                  </a:cubicBezTo>
                  <a:cubicBezTo>
                    <a:pt x="1430" y="1144"/>
                    <a:pt x="1561" y="727"/>
                    <a:pt x="1394" y="405"/>
                  </a:cubicBezTo>
                  <a:cubicBezTo>
                    <a:pt x="1394" y="405"/>
                    <a:pt x="1394" y="394"/>
                    <a:pt x="1382" y="394"/>
                  </a:cubicBezTo>
                  <a:cubicBezTo>
                    <a:pt x="1358" y="310"/>
                    <a:pt x="1311" y="239"/>
                    <a:pt x="1251" y="179"/>
                  </a:cubicBezTo>
                  <a:cubicBezTo>
                    <a:pt x="1132" y="60"/>
                    <a:pt x="953" y="1"/>
                    <a:pt x="787"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1598;p13"/>
            <p:cNvSpPr/>
            <p:nvPr/>
          </p:nvSpPr>
          <p:spPr>
            <a:xfrm>
              <a:off x="1285875" y="1477700"/>
              <a:ext cx="24725" cy="24425"/>
            </a:xfrm>
            <a:custGeom>
              <a:avLst/>
              <a:gdLst/>
              <a:ahLst/>
              <a:cxnLst/>
              <a:rect l="l" t="t" r="r" b="b"/>
              <a:pathLst>
                <a:path w="989" h="977" extrusionOk="0">
                  <a:moveTo>
                    <a:pt x="488" y="0"/>
                  </a:moveTo>
                  <a:cubicBezTo>
                    <a:pt x="429" y="0"/>
                    <a:pt x="369" y="12"/>
                    <a:pt x="310" y="36"/>
                  </a:cubicBezTo>
                  <a:cubicBezTo>
                    <a:pt x="214" y="72"/>
                    <a:pt x="119" y="155"/>
                    <a:pt x="60" y="250"/>
                  </a:cubicBezTo>
                  <a:cubicBezTo>
                    <a:pt x="12" y="334"/>
                    <a:pt x="0" y="405"/>
                    <a:pt x="0" y="488"/>
                  </a:cubicBezTo>
                  <a:lnTo>
                    <a:pt x="0" y="524"/>
                  </a:lnTo>
                  <a:cubicBezTo>
                    <a:pt x="12" y="715"/>
                    <a:pt x="131" y="881"/>
                    <a:pt x="310" y="953"/>
                  </a:cubicBezTo>
                  <a:cubicBezTo>
                    <a:pt x="369" y="965"/>
                    <a:pt x="429" y="977"/>
                    <a:pt x="488" y="977"/>
                  </a:cubicBezTo>
                  <a:cubicBezTo>
                    <a:pt x="524" y="977"/>
                    <a:pt x="548" y="977"/>
                    <a:pt x="583" y="965"/>
                  </a:cubicBezTo>
                  <a:cubicBezTo>
                    <a:pt x="750" y="941"/>
                    <a:pt x="893" y="798"/>
                    <a:pt x="941" y="655"/>
                  </a:cubicBezTo>
                  <a:cubicBezTo>
                    <a:pt x="953" y="596"/>
                    <a:pt x="964" y="548"/>
                    <a:pt x="964" y="488"/>
                  </a:cubicBezTo>
                  <a:cubicBezTo>
                    <a:pt x="988" y="465"/>
                    <a:pt x="964" y="417"/>
                    <a:pt x="964" y="393"/>
                  </a:cubicBezTo>
                  <a:cubicBezTo>
                    <a:pt x="929" y="191"/>
                    <a:pt x="774" y="48"/>
                    <a:pt x="583" y="12"/>
                  </a:cubicBezTo>
                  <a:cubicBezTo>
                    <a:pt x="548" y="12"/>
                    <a:pt x="524" y="0"/>
                    <a:pt x="48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13"/>
            <p:cNvSpPr/>
            <p:nvPr/>
          </p:nvSpPr>
          <p:spPr>
            <a:xfrm>
              <a:off x="1400175" y="1494100"/>
              <a:ext cx="32750" cy="31300"/>
            </a:xfrm>
            <a:custGeom>
              <a:avLst/>
              <a:gdLst/>
              <a:ahLst/>
              <a:cxnLst/>
              <a:rect l="l" t="t" r="r" b="b"/>
              <a:pathLst>
                <a:path w="1310" h="1252" extrusionOk="0">
                  <a:moveTo>
                    <a:pt x="646" y="0"/>
                  </a:moveTo>
                  <a:cubicBezTo>
                    <a:pt x="553" y="0"/>
                    <a:pt x="458" y="22"/>
                    <a:pt x="369" y="70"/>
                  </a:cubicBezTo>
                  <a:cubicBezTo>
                    <a:pt x="286" y="118"/>
                    <a:pt x="202" y="178"/>
                    <a:pt x="143" y="249"/>
                  </a:cubicBezTo>
                  <a:cubicBezTo>
                    <a:pt x="83" y="321"/>
                    <a:pt x="48" y="416"/>
                    <a:pt x="24" y="499"/>
                  </a:cubicBezTo>
                  <a:cubicBezTo>
                    <a:pt x="0" y="642"/>
                    <a:pt x="12" y="773"/>
                    <a:pt x="83" y="904"/>
                  </a:cubicBezTo>
                  <a:cubicBezTo>
                    <a:pt x="193" y="1123"/>
                    <a:pt x="414" y="1252"/>
                    <a:pt x="644" y="1252"/>
                  </a:cubicBezTo>
                  <a:cubicBezTo>
                    <a:pt x="664" y="1252"/>
                    <a:pt x="683" y="1251"/>
                    <a:pt x="702" y="1249"/>
                  </a:cubicBezTo>
                  <a:cubicBezTo>
                    <a:pt x="774" y="1249"/>
                    <a:pt x="845" y="1213"/>
                    <a:pt x="917" y="1190"/>
                  </a:cubicBezTo>
                  <a:cubicBezTo>
                    <a:pt x="929" y="1194"/>
                    <a:pt x="938" y="1195"/>
                    <a:pt x="945" y="1195"/>
                  </a:cubicBezTo>
                  <a:cubicBezTo>
                    <a:pt x="960" y="1195"/>
                    <a:pt x="968" y="1190"/>
                    <a:pt x="976" y="1190"/>
                  </a:cubicBezTo>
                  <a:cubicBezTo>
                    <a:pt x="1155" y="1083"/>
                    <a:pt x="1274" y="904"/>
                    <a:pt x="1298" y="702"/>
                  </a:cubicBezTo>
                  <a:cubicBezTo>
                    <a:pt x="1310" y="606"/>
                    <a:pt x="1298" y="499"/>
                    <a:pt x="1250" y="416"/>
                  </a:cubicBezTo>
                  <a:cubicBezTo>
                    <a:pt x="1250" y="404"/>
                    <a:pt x="1226" y="392"/>
                    <a:pt x="1214" y="356"/>
                  </a:cubicBezTo>
                  <a:cubicBezTo>
                    <a:pt x="1096" y="136"/>
                    <a:pt x="875" y="0"/>
                    <a:pt x="64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00" name="Google Shape;1600;p1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601" name="Google Shape;1601;p13"/>
          <p:cNvSpPr txBox="1">
            <a:spLocks noGrp="1"/>
          </p:cNvSpPr>
          <p:nvPr>
            <p:ph type="title" idx="2"/>
          </p:nvPr>
        </p:nvSpPr>
        <p:spPr>
          <a:xfrm>
            <a:off x="1601409" y="1318225"/>
            <a:ext cx="2970600" cy="527700"/>
          </a:xfrm>
          <a:prstGeom prst="rect">
            <a:avLst/>
          </a:prstGeom>
        </p:spPr>
        <p:txBody>
          <a:bodyPr spcFirstLastPara="1" wrap="square" lIns="91425" tIns="91425" rIns="91425" bIns="91425" anchor="t" anchorCtr="0">
            <a:noAutofit/>
          </a:bodyPr>
          <a:lstStyle>
            <a:lvl1pPr lvl="0" algn="l"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602" name="Google Shape;1602;p13"/>
          <p:cNvSpPr txBox="1">
            <a:spLocks noGrp="1"/>
          </p:cNvSpPr>
          <p:nvPr>
            <p:ph type="subTitle" idx="1"/>
          </p:nvPr>
        </p:nvSpPr>
        <p:spPr>
          <a:xfrm>
            <a:off x="1601413" y="1631875"/>
            <a:ext cx="2626500" cy="611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1603" name="Google Shape;1603;p13"/>
          <p:cNvSpPr txBox="1">
            <a:spLocks noGrp="1"/>
          </p:cNvSpPr>
          <p:nvPr>
            <p:ph type="title" idx="3"/>
          </p:nvPr>
        </p:nvSpPr>
        <p:spPr>
          <a:xfrm>
            <a:off x="1601250" y="3553850"/>
            <a:ext cx="2626500" cy="527700"/>
          </a:xfrm>
          <a:prstGeom prst="rect">
            <a:avLst/>
          </a:prstGeom>
        </p:spPr>
        <p:txBody>
          <a:bodyPr spcFirstLastPara="1" wrap="square" lIns="91425" tIns="91425" rIns="91425" bIns="91425" anchor="t" anchorCtr="0">
            <a:noAutofit/>
          </a:bodyPr>
          <a:lstStyle>
            <a:lvl1pPr lvl="0" algn="l"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604" name="Google Shape;1604;p13"/>
          <p:cNvSpPr txBox="1">
            <a:spLocks noGrp="1"/>
          </p:cNvSpPr>
          <p:nvPr>
            <p:ph type="subTitle" idx="4"/>
          </p:nvPr>
        </p:nvSpPr>
        <p:spPr>
          <a:xfrm>
            <a:off x="1601263" y="3867500"/>
            <a:ext cx="2626500" cy="611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1605" name="Google Shape;1605;p13"/>
          <p:cNvSpPr txBox="1">
            <a:spLocks noGrp="1"/>
          </p:cNvSpPr>
          <p:nvPr>
            <p:ph type="title" idx="5"/>
          </p:nvPr>
        </p:nvSpPr>
        <p:spPr>
          <a:xfrm>
            <a:off x="1601444" y="2436025"/>
            <a:ext cx="3434100" cy="527700"/>
          </a:xfrm>
          <a:prstGeom prst="rect">
            <a:avLst/>
          </a:prstGeom>
        </p:spPr>
        <p:txBody>
          <a:bodyPr spcFirstLastPara="1" wrap="square" lIns="91425" tIns="91425" rIns="91425" bIns="91425" anchor="t" anchorCtr="0">
            <a:noAutofit/>
          </a:bodyPr>
          <a:lstStyle>
            <a:lvl1pPr lvl="0" algn="l"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606" name="Google Shape;1606;p13"/>
          <p:cNvSpPr txBox="1">
            <a:spLocks noGrp="1"/>
          </p:cNvSpPr>
          <p:nvPr>
            <p:ph type="subTitle" idx="6"/>
          </p:nvPr>
        </p:nvSpPr>
        <p:spPr>
          <a:xfrm>
            <a:off x="1601413" y="2749675"/>
            <a:ext cx="2626500" cy="611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1607" name="Google Shape;1607;p13"/>
          <p:cNvSpPr txBox="1">
            <a:spLocks noGrp="1"/>
          </p:cNvSpPr>
          <p:nvPr>
            <p:ph type="title" idx="7"/>
          </p:nvPr>
        </p:nvSpPr>
        <p:spPr>
          <a:xfrm>
            <a:off x="5750098" y="1337025"/>
            <a:ext cx="2626500" cy="527700"/>
          </a:xfrm>
          <a:prstGeom prst="rect">
            <a:avLst/>
          </a:prstGeom>
        </p:spPr>
        <p:txBody>
          <a:bodyPr spcFirstLastPara="1" wrap="square" lIns="91425" tIns="91425" rIns="91425" bIns="91425" anchor="t" anchorCtr="0">
            <a:noAutofit/>
          </a:bodyPr>
          <a:lstStyle>
            <a:lvl1pPr lvl="0" algn="l"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608" name="Google Shape;1608;p13"/>
          <p:cNvSpPr txBox="1">
            <a:spLocks noGrp="1"/>
          </p:cNvSpPr>
          <p:nvPr>
            <p:ph type="subTitle" idx="8"/>
          </p:nvPr>
        </p:nvSpPr>
        <p:spPr>
          <a:xfrm>
            <a:off x="5750100" y="1655580"/>
            <a:ext cx="2626500" cy="611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1609" name="Google Shape;1609;p13"/>
          <p:cNvSpPr txBox="1">
            <a:spLocks noGrp="1"/>
          </p:cNvSpPr>
          <p:nvPr>
            <p:ph type="title" idx="9" hasCustomPrompt="1"/>
          </p:nvPr>
        </p:nvSpPr>
        <p:spPr>
          <a:xfrm>
            <a:off x="767250" y="1481275"/>
            <a:ext cx="834000" cy="6354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36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t>xx%</a:t>
            </a:r>
          </a:p>
        </p:txBody>
      </p:sp>
      <p:sp>
        <p:nvSpPr>
          <p:cNvPr id="1610" name="Google Shape;1610;p13"/>
          <p:cNvSpPr txBox="1">
            <a:spLocks noGrp="1"/>
          </p:cNvSpPr>
          <p:nvPr>
            <p:ph type="title" idx="13" hasCustomPrompt="1"/>
          </p:nvPr>
        </p:nvSpPr>
        <p:spPr>
          <a:xfrm>
            <a:off x="767250" y="3716900"/>
            <a:ext cx="834000" cy="6354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36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t>xx%</a:t>
            </a:r>
          </a:p>
        </p:txBody>
      </p:sp>
      <p:sp>
        <p:nvSpPr>
          <p:cNvPr id="1611" name="Google Shape;1611;p13"/>
          <p:cNvSpPr txBox="1">
            <a:spLocks noGrp="1"/>
          </p:cNvSpPr>
          <p:nvPr>
            <p:ph type="title" idx="14" hasCustomPrompt="1"/>
          </p:nvPr>
        </p:nvSpPr>
        <p:spPr>
          <a:xfrm>
            <a:off x="767250" y="2599075"/>
            <a:ext cx="834000" cy="6354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36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t>xx%</a:t>
            </a:r>
          </a:p>
        </p:txBody>
      </p:sp>
      <p:sp>
        <p:nvSpPr>
          <p:cNvPr id="1612" name="Google Shape;1612;p13"/>
          <p:cNvSpPr txBox="1">
            <a:spLocks noGrp="1"/>
          </p:cNvSpPr>
          <p:nvPr>
            <p:ph type="title" idx="15" hasCustomPrompt="1"/>
          </p:nvPr>
        </p:nvSpPr>
        <p:spPr>
          <a:xfrm>
            <a:off x="4916088" y="1500063"/>
            <a:ext cx="834000" cy="6354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36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t>xx%</a:t>
            </a:r>
          </a:p>
        </p:txBody>
      </p:sp>
      <p:sp>
        <p:nvSpPr>
          <p:cNvPr id="1613" name="Google Shape;1613;p13"/>
          <p:cNvSpPr txBox="1">
            <a:spLocks noGrp="1"/>
          </p:cNvSpPr>
          <p:nvPr>
            <p:ph type="title" idx="16"/>
          </p:nvPr>
        </p:nvSpPr>
        <p:spPr>
          <a:xfrm>
            <a:off x="5750098" y="3553850"/>
            <a:ext cx="2626500" cy="527700"/>
          </a:xfrm>
          <a:prstGeom prst="rect">
            <a:avLst/>
          </a:prstGeom>
        </p:spPr>
        <p:txBody>
          <a:bodyPr spcFirstLastPara="1" wrap="square" lIns="91425" tIns="91425" rIns="91425" bIns="91425" anchor="t" anchorCtr="0">
            <a:noAutofit/>
          </a:bodyPr>
          <a:lstStyle>
            <a:lvl1pPr lvl="0" algn="l"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614" name="Google Shape;1614;p13"/>
          <p:cNvSpPr txBox="1">
            <a:spLocks noGrp="1"/>
          </p:cNvSpPr>
          <p:nvPr>
            <p:ph type="subTitle" idx="17"/>
          </p:nvPr>
        </p:nvSpPr>
        <p:spPr>
          <a:xfrm>
            <a:off x="5750100" y="3867500"/>
            <a:ext cx="2626500" cy="611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1615" name="Google Shape;1615;p13"/>
          <p:cNvSpPr txBox="1">
            <a:spLocks noGrp="1"/>
          </p:cNvSpPr>
          <p:nvPr>
            <p:ph type="title" idx="18"/>
          </p:nvPr>
        </p:nvSpPr>
        <p:spPr>
          <a:xfrm>
            <a:off x="5750237" y="2436032"/>
            <a:ext cx="2626500" cy="527700"/>
          </a:xfrm>
          <a:prstGeom prst="rect">
            <a:avLst/>
          </a:prstGeom>
        </p:spPr>
        <p:txBody>
          <a:bodyPr spcFirstLastPara="1" wrap="square" lIns="91425" tIns="91425" rIns="91425" bIns="91425" anchor="t" anchorCtr="0">
            <a:noAutofit/>
          </a:bodyPr>
          <a:lstStyle>
            <a:lvl1pPr lvl="0" algn="l"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616" name="Google Shape;1616;p13"/>
          <p:cNvSpPr txBox="1">
            <a:spLocks noGrp="1"/>
          </p:cNvSpPr>
          <p:nvPr>
            <p:ph type="subTitle" idx="19"/>
          </p:nvPr>
        </p:nvSpPr>
        <p:spPr>
          <a:xfrm>
            <a:off x="5750250" y="2749675"/>
            <a:ext cx="2626500" cy="611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1617" name="Google Shape;1617;p13"/>
          <p:cNvSpPr txBox="1">
            <a:spLocks noGrp="1"/>
          </p:cNvSpPr>
          <p:nvPr>
            <p:ph type="title" idx="20" hasCustomPrompt="1"/>
          </p:nvPr>
        </p:nvSpPr>
        <p:spPr>
          <a:xfrm>
            <a:off x="4916088" y="3716900"/>
            <a:ext cx="834000" cy="6354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36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t>xx%</a:t>
            </a:r>
          </a:p>
        </p:txBody>
      </p:sp>
      <p:sp>
        <p:nvSpPr>
          <p:cNvPr id="1618" name="Google Shape;1618;p13"/>
          <p:cNvSpPr txBox="1">
            <a:spLocks noGrp="1"/>
          </p:cNvSpPr>
          <p:nvPr>
            <p:ph type="title" idx="21" hasCustomPrompt="1"/>
          </p:nvPr>
        </p:nvSpPr>
        <p:spPr>
          <a:xfrm>
            <a:off x="4916088" y="2599075"/>
            <a:ext cx="834000" cy="6354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36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t>xx%</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1867"/>
        <p:cNvGrpSpPr/>
        <p:nvPr/>
      </p:nvGrpSpPr>
      <p:grpSpPr>
        <a:xfrm>
          <a:off x="0" y="0"/>
          <a:ext cx="0" cy="0"/>
          <a:chOff x="0" y="0"/>
          <a:chExt cx="0" cy="0"/>
        </a:xfrm>
      </p:grpSpPr>
      <p:grpSp>
        <p:nvGrpSpPr>
          <p:cNvPr id="1868" name="Google Shape;1868;p16"/>
          <p:cNvGrpSpPr/>
          <p:nvPr/>
        </p:nvGrpSpPr>
        <p:grpSpPr>
          <a:xfrm rot="-5400000">
            <a:off x="60712" y="3221715"/>
            <a:ext cx="1807469" cy="1928995"/>
            <a:chOff x="4060900" y="1586625"/>
            <a:chExt cx="982000" cy="1048025"/>
          </a:xfrm>
        </p:grpSpPr>
        <p:sp>
          <p:nvSpPr>
            <p:cNvPr id="1869" name="Google Shape;1869;p16"/>
            <p:cNvSpPr/>
            <p:nvPr/>
          </p:nvSpPr>
          <p:spPr>
            <a:xfrm>
              <a:off x="4535675" y="1586625"/>
              <a:ext cx="155700" cy="223875"/>
            </a:xfrm>
            <a:custGeom>
              <a:avLst/>
              <a:gdLst/>
              <a:ahLst/>
              <a:cxnLst/>
              <a:rect l="l" t="t" r="r" b="b"/>
              <a:pathLst>
                <a:path w="6228" h="8955" extrusionOk="0">
                  <a:moveTo>
                    <a:pt x="0" y="1"/>
                  </a:moveTo>
                  <a:lnTo>
                    <a:pt x="5918" y="8859"/>
                  </a:lnTo>
                  <a:lnTo>
                    <a:pt x="6037" y="8954"/>
                  </a:lnTo>
                  <a:cubicBezTo>
                    <a:pt x="6096" y="8907"/>
                    <a:pt x="6156" y="8871"/>
                    <a:pt x="6227" y="8847"/>
                  </a:cubicBezTo>
                  <a:lnTo>
                    <a:pt x="322"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16"/>
            <p:cNvSpPr/>
            <p:nvPr/>
          </p:nvSpPr>
          <p:spPr>
            <a:xfrm>
              <a:off x="4392200" y="1586625"/>
              <a:ext cx="25025" cy="13125"/>
            </a:xfrm>
            <a:custGeom>
              <a:avLst/>
              <a:gdLst/>
              <a:ahLst/>
              <a:cxnLst/>
              <a:rect l="l" t="t" r="r" b="b"/>
              <a:pathLst>
                <a:path w="1001" h="525" extrusionOk="0">
                  <a:moveTo>
                    <a:pt x="525" y="1"/>
                  </a:moveTo>
                  <a:lnTo>
                    <a:pt x="1" y="358"/>
                  </a:lnTo>
                  <a:lnTo>
                    <a:pt x="239" y="525"/>
                  </a:lnTo>
                  <a:lnTo>
                    <a:pt x="100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16"/>
            <p:cNvSpPr/>
            <p:nvPr/>
          </p:nvSpPr>
          <p:spPr>
            <a:xfrm>
              <a:off x="4244875" y="1599725"/>
              <a:ext cx="147950" cy="103625"/>
            </a:xfrm>
            <a:custGeom>
              <a:avLst/>
              <a:gdLst/>
              <a:ahLst/>
              <a:cxnLst/>
              <a:rect l="l" t="t" r="r" b="b"/>
              <a:pathLst>
                <a:path w="5918" h="4145" extrusionOk="0">
                  <a:moveTo>
                    <a:pt x="5679" y="1"/>
                  </a:moveTo>
                  <a:lnTo>
                    <a:pt x="0" y="3918"/>
                  </a:lnTo>
                  <a:cubicBezTo>
                    <a:pt x="60" y="3977"/>
                    <a:pt x="119" y="4049"/>
                    <a:pt x="155" y="4144"/>
                  </a:cubicBezTo>
                  <a:lnTo>
                    <a:pt x="5917" y="179"/>
                  </a:lnTo>
                  <a:lnTo>
                    <a:pt x="5679"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16"/>
            <p:cNvSpPr/>
            <p:nvPr/>
          </p:nvSpPr>
          <p:spPr>
            <a:xfrm>
              <a:off x="4368975" y="1586625"/>
              <a:ext cx="317625" cy="228925"/>
            </a:xfrm>
            <a:custGeom>
              <a:avLst/>
              <a:gdLst/>
              <a:ahLst/>
              <a:cxnLst/>
              <a:rect l="l" t="t" r="r" b="b"/>
              <a:pathLst>
                <a:path w="12705" h="9157" extrusionOk="0">
                  <a:moveTo>
                    <a:pt x="1" y="1"/>
                  </a:moveTo>
                  <a:lnTo>
                    <a:pt x="715" y="525"/>
                  </a:lnTo>
                  <a:lnTo>
                    <a:pt x="930" y="691"/>
                  </a:lnTo>
                  <a:lnTo>
                    <a:pt x="12538" y="9157"/>
                  </a:lnTo>
                  <a:cubicBezTo>
                    <a:pt x="12538" y="9145"/>
                    <a:pt x="12550" y="9145"/>
                    <a:pt x="12550" y="9133"/>
                  </a:cubicBezTo>
                  <a:cubicBezTo>
                    <a:pt x="12598" y="9050"/>
                    <a:pt x="12645" y="8990"/>
                    <a:pt x="12705" y="8954"/>
                  </a:cubicBezTo>
                  <a:lnTo>
                    <a:pt x="12586" y="8859"/>
                  </a:lnTo>
                  <a:lnTo>
                    <a:pt x="1168" y="525"/>
                  </a:lnTo>
                  <a:lnTo>
                    <a:pt x="930" y="358"/>
                  </a:lnTo>
                  <a:lnTo>
                    <a:pt x="44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16"/>
            <p:cNvSpPr/>
            <p:nvPr/>
          </p:nvSpPr>
          <p:spPr>
            <a:xfrm>
              <a:off x="4224025" y="1586625"/>
              <a:ext cx="14025" cy="106900"/>
            </a:xfrm>
            <a:custGeom>
              <a:avLst/>
              <a:gdLst/>
              <a:ahLst/>
              <a:cxnLst/>
              <a:rect l="l" t="t" r="r" b="b"/>
              <a:pathLst>
                <a:path w="561" h="4276" extrusionOk="0">
                  <a:moveTo>
                    <a:pt x="1" y="1"/>
                  </a:moveTo>
                  <a:lnTo>
                    <a:pt x="286" y="4275"/>
                  </a:lnTo>
                  <a:cubicBezTo>
                    <a:pt x="334" y="4269"/>
                    <a:pt x="379" y="4266"/>
                    <a:pt x="423" y="4266"/>
                  </a:cubicBezTo>
                  <a:cubicBezTo>
                    <a:pt x="468" y="4266"/>
                    <a:pt x="513" y="4269"/>
                    <a:pt x="560" y="4275"/>
                  </a:cubicBezTo>
                  <a:lnTo>
                    <a:pt x="274"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16"/>
            <p:cNvSpPr/>
            <p:nvPr/>
          </p:nvSpPr>
          <p:spPr>
            <a:xfrm>
              <a:off x="4149025" y="1586625"/>
              <a:ext cx="80975" cy="110475"/>
            </a:xfrm>
            <a:custGeom>
              <a:avLst/>
              <a:gdLst/>
              <a:ahLst/>
              <a:cxnLst/>
              <a:rect l="l" t="t" r="r" b="b"/>
              <a:pathLst>
                <a:path w="3239" h="4419" extrusionOk="0">
                  <a:moveTo>
                    <a:pt x="0" y="1"/>
                  </a:moveTo>
                  <a:lnTo>
                    <a:pt x="3001" y="4418"/>
                  </a:lnTo>
                  <a:cubicBezTo>
                    <a:pt x="3084" y="4370"/>
                    <a:pt x="3155" y="4323"/>
                    <a:pt x="3239" y="4287"/>
                  </a:cubicBezTo>
                  <a:lnTo>
                    <a:pt x="322"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16"/>
            <p:cNvSpPr/>
            <p:nvPr/>
          </p:nvSpPr>
          <p:spPr>
            <a:xfrm>
              <a:off x="4705925" y="1827450"/>
              <a:ext cx="298275" cy="234875"/>
            </a:xfrm>
            <a:custGeom>
              <a:avLst/>
              <a:gdLst/>
              <a:ahLst/>
              <a:cxnLst/>
              <a:rect l="l" t="t" r="r" b="b"/>
              <a:pathLst>
                <a:path w="11931" h="9395" extrusionOk="0">
                  <a:moveTo>
                    <a:pt x="144" y="0"/>
                  </a:moveTo>
                  <a:lnTo>
                    <a:pt x="108" y="95"/>
                  </a:lnTo>
                  <a:cubicBezTo>
                    <a:pt x="96" y="131"/>
                    <a:pt x="48" y="191"/>
                    <a:pt x="1" y="226"/>
                  </a:cubicBezTo>
                  <a:lnTo>
                    <a:pt x="11776" y="9394"/>
                  </a:lnTo>
                  <a:cubicBezTo>
                    <a:pt x="11776" y="9394"/>
                    <a:pt x="11776" y="9382"/>
                    <a:pt x="11788" y="9382"/>
                  </a:cubicBezTo>
                  <a:cubicBezTo>
                    <a:pt x="11836" y="9299"/>
                    <a:pt x="11871" y="9239"/>
                    <a:pt x="11931" y="9180"/>
                  </a:cubicBezTo>
                  <a:lnTo>
                    <a:pt x="144"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16"/>
            <p:cNvSpPr/>
            <p:nvPr/>
          </p:nvSpPr>
          <p:spPr>
            <a:xfrm>
              <a:off x="4240700" y="1717600"/>
              <a:ext cx="163125" cy="235475"/>
            </a:xfrm>
            <a:custGeom>
              <a:avLst/>
              <a:gdLst/>
              <a:ahLst/>
              <a:cxnLst/>
              <a:rect l="l" t="t" r="r" b="b"/>
              <a:pathLst>
                <a:path w="6525" h="9419" extrusionOk="0">
                  <a:moveTo>
                    <a:pt x="215" y="1"/>
                  </a:moveTo>
                  <a:cubicBezTo>
                    <a:pt x="155" y="84"/>
                    <a:pt x="84" y="120"/>
                    <a:pt x="0" y="167"/>
                  </a:cubicBezTo>
                  <a:lnTo>
                    <a:pt x="6287" y="9418"/>
                  </a:lnTo>
                  <a:cubicBezTo>
                    <a:pt x="6299" y="9407"/>
                    <a:pt x="6334" y="9383"/>
                    <a:pt x="6358" y="9371"/>
                  </a:cubicBezTo>
                  <a:cubicBezTo>
                    <a:pt x="6418" y="9323"/>
                    <a:pt x="6465" y="9311"/>
                    <a:pt x="6525" y="9287"/>
                  </a:cubicBezTo>
                  <a:lnTo>
                    <a:pt x="215"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16"/>
            <p:cNvSpPr/>
            <p:nvPr/>
          </p:nvSpPr>
          <p:spPr>
            <a:xfrm>
              <a:off x="4165400" y="1884000"/>
              <a:ext cx="124725" cy="117300"/>
            </a:xfrm>
            <a:custGeom>
              <a:avLst/>
              <a:gdLst/>
              <a:ahLst/>
              <a:cxnLst/>
              <a:rect l="l" t="t" r="r" b="b"/>
              <a:pathLst>
                <a:path w="4989" h="4692" extrusionOk="0">
                  <a:moveTo>
                    <a:pt x="191" y="0"/>
                  </a:moveTo>
                  <a:cubicBezTo>
                    <a:pt x="143" y="72"/>
                    <a:pt x="72" y="131"/>
                    <a:pt x="0" y="179"/>
                  </a:cubicBezTo>
                  <a:lnTo>
                    <a:pt x="4822" y="4691"/>
                  </a:lnTo>
                  <a:cubicBezTo>
                    <a:pt x="4822" y="4679"/>
                    <a:pt x="4834" y="4656"/>
                    <a:pt x="4834" y="4656"/>
                  </a:cubicBezTo>
                  <a:cubicBezTo>
                    <a:pt x="4882" y="4584"/>
                    <a:pt x="4917" y="4536"/>
                    <a:pt x="4989" y="4501"/>
                  </a:cubicBezTo>
                  <a:lnTo>
                    <a:pt x="19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16"/>
            <p:cNvSpPr/>
            <p:nvPr/>
          </p:nvSpPr>
          <p:spPr>
            <a:xfrm>
              <a:off x="4415725" y="1825350"/>
              <a:ext cx="268800" cy="134875"/>
            </a:xfrm>
            <a:custGeom>
              <a:avLst/>
              <a:gdLst/>
              <a:ahLst/>
              <a:cxnLst/>
              <a:rect l="l" t="t" r="r" b="b"/>
              <a:pathLst>
                <a:path w="10752" h="5395" extrusionOk="0">
                  <a:moveTo>
                    <a:pt x="10633" y="1"/>
                  </a:moveTo>
                  <a:lnTo>
                    <a:pt x="0" y="5144"/>
                  </a:lnTo>
                  <a:cubicBezTo>
                    <a:pt x="12" y="5156"/>
                    <a:pt x="12" y="5180"/>
                    <a:pt x="36" y="5180"/>
                  </a:cubicBezTo>
                  <a:cubicBezTo>
                    <a:pt x="72" y="5251"/>
                    <a:pt x="107" y="5323"/>
                    <a:pt x="107" y="5394"/>
                  </a:cubicBezTo>
                  <a:lnTo>
                    <a:pt x="10752" y="239"/>
                  </a:lnTo>
                  <a:cubicBezTo>
                    <a:pt x="10680" y="155"/>
                    <a:pt x="10656" y="84"/>
                    <a:pt x="10633"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16"/>
            <p:cNvSpPr/>
            <p:nvPr/>
          </p:nvSpPr>
          <p:spPr>
            <a:xfrm>
              <a:off x="4410950" y="1967925"/>
              <a:ext cx="78325" cy="111950"/>
            </a:xfrm>
            <a:custGeom>
              <a:avLst/>
              <a:gdLst/>
              <a:ahLst/>
              <a:cxnLst/>
              <a:rect l="l" t="t" r="r" b="b"/>
              <a:pathLst>
                <a:path w="3133" h="4478" extrusionOk="0">
                  <a:moveTo>
                    <a:pt x="203" y="1"/>
                  </a:moveTo>
                  <a:cubicBezTo>
                    <a:pt x="179" y="48"/>
                    <a:pt x="132" y="96"/>
                    <a:pt x="72" y="144"/>
                  </a:cubicBezTo>
                  <a:cubicBezTo>
                    <a:pt x="36" y="156"/>
                    <a:pt x="25" y="167"/>
                    <a:pt x="1" y="179"/>
                  </a:cubicBezTo>
                  <a:lnTo>
                    <a:pt x="2870" y="4477"/>
                  </a:lnTo>
                  <a:cubicBezTo>
                    <a:pt x="2965" y="4442"/>
                    <a:pt x="3049" y="4418"/>
                    <a:pt x="3132" y="4394"/>
                  </a:cubicBezTo>
                  <a:lnTo>
                    <a:pt x="20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 name="Google Shape;1880;p16"/>
            <p:cNvSpPr/>
            <p:nvPr/>
          </p:nvSpPr>
          <p:spPr>
            <a:xfrm>
              <a:off x="4061200" y="2123900"/>
              <a:ext cx="25" cy="25"/>
            </a:xfrm>
            <a:custGeom>
              <a:avLst/>
              <a:gdLst/>
              <a:ahLst/>
              <a:cxnLst/>
              <a:rect l="l" t="t" r="r" b="b"/>
              <a:pathLst>
                <a:path w="1" h="1" extrusionOk="0">
                  <a:moveTo>
                    <a:pt x="1" y="1"/>
                  </a:move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 name="Google Shape;1881;p16"/>
            <p:cNvSpPr/>
            <p:nvPr/>
          </p:nvSpPr>
          <p:spPr>
            <a:xfrm>
              <a:off x="4060900" y="2121825"/>
              <a:ext cx="25" cy="25"/>
            </a:xfrm>
            <a:custGeom>
              <a:avLst/>
              <a:gdLst/>
              <a:ahLst/>
              <a:cxnLst/>
              <a:rect l="l" t="t" r="r" b="b"/>
              <a:pathLst>
                <a:path w="1" h="1" extrusionOk="0">
                  <a:moveTo>
                    <a:pt x="1" y="0"/>
                  </a:moveTo>
                  <a:lnTo>
                    <a:pt x="1" y="0"/>
                  </a:ln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16"/>
            <p:cNvSpPr/>
            <p:nvPr/>
          </p:nvSpPr>
          <p:spPr>
            <a:xfrm>
              <a:off x="4060900" y="2123000"/>
              <a:ext cx="25" cy="25"/>
            </a:xfrm>
            <a:custGeom>
              <a:avLst/>
              <a:gdLst/>
              <a:ahLst/>
              <a:cxnLst/>
              <a:rect l="l" t="t" r="r" b="b"/>
              <a:pathLst>
                <a:path w="1" h="1" extrusionOk="0">
                  <a:moveTo>
                    <a:pt x="1" y="1"/>
                  </a:moveTo>
                  <a:lnTo>
                    <a:pt x="1" y="1"/>
                  </a:ln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16"/>
            <p:cNvSpPr/>
            <p:nvPr/>
          </p:nvSpPr>
          <p:spPr>
            <a:xfrm>
              <a:off x="4313325" y="1964350"/>
              <a:ext cx="84550" cy="44675"/>
            </a:xfrm>
            <a:custGeom>
              <a:avLst/>
              <a:gdLst/>
              <a:ahLst/>
              <a:cxnLst/>
              <a:rect l="l" t="t" r="r" b="b"/>
              <a:pathLst>
                <a:path w="3382" h="1787" extrusionOk="0">
                  <a:moveTo>
                    <a:pt x="3263" y="1"/>
                  </a:moveTo>
                  <a:lnTo>
                    <a:pt x="0" y="1513"/>
                  </a:lnTo>
                  <a:cubicBezTo>
                    <a:pt x="48" y="1608"/>
                    <a:pt x="60" y="1703"/>
                    <a:pt x="48" y="1787"/>
                  </a:cubicBezTo>
                  <a:lnTo>
                    <a:pt x="3382" y="227"/>
                  </a:lnTo>
                  <a:cubicBezTo>
                    <a:pt x="3358" y="191"/>
                    <a:pt x="3334" y="179"/>
                    <a:pt x="3322" y="144"/>
                  </a:cubicBezTo>
                  <a:cubicBezTo>
                    <a:pt x="3287" y="108"/>
                    <a:pt x="3263" y="49"/>
                    <a:pt x="3263"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16"/>
            <p:cNvSpPr/>
            <p:nvPr/>
          </p:nvSpPr>
          <p:spPr>
            <a:xfrm>
              <a:off x="4068650" y="2015250"/>
              <a:ext cx="221775" cy="104225"/>
            </a:xfrm>
            <a:custGeom>
              <a:avLst/>
              <a:gdLst/>
              <a:ahLst/>
              <a:cxnLst/>
              <a:rect l="l" t="t" r="r" b="b"/>
              <a:pathLst>
                <a:path w="8871" h="4169" extrusionOk="0">
                  <a:moveTo>
                    <a:pt x="8692" y="1"/>
                  </a:moveTo>
                  <a:lnTo>
                    <a:pt x="48" y="4049"/>
                  </a:lnTo>
                  <a:lnTo>
                    <a:pt x="1" y="4168"/>
                  </a:lnTo>
                  <a:lnTo>
                    <a:pt x="1" y="4168"/>
                  </a:lnTo>
                  <a:lnTo>
                    <a:pt x="477" y="4144"/>
                  </a:lnTo>
                  <a:lnTo>
                    <a:pt x="8871" y="215"/>
                  </a:lnTo>
                  <a:cubicBezTo>
                    <a:pt x="8787" y="156"/>
                    <a:pt x="8740" y="84"/>
                    <a:pt x="8692"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16"/>
            <p:cNvSpPr/>
            <p:nvPr/>
          </p:nvSpPr>
          <p:spPr>
            <a:xfrm>
              <a:off x="4060900" y="2122125"/>
              <a:ext cx="25" cy="900"/>
            </a:xfrm>
            <a:custGeom>
              <a:avLst/>
              <a:gdLst/>
              <a:ahLst/>
              <a:cxnLst/>
              <a:rect l="l" t="t" r="r" b="b"/>
              <a:pathLst>
                <a:path w="1" h="36" extrusionOk="0">
                  <a:moveTo>
                    <a:pt x="1" y="36"/>
                  </a:move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16"/>
            <p:cNvSpPr/>
            <p:nvPr/>
          </p:nvSpPr>
          <p:spPr>
            <a:xfrm>
              <a:off x="4060900" y="2123300"/>
              <a:ext cx="25" cy="25"/>
            </a:xfrm>
            <a:custGeom>
              <a:avLst/>
              <a:gdLst/>
              <a:ahLst/>
              <a:cxnLst/>
              <a:rect l="l" t="t" r="r" b="b"/>
              <a:pathLst>
                <a:path w="1" h="1" extrusionOk="0">
                  <a:moveTo>
                    <a:pt x="1" y="1"/>
                  </a:moveTo>
                  <a:lnTo>
                    <a:pt x="1" y="1"/>
                  </a:ln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16"/>
            <p:cNvSpPr/>
            <p:nvPr/>
          </p:nvSpPr>
          <p:spPr>
            <a:xfrm>
              <a:off x="4060900" y="2123000"/>
              <a:ext cx="25" cy="25"/>
            </a:xfrm>
            <a:custGeom>
              <a:avLst/>
              <a:gdLst/>
              <a:ahLst/>
              <a:cxnLst/>
              <a:rect l="l" t="t" r="r" b="b"/>
              <a:pathLst>
                <a:path w="1" h="1" extrusionOk="0">
                  <a:moveTo>
                    <a:pt x="1" y="1"/>
                  </a:moveTo>
                  <a:lnTo>
                    <a:pt x="1" y="1"/>
                  </a:lnTo>
                  <a:lnTo>
                    <a:pt x="1" y="1"/>
                  </a:ln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 name="Google Shape;1888;p16"/>
            <p:cNvSpPr/>
            <p:nvPr/>
          </p:nvSpPr>
          <p:spPr>
            <a:xfrm>
              <a:off x="4060900" y="1888450"/>
              <a:ext cx="92900" cy="233400"/>
            </a:xfrm>
            <a:custGeom>
              <a:avLst/>
              <a:gdLst/>
              <a:ahLst/>
              <a:cxnLst/>
              <a:rect l="l" t="t" r="r" b="b"/>
              <a:pathLst>
                <a:path w="3716" h="9336" extrusionOk="0">
                  <a:moveTo>
                    <a:pt x="3466" y="1"/>
                  </a:moveTo>
                  <a:lnTo>
                    <a:pt x="22" y="9278"/>
                  </a:lnTo>
                  <a:lnTo>
                    <a:pt x="37" y="9264"/>
                  </a:lnTo>
                  <a:lnTo>
                    <a:pt x="108" y="9264"/>
                  </a:lnTo>
                  <a:lnTo>
                    <a:pt x="322" y="9240"/>
                  </a:lnTo>
                  <a:lnTo>
                    <a:pt x="370" y="9121"/>
                  </a:lnTo>
                  <a:lnTo>
                    <a:pt x="3716" y="108"/>
                  </a:lnTo>
                  <a:cubicBezTo>
                    <a:pt x="3644" y="84"/>
                    <a:pt x="3549" y="60"/>
                    <a:pt x="3478" y="13"/>
                  </a:cubicBezTo>
                  <a:cubicBezTo>
                    <a:pt x="3478" y="13"/>
                    <a:pt x="3466" y="13"/>
                    <a:pt x="3466" y="1"/>
                  </a:cubicBezTo>
                  <a:close/>
                  <a:moveTo>
                    <a:pt x="22" y="9278"/>
                  </a:moveTo>
                  <a:lnTo>
                    <a:pt x="13" y="9288"/>
                  </a:lnTo>
                  <a:lnTo>
                    <a:pt x="13" y="9300"/>
                  </a:lnTo>
                  <a:cubicBezTo>
                    <a:pt x="13" y="9300"/>
                    <a:pt x="1" y="9323"/>
                    <a:pt x="1" y="9335"/>
                  </a:cubicBezTo>
                  <a:lnTo>
                    <a:pt x="22" y="9278"/>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1889;p16"/>
            <p:cNvSpPr/>
            <p:nvPr/>
          </p:nvSpPr>
          <p:spPr>
            <a:xfrm>
              <a:off x="4060900" y="2123600"/>
              <a:ext cx="325" cy="325"/>
            </a:xfrm>
            <a:custGeom>
              <a:avLst/>
              <a:gdLst/>
              <a:ahLst/>
              <a:cxnLst/>
              <a:rect l="l" t="t" r="r" b="b"/>
              <a:pathLst>
                <a:path w="13" h="13" extrusionOk="0">
                  <a:moveTo>
                    <a:pt x="1" y="1"/>
                  </a:moveTo>
                  <a:cubicBezTo>
                    <a:pt x="1" y="13"/>
                    <a:pt x="1" y="13"/>
                    <a:pt x="1" y="1"/>
                  </a:cubicBezTo>
                  <a:cubicBezTo>
                    <a:pt x="13" y="13"/>
                    <a:pt x="13" y="13"/>
                    <a:pt x="1" y="1"/>
                  </a:cubicBezTo>
                  <a:cubicBezTo>
                    <a:pt x="1" y="13"/>
                    <a:pt x="1" y="13"/>
                    <a:pt x="1"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1890;p16"/>
            <p:cNvSpPr/>
            <p:nvPr/>
          </p:nvSpPr>
          <p:spPr>
            <a:xfrm>
              <a:off x="4061200" y="2124500"/>
              <a:ext cx="217925" cy="393825"/>
            </a:xfrm>
            <a:custGeom>
              <a:avLst/>
              <a:gdLst/>
              <a:ahLst/>
              <a:cxnLst/>
              <a:rect l="l" t="t" r="r" b="b"/>
              <a:pathLst>
                <a:path w="8717" h="15753" extrusionOk="0">
                  <a:moveTo>
                    <a:pt x="1" y="0"/>
                  </a:moveTo>
                  <a:cubicBezTo>
                    <a:pt x="3" y="8"/>
                    <a:pt x="7" y="15"/>
                    <a:pt x="13" y="22"/>
                  </a:cubicBezTo>
                  <a:lnTo>
                    <a:pt x="13" y="22"/>
                  </a:lnTo>
                  <a:lnTo>
                    <a:pt x="1" y="0"/>
                  </a:lnTo>
                  <a:close/>
                  <a:moveTo>
                    <a:pt x="13" y="22"/>
                  </a:moveTo>
                  <a:lnTo>
                    <a:pt x="8478" y="15752"/>
                  </a:lnTo>
                  <a:cubicBezTo>
                    <a:pt x="8561" y="15717"/>
                    <a:pt x="8633" y="15669"/>
                    <a:pt x="8716" y="15633"/>
                  </a:cubicBezTo>
                  <a:lnTo>
                    <a:pt x="322" y="60"/>
                  </a:lnTo>
                  <a:lnTo>
                    <a:pt x="120" y="72"/>
                  </a:lnTo>
                  <a:cubicBezTo>
                    <a:pt x="73" y="72"/>
                    <a:pt x="33" y="49"/>
                    <a:pt x="13" y="22"/>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1891;p16"/>
            <p:cNvSpPr/>
            <p:nvPr/>
          </p:nvSpPr>
          <p:spPr>
            <a:xfrm>
              <a:off x="4060900" y="2121825"/>
              <a:ext cx="25" cy="25"/>
            </a:xfrm>
            <a:custGeom>
              <a:avLst/>
              <a:gdLst/>
              <a:ahLst/>
              <a:cxnLst/>
              <a:rect l="l" t="t" r="r" b="b"/>
              <a:pathLst>
                <a:path w="1" h="1" extrusionOk="0">
                  <a:moveTo>
                    <a:pt x="1" y="0"/>
                  </a:moveTo>
                  <a:lnTo>
                    <a:pt x="1" y="0"/>
                  </a:lnTo>
                  <a:lnTo>
                    <a:pt x="1" y="0"/>
                  </a:ln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 name="Google Shape;1892;p16"/>
            <p:cNvSpPr/>
            <p:nvPr/>
          </p:nvSpPr>
          <p:spPr>
            <a:xfrm>
              <a:off x="4060900" y="2123000"/>
              <a:ext cx="25" cy="325"/>
            </a:xfrm>
            <a:custGeom>
              <a:avLst/>
              <a:gdLst/>
              <a:ahLst/>
              <a:cxnLst/>
              <a:rect l="l" t="t" r="r" b="b"/>
              <a:pathLst>
                <a:path w="1" h="13" extrusionOk="0">
                  <a:moveTo>
                    <a:pt x="1" y="1"/>
                  </a:moveTo>
                  <a:lnTo>
                    <a:pt x="1" y="1"/>
                  </a:lnTo>
                  <a:cubicBezTo>
                    <a:pt x="1" y="13"/>
                    <a:pt x="1" y="13"/>
                    <a:pt x="1" y="1"/>
                  </a:cubicBezTo>
                  <a:cubicBezTo>
                    <a:pt x="1" y="13"/>
                    <a:pt x="1" y="13"/>
                    <a:pt x="1" y="1"/>
                  </a:cubicBezTo>
                  <a:cubicBezTo>
                    <a:pt x="1" y="13"/>
                    <a:pt x="1" y="13"/>
                    <a:pt x="1"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16"/>
            <p:cNvSpPr/>
            <p:nvPr/>
          </p:nvSpPr>
          <p:spPr>
            <a:xfrm>
              <a:off x="4062400" y="2119775"/>
              <a:ext cx="325" cy="275"/>
            </a:xfrm>
            <a:custGeom>
              <a:avLst/>
              <a:gdLst/>
              <a:ahLst/>
              <a:cxnLst/>
              <a:rect l="l" t="t" r="r" b="b"/>
              <a:pathLst>
                <a:path w="13" h="11" extrusionOk="0">
                  <a:moveTo>
                    <a:pt x="12" y="0"/>
                  </a:moveTo>
                  <a:cubicBezTo>
                    <a:pt x="11" y="0"/>
                    <a:pt x="8" y="11"/>
                    <a:pt x="1" y="11"/>
                  </a:cubicBezTo>
                  <a:lnTo>
                    <a:pt x="12" y="11"/>
                  </a:lnTo>
                  <a:cubicBezTo>
                    <a:pt x="12" y="3"/>
                    <a:pt x="12" y="0"/>
                    <a:pt x="1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16"/>
            <p:cNvSpPr/>
            <p:nvPr/>
          </p:nvSpPr>
          <p:spPr>
            <a:xfrm>
              <a:off x="4061200" y="2120625"/>
              <a:ext cx="25" cy="325"/>
            </a:xfrm>
            <a:custGeom>
              <a:avLst/>
              <a:gdLst/>
              <a:ahLst/>
              <a:cxnLst/>
              <a:rect l="l" t="t" r="r" b="b"/>
              <a:pathLst>
                <a:path w="1" h="13" extrusionOk="0">
                  <a:moveTo>
                    <a:pt x="1" y="13"/>
                  </a:moveTo>
                  <a:cubicBezTo>
                    <a:pt x="1" y="13"/>
                    <a:pt x="1" y="1"/>
                    <a:pt x="1" y="13"/>
                  </a:cubicBezTo>
                  <a:cubicBezTo>
                    <a:pt x="1" y="1"/>
                    <a:pt x="1" y="13"/>
                    <a:pt x="1" y="13"/>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16"/>
            <p:cNvSpPr/>
            <p:nvPr/>
          </p:nvSpPr>
          <p:spPr>
            <a:xfrm>
              <a:off x="4062400" y="2120025"/>
              <a:ext cx="25" cy="25"/>
            </a:xfrm>
            <a:custGeom>
              <a:avLst/>
              <a:gdLst/>
              <a:ahLst/>
              <a:cxnLst/>
              <a:rect l="l" t="t" r="r" b="b"/>
              <a:pathLst>
                <a:path w="1" h="1" extrusionOk="0">
                  <a:moveTo>
                    <a:pt x="1" y="1"/>
                  </a:move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16"/>
            <p:cNvSpPr/>
            <p:nvPr/>
          </p:nvSpPr>
          <p:spPr>
            <a:xfrm>
              <a:off x="4063000" y="2119450"/>
              <a:ext cx="925" cy="25"/>
            </a:xfrm>
            <a:custGeom>
              <a:avLst/>
              <a:gdLst/>
              <a:ahLst/>
              <a:cxnLst/>
              <a:rect l="l" t="t" r="r" b="b"/>
              <a:pathLst>
                <a:path w="37" h="1" extrusionOk="0">
                  <a:moveTo>
                    <a:pt x="0" y="0"/>
                  </a:moveTo>
                  <a:lnTo>
                    <a:pt x="3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16"/>
            <p:cNvSpPr/>
            <p:nvPr/>
          </p:nvSpPr>
          <p:spPr>
            <a:xfrm>
              <a:off x="4348750" y="2085200"/>
              <a:ext cx="488175" cy="446225"/>
            </a:xfrm>
            <a:custGeom>
              <a:avLst/>
              <a:gdLst/>
              <a:ahLst/>
              <a:cxnLst/>
              <a:rect l="l" t="t" r="r" b="b"/>
              <a:pathLst>
                <a:path w="19527" h="17849" extrusionOk="0">
                  <a:moveTo>
                    <a:pt x="19515" y="1"/>
                  </a:moveTo>
                  <a:lnTo>
                    <a:pt x="19217" y="25"/>
                  </a:lnTo>
                  <a:lnTo>
                    <a:pt x="0" y="17658"/>
                  </a:lnTo>
                  <a:cubicBezTo>
                    <a:pt x="60" y="17717"/>
                    <a:pt x="119" y="17777"/>
                    <a:pt x="179" y="17848"/>
                  </a:cubicBezTo>
                  <a:lnTo>
                    <a:pt x="19479" y="144"/>
                  </a:lnTo>
                  <a:cubicBezTo>
                    <a:pt x="19527" y="108"/>
                    <a:pt x="19527" y="48"/>
                    <a:pt x="19515"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16"/>
            <p:cNvSpPr/>
            <p:nvPr/>
          </p:nvSpPr>
          <p:spPr>
            <a:xfrm>
              <a:off x="4521375" y="2069725"/>
              <a:ext cx="477175" cy="31875"/>
            </a:xfrm>
            <a:custGeom>
              <a:avLst/>
              <a:gdLst/>
              <a:ahLst/>
              <a:cxnLst/>
              <a:rect l="l" t="t" r="r" b="b"/>
              <a:pathLst>
                <a:path w="19087" h="1275" extrusionOk="0">
                  <a:moveTo>
                    <a:pt x="19063" y="1"/>
                  </a:moveTo>
                  <a:lnTo>
                    <a:pt x="1" y="1013"/>
                  </a:lnTo>
                  <a:cubicBezTo>
                    <a:pt x="37" y="1096"/>
                    <a:pt x="60" y="1191"/>
                    <a:pt x="72" y="1275"/>
                  </a:cubicBezTo>
                  <a:lnTo>
                    <a:pt x="12324" y="620"/>
                  </a:lnTo>
                  <a:lnTo>
                    <a:pt x="12622" y="608"/>
                  </a:lnTo>
                  <a:lnTo>
                    <a:pt x="19087" y="263"/>
                  </a:lnTo>
                  <a:cubicBezTo>
                    <a:pt x="19063" y="179"/>
                    <a:pt x="19063" y="84"/>
                    <a:pt x="19063"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16"/>
            <p:cNvSpPr/>
            <p:nvPr/>
          </p:nvSpPr>
          <p:spPr>
            <a:xfrm>
              <a:off x="4060900" y="2098000"/>
              <a:ext cx="405150" cy="28075"/>
            </a:xfrm>
            <a:custGeom>
              <a:avLst/>
              <a:gdLst/>
              <a:ahLst/>
              <a:cxnLst/>
              <a:rect l="l" t="t" r="r" b="b"/>
              <a:pathLst>
                <a:path w="16206" h="1123" extrusionOk="0">
                  <a:moveTo>
                    <a:pt x="16205" y="1"/>
                  </a:moveTo>
                  <a:lnTo>
                    <a:pt x="799" y="810"/>
                  </a:lnTo>
                  <a:lnTo>
                    <a:pt x="322" y="846"/>
                  </a:lnTo>
                  <a:lnTo>
                    <a:pt x="120" y="858"/>
                  </a:lnTo>
                  <a:lnTo>
                    <a:pt x="72" y="858"/>
                  </a:lnTo>
                  <a:cubicBezTo>
                    <a:pt x="61" y="858"/>
                    <a:pt x="61" y="858"/>
                    <a:pt x="37" y="882"/>
                  </a:cubicBezTo>
                  <a:lnTo>
                    <a:pt x="13" y="906"/>
                  </a:lnTo>
                  <a:lnTo>
                    <a:pt x="13" y="918"/>
                  </a:lnTo>
                  <a:cubicBezTo>
                    <a:pt x="13" y="941"/>
                    <a:pt x="1" y="941"/>
                    <a:pt x="1" y="953"/>
                  </a:cubicBezTo>
                  <a:lnTo>
                    <a:pt x="1" y="977"/>
                  </a:lnTo>
                  <a:lnTo>
                    <a:pt x="1" y="1001"/>
                  </a:lnTo>
                  <a:lnTo>
                    <a:pt x="1" y="1013"/>
                  </a:lnTo>
                  <a:lnTo>
                    <a:pt x="1" y="1025"/>
                  </a:lnTo>
                  <a:cubicBezTo>
                    <a:pt x="22" y="1087"/>
                    <a:pt x="70" y="1122"/>
                    <a:pt x="113" y="1122"/>
                  </a:cubicBezTo>
                  <a:cubicBezTo>
                    <a:pt x="120" y="1122"/>
                    <a:pt x="126" y="1121"/>
                    <a:pt x="132" y="1120"/>
                  </a:cubicBezTo>
                  <a:lnTo>
                    <a:pt x="334" y="1096"/>
                  </a:lnTo>
                  <a:lnTo>
                    <a:pt x="16146" y="263"/>
                  </a:lnTo>
                  <a:cubicBezTo>
                    <a:pt x="16146" y="179"/>
                    <a:pt x="16170" y="84"/>
                    <a:pt x="16205"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16"/>
            <p:cNvSpPr/>
            <p:nvPr/>
          </p:nvSpPr>
          <p:spPr>
            <a:xfrm>
              <a:off x="4238325" y="2509150"/>
              <a:ext cx="136050" cy="125500"/>
            </a:xfrm>
            <a:custGeom>
              <a:avLst/>
              <a:gdLst/>
              <a:ahLst/>
              <a:cxnLst/>
              <a:rect l="l" t="t" r="r" b="b"/>
              <a:pathLst>
                <a:path w="5442" h="5020" extrusionOk="0">
                  <a:moveTo>
                    <a:pt x="2687" y="1"/>
                  </a:moveTo>
                  <a:cubicBezTo>
                    <a:pt x="2496" y="1"/>
                    <a:pt x="2302" y="23"/>
                    <a:pt x="2108" y="69"/>
                  </a:cubicBezTo>
                  <a:cubicBezTo>
                    <a:pt x="1953" y="116"/>
                    <a:pt x="1786" y="164"/>
                    <a:pt x="1631" y="235"/>
                  </a:cubicBezTo>
                  <a:cubicBezTo>
                    <a:pt x="1560" y="283"/>
                    <a:pt x="1476" y="307"/>
                    <a:pt x="1393" y="354"/>
                  </a:cubicBezTo>
                  <a:cubicBezTo>
                    <a:pt x="488" y="902"/>
                    <a:pt x="0" y="1998"/>
                    <a:pt x="250" y="3093"/>
                  </a:cubicBezTo>
                  <a:cubicBezTo>
                    <a:pt x="535" y="4252"/>
                    <a:pt x="1557" y="5020"/>
                    <a:pt x="2687" y="5020"/>
                  </a:cubicBezTo>
                  <a:cubicBezTo>
                    <a:pt x="2881" y="5020"/>
                    <a:pt x="3077" y="4997"/>
                    <a:pt x="3274" y="4950"/>
                  </a:cubicBezTo>
                  <a:cubicBezTo>
                    <a:pt x="4620" y="4629"/>
                    <a:pt x="5441" y="3271"/>
                    <a:pt x="5132" y="1938"/>
                  </a:cubicBezTo>
                  <a:cubicBezTo>
                    <a:pt x="5048" y="1533"/>
                    <a:pt x="4846" y="1188"/>
                    <a:pt x="4596" y="890"/>
                  </a:cubicBezTo>
                  <a:cubicBezTo>
                    <a:pt x="4548" y="819"/>
                    <a:pt x="4489" y="759"/>
                    <a:pt x="4417" y="700"/>
                  </a:cubicBezTo>
                  <a:cubicBezTo>
                    <a:pt x="3957" y="258"/>
                    <a:pt x="3340" y="1"/>
                    <a:pt x="2687"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16"/>
            <p:cNvSpPr/>
            <p:nvPr/>
          </p:nvSpPr>
          <p:spPr>
            <a:xfrm>
              <a:off x="4463650" y="2077450"/>
              <a:ext cx="61025" cy="59300"/>
            </a:xfrm>
            <a:custGeom>
              <a:avLst/>
              <a:gdLst/>
              <a:ahLst/>
              <a:cxnLst/>
              <a:rect l="l" t="t" r="r" b="b"/>
              <a:pathLst>
                <a:path w="2441" h="2372" extrusionOk="0">
                  <a:moveTo>
                    <a:pt x="1220" y="0"/>
                  </a:moveTo>
                  <a:cubicBezTo>
                    <a:pt x="1158" y="0"/>
                    <a:pt x="1097" y="5"/>
                    <a:pt x="1036" y="13"/>
                  </a:cubicBezTo>
                  <a:cubicBezTo>
                    <a:pt x="941" y="37"/>
                    <a:pt x="857" y="61"/>
                    <a:pt x="762" y="96"/>
                  </a:cubicBezTo>
                  <a:cubicBezTo>
                    <a:pt x="524" y="180"/>
                    <a:pt x="334" y="358"/>
                    <a:pt x="203" y="585"/>
                  </a:cubicBezTo>
                  <a:cubicBezTo>
                    <a:pt x="155" y="656"/>
                    <a:pt x="119" y="751"/>
                    <a:pt x="95" y="823"/>
                  </a:cubicBezTo>
                  <a:cubicBezTo>
                    <a:pt x="60" y="906"/>
                    <a:pt x="48" y="1001"/>
                    <a:pt x="36" y="1085"/>
                  </a:cubicBezTo>
                  <a:cubicBezTo>
                    <a:pt x="0" y="1537"/>
                    <a:pt x="214" y="1966"/>
                    <a:pt x="619" y="2204"/>
                  </a:cubicBezTo>
                  <a:cubicBezTo>
                    <a:pt x="809" y="2317"/>
                    <a:pt x="1018" y="2371"/>
                    <a:pt x="1224" y="2371"/>
                  </a:cubicBezTo>
                  <a:cubicBezTo>
                    <a:pt x="1627" y="2371"/>
                    <a:pt x="2022" y="2165"/>
                    <a:pt x="2250" y="1787"/>
                  </a:cubicBezTo>
                  <a:cubicBezTo>
                    <a:pt x="2405" y="1537"/>
                    <a:pt x="2441" y="1239"/>
                    <a:pt x="2405" y="966"/>
                  </a:cubicBezTo>
                  <a:cubicBezTo>
                    <a:pt x="2381" y="882"/>
                    <a:pt x="2358" y="787"/>
                    <a:pt x="2322" y="704"/>
                  </a:cubicBezTo>
                  <a:cubicBezTo>
                    <a:pt x="2203" y="489"/>
                    <a:pt x="2048" y="299"/>
                    <a:pt x="1822" y="168"/>
                  </a:cubicBezTo>
                  <a:cubicBezTo>
                    <a:pt x="1630" y="49"/>
                    <a:pt x="1424" y="0"/>
                    <a:pt x="1220"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16"/>
            <p:cNvSpPr/>
            <p:nvPr/>
          </p:nvSpPr>
          <p:spPr>
            <a:xfrm>
              <a:off x="4997625" y="2051475"/>
              <a:ext cx="45275" cy="42075"/>
            </a:xfrm>
            <a:custGeom>
              <a:avLst/>
              <a:gdLst/>
              <a:ahLst/>
              <a:cxnLst/>
              <a:rect l="l" t="t" r="r" b="b"/>
              <a:pathLst>
                <a:path w="1811" h="1683" extrusionOk="0">
                  <a:moveTo>
                    <a:pt x="852" y="1"/>
                  </a:moveTo>
                  <a:cubicBezTo>
                    <a:pt x="643" y="1"/>
                    <a:pt x="440" y="79"/>
                    <a:pt x="287" y="219"/>
                  </a:cubicBezTo>
                  <a:cubicBezTo>
                    <a:pt x="227" y="278"/>
                    <a:pt x="180" y="338"/>
                    <a:pt x="132" y="421"/>
                  </a:cubicBezTo>
                  <a:cubicBezTo>
                    <a:pt x="120" y="421"/>
                    <a:pt x="120" y="433"/>
                    <a:pt x="120" y="433"/>
                  </a:cubicBezTo>
                  <a:cubicBezTo>
                    <a:pt x="60" y="516"/>
                    <a:pt x="37" y="624"/>
                    <a:pt x="13" y="731"/>
                  </a:cubicBezTo>
                  <a:cubicBezTo>
                    <a:pt x="1" y="814"/>
                    <a:pt x="13" y="909"/>
                    <a:pt x="25" y="993"/>
                  </a:cubicBezTo>
                  <a:cubicBezTo>
                    <a:pt x="72" y="1219"/>
                    <a:pt x="203" y="1433"/>
                    <a:pt x="430" y="1564"/>
                  </a:cubicBezTo>
                  <a:cubicBezTo>
                    <a:pt x="566" y="1644"/>
                    <a:pt x="716" y="1683"/>
                    <a:pt x="864" y="1683"/>
                  </a:cubicBezTo>
                  <a:cubicBezTo>
                    <a:pt x="1154" y="1683"/>
                    <a:pt x="1435" y="1535"/>
                    <a:pt x="1584" y="1266"/>
                  </a:cubicBezTo>
                  <a:cubicBezTo>
                    <a:pt x="1811" y="874"/>
                    <a:pt x="1680" y="362"/>
                    <a:pt x="1287" y="123"/>
                  </a:cubicBezTo>
                  <a:cubicBezTo>
                    <a:pt x="1149" y="40"/>
                    <a:pt x="999" y="1"/>
                    <a:pt x="852"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16"/>
            <p:cNvSpPr/>
            <p:nvPr/>
          </p:nvSpPr>
          <p:spPr>
            <a:xfrm>
              <a:off x="4680925" y="1807100"/>
              <a:ext cx="31875" cy="29875"/>
            </a:xfrm>
            <a:custGeom>
              <a:avLst/>
              <a:gdLst/>
              <a:ahLst/>
              <a:cxnLst/>
              <a:rect l="l" t="t" r="r" b="b"/>
              <a:pathLst>
                <a:path w="1275" h="1195" extrusionOk="0">
                  <a:moveTo>
                    <a:pt x="613" y="1"/>
                  </a:moveTo>
                  <a:cubicBezTo>
                    <a:pt x="553" y="1"/>
                    <a:pt x="494" y="10"/>
                    <a:pt x="441" y="28"/>
                  </a:cubicBezTo>
                  <a:cubicBezTo>
                    <a:pt x="358" y="40"/>
                    <a:pt x="298" y="88"/>
                    <a:pt x="239" y="135"/>
                  </a:cubicBezTo>
                  <a:cubicBezTo>
                    <a:pt x="179" y="171"/>
                    <a:pt x="120" y="231"/>
                    <a:pt x="96" y="314"/>
                  </a:cubicBezTo>
                  <a:cubicBezTo>
                    <a:pt x="96" y="326"/>
                    <a:pt x="84" y="326"/>
                    <a:pt x="84" y="338"/>
                  </a:cubicBezTo>
                  <a:cubicBezTo>
                    <a:pt x="25" y="469"/>
                    <a:pt x="1" y="612"/>
                    <a:pt x="36" y="743"/>
                  </a:cubicBezTo>
                  <a:cubicBezTo>
                    <a:pt x="48" y="826"/>
                    <a:pt x="96" y="909"/>
                    <a:pt x="155" y="981"/>
                  </a:cubicBezTo>
                  <a:cubicBezTo>
                    <a:pt x="203" y="1040"/>
                    <a:pt x="263" y="1076"/>
                    <a:pt x="322" y="1112"/>
                  </a:cubicBezTo>
                  <a:cubicBezTo>
                    <a:pt x="423" y="1167"/>
                    <a:pt x="530" y="1195"/>
                    <a:pt x="634" y="1195"/>
                  </a:cubicBezTo>
                  <a:cubicBezTo>
                    <a:pt x="775" y="1195"/>
                    <a:pt x="910" y="1143"/>
                    <a:pt x="1013" y="1040"/>
                  </a:cubicBezTo>
                  <a:cubicBezTo>
                    <a:pt x="1060" y="993"/>
                    <a:pt x="1096" y="945"/>
                    <a:pt x="1120" y="909"/>
                  </a:cubicBezTo>
                  <a:lnTo>
                    <a:pt x="1168" y="814"/>
                  </a:lnTo>
                  <a:cubicBezTo>
                    <a:pt x="1275" y="540"/>
                    <a:pt x="1168" y="231"/>
                    <a:pt x="917" y="88"/>
                  </a:cubicBezTo>
                  <a:cubicBezTo>
                    <a:pt x="820" y="28"/>
                    <a:pt x="714" y="1"/>
                    <a:pt x="613"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16"/>
            <p:cNvSpPr/>
            <p:nvPr/>
          </p:nvSpPr>
          <p:spPr>
            <a:xfrm>
              <a:off x="4217475" y="1692975"/>
              <a:ext cx="32775" cy="29775"/>
            </a:xfrm>
            <a:custGeom>
              <a:avLst/>
              <a:gdLst/>
              <a:ahLst/>
              <a:cxnLst/>
              <a:rect l="l" t="t" r="r" b="b"/>
              <a:pathLst>
                <a:path w="1311" h="1191" extrusionOk="0">
                  <a:moveTo>
                    <a:pt x="667" y="0"/>
                  </a:moveTo>
                  <a:cubicBezTo>
                    <a:pt x="623" y="0"/>
                    <a:pt x="578" y="3"/>
                    <a:pt x="536" y="9"/>
                  </a:cubicBezTo>
                  <a:cubicBezTo>
                    <a:pt x="525" y="9"/>
                    <a:pt x="501" y="21"/>
                    <a:pt x="489" y="21"/>
                  </a:cubicBezTo>
                  <a:cubicBezTo>
                    <a:pt x="405" y="57"/>
                    <a:pt x="322" y="93"/>
                    <a:pt x="263" y="152"/>
                  </a:cubicBezTo>
                  <a:cubicBezTo>
                    <a:pt x="227" y="200"/>
                    <a:pt x="191" y="236"/>
                    <a:pt x="167" y="295"/>
                  </a:cubicBezTo>
                  <a:cubicBezTo>
                    <a:pt x="1" y="569"/>
                    <a:pt x="84" y="950"/>
                    <a:pt x="370" y="1105"/>
                  </a:cubicBezTo>
                  <a:cubicBezTo>
                    <a:pt x="468" y="1164"/>
                    <a:pt x="570" y="1190"/>
                    <a:pt x="672" y="1190"/>
                  </a:cubicBezTo>
                  <a:cubicBezTo>
                    <a:pt x="754" y="1190"/>
                    <a:pt x="837" y="1173"/>
                    <a:pt x="917" y="1140"/>
                  </a:cubicBezTo>
                  <a:cubicBezTo>
                    <a:pt x="1013" y="1105"/>
                    <a:pt x="1084" y="1045"/>
                    <a:pt x="1144" y="986"/>
                  </a:cubicBezTo>
                  <a:cubicBezTo>
                    <a:pt x="1156" y="962"/>
                    <a:pt x="1191" y="926"/>
                    <a:pt x="1203" y="902"/>
                  </a:cubicBezTo>
                  <a:cubicBezTo>
                    <a:pt x="1298" y="736"/>
                    <a:pt x="1310" y="557"/>
                    <a:pt x="1251" y="390"/>
                  </a:cubicBezTo>
                  <a:cubicBezTo>
                    <a:pt x="1215" y="307"/>
                    <a:pt x="1179" y="236"/>
                    <a:pt x="1096" y="176"/>
                  </a:cubicBezTo>
                  <a:cubicBezTo>
                    <a:pt x="1072" y="140"/>
                    <a:pt x="1025" y="116"/>
                    <a:pt x="977" y="81"/>
                  </a:cubicBezTo>
                  <a:cubicBezTo>
                    <a:pt x="917" y="57"/>
                    <a:pt x="858" y="21"/>
                    <a:pt x="798" y="9"/>
                  </a:cubicBezTo>
                  <a:cubicBezTo>
                    <a:pt x="757" y="3"/>
                    <a:pt x="712" y="0"/>
                    <a:pt x="667"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16"/>
            <p:cNvSpPr/>
            <p:nvPr/>
          </p:nvSpPr>
          <p:spPr>
            <a:xfrm>
              <a:off x="4181750" y="2480200"/>
              <a:ext cx="48250" cy="41975"/>
            </a:xfrm>
            <a:custGeom>
              <a:avLst/>
              <a:gdLst/>
              <a:ahLst/>
              <a:cxnLst/>
              <a:rect l="l" t="t" r="r" b="b"/>
              <a:pathLst>
                <a:path w="1930" h="1679" extrusionOk="0">
                  <a:moveTo>
                    <a:pt x="951" y="1"/>
                  </a:moveTo>
                  <a:cubicBezTo>
                    <a:pt x="664" y="1"/>
                    <a:pt x="389" y="149"/>
                    <a:pt x="239" y="417"/>
                  </a:cubicBezTo>
                  <a:cubicBezTo>
                    <a:pt x="1" y="810"/>
                    <a:pt x="132" y="1334"/>
                    <a:pt x="537" y="1560"/>
                  </a:cubicBezTo>
                  <a:cubicBezTo>
                    <a:pt x="673" y="1640"/>
                    <a:pt x="822" y="1679"/>
                    <a:pt x="968" y="1679"/>
                  </a:cubicBezTo>
                  <a:cubicBezTo>
                    <a:pt x="1254" y="1679"/>
                    <a:pt x="1530" y="1531"/>
                    <a:pt x="1680" y="1262"/>
                  </a:cubicBezTo>
                  <a:cubicBezTo>
                    <a:pt x="1930" y="870"/>
                    <a:pt x="1799" y="358"/>
                    <a:pt x="1382" y="119"/>
                  </a:cubicBezTo>
                  <a:cubicBezTo>
                    <a:pt x="1246" y="39"/>
                    <a:pt x="1097" y="1"/>
                    <a:pt x="951"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16"/>
            <p:cNvSpPr/>
            <p:nvPr/>
          </p:nvSpPr>
          <p:spPr>
            <a:xfrm>
              <a:off x="4137400" y="1857875"/>
              <a:ext cx="38125" cy="33450"/>
            </a:xfrm>
            <a:custGeom>
              <a:avLst/>
              <a:gdLst/>
              <a:ahLst/>
              <a:cxnLst/>
              <a:rect l="l" t="t" r="r" b="b"/>
              <a:pathLst>
                <a:path w="1525" h="1338" extrusionOk="0">
                  <a:moveTo>
                    <a:pt x="772" y="1"/>
                  </a:moveTo>
                  <a:cubicBezTo>
                    <a:pt x="539" y="1"/>
                    <a:pt x="311" y="123"/>
                    <a:pt x="191" y="331"/>
                  </a:cubicBezTo>
                  <a:cubicBezTo>
                    <a:pt x="1" y="640"/>
                    <a:pt x="120" y="1045"/>
                    <a:pt x="418" y="1236"/>
                  </a:cubicBezTo>
                  <a:cubicBezTo>
                    <a:pt x="418" y="1236"/>
                    <a:pt x="430" y="1236"/>
                    <a:pt x="430" y="1260"/>
                  </a:cubicBezTo>
                  <a:cubicBezTo>
                    <a:pt x="489" y="1283"/>
                    <a:pt x="584" y="1319"/>
                    <a:pt x="656" y="1331"/>
                  </a:cubicBezTo>
                  <a:cubicBezTo>
                    <a:pt x="685" y="1335"/>
                    <a:pt x="714" y="1337"/>
                    <a:pt x="743" y="1337"/>
                  </a:cubicBezTo>
                  <a:cubicBezTo>
                    <a:pt x="879" y="1337"/>
                    <a:pt x="1012" y="1293"/>
                    <a:pt x="1120" y="1224"/>
                  </a:cubicBezTo>
                  <a:cubicBezTo>
                    <a:pt x="1192" y="1176"/>
                    <a:pt x="1251" y="1117"/>
                    <a:pt x="1311" y="1045"/>
                  </a:cubicBezTo>
                  <a:cubicBezTo>
                    <a:pt x="1322" y="1033"/>
                    <a:pt x="1322" y="1021"/>
                    <a:pt x="1346" y="998"/>
                  </a:cubicBezTo>
                  <a:cubicBezTo>
                    <a:pt x="1525" y="688"/>
                    <a:pt x="1418" y="271"/>
                    <a:pt x="1108" y="93"/>
                  </a:cubicBezTo>
                  <a:cubicBezTo>
                    <a:pt x="1003" y="30"/>
                    <a:pt x="887" y="1"/>
                    <a:pt x="772"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16"/>
            <p:cNvSpPr/>
            <p:nvPr/>
          </p:nvSpPr>
          <p:spPr>
            <a:xfrm>
              <a:off x="4394275" y="1948925"/>
              <a:ext cx="24450" cy="24450"/>
            </a:xfrm>
            <a:custGeom>
              <a:avLst/>
              <a:gdLst/>
              <a:ahLst/>
              <a:cxnLst/>
              <a:rect l="l" t="t" r="r" b="b"/>
              <a:pathLst>
                <a:path w="978" h="978" extrusionOk="0">
                  <a:moveTo>
                    <a:pt x="494" y="1"/>
                  </a:moveTo>
                  <a:cubicBezTo>
                    <a:pt x="461" y="1"/>
                    <a:pt x="427" y="4"/>
                    <a:pt x="394" y="11"/>
                  </a:cubicBezTo>
                  <a:cubicBezTo>
                    <a:pt x="334" y="23"/>
                    <a:pt x="275" y="34"/>
                    <a:pt x="239" y="82"/>
                  </a:cubicBezTo>
                  <a:cubicBezTo>
                    <a:pt x="203" y="94"/>
                    <a:pt x="191" y="130"/>
                    <a:pt x="156" y="142"/>
                  </a:cubicBezTo>
                  <a:cubicBezTo>
                    <a:pt x="37" y="261"/>
                    <a:pt x="1" y="427"/>
                    <a:pt x="37" y="594"/>
                  </a:cubicBezTo>
                  <a:cubicBezTo>
                    <a:pt x="61" y="642"/>
                    <a:pt x="72" y="689"/>
                    <a:pt x="96" y="737"/>
                  </a:cubicBezTo>
                  <a:cubicBezTo>
                    <a:pt x="120" y="796"/>
                    <a:pt x="132" y="832"/>
                    <a:pt x="156" y="844"/>
                  </a:cubicBezTo>
                  <a:cubicBezTo>
                    <a:pt x="247" y="928"/>
                    <a:pt x="363" y="978"/>
                    <a:pt x="481" y="978"/>
                  </a:cubicBezTo>
                  <a:cubicBezTo>
                    <a:pt x="548" y="978"/>
                    <a:pt x="615" y="962"/>
                    <a:pt x="680" y="927"/>
                  </a:cubicBezTo>
                  <a:cubicBezTo>
                    <a:pt x="715" y="916"/>
                    <a:pt x="739" y="904"/>
                    <a:pt x="751" y="892"/>
                  </a:cubicBezTo>
                  <a:cubicBezTo>
                    <a:pt x="799" y="856"/>
                    <a:pt x="846" y="808"/>
                    <a:pt x="894" y="749"/>
                  </a:cubicBezTo>
                  <a:cubicBezTo>
                    <a:pt x="953" y="666"/>
                    <a:pt x="977" y="558"/>
                    <a:pt x="965" y="439"/>
                  </a:cubicBezTo>
                  <a:cubicBezTo>
                    <a:pt x="965" y="368"/>
                    <a:pt x="930" y="296"/>
                    <a:pt x="894" y="213"/>
                  </a:cubicBezTo>
                  <a:cubicBezTo>
                    <a:pt x="894" y="201"/>
                    <a:pt x="870" y="201"/>
                    <a:pt x="870" y="189"/>
                  </a:cubicBezTo>
                  <a:cubicBezTo>
                    <a:pt x="773" y="63"/>
                    <a:pt x="637" y="1"/>
                    <a:pt x="494"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16"/>
            <p:cNvSpPr/>
            <p:nvPr/>
          </p:nvSpPr>
          <p:spPr>
            <a:xfrm>
              <a:off x="4283550" y="1992300"/>
              <a:ext cx="31000" cy="30675"/>
            </a:xfrm>
            <a:custGeom>
              <a:avLst/>
              <a:gdLst/>
              <a:ahLst/>
              <a:cxnLst/>
              <a:rect l="l" t="t" r="r" b="b"/>
              <a:pathLst>
                <a:path w="1240" h="1227" extrusionOk="0">
                  <a:moveTo>
                    <a:pt x="633" y="0"/>
                  </a:moveTo>
                  <a:cubicBezTo>
                    <a:pt x="500" y="0"/>
                    <a:pt x="370" y="46"/>
                    <a:pt x="263" y="133"/>
                  </a:cubicBezTo>
                  <a:cubicBezTo>
                    <a:pt x="191" y="193"/>
                    <a:pt x="156" y="252"/>
                    <a:pt x="108" y="324"/>
                  </a:cubicBezTo>
                  <a:cubicBezTo>
                    <a:pt x="108" y="347"/>
                    <a:pt x="96" y="359"/>
                    <a:pt x="96" y="359"/>
                  </a:cubicBezTo>
                  <a:cubicBezTo>
                    <a:pt x="1" y="538"/>
                    <a:pt x="1" y="740"/>
                    <a:pt x="96" y="907"/>
                  </a:cubicBezTo>
                  <a:cubicBezTo>
                    <a:pt x="144" y="978"/>
                    <a:pt x="203" y="1062"/>
                    <a:pt x="275" y="1109"/>
                  </a:cubicBezTo>
                  <a:cubicBezTo>
                    <a:pt x="287" y="1133"/>
                    <a:pt x="299" y="1133"/>
                    <a:pt x="322" y="1145"/>
                  </a:cubicBezTo>
                  <a:cubicBezTo>
                    <a:pt x="421" y="1200"/>
                    <a:pt x="527" y="1227"/>
                    <a:pt x="631" y="1227"/>
                  </a:cubicBezTo>
                  <a:cubicBezTo>
                    <a:pt x="842" y="1227"/>
                    <a:pt x="1044" y="1118"/>
                    <a:pt x="1156" y="919"/>
                  </a:cubicBezTo>
                  <a:cubicBezTo>
                    <a:pt x="1191" y="835"/>
                    <a:pt x="1227" y="740"/>
                    <a:pt x="1239" y="657"/>
                  </a:cubicBezTo>
                  <a:cubicBezTo>
                    <a:pt x="1239" y="562"/>
                    <a:pt x="1227" y="478"/>
                    <a:pt x="1191" y="383"/>
                  </a:cubicBezTo>
                  <a:cubicBezTo>
                    <a:pt x="1156" y="264"/>
                    <a:pt x="1061" y="157"/>
                    <a:pt x="941" y="85"/>
                  </a:cubicBezTo>
                  <a:cubicBezTo>
                    <a:pt x="842" y="28"/>
                    <a:pt x="737" y="0"/>
                    <a:pt x="633"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09" name="Google Shape;1909;p16"/>
          <p:cNvGrpSpPr/>
          <p:nvPr/>
        </p:nvGrpSpPr>
        <p:grpSpPr>
          <a:xfrm rot="5400000" flipH="1">
            <a:off x="7221312" y="3170518"/>
            <a:ext cx="1807469" cy="1928995"/>
            <a:chOff x="4060900" y="1586625"/>
            <a:chExt cx="982000" cy="1048025"/>
          </a:xfrm>
        </p:grpSpPr>
        <p:sp>
          <p:nvSpPr>
            <p:cNvPr id="1910" name="Google Shape;1910;p16"/>
            <p:cNvSpPr/>
            <p:nvPr/>
          </p:nvSpPr>
          <p:spPr>
            <a:xfrm>
              <a:off x="4535675" y="1586625"/>
              <a:ext cx="155700" cy="223875"/>
            </a:xfrm>
            <a:custGeom>
              <a:avLst/>
              <a:gdLst/>
              <a:ahLst/>
              <a:cxnLst/>
              <a:rect l="l" t="t" r="r" b="b"/>
              <a:pathLst>
                <a:path w="6228" h="8955" extrusionOk="0">
                  <a:moveTo>
                    <a:pt x="0" y="1"/>
                  </a:moveTo>
                  <a:lnTo>
                    <a:pt x="5918" y="8859"/>
                  </a:lnTo>
                  <a:lnTo>
                    <a:pt x="6037" y="8954"/>
                  </a:lnTo>
                  <a:cubicBezTo>
                    <a:pt x="6096" y="8907"/>
                    <a:pt x="6156" y="8871"/>
                    <a:pt x="6227" y="8847"/>
                  </a:cubicBezTo>
                  <a:lnTo>
                    <a:pt x="322"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16"/>
            <p:cNvSpPr/>
            <p:nvPr/>
          </p:nvSpPr>
          <p:spPr>
            <a:xfrm>
              <a:off x="4392200" y="1586625"/>
              <a:ext cx="25025" cy="13125"/>
            </a:xfrm>
            <a:custGeom>
              <a:avLst/>
              <a:gdLst/>
              <a:ahLst/>
              <a:cxnLst/>
              <a:rect l="l" t="t" r="r" b="b"/>
              <a:pathLst>
                <a:path w="1001" h="525" extrusionOk="0">
                  <a:moveTo>
                    <a:pt x="525" y="1"/>
                  </a:moveTo>
                  <a:lnTo>
                    <a:pt x="1" y="358"/>
                  </a:lnTo>
                  <a:lnTo>
                    <a:pt x="239" y="525"/>
                  </a:lnTo>
                  <a:lnTo>
                    <a:pt x="100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16"/>
            <p:cNvSpPr/>
            <p:nvPr/>
          </p:nvSpPr>
          <p:spPr>
            <a:xfrm>
              <a:off x="4244875" y="1599725"/>
              <a:ext cx="147950" cy="103625"/>
            </a:xfrm>
            <a:custGeom>
              <a:avLst/>
              <a:gdLst/>
              <a:ahLst/>
              <a:cxnLst/>
              <a:rect l="l" t="t" r="r" b="b"/>
              <a:pathLst>
                <a:path w="5918" h="4145" extrusionOk="0">
                  <a:moveTo>
                    <a:pt x="5679" y="1"/>
                  </a:moveTo>
                  <a:lnTo>
                    <a:pt x="0" y="3918"/>
                  </a:lnTo>
                  <a:cubicBezTo>
                    <a:pt x="60" y="3977"/>
                    <a:pt x="119" y="4049"/>
                    <a:pt x="155" y="4144"/>
                  </a:cubicBezTo>
                  <a:lnTo>
                    <a:pt x="5917" y="179"/>
                  </a:lnTo>
                  <a:lnTo>
                    <a:pt x="5679"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16"/>
            <p:cNvSpPr/>
            <p:nvPr/>
          </p:nvSpPr>
          <p:spPr>
            <a:xfrm>
              <a:off x="4368975" y="1586625"/>
              <a:ext cx="317625" cy="228925"/>
            </a:xfrm>
            <a:custGeom>
              <a:avLst/>
              <a:gdLst/>
              <a:ahLst/>
              <a:cxnLst/>
              <a:rect l="l" t="t" r="r" b="b"/>
              <a:pathLst>
                <a:path w="12705" h="9157" extrusionOk="0">
                  <a:moveTo>
                    <a:pt x="1" y="1"/>
                  </a:moveTo>
                  <a:lnTo>
                    <a:pt x="715" y="525"/>
                  </a:lnTo>
                  <a:lnTo>
                    <a:pt x="930" y="691"/>
                  </a:lnTo>
                  <a:lnTo>
                    <a:pt x="12538" y="9157"/>
                  </a:lnTo>
                  <a:cubicBezTo>
                    <a:pt x="12538" y="9145"/>
                    <a:pt x="12550" y="9145"/>
                    <a:pt x="12550" y="9133"/>
                  </a:cubicBezTo>
                  <a:cubicBezTo>
                    <a:pt x="12598" y="9050"/>
                    <a:pt x="12645" y="8990"/>
                    <a:pt x="12705" y="8954"/>
                  </a:cubicBezTo>
                  <a:lnTo>
                    <a:pt x="12586" y="8859"/>
                  </a:lnTo>
                  <a:lnTo>
                    <a:pt x="1168" y="525"/>
                  </a:lnTo>
                  <a:lnTo>
                    <a:pt x="930" y="358"/>
                  </a:lnTo>
                  <a:lnTo>
                    <a:pt x="44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16"/>
            <p:cNvSpPr/>
            <p:nvPr/>
          </p:nvSpPr>
          <p:spPr>
            <a:xfrm>
              <a:off x="4224025" y="1586625"/>
              <a:ext cx="14025" cy="106900"/>
            </a:xfrm>
            <a:custGeom>
              <a:avLst/>
              <a:gdLst/>
              <a:ahLst/>
              <a:cxnLst/>
              <a:rect l="l" t="t" r="r" b="b"/>
              <a:pathLst>
                <a:path w="561" h="4276" extrusionOk="0">
                  <a:moveTo>
                    <a:pt x="1" y="1"/>
                  </a:moveTo>
                  <a:lnTo>
                    <a:pt x="286" y="4275"/>
                  </a:lnTo>
                  <a:cubicBezTo>
                    <a:pt x="334" y="4269"/>
                    <a:pt x="379" y="4266"/>
                    <a:pt x="423" y="4266"/>
                  </a:cubicBezTo>
                  <a:cubicBezTo>
                    <a:pt x="468" y="4266"/>
                    <a:pt x="513" y="4269"/>
                    <a:pt x="560" y="4275"/>
                  </a:cubicBezTo>
                  <a:lnTo>
                    <a:pt x="274"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16"/>
            <p:cNvSpPr/>
            <p:nvPr/>
          </p:nvSpPr>
          <p:spPr>
            <a:xfrm>
              <a:off x="4149025" y="1586625"/>
              <a:ext cx="80975" cy="110475"/>
            </a:xfrm>
            <a:custGeom>
              <a:avLst/>
              <a:gdLst/>
              <a:ahLst/>
              <a:cxnLst/>
              <a:rect l="l" t="t" r="r" b="b"/>
              <a:pathLst>
                <a:path w="3239" h="4419" extrusionOk="0">
                  <a:moveTo>
                    <a:pt x="0" y="1"/>
                  </a:moveTo>
                  <a:lnTo>
                    <a:pt x="3001" y="4418"/>
                  </a:lnTo>
                  <a:cubicBezTo>
                    <a:pt x="3084" y="4370"/>
                    <a:pt x="3155" y="4323"/>
                    <a:pt x="3239" y="4287"/>
                  </a:cubicBezTo>
                  <a:lnTo>
                    <a:pt x="322"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6" name="Google Shape;1916;p16"/>
            <p:cNvSpPr/>
            <p:nvPr/>
          </p:nvSpPr>
          <p:spPr>
            <a:xfrm>
              <a:off x="4705925" y="1827450"/>
              <a:ext cx="298275" cy="234875"/>
            </a:xfrm>
            <a:custGeom>
              <a:avLst/>
              <a:gdLst/>
              <a:ahLst/>
              <a:cxnLst/>
              <a:rect l="l" t="t" r="r" b="b"/>
              <a:pathLst>
                <a:path w="11931" h="9395" extrusionOk="0">
                  <a:moveTo>
                    <a:pt x="144" y="0"/>
                  </a:moveTo>
                  <a:lnTo>
                    <a:pt x="108" y="95"/>
                  </a:lnTo>
                  <a:cubicBezTo>
                    <a:pt x="96" y="131"/>
                    <a:pt x="48" y="191"/>
                    <a:pt x="1" y="226"/>
                  </a:cubicBezTo>
                  <a:lnTo>
                    <a:pt x="11776" y="9394"/>
                  </a:lnTo>
                  <a:cubicBezTo>
                    <a:pt x="11776" y="9394"/>
                    <a:pt x="11776" y="9382"/>
                    <a:pt x="11788" y="9382"/>
                  </a:cubicBezTo>
                  <a:cubicBezTo>
                    <a:pt x="11836" y="9299"/>
                    <a:pt x="11871" y="9239"/>
                    <a:pt x="11931" y="9180"/>
                  </a:cubicBezTo>
                  <a:lnTo>
                    <a:pt x="144"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7" name="Google Shape;1917;p16"/>
            <p:cNvSpPr/>
            <p:nvPr/>
          </p:nvSpPr>
          <p:spPr>
            <a:xfrm>
              <a:off x="4240700" y="1717600"/>
              <a:ext cx="163125" cy="235475"/>
            </a:xfrm>
            <a:custGeom>
              <a:avLst/>
              <a:gdLst/>
              <a:ahLst/>
              <a:cxnLst/>
              <a:rect l="l" t="t" r="r" b="b"/>
              <a:pathLst>
                <a:path w="6525" h="9419" extrusionOk="0">
                  <a:moveTo>
                    <a:pt x="215" y="1"/>
                  </a:moveTo>
                  <a:cubicBezTo>
                    <a:pt x="155" y="84"/>
                    <a:pt x="84" y="120"/>
                    <a:pt x="0" y="167"/>
                  </a:cubicBezTo>
                  <a:lnTo>
                    <a:pt x="6287" y="9418"/>
                  </a:lnTo>
                  <a:cubicBezTo>
                    <a:pt x="6299" y="9407"/>
                    <a:pt x="6334" y="9383"/>
                    <a:pt x="6358" y="9371"/>
                  </a:cubicBezTo>
                  <a:cubicBezTo>
                    <a:pt x="6418" y="9323"/>
                    <a:pt x="6465" y="9311"/>
                    <a:pt x="6525" y="9287"/>
                  </a:cubicBezTo>
                  <a:lnTo>
                    <a:pt x="215"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8" name="Google Shape;1918;p16"/>
            <p:cNvSpPr/>
            <p:nvPr/>
          </p:nvSpPr>
          <p:spPr>
            <a:xfrm>
              <a:off x="4165400" y="1884000"/>
              <a:ext cx="124725" cy="117300"/>
            </a:xfrm>
            <a:custGeom>
              <a:avLst/>
              <a:gdLst/>
              <a:ahLst/>
              <a:cxnLst/>
              <a:rect l="l" t="t" r="r" b="b"/>
              <a:pathLst>
                <a:path w="4989" h="4692" extrusionOk="0">
                  <a:moveTo>
                    <a:pt x="191" y="0"/>
                  </a:moveTo>
                  <a:cubicBezTo>
                    <a:pt x="143" y="72"/>
                    <a:pt x="72" y="131"/>
                    <a:pt x="0" y="179"/>
                  </a:cubicBezTo>
                  <a:lnTo>
                    <a:pt x="4822" y="4691"/>
                  </a:lnTo>
                  <a:cubicBezTo>
                    <a:pt x="4822" y="4679"/>
                    <a:pt x="4834" y="4656"/>
                    <a:pt x="4834" y="4656"/>
                  </a:cubicBezTo>
                  <a:cubicBezTo>
                    <a:pt x="4882" y="4584"/>
                    <a:pt x="4917" y="4536"/>
                    <a:pt x="4989" y="4501"/>
                  </a:cubicBezTo>
                  <a:lnTo>
                    <a:pt x="19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9" name="Google Shape;1919;p16"/>
            <p:cNvSpPr/>
            <p:nvPr/>
          </p:nvSpPr>
          <p:spPr>
            <a:xfrm>
              <a:off x="4415725" y="1825350"/>
              <a:ext cx="268800" cy="134875"/>
            </a:xfrm>
            <a:custGeom>
              <a:avLst/>
              <a:gdLst/>
              <a:ahLst/>
              <a:cxnLst/>
              <a:rect l="l" t="t" r="r" b="b"/>
              <a:pathLst>
                <a:path w="10752" h="5395" extrusionOk="0">
                  <a:moveTo>
                    <a:pt x="10633" y="1"/>
                  </a:moveTo>
                  <a:lnTo>
                    <a:pt x="0" y="5144"/>
                  </a:lnTo>
                  <a:cubicBezTo>
                    <a:pt x="12" y="5156"/>
                    <a:pt x="12" y="5180"/>
                    <a:pt x="36" y="5180"/>
                  </a:cubicBezTo>
                  <a:cubicBezTo>
                    <a:pt x="72" y="5251"/>
                    <a:pt x="107" y="5323"/>
                    <a:pt x="107" y="5394"/>
                  </a:cubicBezTo>
                  <a:lnTo>
                    <a:pt x="10752" y="239"/>
                  </a:lnTo>
                  <a:cubicBezTo>
                    <a:pt x="10680" y="155"/>
                    <a:pt x="10656" y="84"/>
                    <a:pt x="10633"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0" name="Google Shape;1920;p16"/>
            <p:cNvSpPr/>
            <p:nvPr/>
          </p:nvSpPr>
          <p:spPr>
            <a:xfrm>
              <a:off x="4410950" y="1967925"/>
              <a:ext cx="78325" cy="111950"/>
            </a:xfrm>
            <a:custGeom>
              <a:avLst/>
              <a:gdLst/>
              <a:ahLst/>
              <a:cxnLst/>
              <a:rect l="l" t="t" r="r" b="b"/>
              <a:pathLst>
                <a:path w="3133" h="4478" extrusionOk="0">
                  <a:moveTo>
                    <a:pt x="203" y="1"/>
                  </a:moveTo>
                  <a:cubicBezTo>
                    <a:pt x="179" y="48"/>
                    <a:pt x="132" y="96"/>
                    <a:pt x="72" y="144"/>
                  </a:cubicBezTo>
                  <a:cubicBezTo>
                    <a:pt x="36" y="156"/>
                    <a:pt x="25" y="167"/>
                    <a:pt x="1" y="179"/>
                  </a:cubicBezTo>
                  <a:lnTo>
                    <a:pt x="2870" y="4477"/>
                  </a:lnTo>
                  <a:cubicBezTo>
                    <a:pt x="2965" y="4442"/>
                    <a:pt x="3049" y="4418"/>
                    <a:pt x="3132" y="4394"/>
                  </a:cubicBezTo>
                  <a:lnTo>
                    <a:pt x="20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16"/>
            <p:cNvSpPr/>
            <p:nvPr/>
          </p:nvSpPr>
          <p:spPr>
            <a:xfrm>
              <a:off x="4061200" y="2123900"/>
              <a:ext cx="25" cy="25"/>
            </a:xfrm>
            <a:custGeom>
              <a:avLst/>
              <a:gdLst/>
              <a:ahLst/>
              <a:cxnLst/>
              <a:rect l="l" t="t" r="r" b="b"/>
              <a:pathLst>
                <a:path w="1" h="1" extrusionOk="0">
                  <a:moveTo>
                    <a:pt x="1" y="1"/>
                  </a:move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16"/>
            <p:cNvSpPr/>
            <p:nvPr/>
          </p:nvSpPr>
          <p:spPr>
            <a:xfrm>
              <a:off x="4060900" y="2121825"/>
              <a:ext cx="25" cy="25"/>
            </a:xfrm>
            <a:custGeom>
              <a:avLst/>
              <a:gdLst/>
              <a:ahLst/>
              <a:cxnLst/>
              <a:rect l="l" t="t" r="r" b="b"/>
              <a:pathLst>
                <a:path w="1" h="1" extrusionOk="0">
                  <a:moveTo>
                    <a:pt x="1" y="0"/>
                  </a:moveTo>
                  <a:lnTo>
                    <a:pt x="1" y="0"/>
                  </a:ln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16"/>
            <p:cNvSpPr/>
            <p:nvPr/>
          </p:nvSpPr>
          <p:spPr>
            <a:xfrm>
              <a:off x="4060900" y="2123000"/>
              <a:ext cx="25" cy="25"/>
            </a:xfrm>
            <a:custGeom>
              <a:avLst/>
              <a:gdLst/>
              <a:ahLst/>
              <a:cxnLst/>
              <a:rect l="l" t="t" r="r" b="b"/>
              <a:pathLst>
                <a:path w="1" h="1" extrusionOk="0">
                  <a:moveTo>
                    <a:pt x="1" y="1"/>
                  </a:moveTo>
                  <a:lnTo>
                    <a:pt x="1" y="1"/>
                  </a:ln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16"/>
            <p:cNvSpPr/>
            <p:nvPr/>
          </p:nvSpPr>
          <p:spPr>
            <a:xfrm>
              <a:off x="4313325" y="1964350"/>
              <a:ext cx="84550" cy="44675"/>
            </a:xfrm>
            <a:custGeom>
              <a:avLst/>
              <a:gdLst/>
              <a:ahLst/>
              <a:cxnLst/>
              <a:rect l="l" t="t" r="r" b="b"/>
              <a:pathLst>
                <a:path w="3382" h="1787" extrusionOk="0">
                  <a:moveTo>
                    <a:pt x="3263" y="1"/>
                  </a:moveTo>
                  <a:lnTo>
                    <a:pt x="0" y="1513"/>
                  </a:lnTo>
                  <a:cubicBezTo>
                    <a:pt x="48" y="1608"/>
                    <a:pt x="60" y="1703"/>
                    <a:pt x="48" y="1787"/>
                  </a:cubicBezTo>
                  <a:lnTo>
                    <a:pt x="3382" y="227"/>
                  </a:lnTo>
                  <a:cubicBezTo>
                    <a:pt x="3358" y="191"/>
                    <a:pt x="3334" y="179"/>
                    <a:pt x="3322" y="144"/>
                  </a:cubicBezTo>
                  <a:cubicBezTo>
                    <a:pt x="3287" y="108"/>
                    <a:pt x="3263" y="49"/>
                    <a:pt x="3263"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16"/>
            <p:cNvSpPr/>
            <p:nvPr/>
          </p:nvSpPr>
          <p:spPr>
            <a:xfrm>
              <a:off x="4068650" y="2015250"/>
              <a:ext cx="221775" cy="104225"/>
            </a:xfrm>
            <a:custGeom>
              <a:avLst/>
              <a:gdLst/>
              <a:ahLst/>
              <a:cxnLst/>
              <a:rect l="l" t="t" r="r" b="b"/>
              <a:pathLst>
                <a:path w="8871" h="4169" extrusionOk="0">
                  <a:moveTo>
                    <a:pt x="8692" y="1"/>
                  </a:moveTo>
                  <a:lnTo>
                    <a:pt x="48" y="4049"/>
                  </a:lnTo>
                  <a:lnTo>
                    <a:pt x="1" y="4168"/>
                  </a:lnTo>
                  <a:lnTo>
                    <a:pt x="1" y="4168"/>
                  </a:lnTo>
                  <a:lnTo>
                    <a:pt x="477" y="4144"/>
                  </a:lnTo>
                  <a:lnTo>
                    <a:pt x="8871" y="215"/>
                  </a:lnTo>
                  <a:cubicBezTo>
                    <a:pt x="8787" y="156"/>
                    <a:pt x="8740" y="84"/>
                    <a:pt x="8692"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16"/>
            <p:cNvSpPr/>
            <p:nvPr/>
          </p:nvSpPr>
          <p:spPr>
            <a:xfrm>
              <a:off x="4060900" y="2122125"/>
              <a:ext cx="25" cy="900"/>
            </a:xfrm>
            <a:custGeom>
              <a:avLst/>
              <a:gdLst/>
              <a:ahLst/>
              <a:cxnLst/>
              <a:rect l="l" t="t" r="r" b="b"/>
              <a:pathLst>
                <a:path w="1" h="36" extrusionOk="0">
                  <a:moveTo>
                    <a:pt x="1" y="36"/>
                  </a:move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16"/>
            <p:cNvSpPr/>
            <p:nvPr/>
          </p:nvSpPr>
          <p:spPr>
            <a:xfrm>
              <a:off x="4060900" y="2123300"/>
              <a:ext cx="25" cy="25"/>
            </a:xfrm>
            <a:custGeom>
              <a:avLst/>
              <a:gdLst/>
              <a:ahLst/>
              <a:cxnLst/>
              <a:rect l="l" t="t" r="r" b="b"/>
              <a:pathLst>
                <a:path w="1" h="1" extrusionOk="0">
                  <a:moveTo>
                    <a:pt x="1" y="1"/>
                  </a:moveTo>
                  <a:lnTo>
                    <a:pt x="1" y="1"/>
                  </a:ln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16"/>
            <p:cNvSpPr/>
            <p:nvPr/>
          </p:nvSpPr>
          <p:spPr>
            <a:xfrm>
              <a:off x="4060900" y="2123000"/>
              <a:ext cx="25" cy="25"/>
            </a:xfrm>
            <a:custGeom>
              <a:avLst/>
              <a:gdLst/>
              <a:ahLst/>
              <a:cxnLst/>
              <a:rect l="l" t="t" r="r" b="b"/>
              <a:pathLst>
                <a:path w="1" h="1" extrusionOk="0">
                  <a:moveTo>
                    <a:pt x="1" y="1"/>
                  </a:moveTo>
                  <a:lnTo>
                    <a:pt x="1" y="1"/>
                  </a:lnTo>
                  <a:lnTo>
                    <a:pt x="1" y="1"/>
                  </a:ln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16"/>
            <p:cNvSpPr/>
            <p:nvPr/>
          </p:nvSpPr>
          <p:spPr>
            <a:xfrm>
              <a:off x="4060900" y="1888450"/>
              <a:ext cx="92900" cy="233400"/>
            </a:xfrm>
            <a:custGeom>
              <a:avLst/>
              <a:gdLst/>
              <a:ahLst/>
              <a:cxnLst/>
              <a:rect l="l" t="t" r="r" b="b"/>
              <a:pathLst>
                <a:path w="3716" h="9336" extrusionOk="0">
                  <a:moveTo>
                    <a:pt x="3466" y="1"/>
                  </a:moveTo>
                  <a:lnTo>
                    <a:pt x="22" y="9278"/>
                  </a:lnTo>
                  <a:lnTo>
                    <a:pt x="37" y="9264"/>
                  </a:lnTo>
                  <a:lnTo>
                    <a:pt x="108" y="9264"/>
                  </a:lnTo>
                  <a:lnTo>
                    <a:pt x="322" y="9240"/>
                  </a:lnTo>
                  <a:lnTo>
                    <a:pt x="370" y="9121"/>
                  </a:lnTo>
                  <a:lnTo>
                    <a:pt x="3716" y="108"/>
                  </a:lnTo>
                  <a:cubicBezTo>
                    <a:pt x="3644" y="84"/>
                    <a:pt x="3549" y="60"/>
                    <a:pt x="3478" y="13"/>
                  </a:cubicBezTo>
                  <a:cubicBezTo>
                    <a:pt x="3478" y="13"/>
                    <a:pt x="3466" y="13"/>
                    <a:pt x="3466" y="1"/>
                  </a:cubicBezTo>
                  <a:close/>
                  <a:moveTo>
                    <a:pt x="22" y="9278"/>
                  </a:moveTo>
                  <a:lnTo>
                    <a:pt x="13" y="9288"/>
                  </a:lnTo>
                  <a:lnTo>
                    <a:pt x="13" y="9300"/>
                  </a:lnTo>
                  <a:cubicBezTo>
                    <a:pt x="13" y="9300"/>
                    <a:pt x="1" y="9323"/>
                    <a:pt x="1" y="9335"/>
                  </a:cubicBezTo>
                  <a:lnTo>
                    <a:pt x="22" y="9278"/>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16"/>
            <p:cNvSpPr/>
            <p:nvPr/>
          </p:nvSpPr>
          <p:spPr>
            <a:xfrm>
              <a:off x="4060900" y="2123600"/>
              <a:ext cx="325" cy="325"/>
            </a:xfrm>
            <a:custGeom>
              <a:avLst/>
              <a:gdLst/>
              <a:ahLst/>
              <a:cxnLst/>
              <a:rect l="l" t="t" r="r" b="b"/>
              <a:pathLst>
                <a:path w="13" h="13" extrusionOk="0">
                  <a:moveTo>
                    <a:pt x="1" y="1"/>
                  </a:moveTo>
                  <a:cubicBezTo>
                    <a:pt x="1" y="13"/>
                    <a:pt x="1" y="13"/>
                    <a:pt x="1" y="1"/>
                  </a:cubicBezTo>
                  <a:cubicBezTo>
                    <a:pt x="13" y="13"/>
                    <a:pt x="13" y="13"/>
                    <a:pt x="1" y="1"/>
                  </a:cubicBezTo>
                  <a:cubicBezTo>
                    <a:pt x="1" y="13"/>
                    <a:pt x="1" y="13"/>
                    <a:pt x="1"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16"/>
            <p:cNvSpPr/>
            <p:nvPr/>
          </p:nvSpPr>
          <p:spPr>
            <a:xfrm>
              <a:off x="4061200" y="2124500"/>
              <a:ext cx="217925" cy="393825"/>
            </a:xfrm>
            <a:custGeom>
              <a:avLst/>
              <a:gdLst/>
              <a:ahLst/>
              <a:cxnLst/>
              <a:rect l="l" t="t" r="r" b="b"/>
              <a:pathLst>
                <a:path w="8717" h="15753" extrusionOk="0">
                  <a:moveTo>
                    <a:pt x="1" y="0"/>
                  </a:moveTo>
                  <a:cubicBezTo>
                    <a:pt x="3" y="8"/>
                    <a:pt x="7" y="15"/>
                    <a:pt x="13" y="22"/>
                  </a:cubicBezTo>
                  <a:lnTo>
                    <a:pt x="13" y="22"/>
                  </a:lnTo>
                  <a:lnTo>
                    <a:pt x="1" y="0"/>
                  </a:lnTo>
                  <a:close/>
                  <a:moveTo>
                    <a:pt x="13" y="22"/>
                  </a:moveTo>
                  <a:lnTo>
                    <a:pt x="8478" y="15752"/>
                  </a:lnTo>
                  <a:cubicBezTo>
                    <a:pt x="8561" y="15717"/>
                    <a:pt x="8633" y="15669"/>
                    <a:pt x="8716" y="15633"/>
                  </a:cubicBezTo>
                  <a:lnTo>
                    <a:pt x="322" y="60"/>
                  </a:lnTo>
                  <a:lnTo>
                    <a:pt x="120" y="72"/>
                  </a:lnTo>
                  <a:cubicBezTo>
                    <a:pt x="73" y="72"/>
                    <a:pt x="33" y="49"/>
                    <a:pt x="13" y="22"/>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16"/>
            <p:cNvSpPr/>
            <p:nvPr/>
          </p:nvSpPr>
          <p:spPr>
            <a:xfrm>
              <a:off x="4060900" y="2121825"/>
              <a:ext cx="25" cy="25"/>
            </a:xfrm>
            <a:custGeom>
              <a:avLst/>
              <a:gdLst/>
              <a:ahLst/>
              <a:cxnLst/>
              <a:rect l="l" t="t" r="r" b="b"/>
              <a:pathLst>
                <a:path w="1" h="1" extrusionOk="0">
                  <a:moveTo>
                    <a:pt x="1" y="0"/>
                  </a:moveTo>
                  <a:lnTo>
                    <a:pt x="1" y="0"/>
                  </a:lnTo>
                  <a:lnTo>
                    <a:pt x="1" y="0"/>
                  </a:ln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16"/>
            <p:cNvSpPr/>
            <p:nvPr/>
          </p:nvSpPr>
          <p:spPr>
            <a:xfrm>
              <a:off x="4060900" y="2123000"/>
              <a:ext cx="25" cy="325"/>
            </a:xfrm>
            <a:custGeom>
              <a:avLst/>
              <a:gdLst/>
              <a:ahLst/>
              <a:cxnLst/>
              <a:rect l="l" t="t" r="r" b="b"/>
              <a:pathLst>
                <a:path w="1" h="13" extrusionOk="0">
                  <a:moveTo>
                    <a:pt x="1" y="1"/>
                  </a:moveTo>
                  <a:lnTo>
                    <a:pt x="1" y="1"/>
                  </a:lnTo>
                  <a:cubicBezTo>
                    <a:pt x="1" y="13"/>
                    <a:pt x="1" y="13"/>
                    <a:pt x="1" y="1"/>
                  </a:cubicBezTo>
                  <a:cubicBezTo>
                    <a:pt x="1" y="13"/>
                    <a:pt x="1" y="13"/>
                    <a:pt x="1" y="1"/>
                  </a:cubicBezTo>
                  <a:cubicBezTo>
                    <a:pt x="1" y="13"/>
                    <a:pt x="1" y="13"/>
                    <a:pt x="1"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16"/>
            <p:cNvSpPr/>
            <p:nvPr/>
          </p:nvSpPr>
          <p:spPr>
            <a:xfrm>
              <a:off x="4062400" y="2119775"/>
              <a:ext cx="325" cy="275"/>
            </a:xfrm>
            <a:custGeom>
              <a:avLst/>
              <a:gdLst/>
              <a:ahLst/>
              <a:cxnLst/>
              <a:rect l="l" t="t" r="r" b="b"/>
              <a:pathLst>
                <a:path w="13" h="11" extrusionOk="0">
                  <a:moveTo>
                    <a:pt x="12" y="0"/>
                  </a:moveTo>
                  <a:cubicBezTo>
                    <a:pt x="11" y="0"/>
                    <a:pt x="8" y="11"/>
                    <a:pt x="1" y="11"/>
                  </a:cubicBezTo>
                  <a:lnTo>
                    <a:pt x="12" y="11"/>
                  </a:lnTo>
                  <a:cubicBezTo>
                    <a:pt x="12" y="3"/>
                    <a:pt x="12" y="0"/>
                    <a:pt x="1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16"/>
            <p:cNvSpPr/>
            <p:nvPr/>
          </p:nvSpPr>
          <p:spPr>
            <a:xfrm>
              <a:off x="4061200" y="2120625"/>
              <a:ext cx="25" cy="325"/>
            </a:xfrm>
            <a:custGeom>
              <a:avLst/>
              <a:gdLst/>
              <a:ahLst/>
              <a:cxnLst/>
              <a:rect l="l" t="t" r="r" b="b"/>
              <a:pathLst>
                <a:path w="1" h="13" extrusionOk="0">
                  <a:moveTo>
                    <a:pt x="1" y="13"/>
                  </a:moveTo>
                  <a:cubicBezTo>
                    <a:pt x="1" y="13"/>
                    <a:pt x="1" y="1"/>
                    <a:pt x="1" y="13"/>
                  </a:cubicBezTo>
                  <a:cubicBezTo>
                    <a:pt x="1" y="1"/>
                    <a:pt x="1" y="13"/>
                    <a:pt x="1" y="13"/>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16"/>
            <p:cNvSpPr/>
            <p:nvPr/>
          </p:nvSpPr>
          <p:spPr>
            <a:xfrm>
              <a:off x="4062400" y="2120025"/>
              <a:ext cx="25" cy="25"/>
            </a:xfrm>
            <a:custGeom>
              <a:avLst/>
              <a:gdLst/>
              <a:ahLst/>
              <a:cxnLst/>
              <a:rect l="l" t="t" r="r" b="b"/>
              <a:pathLst>
                <a:path w="1" h="1" extrusionOk="0">
                  <a:moveTo>
                    <a:pt x="1" y="1"/>
                  </a:move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16"/>
            <p:cNvSpPr/>
            <p:nvPr/>
          </p:nvSpPr>
          <p:spPr>
            <a:xfrm>
              <a:off x="4063000" y="2119450"/>
              <a:ext cx="925" cy="25"/>
            </a:xfrm>
            <a:custGeom>
              <a:avLst/>
              <a:gdLst/>
              <a:ahLst/>
              <a:cxnLst/>
              <a:rect l="l" t="t" r="r" b="b"/>
              <a:pathLst>
                <a:path w="37" h="1" extrusionOk="0">
                  <a:moveTo>
                    <a:pt x="0" y="0"/>
                  </a:moveTo>
                  <a:lnTo>
                    <a:pt x="3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16"/>
            <p:cNvSpPr/>
            <p:nvPr/>
          </p:nvSpPr>
          <p:spPr>
            <a:xfrm>
              <a:off x="4348750" y="2085200"/>
              <a:ext cx="488175" cy="446225"/>
            </a:xfrm>
            <a:custGeom>
              <a:avLst/>
              <a:gdLst/>
              <a:ahLst/>
              <a:cxnLst/>
              <a:rect l="l" t="t" r="r" b="b"/>
              <a:pathLst>
                <a:path w="19527" h="17849" extrusionOk="0">
                  <a:moveTo>
                    <a:pt x="19515" y="1"/>
                  </a:moveTo>
                  <a:lnTo>
                    <a:pt x="19217" y="25"/>
                  </a:lnTo>
                  <a:lnTo>
                    <a:pt x="0" y="17658"/>
                  </a:lnTo>
                  <a:cubicBezTo>
                    <a:pt x="60" y="17717"/>
                    <a:pt x="119" y="17777"/>
                    <a:pt x="179" y="17848"/>
                  </a:cubicBezTo>
                  <a:lnTo>
                    <a:pt x="19479" y="144"/>
                  </a:lnTo>
                  <a:cubicBezTo>
                    <a:pt x="19527" y="108"/>
                    <a:pt x="19527" y="48"/>
                    <a:pt x="19515"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16"/>
            <p:cNvSpPr/>
            <p:nvPr/>
          </p:nvSpPr>
          <p:spPr>
            <a:xfrm>
              <a:off x="4521375" y="2069725"/>
              <a:ext cx="477175" cy="31875"/>
            </a:xfrm>
            <a:custGeom>
              <a:avLst/>
              <a:gdLst/>
              <a:ahLst/>
              <a:cxnLst/>
              <a:rect l="l" t="t" r="r" b="b"/>
              <a:pathLst>
                <a:path w="19087" h="1275" extrusionOk="0">
                  <a:moveTo>
                    <a:pt x="19063" y="1"/>
                  </a:moveTo>
                  <a:lnTo>
                    <a:pt x="1" y="1013"/>
                  </a:lnTo>
                  <a:cubicBezTo>
                    <a:pt x="37" y="1096"/>
                    <a:pt x="60" y="1191"/>
                    <a:pt x="72" y="1275"/>
                  </a:cubicBezTo>
                  <a:lnTo>
                    <a:pt x="12324" y="620"/>
                  </a:lnTo>
                  <a:lnTo>
                    <a:pt x="12622" y="608"/>
                  </a:lnTo>
                  <a:lnTo>
                    <a:pt x="19087" y="263"/>
                  </a:lnTo>
                  <a:cubicBezTo>
                    <a:pt x="19063" y="179"/>
                    <a:pt x="19063" y="84"/>
                    <a:pt x="19063"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16"/>
            <p:cNvSpPr/>
            <p:nvPr/>
          </p:nvSpPr>
          <p:spPr>
            <a:xfrm>
              <a:off x="4060900" y="2098000"/>
              <a:ext cx="405150" cy="28075"/>
            </a:xfrm>
            <a:custGeom>
              <a:avLst/>
              <a:gdLst/>
              <a:ahLst/>
              <a:cxnLst/>
              <a:rect l="l" t="t" r="r" b="b"/>
              <a:pathLst>
                <a:path w="16206" h="1123" extrusionOk="0">
                  <a:moveTo>
                    <a:pt x="16205" y="1"/>
                  </a:moveTo>
                  <a:lnTo>
                    <a:pt x="799" y="810"/>
                  </a:lnTo>
                  <a:lnTo>
                    <a:pt x="322" y="846"/>
                  </a:lnTo>
                  <a:lnTo>
                    <a:pt x="120" y="858"/>
                  </a:lnTo>
                  <a:lnTo>
                    <a:pt x="72" y="858"/>
                  </a:lnTo>
                  <a:cubicBezTo>
                    <a:pt x="61" y="858"/>
                    <a:pt x="61" y="858"/>
                    <a:pt x="37" y="882"/>
                  </a:cubicBezTo>
                  <a:lnTo>
                    <a:pt x="13" y="906"/>
                  </a:lnTo>
                  <a:lnTo>
                    <a:pt x="13" y="918"/>
                  </a:lnTo>
                  <a:cubicBezTo>
                    <a:pt x="13" y="941"/>
                    <a:pt x="1" y="941"/>
                    <a:pt x="1" y="953"/>
                  </a:cubicBezTo>
                  <a:lnTo>
                    <a:pt x="1" y="977"/>
                  </a:lnTo>
                  <a:lnTo>
                    <a:pt x="1" y="1001"/>
                  </a:lnTo>
                  <a:lnTo>
                    <a:pt x="1" y="1013"/>
                  </a:lnTo>
                  <a:lnTo>
                    <a:pt x="1" y="1025"/>
                  </a:lnTo>
                  <a:cubicBezTo>
                    <a:pt x="22" y="1087"/>
                    <a:pt x="70" y="1122"/>
                    <a:pt x="113" y="1122"/>
                  </a:cubicBezTo>
                  <a:cubicBezTo>
                    <a:pt x="120" y="1122"/>
                    <a:pt x="126" y="1121"/>
                    <a:pt x="132" y="1120"/>
                  </a:cubicBezTo>
                  <a:lnTo>
                    <a:pt x="334" y="1096"/>
                  </a:lnTo>
                  <a:lnTo>
                    <a:pt x="16146" y="263"/>
                  </a:lnTo>
                  <a:cubicBezTo>
                    <a:pt x="16146" y="179"/>
                    <a:pt x="16170" y="84"/>
                    <a:pt x="16205"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16"/>
            <p:cNvSpPr/>
            <p:nvPr/>
          </p:nvSpPr>
          <p:spPr>
            <a:xfrm>
              <a:off x="4238325" y="2509150"/>
              <a:ext cx="136050" cy="125500"/>
            </a:xfrm>
            <a:custGeom>
              <a:avLst/>
              <a:gdLst/>
              <a:ahLst/>
              <a:cxnLst/>
              <a:rect l="l" t="t" r="r" b="b"/>
              <a:pathLst>
                <a:path w="5442" h="5020" extrusionOk="0">
                  <a:moveTo>
                    <a:pt x="2687" y="1"/>
                  </a:moveTo>
                  <a:cubicBezTo>
                    <a:pt x="2496" y="1"/>
                    <a:pt x="2302" y="23"/>
                    <a:pt x="2108" y="69"/>
                  </a:cubicBezTo>
                  <a:cubicBezTo>
                    <a:pt x="1953" y="116"/>
                    <a:pt x="1786" y="164"/>
                    <a:pt x="1631" y="235"/>
                  </a:cubicBezTo>
                  <a:cubicBezTo>
                    <a:pt x="1560" y="283"/>
                    <a:pt x="1476" y="307"/>
                    <a:pt x="1393" y="354"/>
                  </a:cubicBezTo>
                  <a:cubicBezTo>
                    <a:pt x="488" y="902"/>
                    <a:pt x="0" y="1998"/>
                    <a:pt x="250" y="3093"/>
                  </a:cubicBezTo>
                  <a:cubicBezTo>
                    <a:pt x="535" y="4252"/>
                    <a:pt x="1557" y="5020"/>
                    <a:pt x="2687" y="5020"/>
                  </a:cubicBezTo>
                  <a:cubicBezTo>
                    <a:pt x="2881" y="5020"/>
                    <a:pt x="3077" y="4997"/>
                    <a:pt x="3274" y="4950"/>
                  </a:cubicBezTo>
                  <a:cubicBezTo>
                    <a:pt x="4620" y="4629"/>
                    <a:pt x="5441" y="3271"/>
                    <a:pt x="5132" y="1938"/>
                  </a:cubicBezTo>
                  <a:cubicBezTo>
                    <a:pt x="5048" y="1533"/>
                    <a:pt x="4846" y="1188"/>
                    <a:pt x="4596" y="890"/>
                  </a:cubicBezTo>
                  <a:cubicBezTo>
                    <a:pt x="4548" y="819"/>
                    <a:pt x="4489" y="759"/>
                    <a:pt x="4417" y="700"/>
                  </a:cubicBezTo>
                  <a:cubicBezTo>
                    <a:pt x="3957" y="258"/>
                    <a:pt x="3340" y="1"/>
                    <a:pt x="2687"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16"/>
            <p:cNvSpPr/>
            <p:nvPr/>
          </p:nvSpPr>
          <p:spPr>
            <a:xfrm>
              <a:off x="4463650" y="2077450"/>
              <a:ext cx="61025" cy="59300"/>
            </a:xfrm>
            <a:custGeom>
              <a:avLst/>
              <a:gdLst/>
              <a:ahLst/>
              <a:cxnLst/>
              <a:rect l="l" t="t" r="r" b="b"/>
              <a:pathLst>
                <a:path w="2441" h="2372" extrusionOk="0">
                  <a:moveTo>
                    <a:pt x="1220" y="0"/>
                  </a:moveTo>
                  <a:cubicBezTo>
                    <a:pt x="1158" y="0"/>
                    <a:pt x="1097" y="5"/>
                    <a:pt x="1036" y="13"/>
                  </a:cubicBezTo>
                  <a:cubicBezTo>
                    <a:pt x="941" y="37"/>
                    <a:pt x="857" y="61"/>
                    <a:pt x="762" y="96"/>
                  </a:cubicBezTo>
                  <a:cubicBezTo>
                    <a:pt x="524" y="180"/>
                    <a:pt x="334" y="358"/>
                    <a:pt x="203" y="585"/>
                  </a:cubicBezTo>
                  <a:cubicBezTo>
                    <a:pt x="155" y="656"/>
                    <a:pt x="119" y="751"/>
                    <a:pt x="95" y="823"/>
                  </a:cubicBezTo>
                  <a:cubicBezTo>
                    <a:pt x="60" y="906"/>
                    <a:pt x="48" y="1001"/>
                    <a:pt x="36" y="1085"/>
                  </a:cubicBezTo>
                  <a:cubicBezTo>
                    <a:pt x="0" y="1537"/>
                    <a:pt x="214" y="1966"/>
                    <a:pt x="619" y="2204"/>
                  </a:cubicBezTo>
                  <a:cubicBezTo>
                    <a:pt x="809" y="2317"/>
                    <a:pt x="1018" y="2371"/>
                    <a:pt x="1224" y="2371"/>
                  </a:cubicBezTo>
                  <a:cubicBezTo>
                    <a:pt x="1627" y="2371"/>
                    <a:pt x="2022" y="2165"/>
                    <a:pt x="2250" y="1787"/>
                  </a:cubicBezTo>
                  <a:cubicBezTo>
                    <a:pt x="2405" y="1537"/>
                    <a:pt x="2441" y="1239"/>
                    <a:pt x="2405" y="966"/>
                  </a:cubicBezTo>
                  <a:cubicBezTo>
                    <a:pt x="2381" y="882"/>
                    <a:pt x="2358" y="787"/>
                    <a:pt x="2322" y="704"/>
                  </a:cubicBezTo>
                  <a:cubicBezTo>
                    <a:pt x="2203" y="489"/>
                    <a:pt x="2048" y="299"/>
                    <a:pt x="1822" y="168"/>
                  </a:cubicBezTo>
                  <a:cubicBezTo>
                    <a:pt x="1630" y="49"/>
                    <a:pt x="1424" y="0"/>
                    <a:pt x="1220"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16"/>
            <p:cNvSpPr/>
            <p:nvPr/>
          </p:nvSpPr>
          <p:spPr>
            <a:xfrm>
              <a:off x="4997625" y="2051475"/>
              <a:ext cx="45275" cy="42075"/>
            </a:xfrm>
            <a:custGeom>
              <a:avLst/>
              <a:gdLst/>
              <a:ahLst/>
              <a:cxnLst/>
              <a:rect l="l" t="t" r="r" b="b"/>
              <a:pathLst>
                <a:path w="1811" h="1683" extrusionOk="0">
                  <a:moveTo>
                    <a:pt x="852" y="1"/>
                  </a:moveTo>
                  <a:cubicBezTo>
                    <a:pt x="643" y="1"/>
                    <a:pt x="440" y="79"/>
                    <a:pt x="287" y="219"/>
                  </a:cubicBezTo>
                  <a:cubicBezTo>
                    <a:pt x="227" y="278"/>
                    <a:pt x="180" y="338"/>
                    <a:pt x="132" y="421"/>
                  </a:cubicBezTo>
                  <a:cubicBezTo>
                    <a:pt x="120" y="421"/>
                    <a:pt x="120" y="433"/>
                    <a:pt x="120" y="433"/>
                  </a:cubicBezTo>
                  <a:cubicBezTo>
                    <a:pt x="60" y="516"/>
                    <a:pt x="37" y="624"/>
                    <a:pt x="13" y="731"/>
                  </a:cubicBezTo>
                  <a:cubicBezTo>
                    <a:pt x="1" y="814"/>
                    <a:pt x="13" y="909"/>
                    <a:pt x="25" y="993"/>
                  </a:cubicBezTo>
                  <a:cubicBezTo>
                    <a:pt x="72" y="1219"/>
                    <a:pt x="203" y="1433"/>
                    <a:pt x="430" y="1564"/>
                  </a:cubicBezTo>
                  <a:cubicBezTo>
                    <a:pt x="566" y="1644"/>
                    <a:pt x="716" y="1683"/>
                    <a:pt x="864" y="1683"/>
                  </a:cubicBezTo>
                  <a:cubicBezTo>
                    <a:pt x="1154" y="1683"/>
                    <a:pt x="1435" y="1535"/>
                    <a:pt x="1584" y="1266"/>
                  </a:cubicBezTo>
                  <a:cubicBezTo>
                    <a:pt x="1811" y="874"/>
                    <a:pt x="1680" y="362"/>
                    <a:pt x="1287" y="123"/>
                  </a:cubicBezTo>
                  <a:cubicBezTo>
                    <a:pt x="1149" y="40"/>
                    <a:pt x="999" y="1"/>
                    <a:pt x="852"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16"/>
            <p:cNvSpPr/>
            <p:nvPr/>
          </p:nvSpPr>
          <p:spPr>
            <a:xfrm>
              <a:off x="4680925" y="1807100"/>
              <a:ext cx="31875" cy="29875"/>
            </a:xfrm>
            <a:custGeom>
              <a:avLst/>
              <a:gdLst/>
              <a:ahLst/>
              <a:cxnLst/>
              <a:rect l="l" t="t" r="r" b="b"/>
              <a:pathLst>
                <a:path w="1275" h="1195" extrusionOk="0">
                  <a:moveTo>
                    <a:pt x="613" y="1"/>
                  </a:moveTo>
                  <a:cubicBezTo>
                    <a:pt x="553" y="1"/>
                    <a:pt x="494" y="10"/>
                    <a:pt x="441" y="28"/>
                  </a:cubicBezTo>
                  <a:cubicBezTo>
                    <a:pt x="358" y="40"/>
                    <a:pt x="298" y="88"/>
                    <a:pt x="239" y="135"/>
                  </a:cubicBezTo>
                  <a:cubicBezTo>
                    <a:pt x="179" y="171"/>
                    <a:pt x="120" y="231"/>
                    <a:pt x="96" y="314"/>
                  </a:cubicBezTo>
                  <a:cubicBezTo>
                    <a:pt x="96" y="326"/>
                    <a:pt x="84" y="326"/>
                    <a:pt x="84" y="338"/>
                  </a:cubicBezTo>
                  <a:cubicBezTo>
                    <a:pt x="25" y="469"/>
                    <a:pt x="1" y="612"/>
                    <a:pt x="36" y="743"/>
                  </a:cubicBezTo>
                  <a:cubicBezTo>
                    <a:pt x="48" y="826"/>
                    <a:pt x="96" y="909"/>
                    <a:pt x="155" y="981"/>
                  </a:cubicBezTo>
                  <a:cubicBezTo>
                    <a:pt x="203" y="1040"/>
                    <a:pt x="263" y="1076"/>
                    <a:pt x="322" y="1112"/>
                  </a:cubicBezTo>
                  <a:cubicBezTo>
                    <a:pt x="423" y="1167"/>
                    <a:pt x="530" y="1195"/>
                    <a:pt x="634" y="1195"/>
                  </a:cubicBezTo>
                  <a:cubicBezTo>
                    <a:pt x="775" y="1195"/>
                    <a:pt x="910" y="1143"/>
                    <a:pt x="1013" y="1040"/>
                  </a:cubicBezTo>
                  <a:cubicBezTo>
                    <a:pt x="1060" y="993"/>
                    <a:pt x="1096" y="945"/>
                    <a:pt x="1120" y="909"/>
                  </a:cubicBezTo>
                  <a:lnTo>
                    <a:pt x="1168" y="814"/>
                  </a:lnTo>
                  <a:cubicBezTo>
                    <a:pt x="1275" y="540"/>
                    <a:pt x="1168" y="231"/>
                    <a:pt x="917" y="88"/>
                  </a:cubicBezTo>
                  <a:cubicBezTo>
                    <a:pt x="820" y="28"/>
                    <a:pt x="714" y="1"/>
                    <a:pt x="613"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16"/>
            <p:cNvSpPr/>
            <p:nvPr/>
          </p:nvSpPr>
          <p:spPr>
            <a:xfrm>
              <a:off x="4217475" y="1692975"/>
              <a:ext cx="32775" cy="29775"/>
            </a:xfrm>
            <a:custGeom>
              <a:avLst/>
              <a:gdLst/>
              <a:ahLst/>
              <a:cxnLst/>
              <a:rect l="l" t="t" r="r" b="b"/>
              <a:pathLst>
                <a:path w="1311" h="1191" extrusionOk="0">
                  <a:moveTo>
                    <a:pt x="667" y="0"/>
                  </a:moveTo>
                  <a:cubicBezTo>
                    <a:pt x="623" y="0"/>
                    <a:pt x="578" y="3"/>
                    <a:pt x="536" y="9"/>
                  </a:cubicBezTo>
                  <a:cubicBezTo>
                    <a:pt x="525" y="9"/>
                    <a:pt x="501" y="21"/>
                    <a:pt x="489" y="21"/>
                  </a:cubicBezTo>
                  <a:cubicBezTo>
                    <a:pt x="405" y="57"/>
                    <a:pt x="322" y="93"/>
                    <a:pt x="263" y="152"/>
                  </a:cubicBezTo>
                  <a:cubicBezTo>
                    <a:pt x="227" y="200"/>
                    <a:pt x="191" y="236"/>
                    <a:pt x="167" y="295"/>
                  </a:cubicBezTo>
                  <a:cubicBezTo>
                    <a:pt x="1" y="569"/>
                    <a:pt x="84" y="950"/>
                    <a:pt x="370" y="1105"/>
                  </a:cubicBezTo>
                  <a:cubicBezTo>
                    <a:pt x="468" y="1164"/>
                    <a:pt x="570" y="1190"/>
                    <a:pt x="672" y="1190"/>
                  </a:cubicBezTo>
                  <a:cubicBezTo>
                    <a:pt x="754" y="1190"/>
                    <a:pt x="837" y="1173"/>
                    <a:pt x="917" y="1140"/>
                  </a:cubicBezTo>
                  <a:cubicBezTo>
                    <a:pt x="1013" y="1105"/>
                    <a:pt x="1084" y="1045"/>
                    <a:pt x="1144" y="986"/>
                  </a:cubicBezTo>
                  <a:cubicBezTo>
                    <a:pt x="1156" y="962"/>
                    <a:pt x="1191" y="926"/>
                    <a:pt x="1203" y="902"/>
                  </a:cubicBezTo>
                  <a:cubicBezTo>
                    <a:pt x="1298" y="736"/>
                    <a:pt x="1310" y="557"/>
                    <a:pt x="1251" y="390"/>
                  </a:cubicBezTo>
                  <a:cubicBezTo>
                    <a:pt x="1215" y="307"/>
                    <a:pt x="1179" y="236"/>
                    <a:pt x="1096" y="176"/>
                  </a:cubicBezTo>
                  <a:cubicBezTo>
                    <a:pt x="1072" y="140"/>
                    <a:pt x="1025" y="116"/>
                    <a:pt x="977" y="81"/>
                  </a:cubicBezTo>
                  <a:cubicBezTo>
                    <a:pt x="917" y="57"/>
                    <a:pt x="858" y="21"/>
                    <a:pt x="798" y="9"/>
                  </a:cubicBezTo>
                  <a:cubicBezTo>
                    <a:pt x="757" y="3"/>
                    <a:pt x="712" y="0"/>
                    <a:pt x="667"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16"/>
            <p:cNvSpPr/>
            <p:nvPr/>
          </p:nvSpPr>
          <p:spPr>
            <a:xfrm>
              <a:off x="4181750" y="2480200"/>
              <a:ext cx="48250" cy="41975"/>
            </a:xfrm>
            <a:custGeom>
              <a:avLst/>
              <a:gdLst/>
              <a:ahLst/>
              <a:cxnLst/>
              <a:rect l="l" t="t" r="r" b="b"/>
              <a:pathLst>
                <a:path w="1930" h="1679" extrusionOk="0">
                  <a:moveTo>
                    <a:pt x="951" y="1"/>
                  </a:moveTo>
                  <a:cubicBezTo>
                    <a:pt x="664" y="1"/>
                    <a:pt x="389" y="149"/>
                    <a:pt x="239" y="417"/>
                  </a:cubicBezTo>
                  <a:cubicBezTo>
                    <a:pt x="1" y="810"/>
                    <a:pt x="132" y="1334"/>
                    <a:pt x="537" y="1560"/>
                  </a:cubicBezTo>
                  <a:cubicBezTo>
                    <a:pt x="673" y="1640"/>
                    <a:pt x="822" y="1679"/>
                    <a:pt x="968" y="1679"/>
                  </a:cubicBezTo>
                  <a:cubicBezTo>
                    <a:pt x="1254" y="1679"/>
                    <a:pt x="1530" y="1531"/>
                    <a:pt x="1680" y="1262"/>
                  </a:cubicBezTo>
                  <a:cubicBezTo>
                    <a:pt x="1930" y="870"/>
                    <a:pt x="1799" y="358"/>
                    <a:pt x="1382" y="119"/>
                  </a:cubicBezTo>
                  <a:cubicBezTo>
                    <a:pt x="1246" y="39"/>
                    <a:pt x="1097" y="1"/>
                    <a:pt x="951"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16"/>
            <p:cNvSpPr/>
            <p:nvPr/>
          </p:nvSpPr>
          <p:spPr>
            <a:xfrm>
              <a:off x="4137400" y="1857875"/>
              <a:ext cx="38125" cy="33450"/>
            </a:xfrm>
            <a:custGeom>
              <a:avLst/>
              <a:gdLst/>
              <a:ahLst/>
              <a:cxnLst/>
              <a:rect l="l" t="t" r="r" b="b"/>
              <a:pathLst>
                <a:path w="1525" h="1338" extrusionOk="0">
                  <a:moveTo>
                    <a:pt x="772" y="1"/>
                  </a:moveTo>
                  <a:cubicBezTo>
                    <a:pt x="539" y="1"/>
                    <a:pt x="311" y="123"/>
                    <a:pt x="191" y="331"/>
                  </a:cubicBezTo>
                  <a:cubicBezTo>
                    <a:pt x="1" y="640"/>
                    <a:pt x="120" y="1045"/>
                    <a:pt x="418" y="1236"/>
                  </a:cubicBezTo>
                  <a:cubicBezTo>
                    <a:pt x="418" y="1236"/>
                    <a:pt x="430" y="1236"/>
                    <a:pt x="430" y="1260"/>
                  </a:cubicBezTo>
                  <a:cubicBezTo>
                    <a:pt x="489" y="1283"/>
                    <a:pt x="584" y="1319"/>
                    <a:pt x="656" y="1331"/>
                  </a:cubicBezTo>
                  <a:cubicBezTo>
                    <a:pt x="685" y="1335"/>
                    <a:pt x="714" y="1337"/>
                    <a:pt x="743" y="1337"/>
                  </a:cubicBezTo>
                  <a:cubicBezTo>
                    <a:pt x="879" y="1337"/>
                    <a:pt x="1012" y="1293"/>
                    <a:pt x="1120" y="1224"/>
                  </a:cubicBezTo>
                  <a:cubicBezTo>
                    <a:pt x="1192" y="1176"/>
                    <a:pt x="1251" y="1117"/>
                    <a:pt x="1311" y="1045"/>
                  </a:cubicBezTo>
                  <a:cubicBezTo>
                    <a:pt x="1322" y="1033"/>
                    <a:pt x="1322" y="1021"/>
                    <a:pt x="1346" y="998"/>
                  </a:cubicBezTo>
                  <a:cubicBezTo>
                    <a:pt x="1525" y="688"/>
                    <a:pt x="1418" y="271"/>
                    <a:pt x="1108" y="93"/>
                  </a:cubicBezTo>
                  <a:cubicBezTo>
                    <a:pt x="1003" y="30"/>
                    <a:pt x="887" y="1"/>
                    <a:pt x="772"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16"/>
            <p:cNvSpPr/>
            <p:nvPr/>
          </p:nvSpPr>
          <p:spPr>
            <a:xfrm>
              <a:off x="4394275" y="1948925"/>
              <a:ext cx="24450" cy="24450"/>
            </a:xfrm>
            <a:custGeom>
              <a:avLst/>
              <a:gdLst/>
              <a:ahLst/>
              <a:cxnLst/>
              <a:rect l="l" t="t" r="r" b="b"/>
              <a:pathLst>
                <a:path w="978" h="978" extrusionOk="0">
                  <a:moveTo>
                    <a:pt x="494" y="1"/>
                  </a:moveTo>
                  <a:cubicBezTo>
                    <a:pt x="461" y="1"/>
                    <a:pt x="427" y="4"/>
                    <a:pt x="394" y="11"/>
                  </a:cubicBezTo>
                  <a:cubicBezTo>
                    <a:pt x="334" y="23"/>
                    <a:pt x="275" y="34"/>
                    <a:pt x="239" y="82"/>
                  </a:cubicBezTo>
                  <a:cubicBezTo>
                    <a:pt x="203" y="94"/>
                    <a:pt x="191" y="130"/>
                    <a:pt x="156" y="142"/>
                  </a:cubicBezTo>
                  <a:cubicBezTo>
                    <a:pt x="37" y="261"/>
                    <a:pt x="1" y="427"/>
                    <a:pt x="37" y="594"/>
                  </a:cubicBezTo>
                  <a:cubicBezTo>
                    <a:pt x="61" y="642"/>
                    <a:pt x="72" y="689"/>
                    <a:pt x="96" y="737"/>
                  </a:cubicBezTo>
                  <a:cubicBezTo>
                    <a:pt x="120" y="796"/>
                    <a:pt x="132" y="832"/>
                    <a:pt x="156" y="844"/>
                  </a:cubicBezTo>
                  <a:cubicBezTo>
                    <a:pt x="247" y="928"/>
                    <a:pt x="363" y="978"/>
                    <a:pt x="481" y="978"/>
                  </a:cubicBezTo>
                  <a:cubicBezTo>
                    <a:pt x="548" y="978"/>
                    <a:pt x="615" y="962"/>
                    <a:pt x="680" y="927"/>
                  </a:cubicBezTo>
                  <a:cubicBezTo>
                    <a:pt x="715" y="916"/>
                    <a:pt x="739" y="904"/>
                    <a:pt x="751" y="892"/>
                  </a:cubicBezTo>
                  <a:cubicBezTo>
                    <a:pt x="799" y="856"/>
                    <a:pt x="846" y="808"/>
                    <a:pt x="894" y="749"/>
                  </a:cubicBezTo>
                  <a:cubicBezTo>
                    <a:pt x="953" y="666"/>
                    <a:pt x="977" y="558"/>
                    <a:pt x="965" y="439"/>
                  </a:cubicBezTo>
                  <a:cubicBezTo>
                    <a:pt x="965" y="368"/>
                    <a:pt x="930" y="296"/>
                    <a:pt x="894" y="213"/>
                  </a:cubicBezTo>
                  <a:cubicBezTo>
                    <a:pt x="894" y="201"/>
                    <a:pt x="870" y="201"/>
                    <a:pt x="870" y="189"/>
                  </a:cubicBezTo>
                  <a:cubicBezTo>
                    <a:pt x="773" y="63"/>
                    <a:pt x="637" y="1"/>
                    <a:pt x="494"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16"/>
            <p:cNvSpPr/>
            <p:nvPr/>
          </p:nvSpPr>
          <p:spPr>
            <a:xfrm>
              <a:off x="4283550" y="1992300"/>
              <a:ext cx="31000" cy="30675"/>
            </a:xfrm>
            <a:custGeom>
              <a:avLst/>
              <a:gdLst/>
              <a:ahLst/>
              <a:cxnLst/>
              <a:rect l="l" t="t" r="r" b="b"/>
              <a:pathLst>
                <a:path w="1240" h="1227" extrusionOk="0">
                  <a:moveTo>
                    <a:pt x="633" y="0"/>
                  </a:moveTo>
                  <a:cubicBezTo>
                    <a:pt x="500" y="0"/>
                    <a:pt x="370" y="46"/>
                    <a:pt x="263" y="133"/>
                  </a:cubicBezTo>
                  <a:cubicBezTo>
                    <a:pt x="191" y="193"/>
                    <a:pt x="156" y="252"/>
                    <a:pt x="108" y="324"/>
                  </a:cubicBezTo>
                  <a:cubicBezTo>
                    <a:pt x="108" y="347"/>
                    <a:pt x="96" y="359"/>
                    <a:pt x="96" y="359"/>
                  </a:cubicBezTo>
                  <a:cubicBezTo>
                    <a:pt x="1" y="538"/>
                    <a:pt x="1" y="740"/>
                    <a:pt x="96" y="907"/>
                  </a:cubicBezTo>
                  <a:cubicBezTo>
                    <a:pt x="144" y="978"/>
                    <a:pt x="203" y="1062"/>
                    <a:pt x="275" y="1109"/>
                  </a:cubicBezTo>
                  <a:cubicBezTo>
                    <a:pt x="287" y="1133"/>
                    <a:pt x="299" y="1133"/>
                    <a:pt x="322" y="1145"/>
                  </a:cubicBezTo>
                  <a:cubicBezTo>
                    <a:pt x="421" y="1200"/>
                    <a:pt x="527" y="1227"/>
                    <a:pt x="631" y="1227"/>
                  </a:cubicBezTo>
                  <a:cubicBezTo>
                    <a:pt x="842" y="1227"/>
                    <a:pt x="1044" y="1118"/>
                    <a:pt x="1156" y="919"/>
                  </a:cubicBezTo>
                  <a:cubicBezTo>
                    <a:pt x="1191" y="835"/>
                    <a:pt x="1227" y="740"/>
                    <a:pt x="1239" y="657"/>
                  </a:cubicBezTo>
                  <a:cubicBezTo>
                    <a:pt x="1239" y="562"/>
                    <a:pt x="1227" y="478"/>
                    <a:pt x="1191" y="383"/>
                  </a:cubicBezTo>
                  <a:cubicBezTo>
                    <a:pt x="1156" y="264"/>
                    <a:pt x="1061" y="157"/>
                    <a:pt x="941" y="85"/>
                  </a:cubicBezTo>
                  <a:cubicBezTo>
                    <a:pt x="842" y="28"/>
                    <a:pt x="737" y="0"/>
                    <a:pt x="633"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50" name="Google Shape;1950;p16"/>
          <p:cNvSpPr/>
          <p:nvPr/>
        </p:nvSpPr>
        <p:spPr>
          <a:xfrm>
            <a:off x="0" y="4845825"/>
            <a:ext cx="9144000" cy="2976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16"/>
          <p:cNvSpPr txBox="1">
            <a:spLocks noGrp="1"/>
          </p:cNvSpPr>
          <p:nvPr>
            <p:ph type="title"/>
          </p:nvPr>
        </p:nvSpPr>
        <p:spPr>
          <a:xfrm>
            <a:off x="2036875" y="3100300"/>
            <a:ext cx="5070300" cy="5319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1952" name="Google Shape;1952;p16"/>
          <p:cNvSpPr txBox="1">
            <a:spLocks noGrp="1"/>
          </p:cNvSpPr>
          <p:nvPr>
            <p:ph type="subTitle" idx="1"/>
          </p:nvPr>
        </p:nvSpPr>
        <p:spPr>
          <a:xfrm>
            <a:off x="1055075" y="1511325"/>
            <a:ext cx="7033800" cy="1478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3000"/>
              <a:buNone/>
              <a:defRPr sz="3000">
                <a:solidFill>
                  <a:schemeClr val="dk1"/>
                </a:solidFill>
              </a:defRPr>
            </a:lvl1pPr>
            <a:lvl2pPr lvl="1" algn="ctr" rtl="0">
              <a:lnSpc>
                <a:spcPct val="100000"/>
              </a:lnSpc>
              <a:spcBef>
                <a:spcPts val="0"/>
              </a:spcBef>
              <a:spcAft>
                <a:spcPts val="0"/>
              </a:spcAft>
              <a:buSzPts val="3000"/>
              <a:buNone/>
              <a:defRPr sz="3000"/>
            </a:lvl2pPr>
            <a:lvl3pPr lvl="2" algn="ctr" rtl="0">
              <a:lnSpc>
                <a:spcPct val="100000"/>
              </a:lnSpc>
              <a:spcBef>
                <a:spcPts val="1600"/>
              </a:spcBef>
              <a:spcAft>
                <a:spcPts val="0"/>
              </a:spcAft>
              <a:buSzPts val="3000"/>
              <a:buNone/>
              <a:defRPr sz="3000"/>
            </a:lvl3pPr>
            <a:lvl4pPr lvl="3" algn="ctr" rtl="0">
              <a:lnSpc>
                <a:spcPct val="100000"/>
              </a:lnSpc>
              <a:spcBef>
                <a:spcPts val="1600"/>
              </a:spcBef>
              <a:spcAft>
                <a:spcPts val="0"/>
              </a:spcAft>
              <a:buSzPts val="3000"/>
              <a:buNone/>
              <a:defRPr sz="3000"/>
            </a:lvl4pPr>
            <a:lvl5pPr lvl="4" algn="ctr" rtl="0">
              <a:lnSpc>
                <a:spcPct val="100000"/>
              </a:lnSpc>
              <a:spcBef>
                <a:spcPts val="1600"/>
              </a:spcBef>
              <a:spcAft>
                <a:spcPts val="0"/>
              </a:spcAft>
              <a:buSzPts val="3000"/>
              <a:buNone/>
              <a:defRPr sz="3000"/>
            </a:lvl5pPr>
            <a:lvl6pPr lvl="5" algn="ctr" rtl="0">
              <a:lnSpc>
                <a:spcPct val="100000"/>
              </a:lnSpc>
              <a:spcBef>
                <a:spcPts val="1600"/>
              </a:spcBef>
              <a:spcAft>
                <a:spcPts val="0"/>
              </a:spcAft>
              <a:buSzPts val="3000"/>
              <a:buNone/>
              <a:defRPr sz="3000"/>
            </a:lvl6pPr>
            <a:lvl7pPr lvl="6" algn="ctr" rtl="0">
              <a:lnSpc>
                <a:spcPct val="100000"/>
              </a:lnSpc>
              <a:spcBef>
                <a:spcPts val="1600"/>
              </a:spcBef>
              <a:spcAft>
                <a:spcPts val="0"/>
              </a:spcAft>
              <a:buSzPts val="3000"/>
              <a:buNone/>
              <a:defRPr sz="3000"/>
            </a:lvl7pPr>
            <a:lvl8pPr lvl="7" algn="ctr" rtl="0">
              <a:lnSpc>
                <a:spcPct val="100000"/>
              </a:lnSpc>
              <a:spcBef>
                <a:spcPts val="1600"/>
              </a:spcBef>
              <a:spcAft>
                <a:spcPts val="0"/>
              </a:spcAft>
              <a:buSzPts val="3000"/>
              <a:buNone/>
              <a:defRPr sz="3000"/>
            </a:lvl8pPr>
            <a:lvl9pPr lvl="8" algn="ctr" rtl="0">
              <a:lnSpc>
                <a:spcPct val="100000"/>
              </a:lnSpc>
              <a:spcBef>
                <a:spcPts val="1600"/>
              </a:spcBef>
              <a:spcAft>
                <a:spcPts val="1600"/>
              </a:spcAft>
              <a:buSzPts val="3000"/>
              <a:buNone/>
              <a:defRPr sz="3000"/>
            </a:lvl9pPr>
          </a:lstStyle>
          <a:p>
            <a:endParaRPr/>
          </a:p>
        </p:txBody>
      </p:sp>
      <p:grpSp>
        <p:nvGrpSpPr>
          <p:cNvPr id="1953" name="Google Shape;1953;p16"/>
          <p:cNvGrpSpPr/>
          <p:nvPr/>
        </p:nvGrpSpPr>
        <p:grpSpPr>
          <a:xfrm rot="10800000" flipH="1">
            <a:off x="175" y="-155"/>
            <a:ext cx="4162380" cy="1079126"/>
            <a:chOff x="2582150" y="3714800"/>
            <a:chExt cx="2689050" cy="697200"/>
          </a:xfrm>
        </p:grpSpPr>
        <p:sp>
          <p:nvSpPr>
            <p:cNvPr id="1954" name="Google Shape;1954;p16"/>
            <p:cNvSpPr/>
            <p:nvPr/>
          </p:nvSpPr>
          <p:spPr>
            <a:xfrm>
              <a:off x="3636750" y="4402150"/>
              <a:ext cx="25" cy="25"/>
            </a:xfrm>
            <a:custGeom>
              <a:avLst/>
              <a:gdLst/>
              <a:ahLst/>
              <a:cxnLst/>
              <a:rect l="l" t="t" r="r" b="b"/>
              <a:pathLst>
                <a:path w="1" h="1" extrusionOk="0">
                  <a:moveTo>
                    <a:pt x="1" y="1"/>
                  </a:move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5" name="Google Shape;1955;p16"/>
            <p:cNvSpPr/>
            <p:nvPr/>
          </p:nvSpPr>
          <p:spPr>
            <a:xfrm>
              <a:off x="3640625" y="4406925"/>
              <a:ext cx="19375" cy="4475"/>
            </a:xfrm>
            <a:custGeom>
              <a:avLst/>
              <a:gdLst/>
              <a:ahLst/>
              <a:cxnLst/>
              <a:rect l="l" t="t" r="r" b="b"/>
              <a:pathLst>
                <a:path w="775" h="179" extrusionOk="0">
                  <a:moveTo>
                    <a:pt x="393" y="0"/>
                  </a:moveTo>
                  <a:lnTo>
                    <a:pt x="36" y="108"/>
                  </a:lnTo>
                  <a:lnTo>
                    <a:pt x="0" y="179"/>
                  </a:lnTo>
                  <a:lnTo>
                    <a:pt x="774" y="179"/>
                  </a:lnTo>
                  <a:lnTo>
                    <a:pt x="39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6" name="Google Shape;1956;p16"/>
            <p:cNvSpPr/>
            <p:nvPr/>
          </p:nvSpPr>
          <p:spPr>
            <a:xfrm>
              <a:off x="3634075" y="4403950"/>
              <a:ext cx="25" cy="625"/>
            </a:xfrm>
            <a:custGeom>
              <a:avLst/>
              <a:gdLst/>
              <a:ahLst/>
              <a:cxnLst/>
              <a:rect l="l" t="t" r="r" b="b"/>
              <a:pathLst>
                <a:path w="1" h="25" extrusionOk="0">
                  <a:moveTo>
                    <a:pt x="0" y="24"/>
                  </a:moveTo>
                  <a:lnTo>
                    <a:pt x="0" y="24"/>
                  </a:lnTo>
                  <a:lnTo>
                    <a:pt x="0" y="24"/>
                  </a:lnTo>
                  <a:cubicBezTo>
                    <a:pt x="0" y="0"/>
                    <a:pt x="0" y="24"/>
                    <a:pt x="0" y="24"/>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7" name="Google Shape;1957;p16"/>
            <p:cNvSpPr/>
            <p:nvPr/>
          </p:nvSpPr>
          <p:spPr>
            <a:xfrm>
              <a:off x="3635275" y="4403050"/>
              <a:ext cx="25" cy="25"/>
            </a:xfrm>
            <a:custGeom>
              <a:avLst/>
              <a:gdLst/>
              <a:ahLst/>
              <a:cxnLst/>
              <a:rect l="l" t="t" r="r" b="b"/>
              <a:pathLst>
                <a:path w="1" h="1" extrusionOk="0">
                  <a:moveTo>
                    <a:pt x="0" y="1"/>
                  </a:move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8" name="Google Shape;1958;p16"/>
            <p:cNvSpPr/>
            <p:nvPr/>
          </p:nvSpPr>
          <p:spPr>
            <a:xfrm>
              <a:off x="3746875" y="4334600"/>
              <a:ext cx="142325" cy="46150"/>
            </a:xfrm>
            <a:custGeom>
              <a:avLst/>
              <a:gdLst/>
              <a:ahLst/>
              <a:cxnLst/>
              <a:rect l="l" t="t" r="r" b="b"/>
              <a:pathLst>
                <a:path w="5693" h="1846" extrusionOk="0">
                  <a:moveTo>
                    <a:pt x="5418" y="0"/>
                  </a:moveTo>
                  <a:lnTo>
                    <a:pt x="1" y="1488"/>
                  </a:lnTo>
                  <a:lnTo>
                    <a:pt x="1" y="1846"/>
                  </a:lnTo>
                  <a:lnTo>
                    <a:pt x="5692" y="262"/>
                  </a:lnTo>
                  <a:lnTo>
                    <a:pt x="541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9" name="Google Shape;1959;p16"/>
            <p:cNvSpPr/>
            <p:nvPr/>
          </p:nvSpPr>
          <p:spPr>
            <a:xfrm>
              <a:off x="3891850" y="4256600"/>
              <a:ext cx="273575" cy="81875"/>
            </a:xfrm>
            <a:custGeom>
              <a:avLst/>
              <a:gdLst/>
              <a:ahLst/>
              <a:cxnLst/>
              <a:rect l="l" t="t" r="r" b="b"/>
              <a:pathLst>
                <a:path w="10943" h="3275" extrusionOk="0">
                  <a:moveTo>
                    <a:pt x="10883" y="1"/>
                  </a:moveTo>
                  <a:lnTo>
                    <a:pt x="0" y="3013"/>
                  </a:lnTo>
                  <a:lnTo>
                    <a:pt x="286" y="3275"/>
                  </a:lnTo>
                  <a:lnTo>
                    <a:pt x="10883" y="358"/>
                  </a:lnTo>
                  <a:lnTo>
                    <a:pt x="10942" y="298"/>
                  </a:lnTo>
                  <a:cubicBezTo>
                    <a:pt x="10894" y="215"/>
                    <a:pt x="10883" y="108"/>
                    <a:pt x="10883"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0" name="Google Shape;1960;p16"/>
            <p:cNvSpPr/>
            <p:nvPr/>
          </p:nvSpPr>
          <p:spPr>
            <a:xfrm>
              <a:off x="3634375" y="4403350"/>
              <a:ext cx="325" cy="325"/>
            </a:xfrm>
            <a:custGeom>
              <a:avLst/>
              <a:gdLst/>
              <a:ahLst/>
              <a:cxnLst/>
              <a:rect l="l" t="t" r="r" b="b"/>
              <a:pathLst>
                <a:path w="13" h="13" extrusionOk="0">
                  <a:moveTo>
                    <a:pt x="0" y="12"/>
                  </a:moveTo>
                  <a:lnTo>
                    <a:pt x="1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1" name="Google Shape;1961;p16"/>
            <p:cNvSpPr/>
            <p:nvPr/>
          </p:nvSpPr>
          <p:spPr>
            <a:xfrm>
              <a:off x="3635275" y="4402450"/>
              <a:ext cx="300" cy="625"/>
            </a:xfrm>
            <a:custGeom>
              <a:avLst/>
              <a:gdLst/>
              <a:ahLst/>
              <a:cxnLst/>
              <a:rect l="l" t="t" r="r" b="b"/>
              <a:pathLst>
                <a:path w="12" h="25" extrusionOk="0">
                  <a:moveTo>
                    <a:pt x="12" y="1"/>
                  </a:moveTo>
                  <a:cubicBezTo>
                    <a:pt x="12" y="1"/>
                    <a:pt x="0" y="25"/>
                    <a:pt x="12" y="1"/>
                  </a:cubicBezTo>
                  <a:lnTo>
                    <a:pt x="0" y="25"/>
                  </a:lnTo>
                  <a:lnTo>
                    <a:pt x="0" y="25"/>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2" name="Google Shape;1962;p16"/>
            <p:cNvSpPr/>
            <p:nvPr/>
          </p:nvSpPr>
          <p:spPr>
            <a:xfrm>
              <a:off x="3636750" y="4373575"/>
              <a:ext cx="101825" cy="35750"/>
            </a:xfrm>
            <a:custGeom>
              <a:avLst/>
              <a:gdLst/>
              <a:ahLst/>
              <a:cxnLst/>
              <a:rect l="l" t="t" r="r" b="b"/>
              <a:pathLst>
                <a:path w="4073" h="1430" extrusionOk="0">
                  <a:moveTo>
                    <a:pt x="4073" y="1"/>
                  </a:moveTo>
                  <a:lnTo>
                    <a:pt x="12" y="1120"/>
                  </a:lnTo>
                  <a:lnTo>
                    <a:pt x="1" y="1120"/>
                  </a:lnTo>
                  <a:cubicBezTo>
                    <a:pt x="24" y="1132"/>
                    <a:pt x="60" y="1132"/>
                    <a:pt x="96" y="1132"/>
                  </a:cubicBezTo>
                  <a:cubicBezTo>
                    <a:pt x="191" y="1156"/>
                    <a:pt x="251" y="1251"/>
                    <a:pt x="215" y="1334"/>
                  </a:cubicBezTo>
                  <a:lnTo>
                    <a:pt x="191" y="1430"/>
                  </a:lnTo>
                  <a:lnTo>
                    <a:pt x="548" y="1322"/>
                  </a:lnTo>
                  <a:lnTo>
                    <a:pt x="4061" y="358"/>
                  </a:lnTo>
                  <a:lnTo>
                    <a:pt x="407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3" name="Google Shape;1963;p16"/>
            <p:cNvSpPr/>
            <p:nvPr/>
          </p:nvSpPr>
          <p:spPr>
            <a:xfrm>
              <a:off x="3635850" y="4402150"/>
              <a:ext cx="925" cy="325"/>
            </a:xfrm>
            <a:custGeom>
              <a:avLst/>
              <a:gdLst/>
              <a:ahLst/>
              <a:cxnLst/>
              <a:rect l="l" t="t" r="r" b="b"/>
              <a:pathLst>
                <a:path w="37" h="13" extrusionOk="0">
                  <a:moveTo>
                    <a:pt x="37" y="1"/>
                  </a:moveTo>
                  <a:cubicBezTo>
                    <a:pt x="13" y="1"/>
                    <a:pt x="1" y="1"/>
                    <a:pt x="1" y="13"/>
                  </a:cubicBezTo>
                  <a:cubicBezTo>
                    <a:pt x="1" y="13"/>
                    <a:pt x="13" y="1"/>
                    <a:pt x="37"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4" name="Google Shape;1964;p16"/>
            <p:cNvSpPr/>
            <p:nvPr/>
          </p:nvSpPr>
          <p:spPr>
            <a:xfrm>
              <a:off x="3634075" y="4403950"/>
              <a:ext cx="325" cy="925"/>
            </a:xfrm>
            <a:custGeom>
              <a:avLst/>
              <a:gdLst/>
              <a:ahLst/>
              <a:cxnLst/>
              <a:rect l="l" t="t" r="r" b="b"/>
              <a:pathLst>
                <a:path w="13" h="37" extrusionOk="0">
                  <a:moveTo>
                    <a:pt x="12" y="0"/>
                  </a:moveTo>
                  <a:lnTo>
                    <a:pt x="12" y="0"/>
                  </a:lnTo>
                  <a:cubicBezTo>
                    <a:pt x="6" y="14"/>
                    <a:pt x="3" y="19"/>
                    <a:pt x="1" y="24"/>
                  </a:cubicBezTo>
                  <a:lnTo>
                    <a:pt x="1" y="24"/>
                  </a:lnTo>
                  <a:cubicBezTo>
                    <a:pt x="12" y="24"/>
                    <a:pt x="12" y="23"/>
                    <a:pt x="12" y="0"/>
                  </a:cubicBezTo>
                  <a:close/>
                  <a:moveTo>
                    <a:pt x="1" y="24"/>
                  </a:moveTo>
                  <a:cubicBezTo>
                    <a:pt x="1" y="24"/>
                    <a:pt x="1" y="24"/>
                    <a:pt x="0" y="24"/>
                  </a:cubicBezTo>
                  <a:lnTo>
                    <a:pt x="0" y="36"/>
                  </a:lnTo>
                  <a:cubicBezTo>
                    <a:pt x="0" y="31"/>
                    <a:pt x="0" y="28"/>
                    <a:pt x="1" y="24"/>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5" name="Google Shape;1965;p16"/>
            <p:cNvSpPr/>
            <p:nvPr/>
          </p:nvSpPr>
          <p:spPr>
            <a:xfrm>
              <a:off x="2599425" y="4199450"/>
              <a:ext cx="104800" cy="112250"/>
            </a:xfrm>
            <a:custGeom>
              <a:avLst/>
              <a:gdLst/>
              <a:ahLst/>
              <a:cxnLst/>
              <a:rect l="l" t="t" r="r" b="b"/>
              <a:pathLst>
                <a:path w="4192" h="4490" extrusionOk="0">
                  <a:moveTo>
                    <a:pt x="3929" y="1"/>
                  </a:moveTo>
                  <a:lnTo>
                    <a:pt x="0" y="4394"/>
                  </a:lnTo>
                  <a:cubicBezTo>
                    <a:pt x="84" y="4394"/>
                    <a:pt x="167" y="4430"/>
                    <a:pt x="250" y="4489"/>
                  </a:cubicBezTo>
                  <a:lnTo>
                    <a:pt x="417" y="4418"/>
                  </a:lnTo>
                  <a:lnTo>
                    <a:pt x="4191" y="203"/>
                  </a:lnTo>
                  <a:lnTo>
                    <a:pt x="3929"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6" name="Google Shape;1966;p16"/>
            <p:cNvSpPr/>
            <p:nvPr/>
          </p:nvSpPr>
          <p:spPr>
            <a:xfrm>
              <a:off x="2778900" y="4187850"/>
              <a:ext cx="124150" cy="53600"/>
            </a:xfrm>
            <a:custGeom>
              <a:avLst/>
              <a:gdLst/>
              <a:ahLst/>
              <a:cxnLst/>
              <a:rect l="l" t="t" r="r" b="b"/>
              <a:pathLst>
                <a:path w="4966" h="2144" extrusionOk="0">
                  <a:moveTo>
                    <a:pt x="4942" y="0"/>
                  </a:moveTo>
                  <a:cubicBezTo>
                    <a:pt x="4930" y="0"/>
                    <a:pt x="4918" y="0"/>
                    <a:pt x="4918" y="12"/>
                  </a:cubicBezTo>
                  <a:cubicBezTo>
                    <a:pt x="4930" y="12"/>
                    <a:pt x="4942" y="12"/>
                    <a:pt x="4942" y="0"/>
                  </a:cubicBezTo>
                  <a:close/>
                  <a:moveTo>
                    <a:pt x="4918" y="12"/>
                  </a:moveTo>
                  <a:lnTo>
                    <a:pt x="1" y="1834"/>
                  </a:lnTo>
                  <a:cubicBezTo>
                    <a:pt x="84" y="1917"/>
                    <a:pt x="120" y="2024"/>
                    <a:pt x="144" y="2143"/>
                  </a:cubicBezTo>
                  <a:lnTo>
                    <a:pt x="4966" y="358"/>
                  </a:lnTo>
                  <a:lnTo>
                    <a:pt x="4882" y="310"/>
                  </a:lnTo>
                  <a:cubicBezTo>
                    <a:pt x="4811" y="250"/>
                    <a:pt x="4799" y="155"/>
                    <a:pt x="4847" y="72"/>
                  </a:cubicBezTo>
                  <a:cubicBezTo>
                    <a:pt x="4859" y="48"/>
                    <a:pt x="4882" y="36"/>
                    <a:pt x="4918" y="12"/>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7" name="Google Shape;1967;p16"/>
            <p:cNvSpPr/>
            <p:nvPr/>
          </p:nvSpPr>
          <p:spPr>
            <a:xfrm>
              <a:off x="2905125" y="4188150"/>
              <a:ext cx="900" cy="625"/>
            </a:xfrm>
            <a:custGeom>
              <a:avLst/>
              <a:gdLst/>
              <a:ahLst/>
              <a:cxnLst/>
              <a:rect l="l" t="t" r="r" b="b"/>
              <a:pathLst>
                <a:path w="36" h="25" extrusionOk="0">
                  <a:moveTo>
                    <a:pt x="0" y="0"/>
                  </a:moveTo>
                  <a:cubicBezTo>
                    <a:pt x="12" y="0"/>
                    <a:pt x="12" y="24"/>
                    <a:pt x="36" y="24"/>
                  </a:cubicBezTo>
                  <a:cubicBezTo>
                    <a:pt x="12" y="24"/>
                    <a:pt x="12" y="0"/>
                    <a:pt x="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8" name="Google Shape;1968;p16"/>
            <p:cNvSpPr/>
            <p:nvPr/>
          </p:nvSpPr>
          <p:spPr>
            <a:xfrm>
              <a:off x="2903925" y="4187850"/>
              <a:ext cx="925" cy="25"/>
            </a:xfrm>
            <a:custGeom>
              <a:avLst/>
              <a:gdLst/>
              <a:ahLst/>
              <a:cxnLst/>
              <a:rect l="l" t="t" r="r" b="b"/>
              <a:pathLst>
                <a:path w="37" h="1" extrusionOk="0">
                  <a:moveTo>
                    <a:pt x="0" y="0"/>
                  </a:moveTo>
                  <a:lnTo>
                    <a:pt x="3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9" name="Google Shape;1969;p16"/>
            <p:cNvSpPr/>
            <p:nvPr/>
          </p:nvSpPr>
          <p:spPr>
            <a:xfrm>
              <a:off x="2903325" y="4187850"/>
              <a:ext cx="625" cy="25"/>
            </a:xfrm>
            <a:custGeom>
              <a:avLst/>
              <a:gdLst/>
              <a:ahLst/>
              <a:cxnLst/>
              <a:rect l="l" t="t" r="r" b="b"/>
              <a:pathLst>
                <a:path w="25" h="1" extrusionOk="0">
                  <a:moveTo>
                    <a:pt x="1" y="0"/>
                  </a:moveTo>
                  <a:lnTo>
                    <a:pt x="24"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0" name="Google Shape;1970;p16"/>
            <p:cNvSpPr/>
            <p:nvPr/>
          </p:nvSpPr>
          <p:spPr>
            <a:xfrm>
              <a:off x="2906000" y="4188750"/>
              <a:ext cx="25" cy="25"/>
            </a:xfrm>
            <a:custGeom>
              <a:avLst/>
              <a:gdLst/>
              <a:ahLst/>
              <a:cxnLst/>
              <a:rect l="l" t="t" r="r" b="b"/>
              <a:pathLst>
                <a:path w="1" h="1" extrusionOk="0">
                  <a:moveTo>
                    <a:pt x="1" y="0"/>
                  </a:move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1" name="Google Shape;1971;p16"/>
            <p:cNvSpPr/>
            <p:nvPr/>
          </p:nvSpPr>
          <p:spPr>
            <a:xfrm>
              <a:off x="2898575" y="4188150"/>
              <a:ext cx="179200" cy="127725"/>
            </a:xfrm>
            <a:custGeom>
              <a:avLst/>
              <a:gdLst/>
              <a:ahLst/>
              <a:cxnLst/>
              <a:rect l="l" t="t" r="r" b="b"/>
              <a:pathLst>
                <a:path w="7168" h="5109" extrusionOk="0">
                  <a:moveTo>
                    <a:pt x="155" y="0"/>
                  </a:moveTo>
                  <a:cubicBezTo>
                    <a:pt x="143" y="0"/>
                    <a:pt x="131" y="0"/>
                    <a:pt x="131" y="24"/>
                  </a:cubicBezTo>
                  <a:cubicBezTo>
                    <a:pt x="95" y="24"/>
                    <a:pt x="83" y="36"/>
                    <a:pt x="60" y="60"/>
                  </a:cubicBezTo>
                  <a:cubicBezTo>
                    <a:pt x="0" y="143"/>
                    <a:pt x="24" y="238"/>
                    <a:pt x="95" y="298"/>
                  </a:cubicBezTo>
                  <a:lnTo>
                    <a:pt x="179" y="346"/>
                  </a:lnTo>
                  <a:lnTo>
                    <a:pt x="7049" y="5108"/>
                  </a:lnTo>
                  <a:cubicBezTo>
                    <a:pt x="7049" y="5084"/>
                    <a:pt x="7037" y="5049"/>
                    <a:pt x="7037" y="5025"/>
                  </a:cubicBezTo>
                  <a:cubicBezTo>
                    <a:pt x="7049" y="4918"/>
                    <a:pt x="7096" y="4834"/>
                    <a:pt x="7168" y="4787"/>
                  </a:cubicBezTo>
                  <a:lnTo>
                    <a:pt x="298" y="24"/>
                  </a:lnTo>
                  <a:cubicBezTo>
                    <a:pt x="274" y="24"/>
                    <a:pt x="274" y="0"/>
                    <a:pt x="26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2" name="Google Shape;1972;p16"/>
            <p:cNvSpPr/>
            <p:nvPr/>
          </p:nvSpPr>
          <p:spPr>
            <a:xfrm>
              <a:off x="2605375" y="4242625"/>
              <a:ext cx="151825" cy="76225"/>
            </a:xfrm>
            <a:custGeom>
              <a:avLst/>
              <a:gdLst/>
              <a:ahLst/>
              <a:cxnLst/>
              <a:rect l="l" t="t" r="r" b="b"/>
              <a:pathLst>
                <a:path w="6073" h="3049" extrusionOk="0">
                  <a:moveTo>
                    <a:pt x="5870" y="0"/>
                  </a:moveTo>
                  <a:lnTo>
                    <a:pt x="155" y="2679"/>
                  </a:lnTo>
                  <a:lnTo>
                    <a:pt x="0" y="2750"/>
                  </a:lnTo>
                  <a:cubicBezTo>
                    <a:pt x="84" y="2822"/>
                    <a:pt x="143" y="2929"/>
                    <a:pt x="155" y="3048"/>
                  </a:cubicBezTo>
                  <a:lnTo>
                    <a:pt x="6073" y="286"/>
                  </a:lnTo>
                  <a:cubicBezTo>
                    <a:pt x="6037" y="226"/>
                    <a:pt x="6013" y="167"/>
                    <a:pt x="5989" y="107"/>
                  </a:cubicBezTo>
                  <a:lnTo>
                    <a:pt x="587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3" name="Google Shape;1973;p16"/>
            <p:cNvSpPr/>
            <p:nvPr/>
          </p:nvSpPr>
          <p:spPr>
            <a:xfrm>
              <a:off x="2768500" y="4252150"/>
              <a:ext cx="210450" cy="159250"/>
            </a:xfrm>
            <a:custGeom>
              <a:avLst/>
              <a:gdLst/>
              <a:ahLst/>
              <a:cxnLst/>
              <a:rect l="l" t="t" r="r" b="b"/>
              <a:pathLst>
                <a:path w="8418" h="6370" extrusionOk="0">
                  <a:moveTo>
                    <a:pt x="381" y="0"/>
                  </a:moveTo>
                  <a:cubicBezTo>
                    <a:pt x="286" y="95"/>
                    <a:pt x="155" y="155"/>
                    <a:pt x="0" y="155"/>
                  </a:cubicBezTo>
                  <a:lnTo>
                    <a:pt x="7858" y="6370"/>
                  </a:lnTo>
                  <a:lnTo>
                    <a:pt x="8418" y="6370"/>
                  </a:lnTo>
                  <a:lnTo>
                    <a:pt x="38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4" name="Google Shape;1974;p16"/>
            <p:cNvSpPr/>
            <p:nvPr/>
          </p:nvSpPr>
          <p:spPr>
            <a:xfrm>
              <a:off x="2694975" y="4191125"/>
              <a:ext cx="62225" cy="54200"/>
            </a:xfrm>
            <a:custGeom>
              <a:avLst/>
              <a:gdLst/>
              <a:ahLst/>
              <a:cxnLst/>
              <a:rect l="l" t="t" r="r" b="b"/>
              <a:pathLst>
                <a:path w="2489" h="2168" extrusionOk="0">
                  <a:moveTo>
                    <a:pt x="131" y="0"/>
                  </a:moveTo>
                  <a:cubicBezTo>
                    <a:pt x="95" y="24"/>
                    <a:pt x="72" y="36"/>
                    <a:pt x="60" y="60"/>
                  </a:cubicBezTo>
                  <a:cubicBezTo>
                    <a:pt x="0" y="143"/>
                    <a:pt x="12" y="238"/>
                    <a:pt x="84" y="298"/>
                  </a:cubicBezTo>
                  <a:lnTo>
                    <a:pt x="107" y="322"/>
                  </a:lnTo>
                  <a:lnTo>
                    <a:pt x="369" y="524"/>
                  </a:lnTo>
                  <a:lnTo>
                    <a:pt x="2286" y="2060"/>
                  </a:lnTo>
                  <a:lnTo>
                    <a:pt x="2429" y="2167"/>
                  </a:lnTo>
                  <a:cubicBezTo>
                    <a:pt x="2405" y="2108"/>
                    <a:pt x="2405" y="2060"/>
                    <a:pt x="2405" y="2001"/>
                  </a:cubicBezTo>
                  <a:cubicBezTo>
                    <a:pt x="2405" y="1929"/>
                    <a:pt x="2441" y="1846"/>
                    <a:pt x="2489" y="1774"/>
                  </a:cubicBezTo>
                  <a:lnTo>
                    <a:pt x="655" y="322"/>
                  </a:lnTo>
                  <a:cubicBezTo>
                    <a:pt x="596" y="405"/>
                    <a:pt x="500" y="453"/>
                    <a:pt x="405" y="453"/>
                  </a:cubicBezTo>
                  <a:cubicBezTo>
                    <a:pt x="250" y="453"/>
                    <a:pt x="143" y="298"/>
                    <a:pt x="167" y="155"/>
                  </a:cubicBezTo>
                  <a:cubicBezTo>
                    <a:pt x="167" y="96"/>
                    <a:pt x="191" y="48"/>
                    <a:pt x="226"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5" name="Google Shape;1975;p16"/>
            <p:cNvSpPr/>
            <p:nvPr/>
          </p:nvSpPr>
          <p:spPr>
            <a:xfrm>
              <a:off x="3016725" y="4319125"/>
              <a:ext cx="67000" cy="92275"/>
            </a:xfrm>
            <a:custGeom>
              <a:avLst/>
              <a:gdLst/>
              <a:ahLst/>
              <a:cxnLst/>
              <a:rect l="l" t="t" r="r" b="b"/>
              <a:pathLst>
                <a:path w="2680" h="3691" extrusionOk="0">
                  <a:moveTo>
                    <a:pt x="2680" y="119"/>
                  </a:moveTo>
                  <a:lnTo>
                    <a:pt x="2675" y="126"/>
                  </a:lnTo>
                  <a:lnTo>
                    <a:pt x="2675" y="126"/>
                  </a:lnTo>
                  <a:cubicBezTo>
                    <a:pt x="2677" y="124"/>
                    <a:pt x="2679" y="122"/>
                    <a:pt x="2680" y="119"/>
                  </a:cubicBezTo>
                  <a:close/>
                  <a:moveTo>
                    <a:pt x="2370" y="0"/>
                  </a:moveTo>
                  <a:lnTo>
                    <a:pt x="1" y="3560"/>
                  </a:lnTo>
                  <a:cubicBezTo>
                    <a:pt x="96" y="3596"/>
                    <a:pt x="168" y="3631"/>
                    <a:pt x="227" y="3691"/>
                  </a:cubicBezTo>
                  <a:lnTo>
                    <a:pt x="310" y="3691"/>
                  </a:lnTo>
                  <a:lnTo>
                    <a:pt x="2675" y="126"/>
                  </a:lnTo>
                  <a:lnTo>
                    <a:pt x="2675" y="126"/>
                  </a:lnTo>
                  <a:cubicBezTo>
                    <a:pt x="2661" y="143"/>
                    <a:pt x="2628" y="143"/>
                    <a:pt x="2596" y="143"/>
                  </a:cubicBezTo>
                  <a:cubicBezTo>
                    <a:pt x="2501" y="143"/>
                    <a:pt x="2418" y="83"/>
                    <a:pt x="237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6" name="Google Shape;1976;p16"/>
            <p:cNvSpPr/>
            <p:nvPr/>
          </p:nvSpPr>
          <p:spPr>
            <a:xfrm>
              <a:off x="3084000" y="4036650"/>
              <a:ext cx="186075" cy="275050"/>
            </a:xfrm>
            <a:custGeom>
              <a:avLst/>
              <a:gdLst/>
              <a:ahLst/>
              <a:cxnLst/>
              <a:rect l="l" t="t" r="r" b="b"/>
              <a:pathLst>
                <a:path w="7443" h="11002" extrusionOk="0">
                  <a:moveTo>
                    <a:pt x="7168" y="0"/>
                  </a:moveTo>
                  <a:lnTo>
                    <a:pt x="1" y="10811"/>
                  </a:lnTo>
                  <a:cubicBezTo>
                    <a:pt x="108" y="10847"/>
                    <a:pt x="203" y="10918"/>
                    <a:pt x="227" y="11001"/>
                  </a:cubicBezTo>
                  <a:cubicBezTo>
                    <a:pt x="239" y="11001"/>
                    <a:pt x="263" y="10989"/>
                    <a:pt x="286" y="10989"/>
                  </a:cubicBezTo>
                  <a:lnTo>
                    <a:pt x="7442" y="179"/>
                  </a:lnTo>
                  <a:cubicBezTo>
                    <a:pt x="7323" y="155"/>
                    <a:pt x="7240" y="95"/>
                    <a:pt x="7168"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1977;p16"/>
            <p:cNvSpPr/>
            <p:nvPr/>
          </p:nvSpPr>
          <p:spPr>
            <a:xfrm>
              <a:off x="3088475" y="4311375"/>
              <a:ext cx="161950" cy="100025"/>
            </a:xfrm>
            <a:custGeom>
              <a:avLst/>
              <a:gdLst/>
              <a:ahLst/>
              <a:cxnLst/>
              <a:rect l="l" t="t" r="r" b="b"/>
              <a:pathLst>
                <a:path w="6478" h="4001" extrusionOk="0">
                  <a:moveTo>
                    <a:pt x="107" y="0"/>
                  </a:moveTo>
                  <a:cubicBezTo>
                    <a:pt x="96" y="0"/>
                    <a:pt x="72" y="0"/>
                    <a:pt x="48" y="12"/>
                  </a:cubicBezTo>
                  <a:cubicBezTo>
                    <a:pt x="60" y="60"/>
                    <a:pt x="84" y="108"/>
                    <a:pt x="60" y="155"/>
                  </a:cubicBezTo>
                  <a:cubicBezTo>
                    <a:pt x="60" y="215"/>
                    <a:pt x="36" y="250"/>
                    <a:pt x="0" y="298"/>
                  </a:cubicBezTo>
                  <a:lnTo>
                    <a:pt x="24" y="310"/>
                  </a:lnTo>
                  <a:lnTo>
                    <a:pt x="5834" y="4001"/>
                  </a:lnTo>
                  <a:lnTo>
                    <a:pt x="6477" y="4001"/>
                  </a:lnTo>
                  <a:lnTo>
                    <a:pt x="203" y="36"/>
                  </a:lnTo>
                  <a:cubicBezTo>
                    <a:pt x="167" y="12"/>
                    <a:pt x="143" y="0"/>
                    <a:pt x="107"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8" name="Google Shape;1978;p16"/>
            <p:cNvSpPr/>
            <p:nvPr/>
          </p:nvSpPr>
          <p:spPr>
            <a:xfrm>
              <a:off x="3271525" y="4040200"/>
              <a:ext cx="47350" cy="371200"/>
            </a:xfrm>
            <a:custGeom>
              <a:avLst/>
              <a:gdLst/>
              <a:ahLst/>
              <a:cxnLst/>
              <a:rect l="l" t="t" r="r" b="b"/>
              <a:pathLst>
                <a:path w="1894" h="14848" extrusionOk="0">
                  <a:moveTo>
                    <a:pt x="334" y="1"/>
                  </a:moveTo>
                  <a:cubicBezTo>
                    <a:pt x="255" y="51"/>
                    <a:pt x="159" y="75"/>
                    <a:pt x="60" y="75"/>
                  </a:cubicBezTo>
                  <a:cubicBezTo>
                    <a:pt x="40" y="75"/>
                    <a:pt x="20" y="74"/>
                    <a:pt x="1" y="72"/>
                  </a:cubicBezTo>
                  <a:lnTo>
                    <a:pt x="1" y="72"/>
                  </a:lnTo>
                  <a:lnTo>
                    <a:pt x="1548" y="14848"/>
                  </a:lnTo>
                  <a:lnTo>
                    <a:pt x="1894" y="14848"/>
                  </a:lnTo>
                  <a:lnTo>
                    <a:pt x="334"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1979;p16"/>
            <p:cNvSpPr/>
            <p:nvPr/>
          </p:nvSpPr>
          <p:spPr>
            <a:xfrm>
              <a:off x="3632275" y="4401925"/>
              <a:ext cx="10750" cy="9475"/>
            </a:xfrm>
            <a:custGeom>
              <a:avLst/>
              <a:gdLst/>
              <a:ahLst/>
              <a:cxnLst/>
              <a:rect l="l" t="t" r="r" b="b"/>
              <a:pathLst>
                <a:path w="430" h="379" extrusionOk="0">
                  <a:moveTo>
                    <a:pt x="227" y="1"/>
                  </a:moveTo>
                  <a:cubicBezTo>
                    <a:pt x="209" y="1"/>
                    <a:pt x="191" y="4"/>
                    <a:pt x="180" y="10"/>
                  </a:cubicBezTo>
                  <a:cubicBezTo>
                    <a:pt x="156" y="10"/>
                    <a:pt x="156" y="22"/>
                    <a:pt x="144" y="22"/>
                  </a:cubicBezTo>
                  <a:lnTo>
                    <a:pt x="132" y="22"/>
                  </a:lnTo>
                  <a:lnTo>
                    <a:pt x="120" y="46"/>
                  </a:lnTo>
                  <a:lnTo>
                    <a:pt x="96" y="57"/>
                  </a:lnTo>
                  <a:lnTo>
                    <a:pt x="84" y="69"/>
                  </a:lnTo>
                  <a:lnTo>
                    <a:pt x="84" y="81"/>
                  </a:lnTo>
                  <a:cubicBezTo>
                    <a:pt x="84" y="105"/>
                    <a:pt x="72" y="105"/>
                    <a:pt x="72" y="117"/>
                  </a:cubicBezTo>
                  <a:lnTo>
                    <a:pt x="1" y="379"/>
                  </a:lnTo>
                  <a:lnTo>
                    <a:pt x="334" y="379"/>
                  </a:lnTo>
                  <a:lnTo>
                    <a:pt x="370" y="308"/>
                  </a:lnTo>
                  <a:lnTo>
                    <a:pt x="394" y="224"/>
                  </a:lnTo>
                  <a:cubicBezTo>
                    <a:pt x="430" y="129"/>
                    <a:pt x="370" y="46"/>
                    <a:pt x="275" y="10"/>
                  </a:cubicBezTo>
                  <a:cubicBezTo>
                    <a:pt x="263" y="4"/>
                    <a:pt x="245" y="1"/>
                    <a:pt x="227"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0" name="Google Shape;1980;p16"/>
            <p:cNvSpPr/>
            <p:nvPr/>
          </p:nvSpPr>
          <p:spPr>
            <a:xfrm>
              <a:off x="3737350" y="4195300"/>
              <a:ext cx="14325" cy="216100"/>
            </a:xfrm>
            <a:custGeom>
              <a:avLst/>
              <a:gdLst/>
              <a:ahLst/>
              <a:cxnLst/>
              <a:rect l="l" t="t" r="r" b="b"/>
              <a:pathLst>
                <a:path w="573" h="8644" extrusionOk="0">
                  <a:moveTo>
                    <a:pt x="227" y="0"/>
                  </a:moveTo>
                  <a:lnTo>
                    <a:pt x="37" y="7156"/>
                  </a:lnTo>
                  <a:lnTo>
                    <a:pt x="25" y="7513"/>
                  </a:lnTo>
                  <a:lnTo>
                    <a:pt x="1" y="8644"/>
                  </a:lnTo>
                  <a:lnTo>
                    <a:pt x="346" y="8644"/>
                  </a:lnTo>
                  <a:lnTo>
                    <a:pt x="382" y="7418"/>
                  </a:lnTo>
                  <a:lnTo>
                    <a:pt x="394" y="7060"/>
                  </a:lnTo>
                  <a:lnTo>
                    <a:pt x="572" y="429"/>
                  </a:lnTo>
                  <a:lnTo>
                    <a:pt x="287" y="167"/>
                  </a:lnTo>
                  <a:cubicBezTo>
                    <a:pt x="239" y="119"/>
                    <a:pt x="227" y="60"/>
                    <a:pt x="239"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1981;p16"/>
            <p:cNvSpPr/>
            <p:nvPr/>
          </p:nvSpPr>
          <p:spPr>
            <a:xfrm>
              <a:off x="4021625" y="4264050"/>
              <a:ext cx="149750" cy="147350"/>
            </a:xfrm>
            <a:custGeom>
              <a:avLst/>
              <a:gdLst/>
              <a:ahLst/>
              <a:cxnLst/>
              <a:rect l="l" t="t" r="r" b="b"/>
              <a:pathLst>
                <a:path w="5990" h="5894" extrusionOk="0">
                  <a:moveTo>
                    <a:pt x="5751" y="0"/>
                  </a:moveTo>
                  <a:lnTo>
                    <a:pt x="5692" y="60"/>
                  </a:lnTo>
                  <a:lnTo>
                    <a:pt x="0" y="5894"/>
                  </a:lnTo>
                  <a:lnTo>
                    <a:pt x="477" y="5894"/>
                  </a:lnTo>
                  <a:lnTo>
                    <a:pt x="5989" y="238"/>
                  </a:lnTo>
                  <a:cubicBezTo>
                    <a:pt x="5882" y="179"/>
                    <a:pt x="5799" y="108"/>
                    <a:pt x="5751"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16"/>
            <p:cNvSpPr/>
            <p:nvPr/>
          </p:nvSpPr>
          <p:spPr>
            <a:xfrm>
              <a:off x="4484475" y="4346500"/>
              <a:ext cx="96475" cy="64900"/>
            </a:xfrm>
            <a:custGeom>
              <a:avLst/>
              <a:gdLst/>
              <a:ahLst/>
              <a:cxnLst/>
              <a:rect l="l" t="t" r="r" b="b"/>
              <a:pathLst>
                <a:path w="3859" h="2596" extrusionOk="0">
                  <a:moveTo>
                    <a:pt x="3668" y="0"/>
                  </a:moveTo>
                  <a:lnTo>
                    <a:pt x="1" y="2596"/>
                  </a:lnTo>
                  <a:lnTo>
                    <a:pt x="584" y="2596"/>
                  </a:lnTo>
                  <a:lnTo>
                    <a:pt x="3858" y="262"/>
                  </a:lnTo>
                  <a:cubicBezTo>
                    <a:pt x="3787" y="191"/>
                    <a:pt x="3715" y="96"/>
                    <a:pt x="3668"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3" name="Google Shape;1983;p16"/>
            <p:cNvSpPr/>
            <p:nvPr/>
          </p:nvSpPr>
          <p:spPr>
            <a:xfrm>
              <a:off x="3743025" y="4194700"/>
              <a:ext cx="230700" cy="216425"/>
            </a:xfrm>
            <a:custGeom>
              <a:avLst/>
              <a:gdLst/>
              <a:ahLst/>
              <a:cxnLst/>
              <a:rect l="l" t="t" r="r" b="b"/>
              <a:pathLst>
                <a:path w="9228" h="8657" extrusionOk="0">
                  <a:moveTo>
                    <a:pt x="369" y="0"/>
                  </a:moveTo>
                  <a:cubicBezTo>
                    <a:pt x="309" y="26"/>
                    <a:pt x="243" y="46"/>
                    <a:pt x="179" y="46"/>
                  </a:cubicBezTo>
                  <a:cubicBezTo>
                    <a:pt x="155" y="46"/>
                    <a:pt x="131" y="43"/>
                    <a:pt x="107" y="36"/>
                  </a:cubicBezTo>
                  <a:cubicBezTo>
                    <a:pt x="72" y="36"/>
                    <a:pt x="48" y="24"/>
                    <a:pt x="12" y="24"/>
                  </a:cubicBezTo>
                  <a:cubicBezTo>
                    <a:pt x="0" y="84"/>
                    <a:pt x="12" y="143"/>
                    <a:pt x="60" y="191"/>
                  </a:cubicBezTo>
                  <a:lnTo>
                    <a:pt x="345" y="453"/>
                  </a:lnTo>
                  <a:lnTo>
                    <a:pt x="5584" y="5572"/>
                  </a:lnTo>
                  <a:lnTo>
                    <a:pt x="5870" y="5846"/>
                  </a:lnTo>
                  <a:lnTo>
                    <a:pt x="8739" y="8656"/>
                  </a:lnTo>
                  <a:lnTo>
                    <a:pt x="9227" y="8656"/>
                  </a:lnTo>
                  <a:lnTo>
                    <a:pt x="7144" y="6620"/>
                  </a:lnTo>
                  <a:cubicBezTo>
                    <a:pt x="7120" y="6620"/>
                    <a:pt x="7102" y="6625"/>
                    <a:pt x="7078" y="6625"/>
                  </a:cubicBezTo>
                  <a:cubicBezTo>
                    <a:pt x="7066" y="6625"/>
                    <a:pt x="7053" y="6624"/>
                    <a:pt x="7037" y="6620"/>
                  </a:cubicBezTo>
                  <a:cubicBezTo>
                    <a:pt x="6858" y="6596"/>
                    <a:pt x="6739" y="6453"/>
                    <a:pt x="6751" y="6275"/>
                  </a:cubicBezTo>
                  <a:lnTo>
                    <a:pt x="6751" y="6239"/>
                  </a:lnTo>
                  <a:lnTo>
                    <a:pt x="6239" y="5739"/>
                  </a:lnTo>
                  <a:lnTo>
                    <a:pt x="5953" y="5465"/>
                  </a:lnTo>
                  <a:lnTo>
                    <a:pt x="36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4" name="Google Shape;1984;p16"/>
            <p:cNvSpPr/>
            <p:nvPr/>
          </p:nvSpPr>
          <p:spPr>
            <a:xfrm>
              <a:off x="4185325" y="4269100"/>
              <a:ext cx="69975" cy="142300"/>
            </a:xfrm>
            <a:custGeom>
              <a:avLst/>
              <a:gdLst/>
              <a:ahLst/>
              <a:cxnLst/>
              <a:rect l="l" t="t" r="r" b="b"/>
              <a:pathLst>
                <a:path w="2799" h="5692" extrusionOk="0">
                  <a:moveTo>
                    <a:pt x="1" y="1"/>
                  </a:moveTo>
                  <a:lnTo>
                    <a:pt x="2430" y="5692"/>
                  </a:lnTo>
                  <a:lnTo>
                    <a:pt x="2799" y="5692"/>
                  </a:lnTo>
                  <a:lnTo>
                    <a:pt x="572" y="465"/>
                  </a:ln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1985;p16"/>
            <p:cNvSpPr/>
            <p:nvPr/>
          </p:nvSpPr>
          <p:spPr>
            <a:xfrm>
              <a:off x="4174625" y="4240475"/>
              <a:ext cx="9550" cy="5725"/>
            </a:xfrm>
            <a:custGeom>
              <a:avLst/>
              <a:gdLst/>
              <a:ahLst/>
              <a:cxnLst/>
              <a:rect l="l" t="t" r="r" b="b"/>
              <a:pathLst>
                <a:path w="382" h="229" extrusionOk="0">
                  <a:moveTo>
                    <a:pt x="180" y="1"/>
                  </a:moveTo>
                  <a:cubicBezTo>
                    <a:pt x="159" y="1"/>
                    <a:pt x="138" y="5"/>
                    <a:pt x="119" y="15"/>
                  </a:cubicBezTo>
                  <a:lnTo>
                    <a:pt x="107" y="15"/>
                  </a:lnTo>
                  <a:cubicBezTo>
                    <a:pt x="48" y="38"/>
                    <a:pt x="0" y="98"/>
                    <a:pt x="0" y="169"/>
                  </a:cubicBezTo>
                  <a:cubicBezTo>
                    <a:pt x="60" y="158"/>
                    <a:pt x="119" y="158"/>
                    <a:pt x="167" y="158"/>
                  </a:cubicBezTo>
                  <a:cubicBezTo>
                    <a:pt x="250" y="158"/>
                    <a:pt x="322" y="193"/>
                    <a:pt x="381" y="229"/>
                  </a:cubicBezTo>
                  <a:lnTo>
                    <a:pt x="322" y="98"/>
                  </a:lnTo>
                  <a:cubicBezTo>
                    <a:pt x="304" y="36"/>
                    <a:pt x="241" y="1"/>
                    <a:pt x="180"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1986;p16"/>
            <p:cNvSpPr/>
            <p:nvPr/>
          </p:nvSpPr>
          <p:spPr>
            <a:xfrm>
              <a:off x="4599075" y="4353050"/>
              <a:ext cx="37825" cy="58350"/>
            </a:xfrm>
            <a:custGeom>
              <a:avLst/>
              <a:gdLst/>
              <a:ahLst/>
              <a:cxnLst/>
              <a:rect l="l" t="t" r="r" b="b"/>
              <a:pathLst>
                <a:path w="1513" h="2334" extrusionOk="0">
                  <a:moveTo>
                    <a:pt x="274" y="0"/>
                  </a:moveTo>
                  <a:cubicBezTo>
                    <a:pt x="203" y="72"/>
                    <a:pt x="96" y="119"/>
                    <a:pt x="0" y="155"/>
                  </a:cubicBezTo>
                  <a:lnTo>
                    <a:pt x="1120" y="2334"/>
                  </a:lnTo>
                  <a:lnTo>
                    <a:pt x="1513" y="2334"/>
                  </a:lnTo>
                  <a:lnTo>
                    <a:pt x="334" y="48"/>
                  </a:lnTo>
                  <a:lnTo>
                    <a:pt x="274"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1987;p16"/>
            <p:cNvSpPr/>
            <p:nvPr/>
          </p:nvSpPr>
          <p:spPr>
            <a:xfrm>
              <a:off x="4185025" y="4263750"/>
              <a:ext cx="182500" cy="147650"/>
            </a:xfrm>
            <a:custGeom>
              <a:avLst/>
              <a:gdLst/>
              <a:ahLst/>
              <a:cxnLst/>
              <a:rect l="l" t="t" r="r" b="b"/>
              <a:pathLst>
                <a:path w="7300" h="5906" extrusionOk="0">
                  <a:moveTo>
                    <a:pt x="179" y="0"/>
                  </a:moveTo>
                  <a:cubicBezTo>
                    <a:pt x="132" y="96"/>
                    <a:pt x="72" y="155"/>
                    <a:pt x="1" y="215"/>
                  </a:cubicBezTo>
                  <a:lnTo>
                    <a:pt x="549" y="691"/>
                  </a:lnTo>
                  <a:lnTo>
                    <a:pt x="6776" y="5906"/>
                  </a:lnTo>
                  <a:lnTo>
                    <a:pt x="7299" y="5906"/>
                  </a:lnTo>
                  <a:lnTo>
                    <a:pt x="299" y="36"/>
                  </a:lnTo>
                  <a:lnTo>
                    <a:pt x="17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1988;p16"/>
            <p:cNvSpPr/>
            <p:nvPr/>
          </p:nvSpPr>
          <p:spPr>
            <a:xfrm>
              <a:off x="4189800" y="4255125"/>
              <a:ext cx="386375" cy="83950"/>
            </a:xfrm>
            <a:custGeom>
              <a:avLst/>
              <a:gdLst/>
              <a:ahLst/>
              <a:cxnLst/>
              <a:rect l="l" t="t" r="r" b="b"/>
              <a:pathLst>
                <a:path w="15455" h="3358" extrusionOk="0">
                  <a:moveTo>
                    <a:pt x="36" y="0"/>
                  </a:moveTo>
                  <a:lnTo>
                    <a:pt x="36" y="0"/>
                  </a:lnTo>
                  <a:cubicBezTo>
                    <a:pt x="48" y="48"/>
                    <a:pt x="48" y="107"/>
                    <a:pt x="48" y="155"/>
                  </a:cubicBezTo>
                  <a:cubicBezTo>
                    <a:pt x="48" y="214"/>
                    <a:pt x="24" y="286"/>
                    <a:pt x="0" y="334"/>
                  </a:cubicBezTo>
                  <a:lnTo>
                    <a:pt x="143" y="381"/>
                  </a:lnTo>
                  <a:lnTo>
                    <a:pt x="15395" y="3358"/>
                  </a:lnTo>
                  <a:lnTo>
                    <a:pt x="15395" y="3262"/>
                  </a:lnTo>
                  <a:cubicBezTo>
                    <a:pt x="15407" y="3179"/>
                    <a:pt x="15419" y="3084"/>
                    <a:pt x="15455" y="3012"/>
                  </a:cubicBezTo>
                  <a:lnTo>
                    <a:pt x="3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1989;p16"/>
            <p:cNvSpPr/>
            <p:nvPr/>
          </p:nvSpPr>
          <p:spPr>
            <a:xfrm>
              <a:off x="4185925" y="3740775"/>
              <a:ext cx="804900" cy="513475"/>
            </a:xfrm>
            <a:custGeom>
              <a:avLst/>
              <a:gdLst/>
              <a:ahLst/>
              <a:cxnLst/>
              <a:rect l="l" t="t" r="r" b="b"/>
              <a:pathLst>
                <a:path w="32196" h="20539" extrusionOk="0">
                  <a:moveTo>
                    <a:pt x="32017" y="0"/>
                  </a:moveTo>
                  <a:lnTo>
                    <a:pt x="1" y="20265"/>
                  </a:lnTo>
                  <a:cubicBezTo>
                    <a:pt x="84" y="20324"/>
                    <a:pt x="155" y="20431"/>
                    <a:pt x="191" y="20538"/>
                  </a:cubicBezTo>
                  <a:lnTo>
                    <a:pt x="32195" y="274"/>
                  </a:lnTo>
                  <a:cubicBezTo>
                    <a:pt x="32124" y="203"/>
                    <a:pt x="32052" y="95"/>
                    <a:pt x="32017"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1990;p16"/>
            <p:cNvSpPr/>
            <p:nvPr/>
          </p:nvSpPr>
          <p:spPr>
            <a:xfrm>
              <a:off x="4604725" y="4122375"/>
              <a:ext cx="224450" cy="207175"/>
            </a:xfrm>
            <a:custGeom>
              <a:avLst/>
              <a:gdLst/>
              <a:ahLst/>
              <a:cxnLst/>
              <a:rect l="l" t="t" r="r" b="b"/>
              <a:pathLst>
                <a:path w="8978" h="8287" extrusionOk="0">
                  <a:moveTo>
                    <a:pt x="8752" y="0"/>
                  </a:moveTo>
                  <a:lnTo>
                    <a:pt x="1" y="8037"/>
                  </a:lnTo>
                  <a:cubicBezTo>
                    <a:pt x="96" y="8108"/>
                    <a:pt x="167" y="8191"/>
                    <a:pt x="227" y="8287"/>
                  </a:cubicBezTo>
                  <a:lnTo>
                    <a:pt x="8978" y="250"/>
                  </a:lnTo>
                  <a:cubicBezTo>
                    <a:pt x="8907" y="167"/>
                    <a:pt x="8811" y="95"/>
                    <a:pt x="875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1" name="Google Shape;1991;p16"/>
            <p:cNvSpPr/>
            <p:nvPr/>
          </p:nvSpPr>
          <p:spPr>
            <a:xfrm>
              <a:off x="4727950" y="4136950"/>
              <a:ext cx="125650" cy="274450"/>
            </a:xfrm>
            <a:custGeom>
              <a:avLst/>
              <a:gdLst/>
              <a:ahLst/>
              <a:cxnLst/>
              <a:rect l="l" t="t" r="r" b="b"/>
              <a:pathLst>
                <a:path w="5026" h="10978" extrusionOk="0">
                  <a:moveTo>
                    <a:pt x="4704" y="0"/>
                  </a:moveTo>
                  <a:lnTo>
                    <a:pt x="1" y="10978"/>
                  </a:lnTo>
                  <a:lnTo>
                    <a:pt x="370" y="10978"/>
                  </a:lnTo>
                  <a:lnTo>
                    <a:pt x="5025" y="119"/>
                  </a:lnTo>
                  <a:lnTo>
                    <a:pt x="5025" y="48"/>
                  </a:lnTo>
                  <a:lnTo>
                    <a:pt x="4906" y="48"/>
                  </a:lnTo>
                  <a:cubicBezTo>
                    <a:pt x="4835" y="24"/>
                    <a:pt x="4763" y="24"/>
                    <a:pt x="470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1992;p16"/>
            <p:cNvSpPr/>
            <p:nvPr/>
          </p:nvSpPr>
          <p:spPr>
            <a:xfrm>
              <a:off x="4605925" y="4346200"/>
              <a:ext cx="86650" cy="65200"/>
            </a:xfrm>
            <a:custGeom>
              <a:avLst/>
              <a:gdLst/>
              <a:ahLst/>
              <a:cxnLst/>
              <a:rect l="l" t="t" r="r" b="b"/>
              <a:pathLst>
                <a:path w="3466" h="2608" extrusionOk="0">
                  <a:moveTo>
                    <a:pt x="203" y="0"/>
                  </a:moveTo>
                  <a:cubicBezTo>
                    <a:pt x="167" y="108"/>
                    <a:pt x="84" y="203"/>
                    <a:pt x="0" y="274"/>
                  </a:cubicBezTo>
                  <a:lnTo>
                    <a:pt x="60" y="322"/>
                  </a:lnTo>
                  <a:lnTo>
                    <a:pt x="2917" y="2608"/>
                  </a:lnTo>
                  <a:lnTo>
                    <a:pt x="3465" y="2608"/>
                  </a:lnTo>
                  <a:lnTo>
                    <a:pt x="20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1993;p16"/>
            <p:cNvSpPr/>
            <p:nvPr/>
          </p:nvSpPr>
          <p:spPr>
            <a:xfrm>
              <a:off x="5016400" y="4244400"/>
              <a:ext cx="9250" cy="167000"/>
            </a:xfrm>
            <a:custGeom>
              <a:avLst/>
              <a:gdLst/>
              <a:ahLst/>
              <a:cxnLst/>
              <a:rect l="l" t="t" r="r" b="b"/>
              <a:pathLst>
                <a:path w="370" h="6680" extrusionOk="0">
                  <a:moveTo>
                    <a:pt x="333" y="1"/>
                  </a:moveTo>
                  <a:cubicBezTo>
                    <a:pt x="262" y="27"/>
                    <a:pt x="177" y="41"/>
                    <a:pt x="89" y="41"/>
                  </a:cubicBezTo>
                  <a:cubicBezTo>
                    <a:pt x="60" y="41"/>
                    <a:pt x="30" y="39"/>
                    <a:pt x="0" y="36"/>
                  </a:cubicBezTo>
                  <a:lnTo>
                    <a:pt x="0" y="36"/>
                  </a:lnTo>
                  <a:lnTo>
                    <a:pt x="24" y="6680"/>
                  </a:lnTo>
                  <a:lnTo>
                    <a:pt x="369" y="6680"/>
                  </a:lnTo>
                  <a:lnTo>
                    <a:pt x="33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4" name="Google Shape;1994;p16"/>
            <p:cNvSpPr/>
            <p:nvPr/>
          </p:nvSpPr>
          <p:spPr>
            <a:xfrm>
              <a:off x="5021450" y="4188150"/>
              <a:ext cx="3300" cy="3900"/>
            </a:xfrm>
            <a:custGeom>
              <a:avLst/>
              <a:gdLst/>
              <a:ahLst/>
              <a:cxnLst/>
              <a:rect l="l" t="t" r="r" b="b"/>
              <a:pathLst>
                <a:path w="132" h="156" extrusionOk="0">
                  <a:moveTo>
                    <a:pt x="0" y="0"/>
                  </a:moveTo>
                  <a:lnTo>
                    <a:pt x="0" y="119"/>
                  </a:lnTo>
                  <a:lnTo>
                    <a:pt x="12" y="119"/>
                  </a:lnTo>
                  <a:cubicBezTo>
                    <a:pt x="48" y="143"/>
                    <a:pt x="96" y="155"/>
                    <a:pt x="131" y="155"/>
                  </a:cubicBezTo>
                  <a:cubicBezTo>
                    <a:pt x="120" y="84"/>
                    <a:pt x="72" y="24"/>
                    <a:pt x="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5" name="Google Shape;1995;p16"/>
            <p:cNvSpPr/>
            <p:nvPr/>
          </p:nvSpPr>
          <p:spPr>
            <a:xfrm>
              <a:off x="4864275" y="3750900"/>
              <a:ext cx="138450" cy="315225"/>
            </a:xfrm>
            <a:custGeom>
              <a:avLst/>
              <a:gdLst/>
              <a:ahLst/>
              <a:cxnLst/>
              <a:rect l="l" t="t" r="r" b="b"/>
              <a:pathLst>
                <a:path w="5538" h="12609" extrusionOk="0">
                  <a:moveTo>
                    <a:pt x="5216" y="0"/>
                  </a:moveTo>
                  <a:lnTo>
                    <a:pt x="1" y="12490"/>
                  </a:lnTo>
                  <a:cubicBezTo>
                    <a:pt x="132" y="12513"/>
                    <a:pt x="227" y="12549"/>
                    <a:pt x="322" y="12609"/>
                  </a:cubicBezTo>
                  <a:lnTo>
                    <a:pt x="5537" y="95"/>
                  </a:lnTo>
                  <a:lnTo>
                    <a:pt x="5514" y="95"/>
                  </a:lnTo>
                  <a:cubicBezTo>
                    <a:pt x="5406" y="83"/>
                    <a:pt x="5299" y="48"/>
                    <a:pt x="5216"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6" name="Google Shape;1996;p16"/>
            <p:cNvSpPr/>
            <p:nvPr/>
          </p:nvSpPr>
          <p:spPr>
            <a:xfrm>
              <a:off x="5003300" y="3753275"/>
              <a:ext cx="18175" cy="439050"/>
            </a:xfrm>
            <a:custGeom>
              <a:avLst/>
              <a:gdLst/>
              <a:ahLst/>
              <a:cxnLst/>
              <a:rect l="l" t="t" r="r" b="b"/>
              <a:pathLst>
                <a:path w="727" h="17562" extrusionOk="0">
                  <a:moveTo>
                    <a:pt x="143" y="0"/>
                  </a:moveTo>
                  <a:cubicBezTo>
                    <a:pt x="111" y="0"/>
                    <a:pt x="74" y="6"/>
                    <a:pt x="42" y="6"/>
                  </a:cubicBezTo>
                  <a:cubicBezTo>
                    <a:pt x="27" y="6"/>
                    <a:pt x="12" y="4"/>
                    <a:pt x="0" y="0"/>
                  </a:cubicBezTo>
                  <a:lnTo>
                    <a:pt x="0" y="0"/>
                  </a:lnTo>
                  <a:lnTo>
                    <a:pt x="381" y="17562"/>
                  </a:lnTo>
                  <a:cubicBezTo>
                    <a:pt x="457" y="17545"/>
                    <a:pt x="539" y="17528"/>
                    <a:pt x="622" y="17528"/>
                  </a:cubicBezTo>
                  <a:cubicBezTo>
                    <a:pt x="657" y="17528"/>
                    <a:pt x="692" y="17531"/>
                    <a:pt x="726" y="17538"/>
                  </a:cubicBezTo>
                  <a:lnTo>
                    <a:pt x="726" y="17419"/>
                  </a:lnTo>
                  <a:lnTo>
                    <a:pt x="357" y="572"/>
                  </a:lnTo>
                  <a:lnTo>
                    <a:pt x="14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7" name="Google Shape;1997;p16"/>
            <p:cNvSpPr/>
            <p:nvPr/>
          </p:nvSpPr>
          <p:spPr>
            <a:xfrm>
              <a:off x="4886325" y="4112250"/>
              <a:ext cx="111625" cy="96750"/>
            </a:xfrm>
            <a:custGeom>
              <a:avLst/>
              <a:gdLst/>
              <a:ahLst/>
              <a:cxnLst/>
              <a:rect l="l" t="t" r="r" b="b"/>
              <a:pathLst>
                <a:path w="4465" h="3870" extrusionOk="0">
                  <a:moveTo>
                    <a:pt x="155" y="0"/>
                  </a:moveTo>
                  <a:cubicBezTo>
                    <a:pt x="107" y="107"/>
                    <a:pt x="60" y="226"/>
                    <a:pt x="0" y="322"/>
                  </a:cubicBezTo>
                  <a:lnTo>
                    <a:pt x="4310" y="3870"/>
                  </a:lnTo>
                  <a:cubicBezTo>
                    <a:pt x="4346" y="3774"/>
                    <a:pt x="4393" y="3667"/>
                    <a:pt x="4465" y="3572"/>
                  </a:cubicBezTo>
                  <a:lnTo>
                    <a:pt x="15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8" name="Google Shape;1998;p16"/>
            <p:cNvSpPr/>
            <p:nvPr/>
          </p:nvSpPr>
          <p:spPr>
            <a:xfrm>
              <a:off x="5032450" y="4235775"/>
              <a:ext cx="207800" cy="173550"/>
            </a:xfrm>
            <a:custGeom>
              <a:avLst/>
              <a:gdLst/>
              <a:ahLst/>
              <a:cxnLst/>
              <a:rect l="l" t="t" r="r" b="b"/>
              <a:pathLst>
                <a:path w="8312" h="6942" extrusionOk="0">
                  <a:moveTo>
                    <a:pt x="275" y="0"/>
                  </a:moveTo>
                  <a:cubicBezTo>
                    <a:pt x="191" y="96"/>
                    <a:pt x="96" y="167"/>
                    <a:pt x="1" y="226"/>
                  </a:cubicBezTo>
                  <a:lnTo>
                    <a:pt x="8121" y="6942"/>
                  </a:lnTo>
                  <a:cubicBezTo>
                    <a:pt x="8169" y="6834"/>
                    <a:pt x="8240" y="6751"/>
                    <a:pt x="8312" y="6668"/>
                  </a:cubicBezTo>
                  <a:lnTo>
                    <a:pt x="27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9" name="Google Shape;1999;p16"/>
            <p:cNvSpPr/>
            <p:nvPr/>
          </p:nvSpPr>
          <p:spPr>
            <a:xfrm>
              <a:off x="5006875" y="3750000"/>
              <a:ext cx="242600" cy="651600"/>
            </a:xfrm>
            <a:custGeom>
              <a:avLst/>
              <a:gdLst/>
              <a:ahLst/>
              <a:cxnLst/>
              <a:rect l="l" t="t" r="r" b="b"/>
              <a:pathLst>
                <a:path w="9704" h="26064" extrusionOk="0">
                  <a:moveTo>
                    <a:pt x="333" y="0"/>
                  </a:moveTo>
                  <a:cubicBezTo>
                    <a:pt x="226" y="60"/>
                    <a:pt x="107" y="107"/>
                    <a:pt x="0" y="119"/>
                  </a:cubicBezTo>
                  <a:lnTo>
                    <a:pt x="214" y="679"/>
                  </a:lnTo>
                  <a:lnTo>
                    <a:pt x="9394" y="26063"/>
                  </a:lnTo>
                  <a:cubicBezTo>
                    <a:pt x="9489" y="26004"/>
                    <a:pt x="9585" y="25944"/>
                    <a:pt x="9704" y="25920"/>
                  </a:cubicBezTo>
                  <a:lnTo>
                    <a:pt x="33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00;p16"/>
            <p:cNvSpPr/>
            <p:nvPr/>
          </p:nvSpPr>
          <p:spPr>
            <a:xfrm>
              <a:off x="4991100" y="4191000"/>
              <a:ext cx="56575" cy="53975"/>
            </a:xfrm>
            <a:custGeom>
              <a:avLst/>
              <a:gdLst/>
              <a:ahLst/>
              <a:cxnLst/>
              <a:rect l="l" t="t" r="r" b="b"/>
              <a:pathLst>
                <a:path w="2263" h="2159" extrusionOk="0">
                  <a:moveTo>
                    <a:pt x="1125" y="1"/>
                  </a:moveTo>
                  <a:cubicBezTo>
                    <a:pt x="1037" y="1"/>
                    <a:pt x="950" y="14"/>
                    <a:pt x="869" y="41"/>
                  </a:cubicBezTo>
                  <a:cubicBezTo>
                    <a:pt x="631" y="101"/>
                    <a:pt x="429" y="232"/>
                    <a:pt x="274" y="422"/>
                  </a:cubicBezTo>
                  <a:cubicBezTo>
                    <a:pt x="202" y="517"/>
                    <a:pt x="143" y="624"/>
                    <a:pt x="119" y="720"/>
                  </a:cubicBezTo>
                  <a:cubicBezTo>
                    <a:pt x="83" y="803"/>
                    <a:pt x="71" y="886"/>
                    <a:pt x="60" y="982"/>
                  </a:cubicBezTo>
                  <a:cubicBezTo>
                    <a:pt x="0" y="1577"/>
                    <a:pt x="441" y="2113"/>
                    <a:pt x="1024" y="2148"/>
                  </a:cubicBezTo>
                  <a:cubicBezTo>
                    <a:pt x="1061" y="2156"/>
                    <a:pt x="1098" y="2159"/>
                    <a:pt x="1134" y="2159"/>
                  </a:cubicBezTo>
                  <a:cubicBezTo>
                    <a:pt x="1216" y="2159"/>
                    <a:pt x="1295" y="2145"/>
                    <a:pt x="1369" y="2137"/>
                  </a:cubicBezTo>
                  <a:cubicBezTo>
                    <a:pt x="1464" y="2113"/>
                    <a:pt x="1572" y="2077"/>
                    <a:pt x="1679" y="2017"/>
                  </a:cubicBezTo>
                  <a:cubicBezTo>
                    <a:pt x="1750" y="1958"/>
                    <a:pt x="1845" y="1887"/>
                    <a:pt x="1929" y="1791"/>
                  </a:cubicBezTo>
                  <a:cubicBezTo>
                    <a:pt x="2084" y="1636"/>
                    <a:pt x="2167" y="1422"/>
                    <a:pt x="2203" y="1184"/>
                  </a:cubicBezTo>
                  <a:cubicBezTo>
                    <a:pt x="2262" y="636"/>
                    <a:pt x="1881" y="148"/>
                    <a:pt x="1345" y="29"/>
                  </a:cubicBezTo>
                  <a:cubicBezTo>
                    <a:pt x="1310" y="5"/>
                    <a:pt x="1274" y="5"/>
                    <a:pt x="1226" y="5"/>
                  </a:cubicBezTo>
                  <a:lnTo>
                    <a:pt x="1214" y="5"/>
                  </a:lnTo>
                  <a:cubicBezTo>
                    <a:pt x="1185" y="2"/>
                    <a:pt x="1155" y="1"/>
                    <a:pt x="112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1" name="Google Shape;2001;p16"/>
            <p:cNvSpPr/>
            <p:nvPr/>
          </p:nvSpPr>
          <p:spPr>
            <a:xfrm>
              <a:off x="4815775" y="4062050"/>
              <a:ext cx="78000" cy="76425"/>
            </a:xfrm>
            <a:custGeom>
              <a:avLst/>
              <a:gdLst/>
              <a:ahLst/>
              <a:cxnLst/>
              <a:rect l="l" t="t" r="r" b="b"/>
              <a:pathLst>
                <a:path w="3120" h="3057" extrusionOk="0">
                  <a:moveTo>
                    <a:pt x="1541" y="0"/>
                  </a:moveTo>
                  <a:cubicBezTo>
                    <a:pt x="769" y="0"/>
                    <a:pt x="102" y="595"/>
                    <a:pt x="24" y="1389"/>
                  </a:cubicBezTo>
                  <a:cubicBezTo>
                    <a:pt x="0" y="1770"/>
                    <a:pt x="107" y="2151"/>
                    <a:pt x="322" y="2425"/>
                  </a:cubicBezTo>
                  <a:cubicBezTo>
                    <a:pt x="405" y="2520"/>
                    <a:pt x="476" y="2604"/>
                    <a:pt x="548" y="2687"/>
                  </a:cubicBezTo>
                  <a:cubicBezTo>
                    <a:pt x="727" y="2842"/>
                    <a:pt x="953" y="2949"/>
                    <a:pt x="1191" y="3008"/>
                  </a:cubicBezTo>
                  <a:cubicBezTo>
                    <a:pt x="1262" y="3020"/>
                    <a:pt x="1322" y="3044"/>
                    <a:pt x="1393" y="3056"/>
                  </a:cubicBezTo>
                  <a:lnTo>
                    <a:pt x="1512" y="3056"/>
                  </a:lnTo>
                  <a:cubicBezTo>
                    <a:pt x="1523" y="3056"/>
                    <a:pt x="1534" y="3056"/>
                    <a:pt x="1545" y="3056"/>
                  </a:cubicBezTo>
                  <a:cubicBezTo>
                    <a:pt x="2068" y="3056"/>
                    <a:pt x="2554" y="2773"/>
                    <a:pt x="2822" y="2353"/>
                  </a:cubicBezTo>
                  <a:cubicBezTo>
                    <a:pt x="2882" y="2246"/>
                    <a:pt x="2941" y="2151"/>
                    <a:pt x="2977" y="2044"/>
                  </a:cubicBezTo>
                  <a:cubicBezTo>
                    <a:pt x="3013" y="1913"/>
                    <a:pt x="3048" y="1770"/>
                    <a:pt x="3060" y="1651"/>
                  </a:cubicBezTo>
                  <a:cubicBezTo>
                    <a:pt x="3120" y="1032"/>
                    <a:pt x="2798" y="448"/>
                    <a:pt x="2274" y="163"/>
                  </a:cubicBezTo>
                  <a:cubicBezTo>
                    <a:pt x="2167" y="103"/>
                    <a:pt x="2072" y="79"/>
                    <a:pt x="1965" y="44"/>
                  </a:cubicBezTo>
                  <a:cubicBezTo>
                    <a:pt x="1870" y="20"/>
                    <a:pt x="1786" y="8"/>
                    <a:pt x="1691" y="8"/>
                  </a:cubicBezTo>
                  <a:cubicBezTo>
                    <a:pt x="1640" y="3"/>
                    <a:pt x="1590" y="0"/>
                    <a:pt x="1541"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2002;p16"/>
            <p:cNvSpPr/>
            <p:nvPr/>
          </p:nvSpPr>
          <p:spPr>
            <a:xfrm>
              <a:off x="2997100" y="4406875"/>
              <a:ext cx="25600" cy="5125"/>
            </a:xfrm>
            <a:custGeom>
              <a:avLst/>
              <a:gdLst/>
              <a:ahLst/>
              <a:cxnLst/>
              <a:rect l="l" t="t" r="r" b="b"/>
              <a:pathLst>
                <a:path w="1024" h="205" extrusionOk="0">
                  <a:moveTo>
                    <a:pt x="540" y="1"/>
                  </a:moveTo>
                  <a:cubicBezTo>
                    <a:pt x="336" y="1"/>
                    <a:pt x="153" y="63"/>
                    <a:pt x="0" y="205"/>
                  </a:cubicBezTo>
                  <a:lnTo>
                    <a:pt x="1024" y="205"/>
                  </a:lnTo>
                  <a:cubicBezTo>
                    <a:pt x="964" y="145"/>
                    <a:pt x="881" y="98"/>
                    <a:pt x="798" y="62"/>
                  </a:cubicBezTo>
                  <a:cubicBezTo>
                    <a:pt x="726" y="26"/>
                    <a:pt x="655" y="2"/>
                    <a:pt x="595" y="2"/>
                  </a:cubicBezTo>
                  <a:cubicBezTo>
                    <a:pt x="577" y="1"/>
                    <a:pt x="558" y="1"/>
                    <a:pt x="54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3" name="Google Shape;2003;p16"/>
            <p:cNvSpPr/>
            <p:nvPr/>
          </p:nvSpPr>
          <p:spPr>
            <a:xfrm>
              <a:off x="2698250" y="4188575"/>
              <a:ext cx="14300" cy="13925"/>
            </a:xfrm>
            <a:custGeom>
              <a:avLst/>
              <a:gdLst/>
              <a:ahLst/>
              <a:cxnLst/>
              <a:rect l="l" t="t" r="r" b="b"/>
              <a:pathLst>
                <a:path w="572" h="557" extrusionOk="0">
                  <a:moveTo>
                    <a:pt x="264" y="1"/>
                  </a:moveTo>
                  <a:cubicBezTo>
                    <a:pt x="193" y="1"/>
                    <a:pt x="120" y="42"/>
                    <a:pt x="72" y="90"/>
                  </a:cubicBezTo>
                  <a:cubicBezTo>
                    <a:pt x="48" y="138"/>
                    <a:pt x="12" y="186"/>
                    <a:pt x="12" y="245"/>
                  </a:cubicBezTo>
                  <a:cubicBezTo>
                    <a:pt x="0" y="400"/>
                    <a:pt x="107" y="555"/>
                    <a:pt x="250" y="555"/>
                  </a:cubicBezTo>
                  <a:cubicBezTo>
                    <a:pt x="259" y="556"/>
                    <a:pt x="269" y="556"/>
                    <a:pt x="278" y="556"/>
                  </a:cubicBezTo>
                  <a:cubicBezTo>
                    <a:pt x="375" y="556"/>
                    <a:pt x="469" y="500"/>
                    <a:pt x="512" y="424"/>
                  </a:cubicBezTo>
                  <a:cubicBezTo>
                    <a:pt x="524" y="388"/>
                    <a:pt x="536" y="340"/>
                    <a:pt x="548" y="305"/>
                  </a:cubicBezTo>
                  <a:cubicBezTo>
                    <a:pt x="572" y="150"/>
                    <a:pt x="465" y="19"/>
                    <a:pt x="310" y="7"/>
                  </a:cubicBezTo>
                  <a:cubicBezTo>
                    <a:pt x="295" y="3"/>
                    <a:pt x="279" y="1"/>
                    <a:pt x="264"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04;p16"/>
            <p:cNvSpPr/>
            <p:nvPr/>
          </p:nvSpPr>
          <p:spPr>
            <a:xfrm>
              <a:off x="3732600" y="4168050"/>
              <a:ext cx="29200" cy="27800"/>
            </a:xfrm>
            <a:custGeom>
              <a:avLst/>
              <a:gdLst/>
              <a:ahLst/>
              <a:cxnLst/>
              <a:rect l="l" t="t" r="r" b="b"/>
              <a:pathLst>
                <a:path w="1168" h="1112" extrusionOk="0">
                  <a:moveTo>
                    <a:pt x="567" y="0"/>
                  </a:moveTo>
                  <a:cubicBezTo>
                    <a:pt x="300" y="0"/>
                    <a:pt x="69" y="223"/>
                    <a:pt x="36" y="495"/>
                  </a:cubicBezTo>
                  <a:cubicBezTo>
                    <a:pt x="0" y="757"/>
                    <a:pt x="179" y="995"/>
                    <a:pt x="417" y="1078"/>
                  </a:cubicBezTo>
                  <a:lnTo>
                    <a:pt x="429" y="1078"/>
                  </a:lnTo>
                  <a:cubicBezTo>
                    <a:pt x="465" y="1090"/>
                    <a:pt x="489" y="1102"/>
                    <a:pt x="524" y="1102"/>
                  </a:cubicBezTo>
                  <a:cubicBezTo>
                    <a:pt x="549" y="1109"/>
                    <a:pt x="574" y="1112"/>
                    <a:pt x="600" y="1112"/>
                  </a:cubicBezTo>
                  <a:cubicBezTo>
                    <a:pt x="661" y="1112"/>
                    <a:pt x="724" y="1095"/>
                    <a:pt x="774" y="1078"/>
                  </a:cubicBezTo>
                  <a:cubicBezTo>
                    <a:pt x="965" y="1007"/>
                    <a:pt x="1108" y="840"/>
                    <a:pt x="1131" y="614"/>
                  </a:cubicBezTo>
                  <a:cubicBezTo>
                    <a:pt x="1167" y="316"/>
                    <a:pt x="941" y="54"/>
                    <a:pt x="643" y="7"/>
                  </a:cubicBezTo>
                  <a:cubicBezTo>
                    <a:pt x="618" y="2"/>
                    <a:pt x="592" y="0"/>
                    <a:pt x="567"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2005;p16"/>
            <p:cNvSpPr/>
            <p:nvPr/>
          </p:nvSpPr>
          <p:spPr>
            <a:xfrm>
              <a:off x="4574675" y="4319825"/>
              <a:ext cx="37825" cy="38250"/>
            </a:xfrm>
            <a:custGeom>
              <a:avLst/>
              <a:gdLst/>
              <a:ahLst/>
              <a:cxnLst/>
              <a:rect l="l" t="t" r="r" b="b"/>
              <a:pathLst>
                <a:path w="1513" h="1530" extrusionOk="0">
                  <a:moveTo>
                    <a:pt x="731" y="0"/>
                  </a:moveTo>
                  <a:cubicBezTo>
                    <a:pt x="438" y="0"/>
                    <a:pt x="177" y="180"/>
                    <a:pt x="60" y="436"/>
                  </a:cubicBezTo>
                  <a:cubicBezTo>
                    <a:pt x="24" y="508"/>
                    <a:pt x="0" y="603"/>
                    <a:pt x="0" y="686"/>
                  </a:cubicBezTo>
                  <a:lnTo>
                    <a:pt x="0" y="782"/>
                  </a:lnTo>
                  <a:cubicBezTo>
                    <a:pt x="0" y="889"/>
                    <a:pt x="24" y="984"/>
                    <a:pt x="60" y="1079"/>
                  </a:cubicBezTo>
                  <a:cubicBezTo>
                    <a:pt x="95" y="1186"/>
                    <a:pt x="179" y="1270"/>
                    <a:pt x="262" y="1341"/>
                  </a:cubicBezTo>
                  <a:cubicBezTo>
                    <a:pt x="381" y="1448"/>
                    <a:pt x="524" y="1508"/>
                    <a:pt x="679" y="1520"/>
                  </a:cubicBezTo>
                  <a:cubicBezTo>
                    <a:pt x="710" y="1527"/>
                    <a:pt x="742" y="1530"/>
                    <a:pt x="772" y="1530"/>
                  </a:cubicBezTo>
                  <a:cubicBezTo>
                    <a:pt x="847" y="1530"/>
                    <a:pt x="918" y="1513"/>
                    <a:pt x="976" y="1496"/>
                  </a:cubicBezTo>
                  <a:cubicBezTo>
                    <a:pt x="1084" y="1460"/>
                    <a:pt x="1167" y="1401"/>
                    <a:pt x="1250" y="1341"/>
                  </a:cubicBezTo>
                  <a:cubicBezTo>
                    <a:pt x="1334" y="1270"/>
                    <a:pt x="1393" y="1186"/>
                    <a:pt x="1441" y="1079"/>
                  </a:cubicBezTo>
                  <a:cubicBezTo>
                    <a:pt x="1465" y="1008"/>
                    <a:pt x="1488" y="925"/>
                    <a:pt x="1500" y="853"/>
                  </a:cubicBezTo>
                  <a:cubicBezTo>
                    <a:pt x="1512" y="686"/>
                    <a:pt x="1488" y="544"/>
                    <a:pt x="1417" y="424"/>
                  </a:cubicBezTo>
                  <a:cubicBezTo>
                    <a:pt x="1369" y="293"/>
                    <a:pt x="1298" y="198"/>
                    <a:pt x="1203" y="139"/>
                  </a:cubicBezTo>
                  <a:cubicBezTo>
                    <a:pt x="1096" y="67"/>
                    <a:pt x="965" y="8"/>
                    <a:pt x="834" y="8"/>
                  </a:cubicBezTo>
                  <a:cubicBezTo>
                    <a:pt x="799" y="3"/>
                    <a:pt x="765" y="0"/>
                    <a:pt x="731"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6" name="Google Shape;2006;p16"/>
            <p:cNvSpPr/>
            <p:nvPr/>
          </p:nvSpPr>
          <p:spPr>
            <a:xfrm>
              <a:off x="4163600" y="4245300"/>
              <a:ext cx="27400" cy="26400"/>
            </a:xfrm>
            <a:custGeom>
              <a:avLst/>
              <a:gdLst/>
              <a:ahLst/>
              <a:cxnLst/>
              <a:rect l="l" t="t" r="r" b="b"/>
              <a:pathLst>
                <a:path w="1096" h="1056" extrusionOk="0">
                  <a:moveTo>
                    <a:pt x="608" y="0"/>
                  </a:moveTo>
                  <a:cubicBezTo>
                    <a:pt x="548" y="0"/>
                    <a:pt x="501" y="0"/>
                    <a:pt x="453" y="12"/>
                  </a:cubicBezTo>
                  <a:cubicBezTo>
                    <a:pt x="215" y="60"/>
                    <a:pt x="36" y="250"/>
                    <a:pt x="24" y="488"/>
                  </a:cubicBezTo>
                  <a:cubicBezTo>
                    <a:pt x="1" y="560"/>
                    <a:pt x="24" y="667"/>
                    <a:pt x="72" y="750"/>
                  </a:cubicBezTo>
                  <a:cubicBezTo>
                    <a:pt x="120" y="858"/>
                    <a:pt x="203" y="953"/>
                    <a:pt x="310" y="988"/>
                  </a:cubicBezTo>
                  <a:cubicBezTo>
                    <a:pt x="370" y="1024"/>
                    <a:pt x="429" y="1036"/>
                    <a:pt x="501" y="1048"/>
                  </a:cubicBezTo>
                  <a:cubicBezTo>
                    <a:pt x="528" y="1053"/>
                    <a:pt x="555" y="1055"/>
                    <a:pt x="581" y="1055"/>
                  </a:cubicBezTo>
                  <a:cubicBezTo>
                    <a:pt x="681" y="1055"/>
                    <a:pt x="773" y="1021"/>
                    <a:pt x="858" y="965"/>
                  </a:cubicBezTo>
                  <a:lnTo>
                    <a:pt x="870" y="965"/>
                  </a:lnTo>
                  <a:cubicBezTo>
                    <a:pt x="941" y="905"/>
                    <a:pt x="1013" y="846"/>
                    <a:pt x="1048" y="750"/>
                  </a:cubicBezTo>
                  <a:cubicBezTo>
                    <a:pt x="1084" y="691"/>
                    <a:pt x="1096" y="631"/>
                    <a:pt x="1096" y="572"/>
                  </a:cubicBezTo>
                  <a:cubicBezTo>
                    <a:pt x="1096" y="512"/>
                    <a:pt x="1096" y="465"/>
                    <a:pt x="1084" y="429"/>
                  </a:cubicBezTo>
                  <a:cubicBezTo>
                    <a:pt x="1084" y="417"/>
                    <a:pt x="1084" y="393"/>
                    <a:pt x="1072" y="381"/>
                  </a:cubicBezTo>
                  <a:cubicBezTo>
                    <a:pt x="1036" y="262"/>
                    <a:pt x="965" y="179"/>
                    <a:pt x="870" y="96"/>
                  </a:cubicBezTo>
                  <a:cubicBezTo>
                    <a:pt x="858" y="84"/>
                    <a:pt x="846" y="72"/>
                    <a:pt x="834" y="72"/>
                  </a:cubicBezTo>
                  <a:cubicBezTo>
                    <a:pt x="751" y="24"/>
                    <a:pt x="679" y="0"/>
                    <a:pt x="60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2007;p16"/>
            <p:cNvSpPr/>
            <p:nvPr/>
          </p:nvSpPr>
          <p:spPr>
            <a:xfrm>
              <a:off x="2754800" y="4228775"/>
              <a:ext cx="27100" cy="27250"/>
            </a:xfrm>
            <a:custGeom>
              <a:avLst/>
              <a:gdLst/>
              <a:ahLst/>
              <a:cxnLst/>
              <a:rect l="l" t="t" r="r" b="b"/>
              <a:pathLst>
                <a:path w="1084" h="1090" extrusionOk="0">
                  <a:moveTo>
                    <a:pt x="516" y="0"/>
                  </a:moveTo>
                  <a:cubicBezTo>
                    <a:pt x="325" y="0"/>
                    <a:pt x="166" y="111"/>
                    <a:pt x="72" y="268"/>
                  </a:cubicBezTo>
                  <a:cubicBezTo>
                    <a:pt x="36" y="328"/>
                    <a:pt x="12" y="399"/>
                    <a:pt x="0" y="495"/>
                  </a:cubicBezTo>
                  <a:cubicBezTo>
                    <a:pt x="0" y="554"/>
                    <a:pt x="0" y="614"/>
                    <a:pt x="12" y="661"/>
                  </a:cubicBezTo>
                  <a:cubicBezTo>
                    <a:pt x="36" y="721"/>
                    <a:pt x="60" y="780"/>
                    <a:pt x="96" y="840"/>
                  </a:cubicBezTo>
                  <a:cubicBezTo>
                    <a:pt x="179" y="971"/>
                    <a:pt x="310" y="1054"/>
                    <a:pt x="489" y="1090"/>
                  </a:cubicBezTo>
                  <a:lnTo>
                    <a:pt x="548" y="1090"/>
                  </a:lnTo>
                  <a:cubicBezTo>
                    <a:pt x="703" y="1090"/>
                    <a:pt x="834" y="1030"/>
                    <a:pt x="929" y="935"/>
                  </a:cubicBezTo>
                  <a:cubicBezTo>
                    <a:pt x="1012" y="852"/>
                    <a:pt x="1084" y="733"/>
                    <a:pt x="1084" y="602"/>
                  </a:cubicBezTo>
                  <a:lnTo>
                    <a:pt x="1084" y="506"/>
                  </a:lnTo>
                  <a:cubicBezTo>
                    <a:pt x="1084" y="387"/>
                    <a:pt x="1048" y="280"/>
                    <a:pt x="965" y="197"/>
                  </a:cubicBezTo>
                  <a:cubicBezTo>
                    <a:pt x="881" y="90"/>
                    <a:pt x="750" y="18"/>
                    <a:pt x="596" y="6"/>
                  </a:cubicBezTo>
                  <a:cubicBezTo>
                    <a:pt x="569" y="2"/>
                    <a:pt x="542" y="0"/>
                    <a:pt x="51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2008;p16"/>
            <p:cNvSpPr/>
            <p:nvPr/>
          </p:nvSpPr>
          <p:spPr>
            <a:xfrm>
              <a:off x="2582150" y="4308350"/>
              <a:ext cx="28000" cy="27250"/>
            </a:xfrm>
            <a:custGeom>
              <a:avLst/>
              <a:gdLst/>
              <a:ahLst/>
              <a:cxnLst/>
              <a:rect l="l" t="t" r="r" b="b"/>
              <a:pathLst>
                <a:path w="1120" h="1090" extrusionOk="0">
                  <a:moveTo>
                    <a:pt x="575" y="1"/>
                  </a:moveTo>
                  <a:cubicBezTo>
                    <a:pt x="296" y="1"/>
                    <a:pt x="58" y="208"/>
                    <a:pt x="25" y="491"/>
                  </a:cubicBezTo>
                  <a:cubicBezTo>
                    <a:pt x="1" y="788"/>
                    <a:pt x="215" y="1062"/>
                    <a:pt x="525" y="1086"/>
                  </a:cubicBezTo>
                  <a:cubicBezTo>
                    <a:pt x="545" y="1088"/>
                    <a:pt x="566" y="1090"/>
                    <a:pt x="586" y="1090"/>
                  </a:cubicBezTo>
                  <a:cubicBezTo>
                    <a:pt x="858" y="1090"/>
                    <a:pt x="1087" y="875"/>
                    <a:pt x="1120" y="598"/>
                  </a:cubicBezTo>
                  <a:cubicBezTo>
                    <a:pt x="1120" y="538"/>
                    <a:pt x="1120" y="479"/>
                    <a:pt x="1096" y="431"/>
                  </a:cubicBezTo>
                  <a:cubicBezTo>
                    <a:pt x="1072" y="312"/>
                    <a:pt x="1013" y="217"/>
                    <a:pt x="941" y="133"/>
                  </a:cubicBezTo>
                  <a:cubicBezTo>
                    <a:pt x="858" y="74"/>
                    <a:pt x="775" y="26"/>
                    <a:pt x="679" y="14"/>
                  </a:cubicBezTo>
                  <a:cubicBezTo>
                    <a:pt x="667" y="14"/>
                    <a:pt x="656" y="2"/>
                    <a:pt x="620" y="2"/>
                  </a:cubicBezTo>
                  <a:cubicBezTo>
                    <a:pt x="605" y="1"/>
                    <a:pt x="590" y="1"/>
                    <a:pt x="57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9" name="Google Shape;2009;p16"/>
            <p:cNvSpPr/>
            <p:nvPr/>
          </p:nvSpPr>
          <p:spPr>
            <a:xfrm>
              <a:off x="3259325" y="4015150"/>
              <a:ext cx="28300" cy="26950"/>
            </a:xfrm>
            <a:custGeom>
              <a:avLst/>
              <a:gdLst/>
              <a:ahLst/>
              <a:cxnLst/>
              <a:rect l="l" t="t" r="r" b="b"/>
              <a:pathLst>
                <a:path w="1132" h="1078" extrusionOk="0">
                  <a:moveTo>
                    <a:pt x="563" y="1"/>
                  </a:moveTo>
                  <a:cubicBezTo>
                    <a:pt x="284" y="1"/>
                    <a:pt x="46" y="208"/>
                    <a:pt x="12" y="491"/>
                  </a:cubicBezTo>
                  <a:cubicBezTo>
                    <a:pt x="0" y="646"/>
                    <a:pt x="48" y="777"/>
                    <a:pt x="155" y="896"/>
                  </a:cubicBezTo>
                  <a:cubicBezTo>
                    <a:pt x="215" y="967"/>
                    <a:pt x="310" y="1027"/>
                    <a:pt x="429" y="1062"/>
                  </a:cubicBezTo>
                  <a:cubicBezTo>
                    <a:pt x="453" y="1062"/>
                    <a:pt x="477" y="1074"/>
                    <a:pt x="489" y="1074"/>
                  </a:cubicBezTo>
                  <a:lnTo>
                    <a:pt x="512" y="1074"/>
                  </a:lnTo>
                  <a:cubicBezTo>
                    <a:pt x="533" y="1076"/>
                    <a:pt x="553" y="1077"/>
                    <a:pt x="572" y="1077"/>
                  </a:cubicBezTo>
                  <a:cubicBezTo>
                    <a:pt x="665" y="1077"/>
                    <a:pt x="745" y="1054"/>
                    <a:pt x="834" y="1015"/>
                  </a:cubicBezTo>
                  <a:cubicBezTo>
                    <a:pt x="989" y="931"/>
                    <a:pt x="1084" y="777"/>
                    <a:pt x="1108" y="598"/>
                  </a:cubicBezTo>
                  <a:cubicBezTo>
                    <a:pt x="1132" y="300"/>
                    <a:pt x="905" y="38"/>
                    <a:pt x="608" y="3"/>
                  </a:cubicBezTo>
                  <a:cubicBezTo>
                    <a:pt x="593" y="2"/>
                    <a:pt x="577" y="1"/>
                    <a:pt x="563"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10;p16"/>
            <p:cNvSpPr/>
            <p:nvPr/>
          </p:nvSpPr>
          <p:spPr>
            <a:xfrm>
              <a:off x="5234575" y="4397850"/>
              <a:ext cx="36625" cy="13550"/>
            </a:xfrm>
            <a:custGeom>
              <a:avLst/>
              <a:gdLst/>
              <a:ahLst/>
              <a:cxnLst/>
              <a:rect l="l" t="t" r="r" b="b"/>
              <a:pathLst>
                <a:path w="1465" h="542" extrusionOk="0">
                  <a:moveTo>
                    <a:pt x="736" y="1"/>
                  </a:moveTo>
                  <a:cubicBezTo>
                    <a:pt x="686" y="1"/>
                    <a:pt x="635" y="6"/>
                    <a:pt x="596" y="6"/>
                  </a:cubicBezTo>
                  <a:cubicBezTo>
                    <a:pt x="477" y="30"/>
                    <a:pt x="381" y="66"/>
                    <a:pt x="286" y="149"/>
                  </a:cubicBezTo>
                  <a:cubicBezTo>
                    <a:pt x="262" y="161"/>
                    <a:pt x="238" y="173"/>
                    <a:pt x="227" y="185"/>
                  </a:cubicBezTo>
                  <a:cubicBezTo>
                    <a:pt x="143" y="268"/>
                    <a:pt x="84" y="351"/>
                    <a:pt x="36" y="459"/>
                  </a:cubicBezTo>
                  <a:cubicBezTo>
                    <a:pt x="24" y="482"/>
                    <a:pt x="24" y="518"/>
                    <a:pt x="0" y="542"/>
                  </a:cubicBezTo>
                  <a:lnTo>
                    <a:pt x="1465" y="542"/>
                  </a:lnTo>
                  <a:cubicBezTo>
                    <a:pt x="1370" y="268"/>
                    <a:pt x="1120" y="42"/>
                    <a:pt x="810" y="6"/>
                  </a:cubicBezTo>
                  <a:cubicBezTo>
                    <a:pt x="786" y="2"/>
                    <a:pt x="761" y="1"/>
                    <a:pt x="736"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2011;p16"/>
            <p:cNvSpPr/>
            <p:nvPr/>
          </p:nvSpPr>
          <p:spPr>
            <a:xfrm>
              <a:off x="4984250" y="3714800"/>
              <a:ext cx="39600" cy="38200"/>
            </a:xfrm>
            <a:custGeom>
              <a:avLst/>
              <a:gdLst/>
              <a:ahLst/>
              <a:cxnLst/>
              <a:rect l="l" t="t" r="r" b="b"/>
              <a:pathLst>
                <a:path w="1584" h="1528" extrusionOk="0">
                  <a:moveTo>
                    <a:pt x="778" y="0"/>
                  </a:moveTo>
                  <a:cubicBezTo>
                    <a:pt x="388" y="0"/>
                    <a:pt x="46" y="289"/>
                    <a:pt x="12" y="694"/>
                  </a:cubicBezTo>
                  <a:cubicBezTo>
                    <a:pt x="0" y="813"/>
                    <a:pt x="12" y="932"/>
                    <a:pt x="60" y="1039"/>
                  </a:cubicBezTo>
                  <a:cubicBezTo>
                    <a:pt x="119" y="1134"/>
                    <a:pt x="179" y="1242"/>
                    <a:pt x="274" y="1313"/>
                  </a:cubicBezTo>
                  <a:cubicBezTo>
                    <a:pt x="310" y="1361"/>
                    <a:pt x="369" y="1408"/>
                    <a:pt x="417" y="1432"/>
                  </a:cubicBezTo>
                  <a:cubicBezTo>
                    <a:pt x="512" y="1480"/>
                    <a:pt x="607" y="1527"/>
                    <a:pt x="715" y="1527"/>
                  </a:cubicBezTo>
                  <a:lnTo>
                    <a:pt x="893" y="1527"/>
                  </a:lnTo>
                  <a:cubicBezTo>
                    <a:pt x="1012" y="1515"/>
                    <a:pt x="1119" y="1468"/>
                    <a:pt x="1203" y="1408"/>
                  </a:cubicBezTo>
                  <a:cubicBezTo>
                    <a:pt x="1381" y="1289"/>
                    <a:pt x="1524" y="1075"/>
                    <a:pt x="1536" y="837"/>
                  </a:cubicBezTo>
                  <a:cubicBezTo>
                    <a:pt x="1584" y="420"/>
                    <a:pt x="1286" y="39"/>
                    <a:pt x="846" y="3"/>
                  </a:cubicBezTo>
                  <a:cubicBezTo>
                    <a:pt x="823" y="1"/>
                    <a:pt x="800" y="0"/>
                    <a:pt x="77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12;p16"/>
            <p:cNvSpPr/>
            <p:nvPr/>
          </p:nvSpPr>
          <p:spPr>
            <a:xfrm>
              <a:off x="3074475" y="4307150"/>
              <a:ext cx="15500" cy="15550"/>
            </a:xfrm>
            <a:custGeom>
              <a:avLst/>
              <a:gdLst/>
              <a:ahLst/>
              <a:cxnLst/>
              <a:rect l="l" t="t" r="r" b="b"/>
              <a:pathLst>
                <a:path w="620" h="622" extrusionOk="0">
                  <a:moveTo>
                    <a:pt x="328" y="0"/>
                  </a:moveTo>
                  <a:cubicBezTo>
                    <a:pt x="264" y="0"/>
                    <a:pt x="195" y="30"/>
                    <a:pt x="144" y="50"/>
                  </a:cubicBezTo>
                  <a:cubicBezTo>
                    <a:pt x="72" y="86"/>
                    <a:pt x="13" y="169"/>
                    <a:pt x="1" y="277"/>
                  </a:cubicBezTo>
                  <a:cubicBezTo>
                    <a:pt x="1" y="300"/>
                    <a:pt x="1" y="336"/>
                    <a:pt x="13" y="360"/>
                  </a:cubicBezTo>
                  <a:cubicBezTo>
                    <a:pt x="24" y="408"/>
                    <a:pt x="48" y="455"/>
                    <a:pt x="60" y="479"/>
                  </a:cubicBezTo>
                  <a:cubicBezTo>
                    <a:pt x="96" y="562"/>
                    <a:pt x="191" y="622"/>
                    <a:pt x="286" y="622"/>
                  </a:cubicBezTo>
                  <a:lnTo>
                    <a:pt x="382" y="622"/>
                  </a:lnTo>
                  <a:cubicBezTo>
                    <a:pt x="465" y="598"/>
                    <a:pt x="536" y="562"/>
                    <a:pt x="560" y="503"/>
                  </a:cubicBezTo>
                  <a:cubicBezTo>
                    <a:pt x="596" y="455"/>
                    <a:pt x="620" y="408"/>
                    <a:pt x="620" y="348"/>
                  </a:cubicBezTo>
                  <a:cubicBezTo>
                    <a:pt x="620" y="300"/>
                    <a:pt x="620" y="265"/>
                    <a:pt x="608" y="217"/>
                  </a:cubicBezTo>
                  <a:cubicBezTo>
                    <a:pt x="584" y="110"/>
                    <a:pt x="489" y="38"/>
                    <a:pt x="382" y="27"/>
                  </a:cubicBezTo>
                  <a:cubicBezTo>
                    <a:pt x="370" y="27"/>
                    <a:pt x="358" y="27"/>
                    <a:pt x="358" y="3"/>
                  </a:cubicBezTo>
                  <a:cubicBezTo>
                    <a:pt x="348" y="1"/>
                    <a:pt x="338" y="0"/>
                    <a:pt x="32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16"/>
            <p:cNvSpPr/>
            <p:nvPr/>
          </p:nvSpPr>
          <p:spPr>
            <a:xfrm>
              <a:off x="3911200" y="4344925"/>
              <a:ext cx="16375" cy="15575"/>
            </a:xfrm>
            <a:custGeom>
              <a:avLst/>
              <a:gdLst/>
              <a:ahLst/>
              <a:cxnLst/>
              <a:rect l="l" t="t" r="r" b="b"/>
              <a:pathLst>
                <a:path w="655" h="623" extrusionOk="0">
                  <a:moveTo>
                    <a:pt x="312" y="1"/>
                  </a:moveTo>
                  <a:cubicBezTo>
                    <a:pt x="167" y="1"/>
                    <a:pt x="55" y="103"/>
                    <a:pt x="12" y="254"/>
                  </a:cubicBezTo>
                  <a:lnTo>
                    <a:pt x="12" y="278"/>
                  </a:lnTo>
                  <a:cubicBezTo>
                    <a:pt x="0" y="456"/>
                    <a:pt x="119" y="611"/>
                    <a:pt x="298" y="623"/>
                  </a:cubicBezTo>
                  <a:lnTo>
                    <a:pt x="405" y="623"/>
                  </a:lnTo>
                  <a:cubicBezTo>
                    <a:pt x="524" y="599"/>
                    <a:pt x="631" y="492"/>
                    <a:pt x="643" y="337"/>
                  </a:cubicBezTo>
                  <a:cubicBezTo>
                    <a:pt x="655" y="159"/>
                    <a:pt x="536" y="16"/>
                    <a:pt x="357" y="4"/>
                  </a:cubicBezTo>
                  <a:cubicBezTo>
                    <a:pt x="342" y="2"/>
                    <a:pt x="327" y="1"/>
                    <a:pt x="312"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14" name="Google Shape;2014;p16"/>
          <p:cNvGrpSpPr/>
          <p:nvPr/>
        </p:nvGrpSpPr>
        <p:grpSpPr>
          <a:xfrm rot="10800000">
            <a:off x="4981625" y="-155"/>
            <a:ext cx="4162380" cy="1079126"/>
            <a:chOff x="2582150" y="3714800"/>
            <a:chExt cx="2689050" cy="697200"/>
          </a:xfrm>
        </p:grpSpPr>
        <p:sp>
          <p:nvSpPr>
            <p:cNvPr id="2015" name="Google Shape;2015;p16"/>
            <p:cNvSpPr/>
            <p:nvPr/>
          </p:nvSpPr>
          <p:spPr>
            <a:xfrm>
              <a:off x="3636750" y="4402150"/>
              <a:ext cx="25" cy="25"/>
            </a:xfrm>
            <a:custGeom>
              <a:avLst/>
              <a:gdLst/>
              <a:ahLst/>
              <a:cxnLst/>
              <a:rect l="l" t="t" r="r" b="b"/>
              <a:pathLst>
                <a:path w="1" h="1" extrusionOk="0">
                  <a:moveTo>
                    <a:pt x="1" y="1"/>
                  </a:move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16"/>
            <p:cNvSpPr/>
            <p:nvPr/>
          </p:nvSpPr>
          <p:spPr>
            <a:xfrm>
              <a:off x="3640625" y="4406925"/>
              <a:ext cx="19375" cy="4475"/>
            </a:xfrm>
            <a:custGeom>
              <a:avLst/>
              <a:gdLst/>
              <a:ahLst/>
              <a:cxnLst/>
              <a:rect l="l" t="t" r="r" b="b"/>
              <a:pathLst>
                <a:path w="775" h="179" extrusionOk="0">
                  <a:moveTo>
                    <a:pt x="393" y="0"/>
                  </a:moveTo>
                  <a:lnTo>
                    <a:pt x="36" y="108"/>
                  </a:lnTo>
                  <a:lnTo>
                    <a:pt x="0" y="179"/>
                  </a:lnTo>
                  <a:lnTo>
                    <a:pt x="774" y="179"/>
                  </a:lnTo>
                  <a:lnTo>
                    <a:pt x="39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2017;p16"/>
            <p:cNvSpPr/>
            <p:nvPr/>
          </p:nvSpPr>
          <p:spPr>
            <a:xfrm>
              <a:off x="3634075" y="4403950"/>
              <a:ext cx="25" cy="625"/>
            </a:xfrm>
            <a:custGeom>
              <a:avLst/>
              <a:gdLst/>
              <a:ahLst/>
              <a:cxnLst/>
              <a:rect l="l" t="t" r="r" b="b"/>
              <a:pathLst>
                <a:path w="1" h="25" extrusionOk="0">
                  <a:moveTo>
                    <a:pt x="0" y="24"/>
                  </a:moveTo>
                  <a:lnTo>
                    <a:pt x="0" y="24"/>
                  </a:lnTo>
                  <a:lnTo>
                    <a:pt x="0" y="24"/>
                  </a:lnTo>
                  <a:cubicBezTo>
                    <a:pt x="0" y="0"/>
                    <a:pt x="0" y="24"/>
                    <a:pt x="0" y="24"/>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2018;p16"/>
            <p:cNvSpPr/>
            <p:nvPr/>
          </p:nvSpPr>
          <p:spPr>
            <a:xfrm>
              <a:off x="3635275" y="4403050"/>
              <a:ext cx="25" cy="25"/>
            </a:xfrm>
            <a:custGeom>
              <a:avLst/>
              <a:gdLst/>
              <a:ahLst/>
              <a:cxnLst/>
              <a:rect l="l" t="t" r="r" b="b"/>
              <a:pathLst>
                <a:path w="1" h="1" extrusionOk="0">
                  <a:moveTo>
                    <a:pt x="0" y="1"/>
                  </a:move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16"/>
            <p:cNvSpPr/>
            <p:nvPr/>
          </p:nvSpPr>
          <p:spPr>
            <a:xfrm>
              <a:off x="3746875" y="4334600"/>
              <a:ext cx="142325" cy="46150"/>
            </a:xfrm>
            <a:custGeom>
              <a:avLst/>
              <a:gdLst/>
              <a:ahLst/>
              <a:cxnLst/>
              <a:rect l="l" t="t" r="r" b="b"/>
              <a:pathLst>
                <a:path w="5693" h="1846" extrusionOk="0">
                  <a:moveTo>
                    <a:pt x="5418" y="0"/>
                  </a:moveTo>
                  <a:lnTo>
                    <a:pt x="1" y="1488"/>
                  </a:lnTo>
                  <a:lnTo>
                    <a:pt x="1" y="1846"/>
                  </a:lnTo>
                  <a:lnTo>
                    <a:pt x="5692" y="262"/>
                  </a:lnTo>
                  <a:lnTo>
                    <a:pt x="541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0" name="Google Shape;2020;p16"/>
            <p:cNvSpPr/>
            <p:nvPr/>
          </p:nvSpPr>
          <p:spPr>
            <a:xfrm>
              <a:off x="3891850" y="4256600"/>
              <a:ext cx="273575" cy="81875"/>
            </a:xfrm>
            <a:custGeom>
              <a:avLst/>
              <a:gdLst/>
              <a:ahLst/>
              <a:cxnLst/>
              <a:rect l="l" t="t" r="r" b="b"/>
              <a:pathLst>
                <a:path w="10943" h="3275" extrusionOk="0">
                  <a:moveTo>
                    <a:pt x="10883" y="1"/>
                  </a:moveTo>
                  <a:lnTo>
                    <a:pt x="0" y="3013"/>
                  </a:lnTo>
                  <a:lnTo>
                    <a:pt x="286" y="3275"/>
                  </a:lnTo>
                  <a:lnTo>
                    <a:pt x="10883" y="358"/>
                  </a:lnTo>
                  <a:lnTo>
                    <a:pt x="10942" y="298"/>
                  </a:lnTo>
                  <a:cubicBezTo>
                    <a:pt x="10894" y="215"/>
                    <a:pt x="10883" y="108"/>
                    <a:pt x="10883"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1" name="Google Shape;2021;p16"/>
            <p:cNvSpPr/>
            <p:nvPr/>
          </p:nvSpPr>
          <p:spPr>
            <a:xfrm>
              <a:off x="3634375" y="4403350"/>
              <a:ext cx="325" cy="325"/>
            </a:xfrm>
            <a:custGeom>
              <a:avLst/>
              <a:gdLst/>
              <a:ahLst/>
              <a:cxnLst/>
              <a:rect l="l" t="t" r="r" b="b"/>
              <a:pathLst>
                <a:path w="13" h="13" extrusionOk="0">
                  <a:moveTo>
                    <a:pt x="0" y="12"/>
                  </a:moveTo>
                  <a:lnTo>
                    <a:pt x="1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2" name="Google Shape;2022;p16"/>
            <p:cNvSpPr/>
            <p:nvPr/>
          </p:nvSpPr>
          <p:spPr>
            <a:xfrm>
              <a:off x="3635275" y="4402450"/>
              <a:ext cx="300" cy="625"/>
            </a:xfrm>
            <a:custGeom>
              <a:avLst/>
              <a:gdLst/>
              <a:ahLst/>
              <a:cxnLst/>
              <a:rect l="l" t="t" r="r" b="b"/>
              <a:pathLst>
                <a:path w="12" h="25" extrusionOk="0">
                  <a:moveTo>
                    <a:pt x="12" y="1"/>
                  </a:moveTo>
                  <a:cubicBezTo>
                    <a:pt x="12" y="1"/>
                    <a:pt x="0" y="25"/>
                    <a:pt x="12" y="1"/>
                  </a:cubicBezTo>
                  <a:lnTo>
                    <a:pt x="0" y="25"/>
                  </a:lnTo>
                  <a:lnTo>
                    <a:pt x="0" y="25"/>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3" name="Google Shape;2023;p16"/>
            <p:cNvSpPr/>
            <p:nvPr/>
          </p:nvSpPr>
          <p:spPr>
            <a:xfrm>
              <a:off x="3636750" y="4373575"/>
              <a:ext cx="101825" cy="35750"/>
            </a:xfrm>
            <a:custGeom>
              <a:avLst/>
              <a:gdLst/>
              <a:ahLst/>
              <a:cxnLst/>
              <a:rect l="l" t="t" r="r" b="b"/>
              <a:pathLst>
                <a:path w="4073" h="1430" extrusionOk="0">
                  <a:moveTo>
                    <a:pt x="4073" y="1"/>
                  </a:moveTo>
                  <a:lnTo>
                    <a:pt x="12" y="1120"/>
                  </a:lnTo>
                  <a:lnTo>
                    <a:pt x="1" y="1120"/>
                  </a:lnTo>
                  <a:cubicBezTo>
                    <a:pt x="24" y="1132"/>
                    <a:pt x="60" y="1132"/>
                    <a:pt x="96" y="1132"/>
                  </a:cubicBezTo>
                  <a:cubicBezTo>
                    <a:pt x="191" y="1156"/>
                    <a:pt x="251" y="1251"/>
                    <a:pt x="215" y="1334"/>
                  </a:cubicBezTo>
                  <a:lnTo>
                    <a:pt x="191" y="1430"/>
                  </a:lnTo>
                  <a:lnTo>
                    <a:pt x="548" y="1322"/>
                  </a:lnTo>
                  <a:lnTo>
                    <a:pt x="4061" y="358"/>
                  </a:lnTo>
                  <a:lnTo>
                    <a:pt x="407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2024;p16"/>
            <p:cNvSpPr/>
            <p:nvPr/>
          </p:nvSpPr>
          <p:spPr>
            <a:xfrm>
              <a:off x="3635850" y="4402150"/>
              <a:ext cx="925" cy="325"/>
            </a:xfrm>
            <a:custGeom>
              <a:avLst/>
              <a:gdLst/>
              <a:ahLst/>
              <a:cxnLst/>
              <a:rect l="l" t="t" r="r" b="b"/>
              <a:pathLst>
                <a:path w="37" h="13" extrusionOk="0">
                  <a:moveTo>
                    <a:pt x="37" y="1"/>
                  </a:moveTo>
                  <a:cubicBezTo>
                    <a:pt x="13" y="1"/>
                    <a:pt x="1" y="1"/>
                    <a:pt x="1" y="13"/>
                  </a:cubicBezTo>
                  <a:cubicBezTo>
                    <a:pt x="1" y="13"/>
                    <a:pt x="13" y="1"/>
                    <a:pt x="37"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2025;p16"/>
            <p:cNvSpPr/>
            <p:nvPr/>
          </p:nvSpPr>
          <p:spPr>
            <a:xfrm>
              <a:off x="3634075" y="4403950"/>
              <a:ext cx="325" cy="925"/>
            </a:xfrm>
            <a:custGeom>
              <a:avLst/>
              <a:gdLst/>
              <a:ahLst/>
              <a:cxnLst/>
              <a:rect l="l" t="t" r="r" b="b"/>
              <a:pathLst>
                <a:path w="13" h="37" extrusionOk="0">
                  <a:moveTo>
                    <a:pt x="12" y="0"/>
                  </a:moveTo>
                  <a:lnTo>
                    <a:pt x="12" y="0"/>
                  </a:lnTo>
                  <a:cubicBezTo>
                    <a:pt x="6" y="14"/>
                    <a:pt x="3" y="19"/>
                    <a:pt x="1" y="24"/>
                  </a:cubicBezTo>
                  <a:lnTo>
                    <a:pt x="1" y="24"/>
                  </a:lnTo>
                  <a:cubicBezTo>
                    <a:pt x="12" y="24"/>
                    <a:pt x="12" y="23"/>
                    <a:pt x="12" y="0"/>
                  </a:cubicBezTo>
                  <a:close/>
                  <a:moveTo>
                    <a:pt x="1" y="24"/>
                  </a:moveTo>
                  <a:cubicBezTo>
                    <a:pt x="1" y="24"/>
                    <a:pt x="1" y="24"/>
                    <a:pt x="0" y="24"/>
                  </a:cubicBezTo>
                  <a:lnTo>
                    <a:pt x="0" y="36"/>
                  </a:lnTo>
                  <a:cubicBezTo>
                    <a:pt x="0" y="31"/>
                    <a:pt x="0" y="28"/>
                    <a:pt x="1" y="24"/>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2026;p16"/>
            <p:cNvSpPr/>
            <p:nvPr/>
          </p:nvSpPr>
          <p:spPr>
            <a:xfrm>
              <a:off x="2599425" y="4199450"/>
              <a:ext cx="104800" cy="112250"/>
            </a:xfrm>
            <a:custGeom>
              <a:avLst/>
              <a:gdLst/>
              <a:ahLst/>
              <a:cxnLst/>
              <a:rect l="l" t="t" r="r" b="b"/>
              <a:pathLst>
                <a:path w="4192" h="4490" extrusionOk="0">
                  <a:moveTo>
                    <a:pt x="3929" y="1"/>
                  </a:moveTo>
                  <a:lnTo>
                    <a:pt x="0" y="4394"/>
                  </a:lnTo>
                  <a:cubicBezTo>
                    <a:pt x="84" y="4394"/>
                    <a:pt x="167" y="4430"/>
                    <a:pt x="250" y="4489"/>
                  </a:cubicBezTo>
                  <a:lnTo>
                    <a:pt x="417" y="4418"/>
                  </a:lnTo>
                  <a:lnTo>
                    <a:pt x="4191" y="203"/>
                  </a:lnTo>
                  <a:lnTo>
                    <a:pt x="3929"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2027;p16"/>
            <p:cNvSpPr/>
            <p:nvPr/>
          </p:nvSpPr>
          <p:spPr>
            <a:xfrm>
              <a:off x="2778900" y="4187850"/>
              <a:ext cx="124150" cy="53600"/>
            </a:xfrm>
            <a:custGeom>
              <a:avLst/>
              <a:gdLst/>
              <a:ahLst/>
              <a:cxnLst/>
              <a:rect l="l" t="t" r="r" b="b"/>
              <a:pathLst>
                <a:path w="4966" h="2144" extrusionOk="0">
                  <a:moveTo>
                    <a:pt x="4942" y="0"/>
                  </a:moveTo>
                  <a:cubicBezTo>
                    <a:pt x="4930" y="0"/>
                    <a:pt x="4918" y="0"/>
                    <a:pt x="4918" y="12"/>
                  </a:cubicBezTo>
                  <a:cubicBezTo>
                    <a:pt x="4930" y="12"/>
                    <a:pt x="4942" y="12"/>
                    <a:pt x="4942" y="0"/>
                  </a:cubicBezTo>
                  <a:close/>
                  <a:moveTo>
                    <a:pt x="4918" y="12"/>
                  </a:moveTo>
                  <a:lnTo>
                    <a:pt x="1" y="1834"/>
                  </a:lnTo>
                  <a:cubicBezTo>
                    <a:pt x="84" y="1917"/>
                    <a:pt x="120" y="2024"/>
                    <a:pt x="144" y="2143"/>
                  </a:cubicBezTo>
                  <a:lnTo>
                    <a:pt x="4966" y="358"/>
                  </a:lnTo>
                  <a:lnTo>
                    <a:pt x="4882" y="310"/>
                  </a:lnTo>
                  <a:cubicBezTo>
                    <a:pt x="4811" y="250"/>
                    <a:pt x="4799" y="155"/>
                    <a:pt x="4847" y="72"/>
                  </a:cubicBezTo>
                  <a:cubicBezTo>
                    <a:pt x="4859" y="48"/>
                    <a:pt x="4882" y="36"/>
                    <a:pt x="4918" y="12"/>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2028;p16"/>
            <p:cNvSpPr/>
            <p:nvPr/>
          </p:nvSpPr>
          <p:spPr>
            <a:xfrm>
              <a:off x="2905125" y="4188150"/>
              <a:ext cx="900" cy="625"/>
            </a:xfrm>
            <a:custGeom>
              <a:avLst/>
              <a:gdLst/>
              <a:ahLst/>
              <a:cxnLst/>
              <a:rect l="l" t="t" r="r" b="b"/>
              <a:pathLst>
                <a:path w="36" h="25" extrusionOk="0">
                  <a:moveTo>
                    <a:pt x="0" y="0"/>
                  </a:moveTo>
                  <a:cubicBezTo>
                    <a:pt x="12" y="0"/>
                    <a:pt x="12" y="24"/>
                    <a:pt x="36" y="24"/>
                  </a:cubicBezTo>
                  <a:cubicBezTo>
                    <a:pt x="12" y="24"/>
                    <a:pt x="12" y="0"/>
                    <a:pt x="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2029;p16"/>
            <p:cNvSpPr/>
            <p:nvPr/>
          </p:nvSpPr>
          <p:spPr>
            <a:xfrm>
              <a:off x="2903925" y="4187850"/>
              <a:ext cx="925" cy="25"/>
            </a:xfrm>
            <a:custGeom>
              <a:avLst/>
              <a:gdLst/>
              <a:ahLst/>
              <a:cxnLst/>
              <a:rect l="l" t="t" r="r" b="b"/>
              <a:pathLst>
                <a:path w="37" h="1" extrusionOk="0">
                  <a:moveTo>
                    <a:pt x="0" y="0"/>
                  </a:moveTo>
                  <a:lnTo>
                    <a:pt x="3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2030;p16"/>
            <p:cNvSpPr/>
            <p:nvPr/>
          </p:nvSpPr>
          <p:spPr>
            <a:xfrm>
              <a:off x="2903325" y="4187850"/>
              <a:ext cx="625" cy="25"/>
            </a:xfrm>
            <a:custGeom>
              <a:avLst/>
              <a:gdLst/>
              <a:ahLst/>
              <a:cxnLst/>
              <a:rect l="l" t="t" r="r" b="b"/>
              <a:pathLst>
                <a:path w="25" h="1" extrusionOk="0">
                  <a:moveTo>
                    <a:pt x="1" y="0"/>
                  </a:moveTo>
                  <a:lnTo>
                    <a:pt x="24"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1" name="Google Shape;2031;p16"/>
            <p:cNvSpPr/>
            <p:nvPr/>
          </p:nvSpPr>
          <p:spPr>
            <a:xfrm>
              <a:off x="2906000" y="4188750"/>
              <a:ext cx="25" cy="25"/>
            </a:xfrm>
            <a:custGeom>
              <a:avLst/>
              <a:gdLst/>
              <a:ahLst/>
              <a:cxnLst/>
              <a:rect l="l" t="t" r="r" b="b"/>
              <a:pathLst>
                <a:path w="1" h="1" extrusionOk="0">
                  <a:moveTo>
                    <a:pt x="1" y="0"/>
                  </a:move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2" name="Google Shape;2032;p16"/>
            <p:cNvSpPr/>
            <p:nvPr/>
          </p:nvSpPr>
          <p:spPr>
            <a:xfrm>
              <a:off x="2898575" y="4188150"/>
              <a:ext cx="179200" cy="127725"/>
            </a:xfrm>
            <a:custGeom>
              <a:avLst/>
              <a:gdLst/>
              <a:ahLst/>
              <a:cxnLst/>
              <a:rect l="l" t="t" r="r" b="b"/>
              <a:pathLst>
                <a:path w="7168" h="5109" extrusionOk="0">
                  <a:moveTo>
                    <a:pt x="155" y="0"/>
                  </a:moveTo>
                  <a:cubicBezTo>
                    <a:pt x="143" y="0"/>
                    <a:pt x="131" y="0"/>
                    <a:pt x="131" y="24"/>
                  </a:cubicBezTo>
                  <a:cubicBezTo>
                    <a:pt x="95" y="24"/>
                    <a:pt x="83" y="36"/>
                    <a:pt x="60" y="60"/>
                  </a:cubicBezTo>
                  <a:cubicBezTo>
                    <a:pt x="0" y="143"/>
                    <a:pt x="24" y="238"/>
                    <a:pt x="95" y="298"/>
                  </a:cubicBezTo>
                  <a:lnTo>
                    <a:pt x="179" y="346"/>
                  </a:lnTo>
                  <a:lnTo>
                    <a:pt x="7049" y="5108"/>
                  </a:lnTo>
                  <a:cubicBezTo>
                    <a:pt x="7049" y="5084"/>
                    <a:pt x="7037" y="5049"/>
                    <a:pt x="7037" y="5025"/>
                  </a:cubicBezTo>
                  <a:cubicBezTo>
                    <a:pt x="7049" y="4918"/>
                    <a:pt x="7096" y="4834"/>
                    <a:pt x="7168" y="4787"/>
                  </a:cubicBezTo>
                  <a:lnTo>
                    <a:pt x="298" y="24"/>
                  </a:lnTo>
                  <a:cubicBezTo>
                    <a:pt x="274" y="24"/>
                    <a:pt x="274" y="0"/>
                    <a:pt x="26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2033;p16"/>
            <p:cNvSpPr/>
            <p:nvPr/>
          </p:nvSpPr>
          <p:spPr>
            <a:xfrm>
              <a:off x="2605375" y="4242625"/>
              <a:ext cx="151825" cy="76225"/>
            </a:xfrm>
            <a:custGeom>
              <a:avLst/>
              <a:gdLst/>
              <a:ahLst/>
              <a:cxnLst/>
              <a:rect l="l" t="t" r="r" b="b"/>
              <a:pathLst>
                <a:path w="6073" h="3049" extrusionOk="0">
                  <a:moveTo>
                    <a:pt x="5870" y="0"/>
                  </a:moveTo>
                  <a:lnTo>
                    <a:pt x="155" y="2679"/>
                  </a:lnTo>
                  <a:lnTo>
                    <a:pt x="0" y="2750"/>
                  </a:lnTo>
                  <a:cubicBezTo>
                    <a:pt x="84" y="2822"/>
                    <a:pt x="143" y="2929"/>
                    <a:pt x="155" y="3048"/>
                  </a:cubicBezTo>
                  <a:lnTo>
                    <a:pt x="6073" y="286"/>
                  </a:lnTo>
                  <a:cubicBezTo>
                    <a:pt x="6037" y="226"/>
                    <a:pt x="6013" y="167"/>
                    <a:pt x="5989" y="107"/>
                  </a:cubicBezTo>
                  <a:lnTo>
                    <a:pt x="587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4" name="Google Shape;2034;p16"/>
            <p:cNvSpPr/>
            <p:nvPr/>
          </p:nvSpPr>
          <p:spPr>
            <a:xfrm>
              <a:off x="2768500" y="4252150"/>
              <a:ext cx="210450" cy="159250"/>
            </a:xfrm>
            <a:custGeom>
              <a:avLst/>
              <a:gdLst/>
              <a:ahLst/>
              <a:cxnLst/>
              <a:rect l="l" t="t" r="r" b="b"/>
              <a:pathLst>
                <a:path w="8418" h="6370" extrusionOk="0">
                  <a:moveTo>
                    <a:pt x="381" y="0"/>
                  </a:moveTo>
                  <a:cubicBezTo>
                    <a:pt x="286" y="95"/>
                    <a:pt x="155" y="155"/>
                    <a:pt x="0" y="155"/>
                  </a:cubicBezTo>
                  <a:lnTo>
                    <a:pt x="7858" y="6370"/>
                  </a:lnTo>
                  <a:lnTo>
                    <a:pt x="8418" y="6370"/>
                  </a:lnTo>
                  <a:lnTo>
                    <a:pt x="38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5" name="Google Shape;2035;p16"/>
            <p:cNvSpPr/>
            <p:nvPr/>
          </p:nvSpPr>
          <p:spPr>
            <a:xfrm>
              <a:off x="2694975" y="4191125"/>
              <a:ext cx="62225" cy="54200"/>
            </a:xfrm>
            <a:custGeom>
              <a:avLst/>
              <a:gdLst/>
              <a:ahLst/>
              <a:cxnLst/>
              <a:rect l="l" t="t" r="r" b="b"/>
              <a:pathLst>
                <a:path w="2489" h="2168" extrusionOk="0">
                  <a:moveTo>
                    <a:pt x="131" y="0"/>
                  </a:moveTo>
                  <a:cubicBezTo>
                    <a:pt x="95" y="24"/>
                    <a:pt x="72" y="36"/>
                    <a:pt x="60" y="60"/>
                  </a:cubicBezTo>
                  <a:cubicBezTo>
                    <a:pt x="0" y="143"/>
                    <a:pt x="12" y="238"/>
                    <a:pt x="84" y="298"/>
                  </a:cubicBezTo>
                  <a:lnTo>
                    <a:pt x="107" y="322"/>
                  </a:lnTo>
                  <a:lnTo>
                    <a:pt x="369" y="524"/>
                  </a:lnTo>
                  <a:lnTo>
                    <a:pt x="2286" y="2060"/>
                  </a:lnTo>
                  <a:lnTo>
                    <a:pt x="2429" y="2167"/>
                  </a:lnTo>
                  <a:cubicBezTo>
                    <a:pt x="2405" y="2108"/>
                    <a:pt x="2405" y="2060"/>
                    <a:pt x="2405" y="2001"/>
                  </a:cubicBezTo>
                  <a:cubicBezTo>
                    <a:pt x="2405" y="1929"/>
                    <a:pt x="2441" y="1846"/>
                    <a:pt x="2489" y="1774"/>
                  </a:cubicBezTo>
                  <a:lnTo>
                    <a:pt x="655" y="322"/>
                  </a:lnTo>
                  <a:cubicBezTo>
                    <a:pt x="596" y="405"/>
                    <a:pt x="500" y="453"/>
                    <a:pt x="405" y="453"/>
                  </a:cubicBezTo>
                  <a:cubicBezTo>
                    <a:pt x="250" y="453"/>
                    <a:pt x="143" y="298"/>
                    <a:pt x="167" y="155"/>
                  </a:cubicBezTo>
                  <a:cubicBezTo>
                    <a:pt x="167" y="96"/>
                    <a:pt x="191" y="48"/>
                    <a:pt x="226"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6" name="Google Shape;2036;p16"/>
            <p:cNvSpPr/>
            <p:nvPr/>
          </p:nvSpPr>
          <p:spPr>
            <a:xfrm>
              <a:off x="3016725" y="4319125"/>
              <a:ext cx="67000" cy="92275"/>
            </a:xfrm>
            <a:custGeom>
              <a:avLst/>
              <a:gdLst/>
              <a:ahLst/>
              <a:cxnLst/>
              <a:rect l="l" t="t" r="r" b="b"/>
              <a:pathLst>
                <a:path w="2680" h="3691" extrusionOk="0">
                  <a:moveTo>
                    <a:pt x="2680" y="119"/>
                  </a:moveTo>
                  <a:lnTo>
                    <a:pt x="2675" y="126"/>
                  </a:lnTo>
                  <a:lnTo>
                    <a:pt x="2675" y="126"/>
                  </a:lnTo>
                  <a:cubicBezTo>
                    <a:pt x="2677" y="124"/>
                    <a:pt x="2679" y="122"/>
                    <a:pt x="2680" y="119"/>
                  </a:cubicBezTo>
                  <a:close/>
                  <a:moveTo>
                    <a:pt x="2370" y="0"/>
                  </a:moveTo>
                  <a:lnTo>
                    <a:pt x="1" y="3560"/>
                  </a:lnTo>
                  <a:cubicBezTo>
                    <a:pt x="96" y="3596"/>
                    <a:pt x="168" y="3631"/>
                    <a:pt x="227" y="3691"/>
                  </a:cubicBezTo>
                  <a:lnTo>
                    <a:pt x="310" y="3691"/>
                  </a:lnTo>
                  <a:lnTo>
                    <a:pt x="2675" y="126"/>
                  </a:lnTo>
                  <a:lnTo>
                    <a:pt x="2675" y="126"/>
                  </a:lnTo>
                  <a:cubicBezTo>
                    <a:pt x="2661" y="143"/>
                    <a:pt x="2628" y="143"/>
                    <a:pt x="2596" y="143"/>
                  </a:cubicBezTo>
                  <a:cubicBezTo>
                    <a:pt x="2501" y="143"/>
                    <a:pt x="2418" y="83"/>
                    <a:pt x="237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7" name="Google Shape;2037;p16"/>
            <p:cNvSpPr/>
            <p:nvPr/>
          </p:nvSpPr>
          <p:spPr>
            <a:xfrm>
              <a:off x="3084000" y="4036650"/>
              <a:ext cx="186075" cy="275050"/>
            </a:xfrm>
            <a:custGeom>
              <a:avLst/>
              <a:gdLst/>
              <a:ahLst/>
              <a:cxnLst/>
              <a:rect l="l" t="t" r="r" b="b"/>
              <a:pathLst>
                <a:path w="7443" h="11002" extrusionOk="0">
                  <a:moveTo>
                    <a:pt x="7168" y="0"/>
                  </a:moveTo>
                  <a:lnTo>
                    <a:pt x="1" y="10811"/>
                  </a:lnTo>
                  <a:cubicBezTo>
                    <a:pt x="108" y="10847"/>
                    <a:pt x="203" y="10918"/>
                    <a:pt x="227" y="11001"/>
                  </a:cubicBezTo>
                  <a:cubicBezTo>
                    <a:pt x="239" y="11001"/>
                    <a:pt x="263" y="10989"/>
                    <a:pt x="286" y="10989"/>
                  </a:cubicBezTo>
                  <a:lnTo>
                    <a:pt x="7442" y="179"/>
                  </a:lnTo>
                  <a:cubicBezTo>
                    <a:pt x="7323" y="155"/>
                    <a:pt x="7240" y="95"/>
                    <a:pt x="7168"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8" name="Google Shape;2038;p16"/>
            <p:cNvSpPr/>
            <p:nvPr/>
          </p:nvSpPr>
          <p:spPr>
            <a:xfrm>
              <a:off x="3088475" y="4311375"/>
              <a:ext cx="161950" cy="100025"/>
            </a:xfrm>
            <a:custGeom>
              <a:avLst/>
              <a:gdLst/>
              <a:ahLst/>
              <a:cxnLst/>
              <a:rect l="l" t="t" r="r" b="b"/>
              <a:pathLst>
                <a:path w="6478" h="4001" extrusionOk="0">
                  <a:moveTo>
                    <a:pt x="107" y="0"/>
                  </a:moveTo>
                  <a:cubicBezTo>
                    <a:pt x="96" y="0"/>
                    <a:pt x="72" y="0"/>
                    <a:pt x="48" y="12"/>
                  </a:cubicBezTo>
                  <a:cubicBezTo>
                    <a:pt x="60" y="60"/>
                    <a:pt x="84" y="108"/>
                    <a:pt x="60" y="155"/>
                  </a:cubicBezTo>
                  <a:cubicBezTo>
                    <a:pt x="60" y="215"/>
                    <a:pt x="36" y="250"/>
                    <a:pt x="0" y="298"/>
                  </a:cubicBezTo>
                  <a:lnTo>
                    <a:pt x="24" y="310"/>
                  </a:lnTo>
                  <a:lnTo>
                    <a:pt x="5834" y="4001"/>
                  </a:lnTo>
                  <a:lnTo>
                    <a:pt x="6477" y="4001"/>
                  </a:lnTo>
                  <a:lnTo>
                    <a:pt x="203" y="36"/>
                  </a:lnTo>
                  <a:cubicBezTo>
                    <a:pt x="167" y="12"/>
                    <a:pt x="143" y="0"/>
                    <a:pt x="107"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16"/>
            <p:cNvSpPr/>
            <p:nvPr/>
          </p:nvSpPr>
          <p:spPr>
            <a:xfrm>
              <a:off x="3271525" y="4040200"/>
              <a:ext cx="47350" cy="371200"/>
            </a:xfrm>
            <a:custGeom>
              <a:avLst/>
              <a:gdLst/>
              <a:ahLst/>
              <a:cxnLst/>
              <a:rect l="l" t="t" r="r" b="b"/>
              <a:pathLst>
                <a:path w="1894" h="14848" extrusionOk="0">
                  <a:moveTo>
                    <a:pt x="334" y="1"/>
                  </a:moveTo>
                  <a:cubicBezTo>
                    <a:pt x="255" y="51"/>
                    <a:pt x="159" y="75"/>
                    <a:pt x="60" y="75"/>
                  </a:cubicBezTo>
                  <a:cubicBezTo>
                    <a:pt x="40" y="75"/>
                    <a:pt x="20" y="74"/>
                    <a:pt x="1" y="72"/>
                  </a:cubicBezTo>
                  <a:lnTo>
                    <a:pt x="1" y="72"/>
                  </a:lnTo>
                  <a:lnTo>
                    <a:pt x="1548" y="14848"/>
                  </a:lnTo>
                  <a:lnTo>
                    <a:pt x="1894" y="14848"/>
                  </a:lnTo>
                  <a:lnTo>
                    <a:pt x="334"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2040;p16"/>
            <p:cNvSpPr/>
            <p:nvPr/>
          </p:nvSpPr>
          <p:spPr>
            <a:xfrm>
              <a:off x="3632275" y="4401925"/>
              <a:ext cx="10750" cy="9475"/>
            </a:xfrm>
            <a:custGeom>
              <a:avLst/>
              <a:gdLst/>
              <a:ahLst/>
              <a:cxnLst/>
              <a:rect l="l" t="t" r="r" b="b"/>
              <a:pathLst>
                <a:path w="430" h="379" extrusionOk="0">
                  <a:moveTo>
                    <a:pt x="227" y="1"/>
                  </a:moveTo>
                  <a:cubicBezTo>
                    <a:pt x="209" y="1"/>
                    <a:pt x="191" y="4"/>
                    <a:pt x="180" y="10"/>
                  </a:cubicBezTo>
                  <a:cubicBezTo>
                    <a:pt x="156" y="10"/>
                    <a:pt x="156" y="22"/>
                    <a:pt x="144" y="22"/>
                  </a:cubicBezTo>
                  <a:lnTo>
                    <a:pt x="132" y="22"/>
                  </a:lnTo>
                  <a:lnTo>
                    <a:pt x="120" y="46"/>
                  </a:lnTo>
                  <a:lnTo>
                    <a:pt x="96" y="57"/>
                  </a:lnTo>
                  <a:lnTo>
                    <a:pt x="84" y="69"/>
                  </a:lnTo>
                  <a:lnTo>
                    <a:pt x="84" y="81"/>
                  </a:lnTo>
                  <a:cubicBezTo>
                    <a:pt x="84" y="105"/>
                    <a:pt x="72" y="105"/>
                    <a:pt x="72" y="117"/>
                  </a:cubicBezTo>
                  <a:lnTo>
                    <a:pt x="1" y="379"/>
                  </a:lnTo>
                  <a:lnTo>
                    <a:pt x="334" y="379"/>
                  </a:lnTo>
                  <a:lnTo>
                    <a:pt x="370" y="308"/>
                  </a:lnTo>
                  <a:lnTo>
                    <a:pt x="394" y="224"/>
                  </a:lnTo>
                  <a:cubicBezTo>
                    <a:pt x="430" y="129"/>
                    <a:pt x="370" y="46"/>
                    <a:pt x="275" y="10"/>
                  </a:cubicBezTo>
                  <a:cubicBezTo>
                    <a:pt x="263" y="4"/>
                    <a:pt x="245" y="1"/>
                    <a:pt x="227"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16"/>
            <p:cNvSpPr/>
            <p:nvPr/>
          </p:nvSpPr>
          <p:spPr>
            <a:xfrm>
              <a:off x="3737350" y="4195300"/>
              <a:ext cx="14325" cy="216100"/>
            </a:xfrm>
            <a:custGeom>
              <a:avLst/>
              <a:gdLst/>
              <a:ahLst/>
              <a:cxnLst/>
              <a:rect l="l" t="t" r="r" b="b"/>
              <a:pathLst>
                <a:path w="573" h="8644" extrusionOk="0">
                  <a:moveTo>
                    <a:pt x="227" y="0"/>
                  </a:moveTo>
                  <a:lnTo>
                    <a:pt x="37" y="7156"/>
                  </a:lnTo>
                  <a:lnTo>
                    <a:pt x="25" y="7513"/>
                  </a:lnTo>
                  <a:lnTo>
                    <a:pt x="1" y="8644"/>
                  </a:lnTo>
                  <a:lnTo>
                    <a:pt x="346" y="8644"/>
                  </a:lnTo>
                  <a:lnTo>
                    <a:pt x="382" y="7418"/>
                  </a:lnTo>
                  <a:lnTo>
                    <a:pt x="394" y="7060"/>
                  </a:lnTo>
                  <a:lnTo>
                    <a:pt x="572" y="429"/>
                  </a:lnTo>
                  <a:lnTo>
                    <a:pt x="287" y="167"/>
                  </a:lnTo>
                  <a:cubicBezTo>
                    <a:pt x="239" y="119"/>
                    <a:pt x="227" y="60"/>
                    <a:pt x="239"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16"/>
            <p:cNvSpPr/>
            <p:nvPr/>
          </p:nvSpPr>
          <p:spPr>
            <a:xfrm>
              <a:off x="4021625" y="4264050"/>
              <a:ext cx="149750" cy="147350"/>
            </a:xfrm>
            <a:custGeom>
              <a:avLst/>
              <a:gdLst/>
              <a:ahLst/>
              <a:cxnLst/>
              <a:rect l="l" t="t" r="r" b="b"/>
              <a:pathLst>
                <a:path w="5990" h="5894" extrusionOk="0">
                  <a:moveTo>
                    <a:pt x="5751" y="0"/>
                  </a:moveTo>
                  <a:lnTo>
                    <a:pt x="5692" y="60"/>
                  </a:lnTo>
                  <a:lnTo>
                    <a:pt x="0" y="5894"/>
                  </a:lnTo>
                  <a:lnTo>
                    <a:pt x="477" y="5894"/>
                  </a:lnTo>
                  <a:lnTo>
                    <a:pt x="5989" y="238"/>
                  </a:lnTo>
                  <a:cubicBezTo>
                    <a:pt x="5882" y="179"/>
                    <a:pt x="5799" y="108"/>
                    <a:pt x="5751"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16"/>
            <p:cNvSpPr/>
            <p:nvPr/>
          </p:nvSpPr>
          <p:spPr>
            <a:xfrm>
              <a:off x="4484475" y="4346500"/>
              <a:ext cx="96475" cy="64900"/>
            </a:xfrm>
            <a:custGeom>
              <a:avLst/>
              <a:gdLst/>
              <a:ahLst/>
              <a:cxnLst/>
              <a:rect l="l" t="t" r="r" b="b"/>
              <a:pathLst>
                <a:path w="3859" h="2596" extrusionOk="0">
                  <a:moveTo>
                    <a:pt x="3668" y="0"/>
                  </a:moveTo>
                  <a:lnTo>
                    <a:pt x="1" y="2596"/>
                  </a:lnTo>
                  <a:lnTo>
                    <a:pt x="584" y="2596"/>
                  </a:lnTo>
                  <a:lnTo>
                    <a:pt x="3858" y="262"/>
                  </a:lnTo>
                  <a:cubicBezTo>
                    <a:pt x="3787" y="191"/>
                    <a:pt x="3715" y="96"/>
                    <a:pt x="3668"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16"/>
            <p:cNvSpPr/>
            <p:nvPr/>
          </p:nvSpPr>
          <p:spPr>
            <a:xfrm>
              <a:off x="3743025" y="4194700"/>
              <a:ext cx="230700" cy="216425"/>
            </a:xfrm>
            <a:custGeom>
              <a:avLst/>
              <a:gdLst/>
              <a:ahLst/>
              <a:cxnLst/>
              <a:rect l="l" t="t" r="r" b="b"/>
              <a:pathLst>
                <a:path w="9228" h="8657" extrusionOk="0">
                  <a:moveTo>
                    <a:pt x="369" y="0"/>
                  </a:moveTo>
                  <a:cubicBezTo>
                    <a:pt x="309" y="26"/>
                    <a:pt x="243" y="46"/>
                    <a:pt x="179" y="46"/>
                  </a:cubicBezTo>
                  <a:cubicBezTo>
                    <a:pt x="155" y="46"/>
                    <a:pt x="131" y="43"/>
                    <a:pt x="107" y="36"/>
                  </a:cubicBezTo>
                  <a:cubicBezTo>
                    <a:pt x="72" y="36"/>
                    <a:pt x="48" y="24"/>
                    <a:pt x="12" y="24"/>
                  </a:cubicBezTo>
                  <a:cubicBezTo>
                    <a:pt x="0" y="84"/>
                    <a:pt x="12" y="143"/>
                    <a:pt x="60" y="191"/>
                  </a:cubicBezTo>
                  <a:lnTo>
                    <a:pt x="345" y="453"/>
                  </a:lnTo>
                  <a:lnTo>
                    <a:pt x="5584" y="5572"/>
                  </a:lnTo>
                  <a:lnTo>
                    <a:pt x="5870" y="5846"/>
                  </a:lnTo>
                  <a:lnTo>
                    <a:pt x="8739" y="8656"/>
                  </a:lnTo>
                  <a:lnTo>
                    <a:pt x="9227" y="8656"/>
                  </a:lnTo>
                  <a:lnTo>
                    <a:pt x="7144" y="6620"/>
                  </a:lnTo>
                  <a:cubicBezTo>
                    <a:pt x="7120" y="6620"/>
                    <a:pt x="7102" y="6625"/>
                    <a:pt x="7078" y="6625"/>
                  </a:cubicBezTo>
                  <a:cubicBezTo>
                    <a:pt x="7066" y="6625"/>
                    <a:pt x="7053" y="6624"/>
                    <a:pt x="7037" y="6620"/>
                  </a:cubicBezTo>
                  <a:cubicBezTo>
                    <a:pt x="6858" y="6596"/>
                    <a:pt x="6739" y="6453"/>
                    <a:pt x="6751" y="6275"/>
                  </a:cubicBezTo>
                  <a:lnTo>
                    <a:pt x="6751" y="6239"/>
                  </a:lnTo>
                  <a:lnTo>
                    <a:pt x="6239" y="5739"/>
                  </a:lnTo>
                  <a:lnTo>
                    <a:pt x="5953" y="5465"/>
                  </a:lnTo>
                  <a:lnTo>
                    <a:pt x="36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16"/>
            <p:cNvSpPr/>
            <p:nvPr/>
          </p:nvSpPr>
          <p:spPr>
            <a:xfrm>
              <a:off x="4185325" y="4269100"/>
              <a:ext cx="69975" cy="142300"/>
            </a:xfrm>
            <a:custGeom>
              <a:avLst/>
              <a:gdLst/>
              <a:ahLst/>
              <a:cxnLst/>
              <a:rect l="l" t="t" r="r" b="b"/>
              <a:pathLst>
                <a:path w="2799" h="5692" extrusionOk="0">
                  <a:moveTo>
                    <a:pt x="1" y="1"/>
                  </a:moveTo>
                  <a:lnTo>
                    <a:pt x="2430" y="5692"/>
                  </a:lnTo>
                  <a:lnTo>
                    <a:pt x="2799" y="5692"/>
                  </a:lnTo>
                  <a:lnTo>
                    <a:pt x="572" y="465"/>
                  </a:ln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16"/>
            <p:cNvSpPr/>
            <p:nvPr/>
          </p:nvSpPr>
          <p:spPr>
            <a:xfrm>
              <a:off x="4174625" y="4240475"/>
              <a:ext cx="9550" cy="5725"/>
            </a:xfrm>
            <a:custGeom>
              <a:avLst/>
              <a:gdLst/>
              <a:ahLst/>
              <a:cxnLst/>
              <a:rect l="l" t="t" r="r" b="b"/>
              <a:pathLst>
                <a:path w="382" h="229" extrusionOk="0">
                  <a:moveTo>
                    <a:pt x="180" y="1"/>
                  </a:moveTo>
                  <a:cubicBezTo>
                    <a:pt x="159" y="1"/>
                    <a:pt x="138" y="5"/>
                    <a:pt x="119" y="15"/>
                  </a:cubicBezTo>
                  <a:lnTo>
                    <a:pt x="107" y="15"/>
                  </a:lnTo>
                  <a:cubicBezTo>
                    <a:pt x="48" y="38"/>
                    <a:pt x="0" y="98"/>
                    <a:pt x="0" y="169"/>
                  </a:cubicBezTo>
                  <a:cubicBezTo>
                    <a:pt x="60" y="158"/>
                    <a:pt x="119" y="158"/>
                    <a:pt x="167" y="158"/>
                  </a:cubicBezTo>
                  <a:cubicBezTo>
                    <a:pt x="250" y="158"/>
                    <a:pt x="322" y="193"/>
                    <a:pt x="381" y="229"/>
                  </a:cubicBezTo>
                  <a:lnTo>
                    <a:pt x="322" y="98"/>
                  </a:lnTo>
                  <a:cubicBezTo>
                    <a:pt x="304" y="36"/>
                    <a:pt x="241" y="1"/>
                    <a:pt x="180"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16"/>
            <p:cNvSpPr/>
            <p:nvPr/>
          </p:nvSpPr>
          <p:spPr>
            <a:xfrm>
              <a:off x="4599075" y="4353050"/>
              <a:ext cx="37825" cy="58350"/>
            </a:xfrm>
            <a:custGeom>
              <a:avLst/>
              <a:gdLst/>
              <a:ahLst/>
              <a:cxnLst/>
              <a:rect l="l" t="t" r="r" b="b"/>
              <a:pathLst>
                <a:path w="1513" h="2334" extrusionOk="0">
                  <a:moveTo>
                    <a:pt x="274" y="0"/>
                  </a:moveTo>
                  <a:cubicBezTo>
                    <a:pt x="203" y="72"/>
                    <a:pt x="96" y="119"/>
                    <a:pt x="0" y="155"/>
                  </a:cubicBezTo>
                  <a:lnTo>
                    <a:pt x="1120" y="2334"/>
                  </a:lnTo>
                  <a:lnTo>
                    <a:pt x="1513" y="2334"/>
                  </a:lnTo>
                  <a:lnTo>
                    <a:pt x="334" y="48"/>
                  </a:lnTo>
                  <a:lnTo>
                    <a:pt x="274"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16"/>
            <p:cNvSpPr/>
            <p:nvPr/>
          </p:nvSpPr>
          <p:spPr>
            <a:xfrm>
              <a:off x="4185025" y="4263750"/>
              <a:ext cx="182500" cy="147650"/>
            </a:xfrm>
            <a:custGeom>
              <a:avLst/>
              <a:gdLst/>
              <a:ahLst/>
              <a:cxnLst/>
              <a:rect l="l" t="t" r="r" b="b"/>
              <a:pathLst>
                <a:path w="7300" h="5906" extrusionOk="0">
                  <a:moveTo>
                    <a:pt x="179" y="0"/>
                  </a:moveTo>
                  <a:cubicBezTo>
                    <a:pt x="132" y="96"/>
                    <a:pt x="72" y="155"/>
                    <a:pt x="1" y="215"/>
                  </a:cubicBezTo>
                  <a:lnTo>
                    <a:pt x="549" y="691"/>
                  </a:lnTo>
                  <a:lnTo>
                    <a:pt x="6776" y="5906"/>
                  </a:lnTo>
                  <a:lnTo>
                    <a:pt x="7299" y="5906"/>
                  </a:lnTo>
                  <a:lnTo>
                    <a:pt x="299" y="36"/>
                  </a:lnTo>
                  <a:lnTo>
                    <a:pt x="17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16"/>
            <p:cNvSpPr/>
            <p:nvPr/>
          </p:nvSpPr>
          <p:spPr>
            <a:xfrm>
              <a:off x="4189800" y="4255125"/>
              <a:ext cx="386375" cy="83950"/>
            </a:xfrm>
            <a:custGeom>
              <a:avLst/>
              <a:gdLst/>
              <a:ahLst/>
              <a:cxnLst/>
              <a:rect l="l" t="t" r="r" b="b"/>
              <a:pathLst>
                <a:path w="15455" h="3358" extrusionOk="0">
                  <a:moveTo>
                    <a:pt x="36" y="0"/>
                  </a:moveTo>
                  <a:lnTo>
                    <a:pt x="36" y="0"/>
                  </a:lnTo>
                  <a:cubicBezTo>
                    <a:pt x="48" y="48"/>
                    <a:pt x="48" y="107"/>
                    <a:pt x="48" y="155"/>
                  </a:cubicBezTo>
                  <a:cubicBezTo>
                    <a:pt x="48" y="214"/>
                    <a:pt x="24" y="286"/>
                    <a:pt x="0" y="334"/>
                  </a:cubicBezTo>
                  <a:lnTo>
                    <a:pt x="143" y="381"/>
                  </a:lnTo>
                  <a:lnTo>
                    <a:pt x="15395" y="3358"/>
                  </a:lnTo>
                  <a:lnTo>
                    <a:pt x="15395" y="3262"/>
                  </a:lnTo>
                  <a:cubicBezTo>
                    <a:pt x="15407" y="3179"/>
                    <a:pt x="15419" y="3084"/>
                    <a:pt x="15455" y="3012"/>
                  </a:cubicBezTo>
                  <a:lnTo>
                    <a:pt x="3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16"/>
            <p:cNvSpPr/>
            <p:nvPr/>
          </p:nvSpPr>
          <p:spPr>
            <a:xfrm>
              <a:off x="4185925" y="3740775"/>
              <a:ext cx="804900" cy="513475"/>
            </a:xfrm>
            <a:custGeom>
              <a:avLst/>
              <a:gdLst/>
              <a:ahLst/>
              <a:cxnLst/>
              <a:rect l="l" t="t" r="r" b="b"/>
              <a:pathLst>
                <a:path w="32196" h="20539" extrusionOk="0">
                  <a:moveTo>
                    <a:pt x="32017" y="0"/>
                  </a:moveTo>
                  <a:lnTo>
                    <a:pt x="1" y="20265"/>
                  </a:lnTo>
                  <a:cubicBezTo>
                    <a:pt x="84" y="20324"/>
                    <a:pt x="155" y="20431"/>
                    <a:pt x="191" y="20538"/>
                  </a:cubicBezTo>
                  <a:lnTo>
                    <a:pt x="32195" y="274"/>
                  </a:lnTo>
                  <a:cubicBezTo>
                    <a:pt x="32124" y="203"/>
                    <a:pt x="32052" y="95"/>
                    <a:pt x="32017"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16"/>
            <p:cNvSpPr/>
            <p:nvPr/>
          </p:nvSpPr>
          <p:spPr>
            <a:xfrm>
              <a:off x="4604725" y="4122375"/>
              <a:ext cx="224450" cy="207175"/>
            </a:xfrm>
            <a:custGeom>
              <a:avLst/>
              <a:gdLst/>
              <a:ahLst/>
              <a:cxnLst/>
              <a:rect l="l" t="t" r="r" b="b"/>
              <a:pathLst>
                <a:path w="8978" h="8287" extrusionOk="0">
                  <a:moveTo>
                    <a:pt x="8752" y="0"/>
                  </a:moveTo>
                  <a:lnTo>
                    <a:pt x="1" y="8037"/>
                  </a:lnTo>
                  <a:cubicBezTo>
                    <a:pt x="96" y="8108"/>
                    <a:pt x="167" y="8191"/>
                    <a:pt x="227" y="8287"/>
                  </a:cubicBezTo>
                  <a:lnTo>
                    <a:pt x="8978" y="250"/>
                  </a:lnTo>
                  <a:cubicBezTo>
                    <a:pt x="8907" y="167"/>
                    <a:pt x="8811" y="95"/>
                    <a:pt x="875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16"/>
            <p:cNvSpPr/>
            <p:nvPr/>
          </p:nvSpPr>
          <p:spPr>
            <a:xfrm>
              <a:off x="4727950" y="4136950"/>
              <a:ext cx="125650" cy="274450"/>
            </a:xfrm>
            <a:custGeom>
              <a:avLst/>
              <a:gdLst/>
              <a:ahLst/>
              <a:cxnLst/>
              <a:rect l="l" t="t" r="r" b="b"/>
              <a:pathLst>
                <a:path w="5026" h="10978" extrusionOk="0">
                  <a:moveTo>
                    <a:pt x="4704" y="0"/>
                  </a:moveTo>
                  <a:lnTo>
                    <a:pt x="1" y="10978"/>
                  </a:lnTo>
                  <a:lnTo>
                    <a:pt x="370" y="10978"/>
                  </a:lnTo>
                  <a:lnTo>
                    <a:pt x="5025" y="119"/>
                  </a:lnTo>
                  <a:lnTo>
                    <a:pt x="5025" y="48"/>
                  </a:lnTo>
                  <a:lnTo>
                    <a:pt x="4906" y="48"/>
                  </a:lnTo>
                  <a:cubicBezTo>
                    <a:pt x="4835" y="24"/>
                    <a:pt x="4763" y="24"/>
                    <a:pt x="470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16"/>
            <p:cNvSpPr/>
            <p:nvPr/>
          </p:nvSpPr>
          <p:spPr>
            <a:xfrm>
              <a:off x="4605925" y="4346200"/>
              <a:ext cx="86650" cy="65200"/>
            </a:xfrm>
            <a:custGeom>
              <a:avLst/>
              <a:gdLst/>
              <a:ahLst/>
              <a:cxnLst/>
              <a:rect l="l" t="t" r="r" b="b"/>
              <a:pathLst>
                <a:path w="3466" h="2608" extrusionOk="0">
                  <a:moveTo>
                    <a:pt x="203" y="0"/>
                  </a:moveTo>
                  <a:cubicBezTo>
                    <a:pt x="167" y="108"/>
                    <a:pt x="84" y="203"/>
                    <a:pt x="0" y="274"/>
                  </a:cubicBezTo>
                  <a:lnTo>
                    <a:pt x="60" y="322"/>
                  </a:lnTo>
                  <a:lnTo>
                    <a:pt x="2917" y="2608"/>
                  </a:lnTo>
                  <a:lnTo>
                    <a:pt x="3465" y="2608"/>
                  </a:lnTo>
                  <a:lnTo>
                    <a:pt x="20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16"/>
            <p:cNvSpPr/>
            <p:nvPr/>
          </p:nvSpPr>
          <p:spPr>
            <a:xfrm>
              <a:off x="5016400" y="4244400"/>
              <a:ext cx="9250" cy="167000"/>
            </a:xfrm>
            <a:custGeom>
              <a:avLst/>
              <a:gdLst/>
              <a:ahLst/>
              <a:cxnLst/>
              <a:rect l="l" t="t" r="r" b="b"/>
              <a:pathLst>
                <a:path w="370" h="6680" extrusionOk="0">
                  <a:moveTo>
                    <a:pt x="333" y="1"/>
                  </a:moveTo>
                  <a:cubicBezTo>
                    <a:pt x="262" y="27"/>
                    <a:pt x="177" y="41"/>
                    <a:pt x="89" y="41"/>
                  </a:cubicBezTo>
                  <a:cubicBezTo>
                    <a:pt x="60" y="41"/>
                    <a:pt x="30" y="39"/>
                    <a:pt x="0" y="36"/>
                  </a:cubicBezTo>
                  <a:lnTo>
                    <a:pt x="0" y="36"/>
                  </a:lnTo>
                  <a:lnTo>
                    <a:pt x="24" y="6680"/>
                  </a:lnTo>
                  <a:lnTo>
                    <a:pt x="369" y="6680"/>
                  </a:lnTo>
                  <a:lnTo>
                    <a:pt x="33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16"/>
            <p:cNvSpPr/>
            <p:nvPr/>
          </p:nvSpPr>
          <p:spPr>
            <a:xfrm>
              <a:off x="5021450" y="4188150"/>
              <a:ext cx="3300" cy="3900"/>
            </a:xfrm>
            <a:custGeom>
              <a:avLst/>
              <a:gdLst/>
              <a:ahLst/>
              <a:cxnLst/>
              <a:rect l="l" t="t" r="r" b="b"/>
              <a:pathLst>
                <a:path w="132" h="156" extrusionOk="0">
                  <a:moveTo>
                    <a:pt x="0" y="0"/>
                  </a:moveTo>
                  <a:lnTo>
                    <a:pt x="0" y="119"/>
                  </a:lnTo>
                  <a:lnTo>
                    <a:pt x="12" y="119"/>
                  </a:lnTo>
                  <a:cubicBezTo>
                    <a:pt x="48" y="143"/>
                    <a:pt x="96" y="155"/>
                    <a:pt x="131" y="155"/>
                  </a:cubicBezTo>
                  <a:cubicBezTo>
                    <a:pt x="120" y="84"/>
                    <a:pt x="72" y="24"/>
                    <a:pt x="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16"/>
            <p:cNvSpPr/>
            <p:nvPr/>
          </p:nvSpPr>
          <p:spPr>
            <a:xfrm>
              <a:off x="4864275" y="3750900"/>
              <a:ext cx="138450" cy="315225"/>
            </a:xfrm>
            <a:custGeom>
              <a:avLst/>
              <a:gdLst/>
              <a:ahLst/>
              <a:cxnLst/>
              <a:rect l="l" t="t" r="r" b="b"/>
              <a:pathLst>
                <a:path w="5538" h="12609" extrusionOk="0">
                  <a:moveTo>
                    <a:pt x="5216" y="0"/>
                  </a:moveTo>
                  <a:lnTo>
                    <a:pt x="1" y="12490"/>
                  </a:lnTo>
                  <a:cubicBezTo>
                    <a:pt x="132" y="12513"/>
                    <a:pt x="227" y="12549"/>
                    <a:pt x="322" y="12609"/>
                  </a:cubicBezTo>
                  <a:lnTo>
                    <a:pt x="5537" y="95"/>
                  </a:lnTo>
                  <a:lnTo>
                    <a:pt x="5514" y="95"/>
                  </a:lnTo>
                  <a:cubicBezTo>
                    <a:pt x="5406" y="83"/>
                    <a:pt x="5299" y="48"/>
                    <a:pt x="5216"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16"/>
            <p:cNvSpPr/>
            <p:nvPr/>
          </p:nvSpPr>
          <p:spPr>
            <a:xfrm>
              <a:off x="5003300" y="3753275"/>
              <a:ext cx="18175" cy="439050"/>
            </a:xfrm>
            <a:custGeom>
              <a:avLst/>
              <a:gdLst/>
              <a:ahLst/>
              <a:cxnLst/>
              <a:rect l="l" t="t" r="r" b="b"/>
              <a:pathLst>
                <a:path w="727" h="17562" extrusionOk="0">
                  <a:moveTo>
                    <a:pt x="143" y="0"/>
                  </a:moveTo>
                  <a:cubicBezTo>
                    <a:pt x="111" y="0"/>
                    <a:pt x="74" y="6"/>
                    <a:pt x="42" y="6"/>
                  </a:cubicBezTo>
                  <a:cubicBezTo>
                    <a:pt x="27" y="6"/>
                    <a:pt x="12" y="4"/>
                    <a:pt x="0" y="0"/>
                  </a:cubicBezTo>
                  <a:lnTo>
                    <a:pt x="0" y="0"/>
                  </a:lnTo>
                  <a:lnTo>
                    <a:pt x="381" y="17562"/>
                  </a:lnTo>
                  <a:cubicBezTo>
                    <a:pt x="457" y="17545"/>
                    <a:pt x="539" y="17528"/>
                    <a:pt x="622" y="17528"/>
                  </a:cubicBezTo>
                  <a:cubicBezTo>
                    <a:pt x="657" y="17528"/>
                    <a:pt x="692" y="17531"/>
                    <a:pt x="726" y="17538"/>
                  </a:cubicBezTo>
                  <a:lnTo>
                    <a:pt x="726" y="17419"/>
                  </a:lnTo>
                  <a:lnTo>
                    <a:pt x="357" y="572"/>
                  </a:lnTo>
                  <a:lnTo>
                    <a:pt x="14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16"/>
            <p:cNvSpPr/>
            <p:nvPr/>
          </p:nvSpPr>
          <p:spPr>
            <a:xfrm>
              <a:off x="4886325" y="4112250"/>
              <a:ext cx="111625" cy="96750"/>
            </a:xfrm>
            <a:custGeom>
              <a:avLst/>
              <a:gdLst/>
              <a:ahLst/>
              <a:cxnLst/>
              <a:rect l="l" t="t" r="r" b="b"/>
              <a:pathLst>
                <a:path w="4465" h="3870" extrusionOk="0">
                  <a:moveTo>
                    <a:pt x="155" y="0"/>
                  </a:moveTo>
                  <a:cubicBezTo>
                    <a:pt x="107" y="107"/>
                    <a:pt x="60" y="226"/>
                    <a:pt x="0" y="322"/>
                  </a:cubicBezTo>
                  <a:lnTo>
                    <a:pt x="4310" y="3870"/>
                  </a:lnTo>
                  <a:cubicBezTo>
                    <a:pt x="4346" y="3774"/>
                    <a:pt x="4393" y="3667"/>
                    <a:pt x="4465" y="3572"/>
                  </a:cubicBezTo>
                  <a:lnTo>
                    <a:pt x="15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16"/>
            <p:cNvSpPr/>
            <p:nvPr/>
          </p:nvSpPr>
          <p:spPr>
            <a:xfrm>
              <a:off x="5032450" y="4235775"/>
              <a:ext cx="207800" cy="173550"/>
            </a:xfrm>
            <a:custGeom>
              <a:avLst/>
              <a:gdLst/>
              <a:ahLst/>
              <a:cxnLst/>
              <a:rect l="l" t="t" r="r" b="b"/>
              <a:pathLst>
                <a:path w="8312" h="6942" extrusionOk="0">
                  <a:moveTo>
                    <a:pt x="275" y="0"/>
                  </a:moveTo>
                  <a:cubicBezTo>
                    <a:pt x="191" y="96"/>
                    <a:pt x="96" y="167"/>
                    <a:pt x="1" y="226"/>
                  </a:cubicBezTo>
                  <a:lnTo>
                    <a:pt x="8121" y="6942"/>
                  </a:lnTo>
                  <a:cubicBezTo>
                    <a:pt x="8169" y="6834"/>
                    <a:pt x="8240" y="6751"/>
                    <a:pt x="8312" y="6668"/>
                  </a:cubicBezTo>
                  <a:lnTo>
                    <a:pt x="27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16"/>
            <p:cNvSpPr/>
            <p:nvPr/>
          </p:nvSpPr>
          <p:spPr>
            <a:xfrm>
              <a:off x="5006875" y="3750000"/>
              <a:ext cx="242600" cy="651600"/>
            </a:xfrm>
            <a:custGeom>
              <a:avLst/>
              <a:gdLst/>
              <a:ahLst/>
              <a:cxnLst/>
              <a:rect l="l" t="t" r="r" b="b"/>
              <a:pathLst>
                <a:path w="9704" h="26064" extrusionOk="0">
                  <a:moveTo>
                    <a:pt x="333" y="0"/>
                  </a:moveTo>
                  <a:cubicBezTo>
                    <a:pt x="226" y="60"/>
                    <a:pt x="107" y="107"/>
                    <a:pt x="0" y="119"/>
                  </a:cubicBezTo>
                  <a:lnTo>
                    <a:pt x="214" y="679"/>
                  </a:lnTo>
                  <a:lnTo>
                    <a:pt x="9394" y="26063"/>
                  </a:lnTo>
                  <a:cubicBezTo>
                    <a:pt x="9489" y="26004"/>
                    <a:pt x="9585" y="25944"/>
                    <a:pt x="9704" y="25920"/>
                  </a:cubicBezTo>
                  <a:lnTo>
                    <a:pt x="33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16"/>
            <p:cNvSpPr/>
            <p:nvPr/>
          </p:nvSpPr>
          <p:spPr>
            <a:xfrm>
              <a:off x="4991100" y="4191000"/>
              <a:ext cx="56575" cy="53975"/>
            </a:xfrm>
            <a:custGeom>
              <a:avLst/>
              <a:gdLst/>
              <a:ahLst/>
              <a:cxnLst/>
              <a:rect l="l" t="t" r="r" b="b"/>
              <a:pathLst>
                <a:path w="2263" h="2159" extrusionOk="0">
                  <a:moveTo>
                    <a:pt x="1125" y="1"/>
                  </a:moveTo>
                  <a:cubicBezTo>
                    <a:pt x="1037" y="1"/>
                    <a:pt x="950" y="14"/>
                    <a:pt x="869" y="41"/>
                  </a:cubicBezTo>
                  <a:cubicBezTo>
                    <a:pt x="631" y="101"/>
                    <a:pt x="429" y="232"/>
                    <a:pt x="274" y="422"/>
                  </a:cubicBezTo>
                  <a:cubicBezTo>
                    <a:pt x="202" y="517"/>
                    <a:pt x="143" y="624"/>
                    <a:pt x="119" y="720"/>
                  </a:cubicBezTo>
                  <a:cubicBezTo>
                    <a:pt x="83" y="803"/>
                    <a:pt x="71" y="886"/>
                    <a:pt x="60" y="982"/>
                  </a:cubicBezTo>
                  <a:cubicBezTo>
                    <a:pt x="0" y="1577"/>
                    <a:pt x="441" y="2113"/>
                    <a:pt x="1024" y="2148"/>
                  </a:cubicBezTo>
                  <a:cubicBezTo>
                    <a:pt x="1061" y="2156"/>
                    <a:pt x="1098" y="2159"/>
                    <a:pt x="1134" y="2159"/>
                  </a:cubicBezTo>
                  <a:cubicBezTo>
                    <a:pt x="1216" y="2159"/>
                    <a:pt x="1295" y="2145"/>
                    <a:pt x="1369" y="2137"/>
                  </a:cubicBezTo>
                  <a:cubicBezTo>
                    <a:pt x="1464" y="2113"/>
                    <a:pt x="1572" y="2077"/>
                    <a:pt x="1679" y="2017"/>
                  </a:cubicBezTo>
                  <a:cubicBezTo>
                    <a:pt x="1750" y="1958"/>
                    <a:pt x="1845" y="1887"/>
                    <a:pt x="1929" y="1791"/>
                  </a:cubicBezTo>
                  <a:cubicBezTo>
                    <a:pt x="2084" y="1636"/>
                    <a:pt x="2167" y="1422"/>
                    <a:pt x="2203" y="1184"/>
                  </a:cubicBezTo>
                  <a:cubicBezTo>
                    <a:pt x="2262" y="636"/>
                    <a:pt x="1881" y="148"/>
                    <a:pt x="1345" y="29"/>
                  </a:cubicBezTo>
                  <a:cubicBezTo>
                    <a:pt x="1310" y="5"/>
                    <a:pt x="1274" y="5"/>
                    <a:pt x="1226" y="5"/>
                  </a:cubicBezTo>
                  <a:lnTo>
                    <a:pt x="1214" y="5"/>
                  </a:lnTo>
                  <a:cubicBezTo>
                    <a:pt x="1185" y="2"/>
                    <a:pt x="1155" y="1"/>
                    <a:pt x="112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16"/>
            <p:cNvSpPr/>
            <p:nvPr/>
          </p:nvSpPr>
          <p:spPr>
            <a:xfrm>
              <a:off x="4815775" y="4062050"/>
              <a:ext cx="78000" cy="76425"/>
            </a:xfrm>
            <a:custGeom>
              <a:avLst/>
              <a:gdLst/>
              <a:ahLst/>
              <a:cxnLst/>
              <a:rect l="l" t="t" r="r" b="b"/>
              <a:pathLst>
                <a:path w="3120" h="3057" extrusionOk="0">
                  <a:moveTo>
                    <a:pt x="1541" y="0"/>
                  </a:moveTo>
                  <a:cubicBezTo>
                    <a:pt x="769" y="0"/>
                    <a:pt x="102" y="595"/>
                    <a:pt x="24" y="1389"/>
                  </a:cubicBezTo>
                  <a:cubicBezTo>
                    <a:pt x="0" y="1770"/>
                    <a:pt x="107" y="2151"/>
                    <a:pt x="322" y="2425"/>
                  </a:cubicBezTo>
                  <a:cubicBezTo>
                    <a:pt x="405" y="2520"/>
                    <a:pt x="476" y="2604"/>
                    <a:pt x="548" y="2687"/>
                  </a:cubicBezTo>
                  <a:cubicBezTo>
                    <a:pt x="727" y="2842"/>
                    <a:pt x="953" y="2949"/>
                    <a:pt x="1191" y="3008"/>
                  </a:cubicBezTo>
                  <a:cubicBezTo>
                    <a:pt x="1262" y="3020"/>
                    <a:pt x="1322" y="3044"/>
                    <a:pt x="1393" y="3056"/>
                  </a:cubicBezTo>
                  <a:lnTo>
                    <a:pt x="1512" y="3056"/>
                  </a:lnTo>
                  <a:cubicBezTo>
                    <a:pt x="1523" y="3056"/>
                    <a:pt x="1534" y="3056"/>
                    <a:pt x="1545" y="3056"/>
                  </a:cubicBezTo>
                  <a:cubicBezTo>
                    <a:pt x="2068" y="3056"/>
                    <a:pt x="2554" y="2773"/>
                    <a:pt x="2822" y="2353"/>
                  </a:cubicBezTo>
                  <a:cubicBezTo>
                    <a:pt x="2882" y="2246"/>
                    <a:pt x="2941" y="2151"/>
                    <a:pt x="2977" y="2044"/>
                  </a:cubicBezTo>
                  <a:cubicBezTo>
                    <a:pt x="3013" y="1913"/>
                    <a:pt x="3048" y="1770"/>
                    <a:pt x="3060" y="1651"/>
                  </a:cubicBezTo>
                  <a:cubicBezTo>
                    <a:pt x="3120" y="1032"/>
                    <a:pt x="2798" y="448"/>
                    <a:pt x="2274" y="163"/>
                  </a:cubicBezTo>
                  <a:cubicBezTo>
                    <a:pt x="2167" y="103"/>
                    <a:pt x="2072" y="79"/>
                    <a:pt x="1965" y="44"/>
                  </a:cubicBezTo>
                  <a:cubicBezTo>
                    <a:pt x="1870" y="20"/>
                    <a:pt x="1786" y="8"/>
                    <a:pt x="1691" y="8"/>
                  </a:cubicBezTo>
                  <a:cubicBezTo>
                    <a:pt x="1640" y="3"/>
                    <a:pt x="1590" y="0"/>
                    <a:pt x="1541"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16"/>
            <p:cNvSpPr/>
            <p:nvPr/>
          </p:nvSpPr>
          <p:spPr>
            <a:xfrm>
              <a:off x="2997100" y="4406875"/>
              <a:ext cx="25600" cy="5125"/>
            </a:xfrm>
            <a:custGeom>
              <a:avLst/>
              <a:gdLst/>
              <a:ahLst/>
              <a:cxnLst/>
              <a:rect l="l" t="t" r="r" b="b"/>
              <a:pathLst>
                <a:path w="1024" h="205" extrusionOk="0">
                  <a:moveTo>
                    <a:pt x="540" y="1"/>
                  </a:moveTo>
                  <a:cubicBezTo>
                    <a:pt x="336" y="1"/>
                    <a:pt x="153" y="63"/>
                    <a:pt x="0" y="205"/>
                  </a:cubicBezTo>
                  <a:lnTo>
                    <a:pt x="1024" y="205"/>
                  </a:lnTo>
                  <a:cubicBezTo>
                    <a:pt x="964" y="145"/>
                    <a:pt x="881" y="98"/>
                    <a:pt x="798" y="62"/>
                  </a:cubicBezTo>
                  <a:cubicBezTo>
                    <a:pt x="726" y="26"/>
                    <a:pt x="655" y="2"/>
                    <a:pt x="595" y="2"/>
                  </a:cubicBezTo>
                  <a:cubicBezTo>
                    <a:pt x="577" y="1"/>
                    <a:pt x="558" y="1"/>
                    <a:pt x="54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16"/>
            <p:cNvSpPr/>
            <p:nvPr/>
          </p:nvSpPr>
          <p:spPr>
            <a:xfrm>
              <a:off x="2698250" y="4188575"/>
              <a:ext cx="14300" cy="13925"/>
            </a:xfrm>
            <a:custGeom>
              <a:avLst/>
              <a:gdLst/>
              <a:ahLst/>
              <a:cxnLst/>
              <a:rect l="l" t="t" r="r" b="b"/>
              <a:pathLst>
                <a:path w="572" h="557" extrusionOk="0">
                  <a:moveTo>
                    <a:pt x="264" y="1"/>
                  </a:moveTo>
                  <a:cubicBezTo>
                    <a:pt x="193" y="1"/>
                    <a:pt x="120" y="42"/>
                    <a:pt x="72" y="90"/>
                  </a:cubicBezTo>
                  <a:cubicBezTo>
                    <a:pt x="48" y="138"/>
                    <a:pt x="12" y="186"/>
                    <a:pt x="12" y="245"/>
                  </a:cubicBezTo>
                  <a:cubicBezTo>
                    <a:pt x="0" y="400"/>
                    <a:pt x="107" y="555"/>
                    <a:pt x="250" y="555"/>
                  </a:cubicBezTo>
                  <a:cubicBezTo>
                    <a:pt x="259" y="556"/>
                    <a:pt x="269" y="556"/>
                    <a:pt x="278" y="556"/>
                  </a:cubicBezTo>
                  <a:cubicBezTo>
                    <a:pt x="375" y="556"/>
                    <a:pt x="469" y="500"/>
                    <a:pt x="512" y="424"/>
                  </a:cubicBezTo>
                  <a:cubicBezTo>
                    <a:pt x="524" y="388"/>
                    <a:pt x="536" y="340"/>
                    <a:pt x="548" y="305"/>
                  </a:cubicBezTo>
                  <a:cubicBezTo>
                    <a:pt x="572" y="150"/>
                    <a:pt x="465" y="19"/>
                    <a:pt x="310" y="7"/>
                  </a:cubicBezTo>
                  <a:cubicBezTo>
                    <a:pt x="295" y="3"/>
                    <a:pt x="279" y="1"/>
                    <a:pt x="264"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16"/>
            <p:cNvSpPr/>
            <p:nvPr/>
          </p:nvSpPr>
          <p:spPr>
            <a:xfrm>
              <a:off x="3732600" y="4168050"/>
              <a:ext cx="29200" cy="27800"/>
            </a:xfrm>
            <a:custGeom>
              <a:avLst/>
              <a:gdLst/>
              <a:ahLst/>
              <a:cxnLst/>
              <a:rect l="l" t="t" r="r" b="b"/>
              <a:pathLst>
                <a:path w="1168" h="1112" extrusionOk="0">
                  <a:moveTo>
                    <a:pt x="567" y="0"/>
                  </a:moveTo>
                  <a:cubicBezTo>
                    <a:pt x="300" y="0"/>
                    <a:pt x="69" y="223"/>
                    <a:pt x="36" y="495"/>
                  </a:cubicBezTo>
                  <a:cubicBezTo>
                    <a:pt x="0" y="757"/>
                    <a:pt x="179" y="995"/>
                    <a:pt x="417" y="1078"/>
                  </a:cubicBezTo>
                  <a:lnTo>
                    <a:pt x="429" y="1078"/>
                  </a:lnTo>
                  <a:cubicBezTo>
                    <a:pt x="465" y="1090"/>
                    <a:pt x="489" y="1102"/>
                    <a:pt x="524" y="1102"/>
                  </a:cubicBezTo>
                  <a:cubicBezTo>
                    <a:pt x="549" y="1109"/>
                    <a:pt x="574" y="1112"/>
                    <a:pt x="600" y="1112"/>
                  </a:cubicBezTo>
                  <a:cubicBezTo>
                    <a:pt x="661" y="1112"/>
                    <a:pt x="724" y="1095"/>
                    <a:pt x="774" y="1078"/>
                  </a:cubicBezTo>
                  <a:cubicBezTo>
                    <a:pt x="965" y="1007"/>
                    <a:pt x="1108" y="840"/>
                    <a:pt x="1131" y="614"/>
                  </a:cubicBezTo>
                  <a:cubicBezTo>
                    <a:pt x="1167" y="316"/>
                    <a:pt x="941" y="54"/>
                    <a:pt x="643" y="7"/>
                  </a:cubicBezTo>
                  <a:cubicBezTo>
                    <a:pt x="618" y="2"/>
                    <a:pt x="592" y="0"/>
                    <a:pt x="567"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16"/>
            <p:cNvSpPr/>
            <p:nvPr/>
          </p:nvSpPr>
          <p:spPr>
            <a:xfrm>
              <a:off x="4574675" y="4319825"/>
              <a:ext cx="37825" cy="38250"/>
            </a:xfrm>
            <a:custGeom>
              <a:avLst/>
              <a:gdLst/>
              <a:ahLst/>
              <a:cxnLst/>
              <a:rect l="l" t="t" r="r" b="b"/>
              <a:pathLst>
                <a:path w="1513" h="1530" extrusionOk="0">
                  <a:moveTo>
                    <a:pt x="731" y="0"/>
                  </a:moveTo>
                  <a:cubicBezTo>
                    <a:pt x="438" y="0"/>
                    <a:pt x="177" y="180"/>
                    <a:pt x="60" y="436"/>
                  </a:cubicBezTo>
                  <a:cubicBezTo>
                    <a:pt x="24" y="508"/>
                    <a:pt x="0" y="603"/>
                    <a:pt x="0" y="686"/>
                  </a:cubicBezTo>
                  <a:lnTo>
                    <a:pt x="0" y="782"/>
                  </a:lnTo>
                  <a:cubicBezTo>
                    <a:pt x="0" y="889"/>
                    <a:pt x="24" y="984"/>
                    <a:pt x="60" y="1079"/>
                  </a:cubicBezTo>
                  <a:cubicBezTo>
                    <a:pt x="95" y="1186"/>
                    <a:pt x="179" y="1270"/>
                    <a:pt x="262" y="1341"/>
                  </a:cubicBezTo>
                  <a:cubicBezTo>
                    <a:pt x="381" y="1448"/>
                    <a:pt x="524" y="1508"/>
                    <a:pt x="679" y="1520"/>
                  </a:cubicBezTo>
                  <a:cubicBezTo>
                    <a:pt x="710" y="1527"/>
                    <a:pt x="742" y="1530"/>
                    <a:pt x="772" y="1530"/>
                  </a:cubicBezTo>
                  <a:cubicBezTo>
                    <a:pt x="847" y="1530"/>
                    <a:pt x="918" y="1513"/>
                    <a:pt x="976" y="1496"/>
                  </a:cubicBezTo>
                  <a:cubicBezTo>
                    <a:pt x="1084" y="1460"/>
                    <a:pt x="1167" y="1401"/>
                    <a:pt x="1250" y="1341"/>
                  </a:cubicBezTo>
                  <a:cubicBezTo>
                    <a:pt x="1334" y="1270"/>
                    <a:pt x="1393" y="1186"/>
                    <a:pt x="1441" y="1079"/>
                  </a:cubicBezTo>
                  <a:cubicBezTo>
                    <a:pt x="1465" y="1008"/>
                    <a:pt x="1488" y="925"/>
                    <a:pt x="1500" y="853"/>
                  </a:cubicBezTo>
                  <a:cubicBezTo>
                    <a:pt x="1512" y="686"/>
                    <a:pt x="1488" y="544"/>
                    <a:pt x="1417" y="424"/>
                  </a:cubicBezTo>
                  <a:cubicBezTo>
                    <a:pt x="1369" y="293"/>
                    <a:pt x="1298" y="198"/>
                    <a:pt x="1203" y="139"/>
                  </a:cubicBezTo>
                  <a:cubicBezTo>
                    <a:pt x="1096" y="67"/>
                    <a:pt x="965" y="8"/>
                    <a:pt x="834" y="8"/>
                  </a:cubicBezTo>
                  <a:cubicBezTo>
                    <a:pt x="799" y="3"/>
                    <a:pt x="765" y="0"/>
                    <a:pt x="731"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16"/>
            <p:cNvSpPr/>
            <p:nvPr/>
          </p:nvSpPr>
          <p:spPr>
            <a:xfrm>
              <a:off x="4163600" y="4245300"/>
              <a:ext cx="27400" cy="26400"/>
            </a:xfrm>
            <a:custGeom>
              <a:avLst/>
              <a:gdLst/>
              <a:ahLst/>
              <a:cxnLst/>
              <a:rect l="l" t="t" r="r" b="b"/>
              <a:pathLst>
                <a:path w="1096" h="1056" extrusionOk="0">
                  <a:moveTo>
                    <a:pt x="608" y="0"/>
                  </a:moveTo>
                  <a:cubicBezTo>
                    <a:pt x="548" y="0"/>
                    <a:pt x="501" y="0"/>
                    <a:pt x="453" y="12"/>
                  </a:cubicBezTo>
                  <a:cubicBezTo>
                    <a:pt x="215" y="60"/>
                    <a:pt x="36" y="250"/>
                    <a:pt x="24" y="488"/>
                  </a:cubicBezTo>
                  <a:cubicBezTo>
                    <a:pt x="1" y="560"/>
                    <a:pt x="24" y="667"/>
                    <a:pt x="72" y="750"/>
                  </a:cubicBezTo>
                  <a:cubicBezTo>
                    <a:pt x="120" y="858"/>
                    <a:pt x="203" y="953"/>
                    <a:pt x="310" y="988"/>
                  </a:cubicBezTo>
                  <a:cubicBezTo>
                    <a:pt x="370" y="1024"/>
                    <a:pt x="429" y="1036"/>
                    <a:pt x="501" y="1048"/>
                  </a:cubicBezTo>
                  <a:cubicBezTo>
                    <a:pt x="528" y="1053"/>
                    <a:pt x="555" y="1055"/>
                    <a:pt x="581" y="1055"/>
                  </a:cubicBezTo>
                  <a:cubicBezTo>
                    <a:pt x="681" y="1055"/>
                    <a:pt x="773" y="1021"/>
                    <a:pt x="858" y="965"/>
                  </a:cubicBezTo>
                  <a:lnTo>
                    <a:pt x="870" y="965"/>
                  </a:lnTo>
                  <a:cubicBezTo>
                    <a:pt x="941" y="905"/>
                    <a:pt x="1013" y="846"/>
                    <a:pt x="1048" y="750"/>
                  </a:cubicBezTo>
                  <a:cubicBezTo>
                    <a:pt x="1084" y="691"/>
                    <a:pt x="1096" y="631"/>
                    <a:pt x="1096" y="572"/>
                  </a:cubicBezTo>
                  <a:cubicBezTo>
                    <a:pt x="1096" y="512"/>
                    <a:pt x="1096" y="465"/>
                    <a:pt x="1084" y="429"/>
                  </a:cubicBezTo>
                  <a:cubicBezTo>
                    <a:pt x="1084" y="417"/>
                    <a:pt x="1084" y="393"/>
                    <a:pt x="1072" y="381"/>
                  </a:cubicBezTo>
                  <a:cubicBezTo>
                    <a:pt x="1036" y="262"/>
                    <a:pt x="965" y="179"/>
                    <a:pt x="870" y="96"/>
                  </a:cubicBezTo>
                  <a:cubicBezTo>
                    <a:pt x="858" y="84"/>
                    <a:pt x="846" y="72"/>
                    <a:pt x="834" y="72"/>
                  </a:cubicBezTo>
                  <a:cubicBezTo>
                    <a:pt x="751" y="24"/>
                    <a:pt x="679" y="0"/>
                    <a:pt x="60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16"/>
            <p:cNvSpPr/>
            <p:nvPr/>
          </p:nvSpPr>
          <p:spPr>
            <a:xfrm>
              <a:off x="2754800" y="4228775"/>
              <a:ext cx="27100" cy="27250"/>
            </a:xfrm>
            <a:custGeom>
              <a:avLst/>
              <a:gdLst/>
              <a:ahLst/>
              <a:cxnLst/>
              <a:rect l="l" t="t" r="r" b="b"/>
              <a:pathLst>
                <a:path w="1084" h="1090" extrusionOk="0">
                  <a:moveTo>
                    <a:pt x="516" y="0"/>
                  </a:moveTo>
                  <a:cubicBezTo>
                    <a:pt x="325" y="0"/>
                    <a:pt x="166" y="111"/>
                    <a:pt x="72" y="268"/>
                  </a:cubicBezTo>
                  <a:cubicBezTo>
                    <a:pt x="36" y="328"/>
                    <a:pt x="12" y="399"/>
                    <a:pt x="0" y="495"/>
                  </a:cubicBezTo>
                  <a:cubicBezTo>
                    <a:pt x="0" y="554"/>
                    <a:pt x="0" y="614"/>
                    <a:pt x="12" y="661"/>
                  </a:cubicBezTo>
                  <a:cubicBezTo>
                    <a:pt x="36" y="721"/>
                    <a:pt x="60" y="780"/>
                    <a:pt x="96" y="840"/>
                  </a:cubicBezTo>
                  <a:cubicBezTo>
                    <a:pt x="179" y="971"/>
                    <a:pt x="310" y="1054"/>
                    <a:pt x="489" y="1090"/>
                  </a:cubicBezTo>
                  <a:lnTo>
                    <a:pt x="548" y="1090"/>
                  </a:lnTo>
                  <a:cubicBezTo>
                    <a:pt x="703" y="1090"/>
                    <a:pt x="834" y="1030"/>
                    <a:pt x="929" y="935"/>
                  </a:cubicBezTo>
                  <a:cubicBezTo>
                    <a:pt x="1012" y="852"/>
                    <a:pt x="1084" y="733"/>
                    <a:pt x="1084" y="602"/>
                  </a:cubicBezTo>
                  <a:lnTo>
                    <a:pt x="1084" y="506"/>
                  </a:lnTo>
                  <a:cubicBezTo>
                    <a:pt x="1084" y="387"/>
                    <a:pt x="1048" y="280"/>
                    <a:pt x="965" y="197"/>
                  </a:cubicBezTo>
                  <a:cubicBezTo>
                    <a:pt x="881" y="90"/>
                    <a:pt x="750" y="18"/>
                    <a:pt x="596" y="6"/>
                  </a:cubicBezTo>
                  <a:cubicBezTo>
                    <a:pt x="569" y="2"/>
                    <a:pt x="542" y="0"/>
                    <a:pt x="51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16"/>
            <p:cNvSpPr/>
            <p:nvPr/>
          </p:nvSpPr>
          <p:spPr>
            <a:xfrm>
              <a:off x="2582150" y="4308350"/>
              <a:ext cx="28000" cy="27250"/>
            </a:xfrm>
            <a:custGeom>
              <a:avLst/>
              <a:gdLst/>
              <a:ahLst/>
              <a:cxnLst/>
              <a:rect l="l" t="t" r="r" b="b"/>
              <a:pathLst>
                <a:path w="1120" h="1090" extrusionOk="0">
                  <a:moveTo>
                    <a:pt x="575" y="1"/>
                  </a:moveTo>
                  <a:cubicBezTo>
                    <a:pt x="296" y="1"/>
                    <a:pt x="58" y="208"/>
                    <a:pt x="25" y="491"/>
                  </a:cubicBezTo>
                  <a:cubicBezTo>
                    <a:pt x="1" y="788"/>
                    <a:pt x="215" y="1062"/>
                    <a:pt x="525" y="1086"/>
                  </a:cubicBezTo>
                  <a:cubicBezTo>
                    <a:pt x="545" y="1088"/>
                    <a:pt x="566" y="1090"/>
                    <a:pt x="586" y="1090"/>
                  </a:cubicBezTo>
                  <a:cubicBezTo>
                    <a:pt x="858" y="1090"/>
                    <a:pt x="1087" y="875"/>
                    <a:pt x="1120" y="598"/>
                  </a:cubicBezTo>
                  <a:cubicBezTo>
                    <a:pt x="1120" y="538"/>
                    <a:pt x="1120" y="479"/>
                    <a:pt x="1096" y="431"/>
                  </a:cubicBezTo>
                  <a:cubicBezTo>
                    <a:pt x="1072" y="312"/>
                    <a:pt x="1013" y="217"/>
                    <a:pt x="941" y="133"/>
                  </a:cubicBezTo>
                  <a:cubicBezTo>
                    <a:pt x="858" y="74"/>
                    <a:pt x="775" y="26"/>
                    <a:pt x="679" y="14"/>
                  </a:cubicBezTo>
                  <a:cubicBezTo>
                    <a:pt x="667" y="14"/>
                    <a:pt x="656" y="2"/>
                    <a:pt x="620" y="2"/>
                  </a:cubicBezTo>
                  <a:cubicBezTo>
                    <a:pt x="605" y="1"/>
                    <a:pt x="590" y="1"/>
                    <a:pt x="57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16"/>
            <p:cNvSpPr/>
            <p:nvPr/>
          </p:nvSpPr>
          <p:spPr>
            <a:xfrm>
              <a:off x="3259325" y="4015150"/>
              <a:ext cx="28300" cy="26950"/>
            </a:xfrm>
            <a:custGeom>
              <a:avLst/>
              <a:gdLst/>
              <a:ahLst/>
              <a:cxnLst/>
              <a:rect l="l" t="t" r="r" b="b"/>
              <a:pathLst>
                <a:path w="1132" h="1078" extrusionOk="0">
                  <a:moveTo>
                    <a:pt x="563" y="1"/>
                  </a:moveTo>
                  <a:cubicBezTo>
                    <a:pt x="284" y="1"/>
                    <a:pt x="46" y="208"/>
                    <a:pt x="12" y="491"/>
                  </a:cubicBezTo>
                  <a:cubicBezTo>
                    <a:pt x="0" y="646"/>
                    <a:pt x="48" y="777"/>
                    <a:pt x="155" y="896"/>
                  </a:cubicBezTo>
                  <a:cubicBezTo>
                    <a:pt x="215" y="967"/>
                    <a:pt x="310" y="1027"/>
                    <a:pt x="429" y="1062"/>
                  </a:cubicBezTo>
                  <a:cubicBezTo>
                    <a:pt x="453" y="1062"/>
                    <a:pt x="477" y="1074"/>
                    <a:pt x="489" y="1074"/>
                  </a:cubicBezTo>
                  <a:lnTo>
                    <a:pt x="512" y="1074"/>
                  </a:lnTo>
                  <a:cubicBezTo>
                    <a:pt x="533" y="1076"/>
                    <a:pt x="553" y="1077"/>
                    <a:pt x="572" y="1077"/>
                  </a:cubicBezTo>
                  <a:cubicBezTo>
                    <a:pt x="665" y="1077"/>
                    <a:pt x="745" y="1054"/>
                    <a:pt x="834" y="1015"/>
                  </a:cubicBezTo>
                  <a:cubicBezTo>
                    <a:pt x="989" y="931"/>
                    <a:pt x="1084" y="777"/>
                    <a:pt x="1108" y="598"/>
                  </a:cubicBezTo>
                  <a:cubicBezTo>
                    <a:pt x="1132" y="300"/>
                    <a:pt x="905" y="38"/>
                    <a:pt x="608" y="3"/>
                  </a:cubicBezTo>
                  <a:cubicBezTo>
                    <a:pt x="593" y="2"/>
                    <a:pt x="577" y="1"/>
                    <a:pt x="563"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16"/>
            <p:cNvSpPr/>
            <p:nvPr/>
          </p:nvSpPr>
          <p:spPr>
            <a:xfrm>
              <a:off x="5234575" y="4397850"/>
              <a:ext cx="36625" cy="13550"/>
            </a:xfrm>
            <a:custGeom>
              <a:avLst/>
              <a:gdLst/>
              <a:ahLst/>
              <a:cxnLst/>
              <a:rect l="l" t="t" r="r" b="b"/>
              <a:pathLst>
                <a:path w="1465" h="542" extrusionOk="0">
                  <a:moveTo>
                    <a:pt x="736" y="1"/>
                  </a:moveTo>
                  <a:cubicBezTo>
                    <a:pt x="686" y="1"/>
                    <a:pt x="635" y="6"/>
                    <a:pt x="596" y="6"/>
                  </a:cubicBezTo>
                  <a:cubicBezTo>
                    <a:pt x="477" y="30"/>
                    <a:pt x="381" y="66"/>
                    <a:pt x="286" y="149"/>
                  </a:cubicBezTo>
                  <a:cubicBezTo>
                    <a:pt x="262" y="161"/>
                    <a:pt x="238" y="173"/>
                    <a:pt x="227" y="185"/>
                  </a:cubicBezTo>
                  <a:cubicBezTo>
                    <a:pt x="143" y="268"/>
                    <a:pt x="84" y="351"/>
                    <a:pt x="36" y="459"/>
                  </a:cubicBezTo>
                  <a:cubicBezTo>
                    <a:pt x="24" y="482"/>
                    <a:pt x="24" y="518"/>
                    <a:pt x="0" y="542"/>
                  </a:cubicBezTo>
                  <a:lnTo>
                    <a:pt x="1465" y="542"/>
                  </a:lnTo>
                  <a:cubicBezTo>
                    <a:pt x="1370" y="268"/>
                    <a:pt x="1120" y="42"/>
                    <a:pt x="810" y="6"/>
                  </a:cubicBezTo>
                  <a:cubicBezTo>
                    <a:pt x="786" y="2"/>
                    <a:pt x="761" y="1"/>
                    <a:pt x="736"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16"/>
            <p:cNvSpPr/>
            <p:nvPr/>
          </p:nvSpPr>
          <p:spPr>
            <a:xfrm>
              <a:off x="4984250" y="3714800"/>
              <a:ext cx="39600" cy="38200"/>
            </a:xfrm>
            <a:custGeom>
              <a:avLst/>
              <a:gdLst/>
              <a:ahLst/>
              <a:cxnLst/>
              <a:rect l="l" t="t" r="r" b="b"/>
              <a:pathLst>
                <a:path w="1584" h="1528" extrusionOk="0">
                  <a:moveTo>
                    <a:pt x="778" y="0"/>
                  </a:moveTo>
                  <a:cubicBezTo>
                    <a:pt x="388" y="0"/>
                    <a:pt x="46" y="289"/>
                    <a:pt x="12" y="694"/>
                  </a:cubicBezTo>
                  <a:cubicBezTo>
                    <a:pt x="0" y="813"/>
                    <a:pt x="12" y="932"/>
                    <a:pt x="60" y="1039"/>
                  </a:cubicBezTo>
                  <a:cubicBezTo>
                    <a:pt x="119" y="1134"/>
                    <a:pt x="179" y="1242"/>
                    <a:pt x="274" y="1313"/>
                  </a:cubicBezTo>
                  <a:cubicBezTo>
                    <a:pt x="310" y="1361"/>
                    <a:pt x="369" y="1408"/>
                    <a:pt x="417" y="1432"/>
                  </a:cubicBezTo>
                  <a:cubicBezTo>
                    <a:pt x="512" y="1480"/>
                    <a:pt x="607" y="1527"/>
                    <a:pt x="715" y="1527"/>
                  </a:cubicBezTo>
                  <a:lnTo>
                    <a:pt x="893" y="1527"/>
                  </a:lnTo>
                  <a:cubicBezTo>
                    <a:pt x="1012" y="1515"/>
                    <a:pt x="1119" y="1468"/>
                    <a:pt x="1203" y="1408"/>
                  </a:cubicBezTo>
                  <a:cubicBezTo>
                    <a:pt x="1381" y="1289"/>
                    <a:pt x="1524" y="1075"/>
                    <a:pt x="1536" y="837"/>
                  </a:cubicBezTo>
                  <a:cubicBezTo>
                    <a:pt x="1584" y="420"/>
                    <a:pt x="1286" y="39"/>
                    <a:pt x="846" y="3"/>
                  </a:cubicBezTo>
                  <a:cubicBezTo>
                    <a:pt x="823" y="1"/>
                    <a:pt x="800" y="0"/>
                    <a:pt x="77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3" name="Google Shape;2073;p16"/>
            <p:cNvSpPr/>
            <p:nvPr/>
          </p:nvSpPr>
          <p:spPr>
            <a:xfrm>
              <a:off x="3074475" y="4307150"/>
              <a:ext cx="15500" cy="15550"/>
            </a:xfrm>
            <a:custGeom>
              <a:avLst/>
              <a:gdLst/>
              <a:ahLst/>
              <a:cxnLst/>
              <a:rect l="l" t="t" r="r" b="b"/>
              <a:pathLst>
                <a:path w="620" h="622" extrusionOk="0">
                  <a:moveTo>
                    <a:pt x="328" y="0"/>
                  </a:moveTo>
                  <a:cubicBezTo>
                    <a:pt x="264" y="0"/>
                    <a:pt x="195" y="30"/>
                    <a:pt x="144" y="50"/>
                  </a:cubicBezTo>
                  <a:cubicBezTo>
                    <a:pt x="72" y="86"/>
                    <a:pt x="13" y="169"/>
                    <a:pt x="1" y="277"/>
                  </a:cubicBezTo>
                  <a:cubicBezTo>
                    <a:pt x="1" y="300"/>
                    <a:pt x="1" y="336"/>
                    <a:pt x="13" y="360"/>
                  </a:cubicBezTo>
                  <a:cubicBezTo>
                    <a:pt x="24" y="408"/>
                    <a:pt x="48" y="455"/>
                    <a:pt x="60" y="479"/>
                  </a:cubicBezTo>
                  <a:cubicBezTo>
                    <a:pt x="96" y="562"/>
                    <a:pt x="191" y="622"/>
                    <a:pt x="286" y="622"/>
                  </a:cubicBezTo>
                  <a:lnTo>
                    <a:pt x="382" y="622"/>
                  </a:lnTo>
                  <a:cubicBezTo>
                    <a:pt x="465" y="598"/>
                    <a:pt x="536" y="562"/>
                    <a:pt x="560" y="503"/>
                  </a:cubicBezTo>
                  <a:cubicBezTo>
                    <a:pt x="596" y="455"/>
                    <a:pt x="620" y="408"/>
                    <a:pt x="620" y="348"/>
                  </a:cubicBezTo>
                  <a:cubicBezTo>
                    <a:pt x="620" y="300"/>
                    <a:pt x="620" y="265"/>
                    <a:pt x="608" y="217"/>
                  </a:cubicBezTo>
                  <a:cubicBezTo>
                    <a:pt x="584" y="110"/>
                    <a:pt x="489" y="38"/>
                    <a:pt x="382" y="27"/>
                  </a:cubicBezTo>
                  <a:cubicBezTo>
                    <a:pt x="370" y="27"/>
                    <a:pt x="358" y="27"/>
                    <a:pt x="358" y="3"/>
                  </a:cubicBezTo>
                  <a:cubicBezTo>
                    <a:pt x="348" y="1"/>
                    <a:pt x="338" y="0"/>
                    <a:pt x="32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4" name="Google Shape;2074;p16"/>
            <p:cNvSpPr/>
            <p:nvPr/>
          </p:nvSpPr>
          <p:spPr>
            <a:xfrm>
              <a:off x="3911200" y="4344925"/>
              <a:ext cx="16375" cy="15575"/>
            </a:xfrm>
            <a:custGeom>
              <a:avLst/>
              <a:gdLst/>
              <a:ahLst/>
              <a:cxnLst/>
              <a:rect l="l" t="t" r="r" b="b"/>
              <a:pathLst>
                <a:path w="655" h="623" extrusionOk="0">
                  <a:moveTo>
                    <a:pt x="312" y="1"/>
                  </a:moveTo>
                  <a:cubicBezTo>
                    <a:pt x="167" y="1"/>
                    <a:pt x="55" y="103"/>
                    <a:pt x="12" y="254"/>
                  </a:cubicBezTo>
                  <a:lnTo>
                    <a:pt x="12" y="278"/>
                  </a:lnTo>
                  <a:cubicBezTo>
                    <a:pt x="0" y="456"/>
                    <a:pt x="119" y="611"/>
                    <a:pt x="298" y="623"/>
                  </a:cubicBezTo>
                  <a:lnTo>
                    <a:pt x="405" y="623"/>
                  </a:lnTo>
                  <a:cubicBezTo>
                    <a:pt x="524" y="599"/>
                    <a:pt x="631" y="492"/>
                    <a:pt x="643" y="337"/>
                  </a:cubicBezTo>
                  <a:cubicBezTo>
                    <a:pt x="655" y="159"/>
                    <a:pt x="536" y="16"/>
                    <a:pt x="357" y="4"/>
                  </a:cubicBezTo>
                  <a:cubicBezTo>
                    <a:pt x="342" y="2"/>
                    <a:pt x="327" y="1"/>
                    <a:pt x="312"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hree columns">
  <p:cSld name="CUSTOM_6">
    <p:spTree>
      <p:nvGrpSpPr>
        <p:cNvPr id="1" name="Shape 2483"/>
        <p:cNvGrpSpPr/>
        <p:nvPr/>
      </p:nvGrpSpPr>
      <p:grpSpPr>
        <a:xfrm>
          <a:off x="0" y="0"/>
          <a:ext cx="0" cy="0"/>
          <a:chOff x="0" y="0"/>
          <a:chExt cx="0" cy="0"/>
        </a:xfrm>
      </p:grpSpPr>
      <p:grpSp>
        <p:nvGrpSpPr>
          <p:cNvPr id="2484" name="Google Shape;2484;p20"/>
          <p:cNvGrpSpPr/>
          <p:nvPr/>
        </p:nvGrpSpPr>
        <p:grpSpPr>
          <a:xfrm>
            <a:off x="4" y="16"/>
            <a:ext cx="1377452" cy="2398039"/>
            <a:chOff x="1083450" y="1318750"/>
            <a:chExt cx="624525" cy="1087250"/>
          </a:xfrm>
        </p:grpSpPr>
        <p:sp>
          <p:nvSpPr>
            <p:cNvPr id="2485" name="Google Shape;2485;p20"/>
            <p:cNvSpPr/>
            <p:nvPr/>
          </p:nvSpPr>
          <p:spPr>
            <a:xfrm>
              <a:off x="1083450" y="2340600"/>
              <a:ext cx="215525" cy="50325"/>
            </a:xfrm>
            <a:custGeom>
              <a:avLst/>
              <a:gdLst/>
              <a:ahLst/>
              <a:cxnLst/>
              <a:rect l="l" t="t" r="r" b="b"/>
              <a:pathLst>
                <a:path w="8621" h="2013" extrusionOk="0">
                  <a:moveTo>
                    <a:pt x="1" y="0"/>
                  </a:moveTo>
                  <a:lnTo>
                    <a:pt x="1" y="286"/>
                  </a:lnTo>
                  <a:lnTo>
                    <a:pt x="8561" y="2012"/>
                  </a:lnTo>
                  <a:cubicBezTo>
                    <a:pt x="8561" y="1917"/>
                    <a:pt x="8573" y="1834"/>
                    <a:pt x="8621" y="1739"/>
                  </a:cubicBez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6" name="Google Shape;2486;p20"/>
            <p:cNvSpPr/>
            <p:nvPr/>
          </p:nvSpPr>
          <p:spPr>
            <a:xfrm>
              <a:off x="1083450" y="2130450"/>
              <a:ext cx="25" cy="25"/>
            </a:xfrm>
            <a:custGeom>
              <a:avLst/>
              <a:gdLst/>
              <a:ahLst/>
              <a:cxnLst/>
              <a:rect l="l" t="t" r="r" b="b"/>
              <a:pathLst>
                <a:path w="1" h="1" extrusionOk="0">
                  <a:moveTo>
                    <a:pt x="1" y="1"/>
                  </a:moveTo>
                  <a:lnTo>
                    <a:pt x="1" y="1"/>
                  </a:ln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7" name="Google Shape;2487;p20"/>
            <p:cNvSpPr/>
            <p:nvPr/>
          </p:nvSpPr>
          <p:spPr>
            <a:xfrm>
              <a:off x="1083450" y="1806900"/>
              <a:ext cx="20275" cy="7475"/>
            </a:xfrm>
            <a:custGeom>
              <a:avLst/>
              <a:gdLst/>
              <a:ahLst/>
              <a:cxnLst/>
              <a:rect l="l" t="t" r="r" b="b"/>
              <a:pathLst>
                <a:path w="811" h="299" extrusionOk="0">
                  <a:moveTo>
                    <a:pt x="703" y="0"/>
                  </a:moveTo>
                  <a:lnTo>
                    <a:pt x="1" y="24"/>
                  </a:lnTo>
                  <a:lnTo>
                    <a:pt x="1" y="298"/>
                  </a:lnTo>
                  <a:lnTo>
                    <a:pt x="810" y="274"/>
                  </a:lnTo>
                  <a:lnTo>
                    <a:pt x="70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8" name="Google Shape;2488;p20"/>
            <p:cNvSpPr/>
            <p:nvPr/>
          </p:nvSpPr>
          <p:spPr>
            <a:xfrm>
              <a:off x="1108150" y="1802425"/>
              <a:ext cx="180125" cy="11350"/>
            </a:xfrm>
            <a:custGeom>
              <a:avLst/>
              <a:gdLst/>
              <a:ahLst/>
              <a:cxnLst/>
              <a:rect l="l" t="t" r="r" b="b"/>
              <a:pathLst>
                <a:path w="7205" h="454" extrusionOk="0">
                  <a:moveTo>
                    <a:pt x="7204" y="1"/>
                  </a:moveTo>
                  <a:lnTo>
                    <a:pt x="1" y="179"/>
                  </a:lnTo>
                  <a:lnTo>
                    <a:pt x="96" y="453"/>
                  </a:lnTo>
                  <a:lnTo>
                    <a:pt x="7204" y="275"/>
                  </a:lnTo>
                  <a:cubicBezTo>
                    <a:pt x="7180" y="179"/>
                    <a:pt x="7180" y="96"/>
                    <a:pt x="7204"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9" name="Google Shape;2489;p20"/>
            <p:cNvSpPr/>
            <p:nvPr/>
          </p:nvSpPr>
          <p:spPr>
            <a:xfrm>
              <a:off x="1194475" y="2040550"/>
              <a:ext cx="2425" cy="3600"/>
            </a:xfrm>
            <a:custGeom>
              <a:avLst/>
              <a:gdLst/>
              <a:ahLst/>
              <a:cxnLst/>
              <a:rect l="l" t="t" r="r" b="b"/>
              <a:pathLst>
                <a:path w="97" h="144" extrusionOk="0">
                  <a:moveTo>
                    <a:pt x="84" y="1"/>
                  </a:moveTo>
                  <a:lnTo>
                    <a:pt x="1" y="48"/>
                  </a:lnTo>
                  <a:lnTo>
                    <a:pt x="25" y="144"/>
                  </a:lnTo>
                  <a:cubicBezTo>
                    <a:pt x="72" y="108"/>
                    <a:pt x="96" y="48"/>
                    <a:pt x="84"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0" name="Google Shape;2490;p20"/>
            <p:cNvSpPr/>
            <p:nvPr/>
          </p:nvSpPr>
          <p:spPr>
            <a:xfrm>
              <a:off x="1083450" y="1741425"/>
              <a:ext cx="98250" cy="261650"/>
            </a:xfrm>
            <a:custGeom>
              <a:avLst/>
              <a:gdLst/>
              <a:ahLst/>
              <a:cxnLst/>
              <a:rect l="l" t="t" r="r" b="b"/>
              <a:pathLst>
                <a:path w="3930" h="10466" extrusionOk="0">
                  <a:moveTo>
                    <a:pt x="1" y="0"/>
                  </a:moveTo>
                  <a:lnTo>
                    <a:pt x="1" y="774"/>
                  </a:lnTo>
                  <a:lnTo>
                    <a:pt x="703" y="2619"/>
                  </a:lnTo>
                  <a:lnTo>
                    <a:pt x="810" y="2893"/>
                  </a:lnTo>
                  <a:lnTo>
                    <a:pt x="3668" y="10466"/>
                  </a:lnTo>
                  <a:cubicBezTo>
                    <a:pt x="3751" y="10418"/>
                    <a:pt x="3835" y="10394"/>
                    <a:pt x="3930" y="10394"/>
                  </a:cubicBezTo>
                  <a:lnTo>
                    <a:pt x="1084" y="2893"/>
                  </a:lnTo>
                  <a:lnTo>
                    <a:pt x="989" y="2619"/>
                  </a:ln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1" name="Google Shape;2491;p20"/>
            <p:cNvSpPr/>
            <p:nvPr/>
          </p:nvSpPr>
          <p:spPr>
            <a:xfrm>
              <a:off x="1113525" y="2178975"/>
              <a:ext cx="193200" cy="201825"/>
            </a:xfrm>
            <a:custGeom>
              <a:avLst/>
              <a:gdLst/>
              <a:ahLst/>
              <a:cxnLst/>
              <a:rect l="l" t="t" r="r" b="b"/>
              <a:pathLst>
                <a:path w="7728" h="8073" extrusionOk="0">
                  <a:moveTo>
                    <a:pt x="203" y="0"/>
                  </a:moveTo>
                  <a:cubicBezTo>
                    <a:pt x="143" y="84"/>
                    <a:pt x="84" y="131"/>
                    <a:pt x="0" y="179"/>
                  </a:cubicBezTo>
                  <a:lnTo>
                    <a:pt x="7501" y="8073"/>
                  </a:lnTo>
                  <a:cubicBezTo>
                    <a:pt x="7549" y="8013"/>
                    <a:pt x="7608" y="7954"/>
                    <a:pt x="7704" y="7918"/>
                  </a:cubicBezTo>
                  <a:cubicBezTo>
                    <a:pt x="7716" y="7918"/>
                    <a:pt x="7716" y="7918"/>
                    <a:pt x="7727" y="7906"/>
                  </a:cubicBezTo>
                  <a:lnTo>
                    <a:pt x="20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2" name="Google Shape;2492;p20"/>
            <p:cNvSpPr/>
            <p:nvPr/>
          </p:nvSpPr>
          <p:spPr>
            <a:xfrm>
              <a:off x="1187625" y="2041750"/>
              <a:ext cx="121175" cy="334600"/>
            </a:xfrm>
            <a:custGeom>
              <a:avLst/>
              <a:gdLst/>
              <a:ahLst/>
              <a:cxnLst/>
              <a:rect l="l" t="t" r="r" b="b"/>
              <a:pathLst>
                <a:path w="4847" h="13384" extrusionOk="0">
                  <a:moveTo>
                    <a:pt x="275" y="0"/>
                  </a:moveTo>
                  <a:lnTo>
                    <a:pt x="275" y="0"/>
                  </a:lnTo>
                  <a:cubicBezTo>
                    <a:pt x="180" y="48"/>
                    <a:pt x="96" y="72"/>
                    <a:pt x="1" y="72"/>
                  </a:cubicBezTo>
                  <a:lnTo>
                    <a:pt x="4752" y="13383"/>
                  </a:lnTo>
                  <a:cubicBezTo>
                    <a:pt x="4775" y="13371"/>
                    <a:pt x="4823" y="13347"/>
                    <a:pt x="4847" y="13335"/>
                  </a:cubicBezTo>
                  <a:lnTo>
                    <a:pt x="4835" y="12847"/>
                  </a:lnTo>
                  <a:lnTo>
                    <a:pt x="263" y="72"/>
                  </a:lnTo>
                  <a:lnTo>
                    <a:pt x="27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3" name="Google Shape;2493;p20"/>
            <p:cNvSpPr/>
            <p:nvPr/>
          </p:nvSpPr>
          <p:spPr>
            <a:xfrm>
              <a:off x="1188525" y="1816725"/>
              <a:ext cx="109275" cy="186650"/>
            </a:xfrm>
            <a:custGeom>
              <a:avLst/>
              <a:gdLst/>
              <a:ahLst/>
              <a:cxnLst/>
              <a:rect l="l" t="t" r="r" b="b"/>
              <a:pathLst>
                <a:path w="4371" h="7466" extrusionOk="0">
                  <a:moveTo>
                    <a:pt x="4144" y="0"/>
                  </a:moveTo>
                  <a:lnTo>
                    <a:pt x="1" y="7382"/>
                  </a:lnTo>
                  <a:cubicBezTo>
                    <a:pt x="84" y="7394"/>
                    <a:pt x="179" y="7430"/>
                    <a:pt x="251" y="7466"/>
                  </a:cubicBezTo>
                  <a:lnTo>
                    <a:pt x="4370" y="143"/>
                  </a:lnTo>
                  <a:cubicBezTo>
                    <a:pt x="4287" y="119"/>
                    <a:pt x="4204" y="72"/>
                    <a:pt x="414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4" name="Google Shape;2494;p20"/>
            <p:cNvSpPr/>
            <p:nvPr/>
          </p:nvSpPr>
          <p:spPr>
            <a:xfrm>
              <a:off x="1113225" y="2036700"/>
              <a:ext cx="60750" cy="102100"/>
            </a:xfrm>
            <a:custGeom>
              <a:avLst/>
              <a:gdLst/>
              <a:ahLst/>
              <a:cxnLst/>
              <a:rect l="l" t="t" r="r" b="b"/>
              <a:pathLst>
                <a:path w="2430" h="4084" extrusionOk="0">
                  <a:moveTo>
                    <a:pt x="2215" y="0"/>
                  </a:moveTo>
                  <a:lnTo>
                    <a:pt x="0" y="3893"/>
                  </a:lnTo>
                  <a:cubicBezTo>
                    <a:pt x="72" y="3953"/>
                    <a:pt x="155" y="4012"/>
                    <a:pt x="215" y="4084"/>
                  </a:cubicBezTo>
                  <a:lnTo>
                    <a:pt x="2429" y="179"/>
                  </a:lnTo>
                  <a:cubicBezTo>
                    <a:pt x="2358" y="131"/>
                    <a:pt x="2274" y="72"/>
                    <a:pt x="2215"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5" name="Google Shape;2495;p20"/>
            <p:cNvSpPr/>
            <p:nvPr/>
          </p:nvSpPr>
          <p:spPr>
            <a:xfrm>
              <a:off x="1299250" y="1820900"/>
              <a:ext cx="16700" cy="554550"/>
            </a:xfrm>
            <a:custGeom>
              <a:avLst/>
              <a:gdLst/>
              <a:ahLst/>
              <a:cxnLst/>
              <a:rect l="l" t="t" r="r" b="b"/>
              <a:pathLst>
                <a:path w="668" h="22182" extrusionOk="0">
                  <a:moveTo>
                    <a:pt x="1" y="0"/>
                  </a:moveTo>
                  <a:lnTo>
                    <a:pt x="394" y="21693"/>
                  </a:lnTo>
                  <a:lnTo>
                    <a:pt x="406" y="22181"/>
                  </a:lnTo>
                  <a:cubicBezTo>
                    <a:pt x="447" y="22175"/>
                    <a:pt x="492" y="22172"/>
                    <a:pt x="537" y="22172"/>
                  </a:cubicBezTo>
                  <a:cubicBezTo>
                    <a:pt x="581" y="22172"/>
                    <a:pt x="626" y="22175"/>
                    <a:pt x="668" y="22181"/>
                  </a:cubicBezTo>
                  <a:lnTo>
                    <a:pt x="275" y="12"/>
                  </a:lnTo>
                  <a:cubicBezTo>
                    <a:pt x="235" y="17"/>
                    <a:pt x="198" y="20"/>
                    <a:pt x="161" y="20"/>
                  </a:cubicBezTo>
                  <a:cubicBezTo>
                    <a:pt x="108" y="20"/>
                    <a:pt x="57" y="14"/>
                    <a:pt x="1"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6" name="Google Shape;2496;p20"/>
            <p:cNvSpPr/>
            <p:nvPr/>
          </p:nvSpPr>
          <p:spPr>
            <a:xfrm>
              <a:off x="1293600" y="1501500"/>
              <a:ext cx="11925" cy="289650"/>
            </a:xfrm>
            <a:custGeom>
              <a:avLst/>
              <a:gdLst/>
              <a:ahLst/>
              <a:cxnLst/>
              <a:rect l="l" t="t" r="r" b="b"/>
              <a:pathLst>
                <a:path w="477" h="11586" extrusionOk="0">
                  <a:moveTo>
                    <a:pt x="1" y="1"/>
                  </a:moveTo>
                  <a:lnTo>
                    <a:pt x="215" y="11585"/>
                  </a:lnTo>
                  <a:cubicBezTo>
                    <a:pt x="268" y="11563"/>
                    <a:pt x="325" y="11555"/>
                    <a:pt x="382" y="11555"/>
                  </a:cubicBezTo>
                  <a:cubicBezTo>
                    <a:pt x="414" y="11555"/>
                    <a:pt x="446" y="11557"/>
                    <a:pt x="477" y="11562"/>
                  </a:cubicBezTo>
                  <a:lnTo>
                    <a:pt x="274" y="36"/>
                  </a:lnTo>
                  <a:cubicBezTo>
                    <a:pt x="239" y="36"/>
                    <a:pt x="215" y="48"/>
                    <a:pt x="179" y="48"/>
                  </a:cubicBezTo>
                  <a:cubicBezTo>
                    <a:pt x="120" y="36"/>
                    <a:pt x="60" y="36"/>
                    <a:pt x="1"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7" name="Google Shape;2497;p20"/>
            <p:cNvSpPr/>
            <p:nvPr/>
          </p:nvSpPr>
          <p:spPr>
            <a:xfrm>
              <a:off x="1418325" y="1523825"/>
              <a:ext cx="47050" cy="166425"/>
            </a:xfrm>
            <a:custGeom>
              <a:avLst/>
              <a:gdLst/>
              <a:ahLst/>
              <a:cxnLst/>
              <a:rect l="l" t="t" r="r" b="b"/>
              <a:pathLst>
                <a:path w="1882" h="6657" extrusionOk="0">
                  <a:moveTo>
                    <a:pt x="250" y="1"/>
                  </a:moveTo>
                  <a:cubicBezTo>
                    <a:pt x="238" y="1"/>
                    <a:pt x="227" y="13"/>
                    <a:pt x="227" y="13"/>
                  </a:cubicBezTo>
                  <a:cubicBezTo>
                    <a:pt x="155" y="48"/>
                    <a:pt x="72" y="72"/>
                    <a:pt x="0" y="72"/>
                  </a:cubicBezTo>
                  <a:lnTo>
                    <a:pt x="1608" y="6656"/>
                  </a:lnTo>
                  <a:cubicBezTo>
                    <a:pt x="1703" y="6621"/>
                    <a:pt x="1786" y="6597"/>
                    <a:pt x="1881" y="6597"/>
                  </a:cubicBezTo>
                  <a:lnTo>
                    <a:pt x="25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8" name="Google Shape;2498;p20"/>
            <p:cNvSpPr/>
            <p:nvPr/>
          </p:nvSpPr>
          <p:spPr>
            <a:xfrm>
              <a:off x="1083450" y="1458350"/>
              <a:ext cx="203625" cy="33050"/>
            </a:xfrm>
            <a:custGeom>
              <a:avLst/>
              <a:gdLst/>
              <a:ahLst/>
              <a:cxnLst/>
              <a:rect l="l" t="t" r="r" b="b"/>
              <a:pathLst>
                <a:path w="8145" h="1322" extrusionOk="0">
                  <a:moveTo>
                    <a:pt x="1" y="0"/>
                  </a:moveTo>
                  <a:lnTo>
                    <a:pt x="1" y="286"/>
                  </a:lnTo>
                  <a:lnTo>
                    <a:pt x="8097" y="1322"/>
                  </a:lnTo>
                  <a:lnTo>
                    <a:pt x="8097" y="1298"/>
                  </a:lnTo>
                  <a:cubicBezTo>
                    <a:pt x="8085" y="1191"/>
                    <a:pt x="8109" y="1108"/>
                    <a:pt x="8145" y="1048"/>
                  </a:cubicBez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9" name="Google Shape;2499;p20"/>
            <p:cNvSpPr/>
            <p:nvPr/>
          </p:nvSpPr>
          <p:spPr>
            <a:xfrm>
              <a:off x="1291825" y="1342550"/>
              <a:ext cx="8050" cy="136050"/>
            </a:xfrm>
            <a:custGeom>
              <a:avLst/>
              <a:gdLst/>
              <a:ahLst/>
              <a:cxnLst/>
              <a:rect l="l" t="t" r="r" b="b"/>
              <a:pathLst>
                <a:path w="322" h="5442" extrusionOk="0">
                  <a:moveTo>
                    <a:pt x="0" y="1"/>
                  </a:moveTo>
                  <a:lnTo>
                    <a:pt x="60" y="5442"/>
                  </a:lnTo>
                  <a:cubicBezTo>
                    <a:pt x="119" y="5406"/>
                    <a:pt x="179" y="5406"/>
                    <a:pt x="238" y="5406"/>
                  </a:cubicBezTo>
                  <a:cubicBezTo>
                    <a:pt x="274" y="5406"/>
                    <a:pt x="298" y="5406"/>
                    <a:pt x="322" y="5418"/>
                  </a:cubicBezTo>
                  <a:lnTo>
                    <a:pt x="274" y="96"/>
                  </a:lnTo>
                  <a:cubicBezTo>
                    <a:pt x="179" y="72"/>
                    <a:pt x="72" y="48"/>
                    <a:pt x="0"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0" name="Google Shape;2500;p20"/>
            <p:cNvSpPr/>
            <p:nvPr/>
          </p:nvSpPr>
          <p:spPr>
            <a:xfrm>
              <a:off x="1688000" y="1544675"/>
              <a:ext cx="25" cy="25"/>
            </a:xfrm>
            <a:custGeom>
              <a:avLst/>
              <a:gdLst/>
              <a:ahLst/>
              <a:cxnLst/>
              <a:rect l="l" t="t" r="r" b="b"/>
              <a:pathLst>
                <a:path w="1" h="1" extrusionOk="0">
                  <a:moveTo>
                    <a:pt x="0" y="0"/>
                  </a:move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1" name="Google Shape;2501;p20"/>
            <p:cNvSpPr/>
            <p:nvPr/>
          </p:nvSpPr>
          <p:spPr>
            <a:xfrm>
              <a:off x="1309675" y="1487525"/>
              <a:ext cx="94675" cy="19650"/>
            </a:xfrm>
            <a:custGeom>
              <a:avLst/>
              <a:gdLst/>
              <a:ahLst/>
              <a:cxnLst/>
              <a:rect l="l" t="t" r="r" b="b"/>
              <a:pathLst>
                <a:path w="3787" h="786" extrusionOk="0">
                  <a:moveTo>
                    <a:pt x="12" y="0"/>
                  </a:moveTo>
                  <a:cubicBezTo>
                    <a:pt x="36" y="24"/>
                    <a:pt x="36" y="72"/>
                    <a:pt x="36" y="95"/>
                  </a:cubicBezTo>
                  <a:cubicBezTo>
                    <a:pt x="36" y="155"/>
                    <a:pt x="12" y="214"/>
                    <a:pt x="1" y="262"/>
                  </a:cubicBezTo>
                  <a:lnTo>
                    <a:pt x="3668" y="786"/>
                  </a:lnTo>
                  <a:cubicBezTo>
                    <a:pt x="3680" y="691"/>
                    <a:pt x="3727" y="607"/>
                    <a:pt x="3787" y="536"/>
                  </a:cubicBezTo>
                  <a:lnTo>
                    <a:pt x="1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2" name="Google Shape;2502;p20"/>
            <p:cNvSpPr/>
            <p:nvPr/>
          </p:nvSpPr>
          <p:spPr>
            <a:xfrm>
              <a:off x="1687700" y="1545850"/>
              <a:ext cx="25" cy="25"/>
            </a:xfrm>
            <a:custGeom>
              <a:avLst/>
              <a:gdLst/>
              <a:ahLst/>
              <a:cxnLst/>
              <a:rect l="l" t="t" r="r" b="b"/>
              <a:pathLst>
                <a:path w="1" h="1" extrusionOk="0">
                  <a:moveTo>
                    <a:pt x="0" y="1"/>
                  </a:moveTo>
                  <a:lnTo>
                    <a:pt x="0" y="1"/>
                  </a:ln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3" name="Google Shape;2503;p20"/>
            <p:cNvSpPr/>
            <p:nvPr/>
          </p:nvSpPr>
          <p:spPr>
            <a:xfrm>
              <a:off x="1430825" y="1504475"/>
              <a:ext cx="247675" cy="41700"/>
            </a:xfrm>
            <a:custGeom>
              <a:avLst/>
              <a:gdLst/>
              <a:ahLst/>
              <a:cxnLst/>
              <a:rect l="l" t="t" r="r" b="b"/>
              <a:pathLst>
                <a:path w="9907" h="1668" extrusionOk="0">
                  <a:moveTo>
                    <a:pt x="0" y="1"/>
                  </a:moveTo>
                  <a:lnTo>
                    <a:pt x="0" y="1"/>
                  </a:lnTo>
                  <a:cubicBezTo>
                    <a:pt x="48" y="108"/>
                    <a:pt x="72" y="191"/>
                    <a:pt x="48" y="287"/>
                  </a:cubicBezTo>
                  <a:lnTo>
                    <a:pt x="9799" y="1668"/>
                  </a:lnTo>
                  <a:lnTo>
                    <a:pt x="9906" y="1596"/>
                  </a:lnTo>
                  <a:lnTo>
                    <a:pt x="9478" y="1346"/>
                  </a:ln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4" name="Google Shape;2504;p20"/>
            <p:cNvSpPr/>
            <p:nvPr/>
          </p:nvSpPr>
          <p:spPr>
            <a:xfrm>
              <a:off x="1687100" y="1546450"/>
              <a:ext cx="25" cy="625"/>
            </a:xfrm>
            <a:custGeom>
              <a:avLst/>
              <a:gdLst/>
              <a:ahLst/>
              <a:cxnLst/>
              <a:rect l="l" t="t" r="r" b="b"/>
              <a:pathLst>
                <a:path w="1" h="25" extrusionOk="0">
                  <a:moveTo>
                    <a:pt x="1" y="24"/>
                  </a:moveTo>
                  <a:lnTo>
                    <a:pt x="1" y="24"/>
                  </a:lnTo>
                  <a:cubicBezTo>
                    <a:pt x="1" y="1"/>
                    <a:pt x="1" y="24"/>
                    <a:pt x="1" y="24"/>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5" name="Google Shape;2505;p20"/>
            <p:cNvSpPr/>
            <p:nvPr/>
          </p:nvSpPr>
          <p:spPr>
            <a:xfrm>
              <a:off x="1687700" y="1545550"/>
              <a:ext cx="25" cy="25"/>
            </a:xfrm>
            <a:custGeom>
              <a:avLst/>
              <a:gdLst/>
              <a:ahLst/>
              <a:cxnLst/>
              <a:rect l="l" t="t" r="r" b="b"/>
              <a:pathLst>
                <a:path w="1" h="1" extrusionOk="0">
                  <a:moveTo>
                    <a:pt x="0" y="1"/>
                  </a:moveTo>
                  <a:lnTo>
                    <a:pt x="0" y="1"/>
                  </a:ln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6" name="Google Shape;2506;p20"/>
            <p:cNvSpPr/>
            <p:nvPr/>
          </p:nvSpPr>
          <p:spPr>
            <a:xfrm>
              <a:off x="1476075" y="1544675"/>
              <a:ext cx="211050" cy="154800"/>
            </a:xfrm>
            <a:custGeom>
              <a:avLst/>
              <a:gdLst/>
              <a:ahLst/>
              <a:cxnLst/>
              <a:rect l="l" t="t" r="r" b="b"/>
              <a:pathLst>
                <a:path w="8442" h="6192" extrusionOk="0">
                  <a:moveTo>
                    <a:pt x="8096" y="0"/>
                  </a:moveTo>
                  <a:lnTo>
                    <a:pt x="7989" y="72"/>
                  </a:lnTo>
                  <a:lnTo>
                    <a:pt x="0" y="5965"/>
                  </a:lnTo>
                  <a:cubicBezTo>
                    <a:pt x="60" y="6025"/>
                    <a:pt x="119" y="6084"/>
                    <a:pt x="143" y="6179"/>
                  </a:cubicBezTo>
                  <a:cubicBezTo>
                    <a:pt x="143" y="6179"/>
                    <a:pt x="143" y="6191"/>
                    <a:pt x="155" y="6191"/>
                  </a:cubicBezTo>
                  <a:lnTo>
                    <a:pt x="8442" y="95"/>
                  </a:lnTo>
                  <a:lnTo>
                    <a:pt x="8442" y="95"/>
                  </a:lnTo>
                  <a:cubicBezTo>
                    <a:pt x="8418" y="107"/>
                    <a:pt x="8418" y="107"/>
                    <a:pt x="8406" y="107"/>
                  </a:cubicBezTo>
                  <a:lnTo>
                    <a:pt x="8394" y="107"/>
                  </a:lnTo>
                  <a:cubicBezTo>
                    <a:pt x="8370" y="107"/>
                    <a:pt x="8358" y="119"/>
                    <a:pt x="8346" y="119"/>
                  </a:cubicBezTo>
                  <a:lnTo>
                    <a:pt x="8299" y="119"/>
                  </a:lnTo>
                  <a:cubicBezTo>
                    <a:pt x="8287" y="119"/>
                    <a:pt x="8287" y="119"/>
                    <a:pt x="8275" y="107"/>
                  </a:cubicBezTo>
                  <a:lnTo>
                    <a:pt x="809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7" name="Google Shape;2507;p20"/>
            <p:cNvSpPr/>
            <p:nvPr/>
          </p:nvSpPr>
          <p:spPr>
            <a:xfrm>
              <a:off x="1688000" y="1544675"/>
              <a:ext cx="25" cy="325"/>
            </a:xfrm>
            <a:custGeom>
              <a:avLst/>
              <a:gdLst/>
              <a:ahLst/>
              <a:cxnLst/>
              <a:rect l="l" t="t" r="r" b="b"/>
              <a:pathLst>
                <a:path w="1" h="13" extrusionOk="0">
                  <a:moveTo>
                    <a:pt x="0" y="12"/>
                  </a:moveTo>
                  <a:cubicBezTo>
                    <a:pt x="0" y="12"/>
                    <a:pt x="0" y="0"/>
                    <a:pt x="0" y="12"/>
                  </a:cubicBezTo>
                  <a:cubicBezTo>
                    <a:pt x="0" y="0"/>
                    <a:pt x="0" y="0"/>
                    <a:pt x="0" y="12"/>
                  </a:cubicBezTo>
                  <a:cubicBezTo>
                    <a:pt x="0" y="0"/>
                    <a:pt x="0" y="0"/>
                    <a:pt x="0" y="12"/>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8" name="Google Shape;2508;p20"/>
            <p:cNvSpPr/>
            <p:nvPr/>
          </p:nvSpPr>
          <p:spPr>
            <a:xfrm>
              <a:off x="1681750" y="1319350"/>
              <a:ext cx="26225" cy="225050"/>
            </a:xfrm>
            <a:custGeom>
              <a:avLst/>
              <a:gdLst/>
              <a:ahLst/>
              <a:cxnLst/>
              <a:rect l="l" t="t" r="r" b="b"/>
              <a:pathLst>
                <a:path w="1049" h="9002" extrusionOk="0">
                  <a:moveTo>
                    <a:pt x="750" y="0"/>
                  </a:moveTo>
                  <a:lnTo>
                    <a:pt x="0" y="8763"/>
                  </a:lnTo>
                  <a:lnTo>
                    <a:pt x="191" y="8870"/>
                  </a:lnTo>
                  <a:cubicBezTo>
                    <a:pt x="238" y="8894"/>
                    <a:pt x="274" y="8942"/>
                    <a:pt x="274" y="9001"/>
                  </a:cubicBezTo>
                  <a:lnTo>
                    <a:pt x="104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9" name="Google Shape;2509;p20"/>
            <p:cNvSpPr/>
            <p:nvPr/>
          </p:nvSpPr>
          <p:spPr>
            <a:xfrm>
              <a:off x="1687100" y="1546450"/>
              <a:ext cx="25" cy="625"/>
            </a:xfrm>
            <a:custGeom>
              <a:avLst/>
              <a:gdLst/>
              <a:ahLst/>
              <a:cxnLst/>
              <a:rect l="l" t="t" r="r" b="b"/>
              <a:pathLst>
                <a:path w="1" h="25" extrusionOk="0">
                  <a:moveTo>
                    <a:pt x="1" y="24"/>
                  </a:moveTo>
                  <a:cubicBezTo>
                    <a:pt x="1" y="24"/>
                    <a:pt x="1" y="1"/>
                    <a:pt x="1" y="24"/>
                  </a:cubicBezTo>
                  <a:cubicBezTo>
                    <a:pt x="1" y="1"/>
                    <a:pt x="1" y="1"/>
                    <a:pt x="1" y="24"/>
                  </a:cubicBezTo>
                  <a:cubicBezTo>
                    <a:pt x="1" y="1"/>
                    <a:pt x="1" y="1"/>
                    <a:pt x="1" y="24"/>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0" name="Google Shape;2510;p20"/>
            <p:cNvSpPr/>
            <p:nvPr/>
          </p:nvSpPr>
          <p:spPr>
            <a:xfrm>
              <a:off x="1684125" y="1547650"/>
              <a:ext cx="625" cy="25"/>
            </a:xfrm>
            <a:custGeom>
              <a:avLst/>
              <a:gdLst/>
              <a:ahLst/>
              <a:cxnLst/>
              <a:rect l="l" t="t" r="r" b="b"/>
              <a:pathLst>
                <a:path w="25" h="1" extrusionOk="0">
                  <a:moveTo>
                    <a:pt x="24" y="0"/>
                  </a:moveTo>
                  <a:lnTo>
                    <a:pt x="1" y="0"/>
                  </a:lnTo>
                  <a:lnTo>
                    <a:pt x="24" y="0"/>
                  </a:lnTo>
                  <a:cubicBezTo>
                    <a:pt x="12" y="0"/>
                    <a:pt x="24" y="0"/>
                    <a:pt x="2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1" name="Google Shape;2511;p20"/>
            <p:cNvSpPr/>
            <p:nvPr/>
          </p:nvSpPr>
          <p:spPr>
            <a:xfrm>
              <a:off x="1687700" y="1545550"/>
              <a:ext cx="25" cy="325"/>
            </a:xfrm>
            <a:custGeom>
              <a:avLst/>
              <a:gdLst/>
              <a:ahLst/>
              <a:cxnLst/>
              <a:rect l="l" t="t" r="r" b="b"/>
              <a:pathLst>
                <a:path w="1" h="13" extrusionOk="0">
                  <a:moveTo>
                    <a:pt x="0" y="13"/>
                  </a:moveTo>
                  <a:lnTo>
                    <a:pt x="0" y="13"/>
                  </a:lnTo>
                  <a:lnTo>
                    <a:pt x="0" y="13"/>
                  </a:lnTo>
                  <a:cubicBezTo>
                    <a:pt x="0" y="1"/>
                    <a:pt x="0" y="1"/>
                    <a:pt x="0" y="13"/>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2" name="Google Shape;2512;p20"/>
            <p:cNvSpPr/>
            <p:nvPr/>
          </p:nvSpPr>
          <p:spPr>
            <a:xfrm>
              <a:off x="1684725" y="1547650"/>
              <a:ext cx="25" cy="25"/>
            </a:xfrm>
            <a:custGeom>
              <a:avLst/>
              <a:gdLst/>
              <a:ahLst/>
              <a:cxnLst/>
              <a:rect l="l" t="t" r="r" b="b"/>
              <a:pathLst>
                <a:path w="1" h="1" extrusionOk="0">
                  <a:moveTo>
                    <a:pt x="0" y="0"/>
                  </a:move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3" name="Google Shape;2513;p20"/>
            <p:cNvSpPr/>
            <p:nvPr/>
          </p:nvSpPr>
          <p:spPr>
            <a:xfrm>
              <a:off x="1323375" y="1333625"/>
              <a:ext cx="364650" cy="214350"/>
            </a:xfrm>
            <a:custGeom>
              <a:avLst/>
              <a:gdLst/>
              <a:ahLst/>
              <a:cxnLst/>
              <a:rect l="l" t="t" r="r" b="b"/>
              <a:pathLst>
                <a:path w="14586" h="8574" extrusionOk="0">
                  <a:moveTo>
                    <a:pt x="203" y="1"/>
                  </a:moveTo>
                  <a:cubicBezTo>
                    <a:pt x="143" y="84"/>
                    <a:pt x="84" y="155"/>
                    <a:pt x="0" y="215"/>
                  </a:cubicBezTo>
                  <a:lnTo>
                    <a:pt x="13752" y="8204"/>
                  </a:lnTo>
                  <a:lnTo>
                    <a:pt x="14192" y="8454"/>
                  </a:lnTo>
                  <a:lnTo>
                    <a:pt x="14371" y="8561"/>
                  </a:lnTo>
                  <a:cubicBezTo>
                    <a:pt x="14383" y="8561"/>
                    <a:pt x="14383" y="8573"/>
                    <a:pt x="14395" y="8573"/>
                  </a:cubicBezTo>
                  <a:lnTo>
                    <a:pt x="14442" y="8573"/>
                  </a:lnTo>
                  <a:cubicBezTo>
                    <a:pt x="14454" y="8573"/>
                    <a:pt x="14466" y="8573"/>
                    <a:pt x="14490" y="8561"/>
                  </a:cubicBezTo>
                  <a:lnTo>
                    <a:pt x="14502" y="8561"/>
                  </a:lnTo>
                  <a:cubicBezTo>
                    <a:pt x="14514" y="8561"/>
                    <a:pt x="14514" y="8549"/>
                    <a:pt x="14526" y="8549"/>
                  </a:cubicBezTo>
                  <a:cubicBezTo>
                    <a:pt x="14550" y="8537"/>
                    <a:pt x="14550" y="8537"/>
                    <a:pt x="14550" y="8514"/>
                  </a:cubicBezTo>
                  <a:lnTo>
                    <a:pt x="14550" y="8502"/>
                  </a:lnTo>
                  <a:lnTo>
                    <a:pt x="14550" y="8490"/>
                  </a:lnTo>
                  <a:lnTo>
                    <a:pt x="14550" y="8478"/>
                  </a:lnTo>
                  <a:cubicBezTo>
                    <a:pt x="14585" y="8383"/>
                    <a:pt x="14573" y="8335"/>
                    <a:pt x="14514" y="8311"/>
                  </a:cubicBezTo>
                  <a:lnTo>
                    <a:pt x="14323" y="8204"/>
                  </a:lnTo>
                  <a:lnTo>
                    <a:pt x="20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4" name="Google Shape;2514;p20"/>
            <p:cNvSpPr/>
            <p:nvPr/>
          </p:nvSpPr>
          <p:spPr>
            <a:xfrm>
              <a:off x="1273950" y="1318750"/>
              <a:ext cx="60750" cy="26600"/>
            </a:xfrm>
            <a:custGeom>
              <a:avLst/>
              <a:gdLst/>
              <a:ahLst/>
              <a:cxnLst/>
              <a:rect l="l" t="t" r="r" b="b"/>
              <a:pathLst>
                <a:path w="2430" h="1064" extrusionOk="0">
                  <a:moveTo>
                    <a:pt x="1" y="0"/>
                  </a:moveTo>
                  <a:cubicBezTo>
                    <a:pt x="13" y="119"/>
                    <a:pt x="60" y="250"/>
                    <a:pt x="120" y="369"/>
                  </a:cubicBezTo>
                  <a:cubicBezTo>
                    <a:pt x="251" y="643"/>
                    <a:pt x="465" y="834"/>
                    <a:pt x="715" y="953"/>
                  </a:cubicBezTo>
                  <a:cubicBezTo>
                    <a:pt x="810" y="1000"/>
                    <a:pt x="894" y="1012"/>
                    <a:pt x="989" y="1048"/>
                  </a:cubicBezTo>
                  <a:cubicBezTo>
                    <a:pt x="1062" y="1058"/>
                    <a:pt x="1135" y="1063"/>
                    <a:pt x="1209" y="1063"/>
                  </a:cubicBezTo>
                  <a:cubicBezTo>
                    <a:pt x="1401" y="1063"/>
                    <a:pt x="1594" y="1027"/>
                    <a:pt x="1775" y="941"/>
                  </a:cubicBezTo>
                  <a:cubicBezTo>
                    <a:pt x="1858" y="893"/>
                    <a:pt x="1941" y="858"/>
                    <a:pt x="2001" y="786"/>
                  </a:cubicBezTo>
                  <a:cubicBezTo>
                    <a:pt x="2072" y="727"/>
                    <a:pt x="2132" y="655"/>
                    <a:pt x="2192" y="584"/>
                  </a:cubicBezTo>
                  <a:cubicBezTo>
                    <a:pt x="2322" y="417"/>
                    <a:pt x="2394" y="215"/>
                    <a:pt x="2430"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5" name="Google Shape;2515;p20"/>
            <p:cNvSpPr/>
            <p:nvPr/>
          </p:nvSpPr>
          <p:spPr>
            <a:xfrm>
              <a:off x="1159350" y="2001350"/>
              <a:ext cx="50050" cy="42850"/>
            </a:xfrm>
            <a:custGeom>
              <a:avLst/>
              <a:gdLst/>
              <a:ahLst/>
              <a:cxnLst/>
              <a:rect l="l" t="t" r="r" b="b"/>
              <a:pathLst>
                <a:path w="2002" h="1714" extrusionOk="0">
                  <a:moveTo>
                    <a:pt x="1013" y="0"/>
                  </a:moveTo>
                  <a:cubicBezTo>
                    <a:pt x="968" y="0"/>
                    <a:pt x="924" y="3"/>
                    <a:pt x="882" y="9"/>
                  </a:cubicBezTo>
                  <a:cubicBezTo>
                    <a:pt x="787" y="21"/>
                    <a:pt x="703" y="57"/>
                    <a:pt x="608" y="81"/>
                  </a:cubicBezTo>
                  <a:cubicBezTo>
                    <a:pt x="179" y="295"/>
                    <a:pt x="1" y="807"/>
                    <a:pt x="227" y="1247"/>
                  </a:cubicBezTo>
                  <a:cubicBezTo>
                    <a:pt x="251" y="1307"/>
                    <a:pt x="299" y="1366"/>
                    <a:pt x="346" y="1426"/>
                  </a:cubicBezTo>
                  <a:cubicBezTo>
                    <a:pt x="406" y="1497"/>
                    <a:pt x="477" y="1557"/>
                    <a:pt x="549" y="1605"/>
                  </a:cubicBezTo>
                  <a:cubicBezTo>
                    <a:pt x="709" y="1669"/>
                    <a:pt x="898" y="1714"/>
                    <a:pt x="1072" y="1714"/>
                  </a:cubicBezTo>
                  <a:cubicBezTo>
                    <a:pt x="1092" y="1714"/>
                    <a:pt x="1112" y="1713"/>
                    <a:pt x="1132" y="1712"/>
                  </a:cubicBezTo>
                  <a:cubicBezTo>
                    <a:pt x="1227" y="1688"/>
                    <a:pt x="1311" y="1664"/>
                    <a:pt x="1406" y="1628"/>
                  </a:cubicBezTo>
                  <a:lnTo>
                    <a:pt x="1489" y="1593"/>
                  </a:lnTo>
                  <a:cubicBezTo>
                    <a:pt x="1846" y="1343"/>
                    <a:pt x="2001" y="878"/>
                    <a:pt x="1787" y="473"/>
                  </a:cubicBezTo>
                  <a:cubicBezTo>
                    <a:pt x="1703" y="307"/>
                    <a:pt x="1561" y="176"/>
                    <a:pt x="1418" y="104"/>
                  </a:cubicBezTo>
                  <a:cubicBezTo>
                    <a:pt x="1322" y="57"/>
                    <a:pt x="1239" y="21"/>
                    <a:pt x="1144" y="9"/>
                  </a:cubicBezTo>
                  <a:cubicBezTo>
                    <a:pt x="1102" y="3"/>
                    <a:pt x="1058" y="0"/>
                    <a:pt x="1013"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6" name="Google Shape;2516;p20"/>
            <p:cNvSpPr/>
            <p:nvPr/>
          </p:nvSpPr>
          <p:spPr>
            <a:xfrm>
              <a:off x="1083450" y="2128475"/>
              <a:ext cx="44675" cy="61325"/>
            </a:xfrm>
            <a:custGeom>
              <a:avLst/>
              <a:gdLst/>
              <a:ahLst/>
              <a:cxnLst/>
              <a:rect l="l" t="t" r="r" b="b"/>
              <a:pathLst>
                <a:path w="1787" h="2453" extrusionOk="0">
                  <a:moveTo>
                    <a:pt x="465" y="1"/>
                  </a:moveTo>
                  <a:cubicBezTo>
                    <a:pt x="309" y="1"/>
                    <a:pt x="151" y="30"/>
                    <a:pt x="1" y="91"/>
                  </a:cubicBezTo>
                  <a:lnTo>
                    <a:pt x="1" y="2366"/>
                  </a:lnTo>
                  <a:cubicBezTo>
                    <a:pt x="148" y="2422"/>
                    <a:pt x="312" y="2452"/>
                    <a:pt x="479" y="2452"/>
                  </a:cubicBezTo>
                  <a:cubicBezTo>
                    <a:pt x="660" y="2452"/>
                    <a:pt x="845" y="2416"/>
                    <a:pt x="1013" y="2342"/>
                  </a:cubicBezTo>
                  <a:cubicBezTo>
                    <a:pt x="1072" y="2306"/>
                    <a:pt x="1144" y="2258"/>
                    <a:pt x="1203" y="2223"/>
                  </a:cubicBezTo>
                  <a:cubicBezTo>
                    <a:pt x="1263" y="2139"/>
                    <a:pt x="1346" y="2080"/>
                    <a:pt x="1406" y="2020"/>
                  </a:cubicBezTo>
                  <a:cubicBezTo>
                    <a:pt x="1715" y="1663"/>
                    <a:pt x="1787" y="1127"/>
                    <a:pt x="1560" y="687"/>
                  </a:cubicBezTo>
                  <a:cubicBezTo>
                    <a:pt x="1513" y="592"/>
                    <a:pt x="1465" y="508"/>
                    <a:pt x="1406" y="437"/>
                  </a:cubicBezTo>
                  <a:cubicBezTo>
                    <a:pt x="1346" y="353"/>
                    <a:pt x="1263" y="294"/>
                    <a:pt x="1191" y="234"/>
                  </a:cubicBezTo>
                  <a:cubicBezTo>
                    <a:pt x="989" y="84"/>
                    <a:pt x="730" y="1"/>
                    <a:pt x="46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7" name="Google Shape;2517;p20"/>
            <p:cNvSpPr/>
            <p:nvPr/>
          </p:nvSpPr>
          <p:spPr>
            <a:xfrm>
              <a:off x="1288250" y="1790575"/>
              <a:ext cx="32175" cy="31125"/>
            </a:xfrm>
            <a:custGeom>
              <a:avLst/>
              <a:gdLst/>
              <a:ahLst/>
              <a:cxnLst/>
              <a:rect l="l" t="t" r="r" b="b"/>
              <a:pathLst>
                <a:path w="1287" h="1245" extrusionOk="0">
                  <a:moveTo>
                    <a:pt x="577" y="1"/>
                  </a:moveTo>
                  <a:cubicBezTo>
                    <a:pt x="530" y="1"/>
                    <a:pt x="477" y="14"/>
                    <a:pt x="429" y="34"/>
                  </a:cubicBezTo>
                  <a:lnTo>
                    <a:pt x="334" y="82"/>
                  </a:lnTo>
                  <a:cubicBezTo>
                    <a:pt x="167" y="165"/>
                    <a:pt x="60" y="320"/>
                    <a:pt x="12" y="499"/>
                  </a:cubicBezTo>
                  <a:cubicBezTo>
                    <a:pt x="0" y="582"/>
                    <a:pt x="0" y="677"/>
                    <a:pt x="12" y="761"/>
                  </a:cubicBezTo>
                  <a:lnTo>
                    <a:pt x="60" y="892"/>
                  </a:lnTo>
                  <a:cubicBezTo>
                    <a:pt x="84" y="951"/>
                    <a:pt x="119" y="999"/>
                    <a:pt x="155" y="1058"/>
                  </a:cubicBezTo>
                  <a:cubicBezTo>
                    <a:pt x="215" y="1130"/>
                    <a:pt x="310" y="1177"/>
                    <a:pt x="381" y="1213"/>
                  </a:cubicBezTo>
                  <a:cubicBezTo>
                    <a:pt x="393" y="1213"/>
                    <a:pt x="417" y="1225"/>
                    <a:pt x="429" y="1225"/>
                  </a:cubicBezTo>
                  <a:cubicBezTo>
                    <a:pt x="478" y="1239"/>
                    <a:pt x="531" y="1245"/>
                    <a:pt x="583" y="1245"/>
                  </a:cubicBezTo>
                  <a:cubicBezTo>
                    <a:pt x="620" y="1245"/>
                    <a:pt x="656" y="1242"/>
                    <a:pt x="691" y="1237"/>
                  </a:cubicBezTo>
                  <a:cubicBezTo>
                    <a:pt x="750" y="1225"/>
                    <a:pt x="798" y="1213"/>
                    <a:pt x="858" y="1177"/>
                  </a:cubicBezTo>
                  <a:cubicBezTo>
                    <a:pt x="1167" y="1034"/>
                    <a:pt x="1286" y="653"/>
                    <a:pt x="1131" y="356"/>
                  </a:cubicBezTo>
                  <a:cubicBezTo>
                    <a:pt x="1036" y="165"/>
                    <a:pt x="858" y="46"/>
                    <a:pt x="667" y="22"/>
                  </a:cubicBezTo>
                  <a:cubicBezTo>
                    <a:pt x="642" y="7"/>
                    <a:pt x="611" y="1"/>
                    <a:pt x="577"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8" name="Google Shape;2518;p20"/>
            <p:cNvSpPr/>
            <p:nvPr/>
          </p:nvSpPr>
          <p:spPr>
            <a:xfrm>
              <a:off x="1297475" y="2375200"/>
              <a:ext cx="32775" cy="30800"/>
            </a:xfrm>
            <a:custGeom>
              <a:avLst/>
              <a:gdLst/>
              <a:ahLst/>
              <a:cxnLst/>
              <a:rect l="l" t="t" r="r" b="b"/>
              <a:pathLst>
                <a:path w="1311" h="1232" extrusionOk="0">
                  <a:moveTo>
                    <a:pt x="608" y="0"/>
                  </a:moveTo>
                  <a:cubicBezTo>
                    <a:pt x="563" y="0"/>
                    <a:pt x="518" y="3"/>
                    <a:pt x="477" y="9"/>
                  </a:cubicBezTo>
                  <a:cubicBezTo>
                    <a:pt x="429" y="33"/>
                    <a:pt x="393" y="33"/>
                    <a:pt x="369" y="57"/>
                  </a:cubicBezTo>
                  <a:cubicBezTo>
                    <a:pt x="358" y="57"/>
                    <a:pt x="358" y="57"/>
                    <a:pt x="346" y="69"/>
                  </a:cubicBezTo>
                  <a:cubicBezTo>
                    <a:pt x="262" y="117"/>
                    <a:pt x="191" y="164"/>
                    <a:pt x="143" y="224"/>
                  </a:cubicBezTo>
                  <a:lnTo>
                    <a:pt x="60" y="355"/>
                  </a:lnTo>
                  <a:cubicBezTo>
                    <a:pt x="12" y="450"/>
                    <a:pt x="0" y="533"/>
                    <a:pt x="0" y="628"/>
                  </a:cubicBezTo>
                  <a:cubicBezTo>
                    <a:pt x="0" y="712"/>
                    <a:pt x="12" y="807"/>
                    <a:pt x="60" y="890"/>
                  </a:cubicBezTo>
                  <a:cubicBezTo>
                    <a:pt x="160" y="1108"/>
                    <a:pt x="373" y="1232"/>
                    <a:pt x="594" y="1232"/>
                  </a:cubicBezTo>
                  <a:cubicBezTo>
                    <a:pt x="687" y="1232"/>
                    <a:pt x="781" y="1210"/>
                    <a:pt x="870" y="1164"/>
                  </a:cubicBezTo>
                  <a:cubicBezTo>
                    <a:pt x="1191" y="1009"/>
                    <a:pt x="1310" y="640"/>
                    <a:pt x="1143" y="343"/>
                  </a:cubicBezTo>
                  <a:cubicBezTo>
                    <a:pt x="1048" y="164"/>
                    <a:pt x="905" y="57"/>
                    <a:pt x="739" y="9"/>
                  </a:cubicBezTo>
                  <a:cubicBezTo>
                    <a:pt x="697" y="3"/>
                    <a:pt x="652" y="0"/>
                    <a:pt x="60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9" name="Google Shape;2519;p20"/>
            <p:cNvSpPr/>
            <p:nvPr/>
          </p:nvSpPr>
          <p:spPr>
            <a:xfrm>
              <a:off x="1445100" y="1689025"/>
              <a:ext cx="39025" cy="34575"/>
            </a:xfrm>
            <a:custGeom>
              <a:avLst/>
              <a:gdLst/>
              <a:ahLst/>
              <a:cxnLst/>
              <a:rect l="l" t="t" r="r" b="b"/>
              <a:pathLst>
                <a:path w="1561" h="1383" extrusionOk="0">
                  <a:moveTo>
                    <a:pt x="787" y="1"/>
                  </a:moveTo>
                  <a:cubicBezTo>
                    <a:pt x="703" y="1"/>
                    <a:pt x="608" y="13"/>
                    <a:pt x="525" y="60"/>
                  </a:cubicBezTo>
                  <a:cubicBezTo>
                    <a:pt x="501" y="60"/>
                    <a:pt x="489" y="72"/>
                    <a:pt x="477" y="72"/>
                  </a:cubicBezTo>
                  <a:cubicBezTo>
                    <a:pt x="132" y="239"/>
                    <a:pt x="1" y="655"/>
                    <a:pt x="168" y="1001"/>
                  </a:cubicBezTo>
                  <a:cubicBezTo>
                    <a:pt x="277" y="1245"/>
                    <a:pt x="530" y="1382"/>
                    <a:pt x="782" y="1382"/>
                  </a:cubicBezTo>
                  <a:cubicBezTo>
                    <a:pt x="886" y="1382"/>
                    <a:pt x="990" y="1359"/>
                    <a:pt x="1084" y="1310"/>
                  </a:cubicBezTo>
                  <a:cubicBezTo>
                    <a:pt x="1430" y="1144"/>
                    <a:pt x="1561" y="727"/>
                    <a:pt x="1394" y="405"/>
                  </a:cubicBezTo>
                  <a:cubicBezTo>
                    <a:pt x="1394" y="405"/>
                    <a:pt x="1394" y="394"/>
                    <a:pt x="1382" y="394"/>
                  </a:cubicBezTo>
                  <a:cubicBezTo>
                    <a:pt x="1358" y="310"/>
                    <a:pt x="1311" y="239"/>
                    <a:pt x="1251" y="179"/>
                  </a:cubicBezTo>
                  <a:cubicBezTo>
                    <a:pt x="1132" y="60"/>
                    <a:pt x="953" y="1"/>
                    <a:pt x="787"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0" name="Google Shape;2520;p20"/>
            <p:cNvSpPr/>
            <p:nvPr/>
          </p:nvSpPr>
          <p:spPr>
            <a:xfrm>
              <a:off x="1285875" y="1477700"/>
              <a:ext cx="24725" cy="24425"/>
            </a:xfrm>
            <a:custGeom>
              <a:avLst/>
              <a:gdLst/>
              <a:ahLst/>
              <a:cxnLst/>
              <a:rect l="l" t="t" r="r" b="b"/>
              <a:pathLst>
                <a:path w="989" h="977" extrusionOk="0">
                  <a:moveTo>
                    <a:pt x="488" y="0"/>
                  </a:moveTo>
                  <a:cubicBezTo>
                    <a:pt x="429" y="0"/>
                    <a:pt x="369" y="12"/>
                    <a:pt x="310" y="36"/>
                  </a:cubicBezTo>
                  <a:cubicBezTo>
                    <a:pt x="214" y="72"/>
                    <a:pt x="119" y="155"/>
                    <a:pt x="60" y="250"/>
                  </a:cubicBezTo>
                  <a:cubicBezTo>
                    <a:pt x="12" y="334"/>
                    <a:pt x="0" y="405"/>
                    <a:pt x="0" y="488"/>
                  </a:cubicBezTo>
                  <a:lnTo>
                    <a:pt x="0" y="524"/>
                  </a:lnTo>
                  <a:cubicBezTo>
                    <a:pt x="12" y="715"/>
                    <a:pt x="131" y="881"/>
                    <a:pt x="310" y="953"/>
                  </a:cubicBezTo>
                  <a:cubicBezTo>
                    <a:pt x="369" y="965"/>
                    <a:pt x="429" y="977"/>
                    <a:pt x="488" y="977"/>
                  </a:cubicBezTo>
                  <a:cubicBezTo>
                    <a:pt x="524" y="977"/>
                    <a:pt x="548" y="977"/>
                    <a:pt x="583" y="965"/>
                  </a:cubicBezTo>
                  <a:cubicBezTo>
                    <a:pt x="750" y="941"/>
                    <a:pt x="893" y="798"/>
                    <a:pt x="941" y="655"/>
                  </a:cubicBezTo>
                  <a:cubicBezTo>
                    <a:pt x="953" y="596"/>
                    <a:pt x="964" y="548"/>
                    <a:pt x="964" y="488"/>
                  </a:cubicBezTo>
                  <a:cubicBezTo>
                    <a:pt x="988" y="465"/>
                    <a:pt x="964" y="417"/>
                    <a:pt x="964" y="393"/>
                  </a:cubicBezTo>
                  <a:cubicBezTo>
                    <a:pt x="929" y="191"/>
                    <a:pt x="774" y="48"/>
                    <a:pt x="583" y="12"/>
                  </a:cubicBezTo>
                  <a:cubicBezTo>
                    <a:pt x="548" y="12"/>
                    <a:pt x="524" y="0"/>
                    <a:pt x="48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1" name="Google Shape;2521;p20"/>
            <p:cNvSpPr/>
            <p:nvPr/>
          </p:nvSpPr>
          <p:spPr>
            <a:xfrm>
              <a:off x="1400175" y="1494100"/>
              <a:ext cx="32750" cy="31300"/>
            </a:xfrm>
            <a:custGeom>
              <a:avLst/>
              <a:gdLst/>
              <a:ahLst/>
              <a:cxnLst/>
              <a:rect l="l" t="t" r="r" b="b"/>
              <a:pathLst>
                <a:path w="1310" h="1252" extrusionOk="0">
                  <a:moveTo>
                    <a:pt x="646" y="0"/>
                  </a:moveTo>
                  <a:cubicBezTo>
                    <a:pt x="553" y="0"/>
                    <a:pt x="458" y="22"/>
                    <a:pt x="369" y="70"/>
                  </a:cubicBezTo>
                  <a:cubicBezTo>
                    <a:pt x="286" y="118"/>
                    <a:pt x="202" y="178"/>
                    <a:pt x="143" y="249"/>
                  </a:cubicBezTo>
                  <a:cubicBezTo>
                    <a:pt x="83" y="321"/>
                    <a:pt x="48" y="416"/>
                    <a:pt x="24" y="499"/>
                  </a:cubicBezTo>
                  <a:cubicBezTo>
                    <a:pt x="0" y="642"/>
                    <a:pt x="12" y="773"/>
                    <a:pt x="83" y="904"/>
                  </a:cubicBezTo>
                  <a:cubicBezTo>
                    <a:pt x="193" y="1123"/>
                    <a:pt x="414" y="1252"/>
                    <a:pt x="644" y="1252"/>
                  </a:cubicBezTo>
                  <a:cubicBezTo>
                    <a:pt x="664" y="1252"/>
                    <a:pt x="683" y="1251"/>
                    <a:pt x="702" y="1249"/>
                  </a:cubicBezTo>
                  <a:cubicBezTo>
                    <a:pt x="774" y="1249"/>
                    <a:pt x="845" y="1213"/>
                    <a:pt x="917" y="1190"/>
                  </a:cubicBezTo>
                  <a:cubicBezTo>
                    <a:pt x="929" y="1194"/>
                    <a:pt x="938" y="1195"/>
                    <a:pt x="945" y="1195"/>
                  </a:cubicBezTo>
                  <a:cubicBezTo>
                    <a:pt x="960" y="1195"/>
                    <a:pt x="968" y="1190"/>
                    <a:pt x="976" y="1190"/>
                  </a:cubicBezTo>
                  <a:cubicBezTo>
                    <a:pt x="1155" y="1083"/>
                    <a:pt x="1274" y="904"/>
                    <a:pt x="1298" y="702"/>
                  </a:cubicBezTo>
                  <a:cubicBezTo>
                    <a:pt x="1310" y="606"/>
                    <a:pt x="1298" y="499"/>
                    <a:pt x="1250" y="416"/>
                  </a:cubicBezTo>
                  <a:cubicBezTo>
                    <a:pt x="1250" y="404"/>
                    <a:pt x="1226" y="392"/>
                    <a:pt x="1214" y="356"/>
                  </a:cubicBezTo>
                  <a:cubicBezTo>
                    <a:pt x="1096" y="136"/>
                    <a:pt x="875" y="0"/>
                    <a:pt x="64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22" name="Google Shape;2522;p20"/>
          <p:cNvGrpSpPr/>
          <p:nvPr/>
        </p:nvGrpSpPr>
        <p:grpSpPr>
          <a:xfrm flipH="1">
            <a:off x="7766704" y="16"/>
            <a:ext cx="1377452" cy="2398039"/>
            <a:chOff x="1083450" y="1318750"/>
            <a:chExt cx="624525" cy="1087250"/>
          </a:xfrm>
        </p:grpSpPr>
        <p:sp>
          <p:nvSpPr>
            <p:cNvPr id="2523" name="Google Shape;2523;p20"/>
            <p:cNvSpPr/>
            <p:nvPr/>
          </p:nvSpPr>
          <p:spPr>
            <a:xfrm>
              <a:off x="1083450" y="2340600"/>
              <a:ext cx="215525" cy="50325"/>
            </a:xfrm>
            <a:custGeom>
              <a:avLst/>
              <a:gdLst/>
              <a:ahLst/>
              <a:cxnLst/>
              <a:rect l="l" t="t" r="r" b="b"/>
              <a:pathLst>
                <a:path w="8621" h="2013" extrusionOk="0">
                  <a:moveTo>
                    <a:pt x="1" y="0"/>
                  </a:moveTo>
                  <a:lnTo>
                    <a:pt x="1" y="286"/>
                  </a:lnTo>
                  <a:lnTo>
                    <a:pt x="8561" y="2012"/>
                  </a:lnTo>
                  <a:cubicBezTo>
                    <a:pt x="8561" y="1917"/>
                    <a:pt x="8573" y="1834"/>
                    <a:pt x="8621" y="1739"/>
                  </a:cubicBez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4" name="Google Shape;2524;p20"/>
            <p:cNvSpPr/>
            <p:nvPr/>
          </p:nvSpPr>
          <p:spPr>
            <a:xfrm>
              <a:off x="1083450" y="2130450"/>
              <a:ext cx="25" cy="25"/>
            </a:xfrm>
            <a:custGeom>
              <a:avLst/>
              <a:gdLst/>
              <a:ahLst/>
              <a:cxnLst/>
              <a:rect l="l" t="t" r="r" b="b"/>
              <a:pathLst>
                <a:path w="1" h="1" extrusionOk="0">
                  <a:moveTo>
                    <a:pt x="1" y="1"/>
                  </a:moveTo>
                  <a:lnTo>
                    <a:pt x="1" y="1"/>
                  </a:ln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5" name="Google Shape;2525;p20"/>
            <p:cNvSpPr/>
            <p:nvPr/>
          </p:nvSpPr>
          <p:spPr>
            <a:xfrm>
              <a:off x="1083450" y="1806900"/>
              <a:ext cx="20275" cy="7475"/>
            </a:xfrm>
            <a:custGeom>
              <a:avLst/>
              <a:gdLst/>
              <a:ahLst/>
              <a:cxnLst/>
              <a:rect l="l" t="t" r="r" b="b"/>
              <a:pathLst>
                <a:path w="811" h="299" extrusionOk="0">
                  <a:moveTo>
                    <a:pt x="703" y="0"/>
                  </a:moveTo>
                  <a:lnTo>
                    <a:pt x="1" y="24"/>
                  </a:lnTo>
                  <a:lnTo>
                    <a:pt x="1" y="298"/>
                  </a:lnTo>
                  <a:lnTo>
                    <a:pt x="810" y="274"/>
                  </a:lnTo>
                  <a:lnTo>
                    <a:pt x="70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6" name="Google Shape;2526;p20"/>
            <p:cNvSpPr/>
            <p:nvPr/>
          </p:nvSpPr>
          <p:spPr>
            <a:xfrm>
              <a:off x="1108150" y="1802425"/>
              <a:ext cx="180125" cy="11350"/>
            </a:xfrm>
            <a:custGeom>
              <a:avLst/>
              <a:gdLst/>
              <a:ahLst/>
              <a:cxnLst/>
              <a:rect l="l" t="t" r="r" b="b"/>
              <a:pathLst>
                <a:path w="7205" h="454" extrusionOk="0">
                  <a:moveTo>
                    <a:pt x="7204" y="1"/>
                  </a:moveTo>
                  <a:lnTo>
                    <a:pt x="1" y="179"/>
                  </a:lnTo>
                  <a:lnTo>
                    <a:pt x="96" y="453"/>
                  </a:lnTo>
                  <a:lnTo>
                    <a:pt x="7204" y="275"/>
                  </a:lnTo>
                  <a:cubicBezTo>
                    <a:pt x="7180" y="179"/>
                    <a:pt x="7180" y="96"/>
                    <a:pt x="7204"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7" name="Google Shape;2527;p20"/>
            <p:cNvSpPr/>
            <p:nvPr/>
          </p:nvSpPr>
          <p:spPr>
            <a:xfrm>
              <a:off x="1194475" y="2040550"/>
              <a:ext cx="2425" cy="3600"/>
            </a:xfrm>
            <a:custGeom>
              <a:avLst/>
              <a:gdLst/>
              <a:ahLst/>
              <a:cxnLst/>
              <a:rect l="l" t="t" r="r" b="b"/>
              <a:pathLst>
                <a:path w="97" h="144" extrusionOk="0">
                  <a:moveTo>
                    <a:pt x="84" y="1"/>
                  </a:moveTo>
                  <a:lnTo>
                    <a:pt x="1" y="48"/>
                  </a:lnTo>
                  <a:lnTo>
                    <a:pt x="25" y="144"/>
                  </a:lnTo>
                  <a:cubicBezTo>
                    <a:pt x="72" y="108"/>
                    <a:pt x="96" y="48"/>
                    <a:pt x="84"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8" name="Google Shape;2528;p20"/>
            <p:cNvSpPr/>
            <p:nvPr/>
          </p:nvSpPr>
          <p:spPr>
            <a:xfrm>
              <a:off x="1083450" y="1741425"/>
              <a:ext cx="98250" cy="261650"/>
            </a:xfrm>
            <a:custGeom>
              <a:avLst/>
              <a:gdLst/>
              <a:ahLst/>
              <a:cxnLst/>
              <a:rect l="l" t="t" r="r" b="b"/>
              <a:pathLst>
                <a:path w="3930" h="10466" extrusionOk="0">
                  <a:moveTo>
                    <a:pt x="1" y="0"/>
                  </a:moveTo>
                  <a:lnTo>
                    <a:pt x="1" y="774"/>
                  </a:lnTo>
                  <a:lnTo>
                    <a:pt x="703" y="2619"/>
                  </a:lnTo>
                  <a:lnTo>
                    <a:pt x="810" y="2893"/>
                  </a:lnTo>
                  <a:lnTo>
                    <a:pt x="3668" y="10466"/>
                  </a:lnTo>
                  <a:cubicBezTo>
                    <a:pt x="3751" y="10418"/>
                    <a:pt x="3835" y="10394"/>
                    <a:pt x="3930" y="10394"/>
                  </a:cubicBezTo>
                  <a:lnTo>
                    <a:pt x="1084" y="2893"/>
                  </a:lnTo>
                  <a:lnTo>
                    <a:pt x="989" y="2619"/>
                  </a:ln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9" name="Google Shape;2529;p20"/>
            <p:cNvSpPr/>
            <p:nvPr/>
          </p:nvSpPr>
          <p:spPr>
            <a:xfrm>
              <a:off x="1113525" y="2178975"/>
              <a:ext cx="193200" cy="201825"/>
            </a:xfrm>
            <a:custGeom>
              <a:avLst/>
              <a:gdLst/>
              <a:ahLst/>
              <a:cxnLst/>
              <a:rect l="l" t="t" r="r" b="b"/>
              <a:pathLst>
                <a:path w="7728" h="8073" extrusionOk="0">
                  <a:moveTo>
                    <a:pt x="203" y="0"/>
                  </a:moveTo>
                  <a:cubicBezTo>
                    <a:pt x="143" y="84"/>
                    <a:pt x="84" y="131"/>
                    <a:pt x="0" y="179"/>
                  </a:cubicBezTo>
                  <a:lnTo>
                    <a:pt x="7501" y="8073"/>
                  </a:lnTo>
                  <a:cubicBezTo>
                    <a:pt x="7549" y="8013"/>
                    <a:pt x="7608" y="7954"/>
                    <a:pt x="7704" y="7918"/>
                  </a:cubicBezTo>
                  <a:cubicBezTo>
                    <a:pt x="7716" y="7918"/>
                    <a:pt x="7716" y="7918"/>
                    <a:pt x="7727" y="7906"/>
                  </a:cubicBezTo>
                  <a:lnTo>
                    <a:pt x="20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0" name="Google Shape;2530;p20"/>
            <p:cNvSpPr/>
            <p:nvPr/>
          </p:nvSpPr>
          <p:spPr>
            <a:xfrm>
              <a:off x="1187625" y="2041750"/>
              <a:ext cx="121175" cy="334600"/>
            </a:xfrm>
            <a:custGeom>
              <a:avLst/>
              <a:gdLst/>
              <a:ahLst/>
              <a:cxnLst/>
              <a:rect l="l" t="t" r="r" b="b"/>
              <a:pathLst>
                <a:path w="4847" h="13384" extrusionOk="0">
                  <a:moveTo>
                    <a:pt x="275" y="0"/>
                  </a:moveTo>
                  <a:lnTo>
                    <a:pt x="275" y="0"/>
                  </a:lnTo>
                  <a:cubicBezTo>
                    <a:pt x="180" y="48"/>
                    <a:pt x="96" y="72"/>
                    <a:pt x="1" y="72"/>
                  </a:cubicBezTo>
                  <a:lnTo>
                    <a:pt x="4752" y="13383"/>
                  </a:lnTo>
                  <a:cubicBezTo>
                    <a:pt x="4775" y="13371"/>
                    <a:pt x="4823" y="13347"/>
                    <a:pt x="4847" y="13335"/>
                  </a:cubicBezTo>
                  <a:lnTo>
                    <a:pt x="4835" y="12847"/>
                  </a:lnTo>
                  <a:lnTo>
                    <a:pt x="263" y="72"/>
                  </a:lnTo>
                  <a:lnTo>
                    <a:pt x="27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1" name="Google Shape;2531;p20"/>
            <p:cNvSpPr/>
            <p:nvPr/>
          </p:nvSpPr>
          <p:spPr>
            <a:xfrm>
              <a:off x="1188525" y="1816725"/>
              <a:ext cx="109275" cy="186650"/>
            </a:xfrm>
            <a:custGeom>
              <a:avLst/>
              <a:gdLst/>
              <a:ahLst/>
              <a:cxnLst/>
              <a:rect l="l" t="t" r="r" b="b"/>
              <a:pathLst>
                <a:path w="4371" h="7466" extrusionOk="0">
                  <a:moveTo>
                    <a:pt x="4144" y="0"/>
                  </a:moveTo>
                  <a:lnTo>
                    <a:pt x="1" y="7382"/>
                  </a:lnTo>
                  <a:cubicBezTo>
                    <a:pt x="84" y="7394"/>
                    <a:pt x="179" y="7430"/>
                    <a:pt x="251" y="7466"/>
                  </a:cubicBezTo>
                  <a:lnTo>
                    <a:pt x="4370" y="143"/>
                  </a:lnTo>
                  <a:cubicBezTo>
                    <a:pt x="4287" y="119"/>
                    <a:pt x="4204" y="72"/>
                    <a:pt x="414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2" name="Google Shape;2532;p20"/>
            <p:cNvSpPr/>
            <p:nvPr/>
          </p:nvSpPr>
          <p:spPr>
            <a:xfrm>
              <a:off x="1113225" y="2036700"/>
              <a:ext cx="60750" cy="102100"/>
            </a:xfrm>
            <a:custGeom>
              <a:avLst/>
              <a:gdLst/>
              <a:ahLst/>
              <a:cxnLst/>
              <a:rect l="l" t="t" r="r" b="b"/>
              <a:pathLst>
                <a:path w="2430" h="4084" extrusionOk="0">
                  <a:moveTo>
                    <a:pt x="2215" y="0"/>
                  </a:moveTo>
                  <a:lnTo>
                    <a:pt x="0" y="3893"/>
                  </a:lnTo>
                  <a:cubicBezTo>
                    <a:pt x="72" y="3953"/>
                    <a:pt x="155" y="4012"/>
                    <a:pt x="215" y="4084"/>
                  </a:cubicBezTo>
                  <a:lnTo>
                    <a:pt x="2429" y="179"/>
                  </a:lnTo>
                  <a:cubicBezTo>
                    <a:pt x="2358" y="131"/>
                    <a:pt x="2274" y="72"/>
                    <a:pt x="2215"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3" name="Google Shape;2533;p20"/>
            <p:cNvSpPr/>
            <p:nvPr/>
          </p:nvSpPr>
          <p:spPr>
            <a:xfrm>
              <a:off x="1299250" y="1820900"/>
              <a:ext cx="16700" cy="554550"/>
            </a:xfrm>
            <a:custGeom>
              <a:avLst/>
              <a:gdLst/>
              <a:ahLst/>
              <a:cxnLst/>
              <a:rect l="l" t="t" r="r" b="b"/>
              <a:pathLst>
                <a:path w="668" h="22182" extrusionOk="0">
                  <a:moveTo>
                    <a:pt x="1" y="0"/>
                  </a:moveTo>
                  <a:lnTo>
                    <a:pt x="394" y="21693"/>
                  </a:lnTo>
                  <a:lnTo>
                    <a:pt x="406" y="22181"/>
                  </a:lnTo>
                  <a:cubicBezTo>
                    <a:pt x="447" y="22175"/>
                    <a:pt x="492" y="22172"/>
                    <a:pt x="537" y="22172"/>
                  </a:cubicBezTo>
                  <a:cubicBezTo>
                    <a:pt x="581" y="22172"/>
                    <a:pt x="626" y="22175"/>
                    <a:pt x="668" y="22181"/>
                  </a:cubicBezTo>
                  <a:lnTo>
                    <a:pt x="275" y="12"/>
                  </a:lnTo>
                  <a:cubicBezTo>
                    <a:pt x="235" y="17"/>
                    <a:pt x="198" y="20"/>
                    <a:pt x="161" y="20"/>
                  </a:cubicBezTo>
                  <a:cubicBezTo>
                    <a:pt x="108" y="20"/>
                    <a:pt x="57" y="14"/>
                    <a:pt x="1"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4" name="Google Shape;2534;p20"/>
            <p:cNvSpPr/>
            <p:nvPr/>
          </p:nvSpPr>
          <p:spPr>
            <a:xfrm>
              <a:off x="1293600" y="1501500"/>
              <a:ext cx="11925" cy="289650"/>
            </a:xfrm>
            <a:custGeom>
              <a:avLst/>
              <a:gdLst/>
              <a:ahLst/>
              <a:cxnLst/>
              <a:rect l="l" t="t" r="r" b="b"/>
              <a:pathLst>
                <a:path w="477" h="11586" extrusionOk="0">
                  <a:moveTo>
                    <a:pt x="1" y="1"/>
                  </a:moveTo>
                  <a:lnTo>
                    <a:pt x="215" y="11585"/>
                  </a:lnTo>
                  <a:cubicBezTo>
                    <a:pt x="268" y="11563"/>
                    <a:pt x="325" y="11555"/>
                    <a:pt x="382" y="11555"/>
                  </a:cubicBezTo>
                  <a:cubicBezTo>
                    <a:pt x="414" y="11555"/>
                    <a:pt x="446" y="11557"/>
                    <a:pt x="477" y="11562"/>
                  </a:cubicBezTo>
                  <a:lnTo>
                    <a:pt x="274" y="36"/>
                  </a:lnTo>
                  <a:cubicBezTo>
                    <a:pt x="239" y="36"/>
                    <a:pt x="215" y="48"/>
                    <a:pt x="179" y="48"/>
                  </a:cubicBezTo>
                  <a:cubicBezTo>
                    <a:pt x="120" y="36"/>
                    <a:pt x="60" y="36"/>
                    <a:pt x="1"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5" name="Google Shape;2535;p20"/>
            <p:cNvSpPr/>
            <p:nvPr/>
          </p:nvSpPr>
          <p:spPr>
            <a:xfrm>
              <a:off x="1418325" y="1523825"/>
              <a:ext cx="47050" cy="166425"/>
            </a:xfrm>
            <a:custGeom>
              <a:avLst/>
              <a:gdLst/>
              <a:ahLst/>
              <a:cxnLst/>
              <a:rect l="l" t="t" r="r" b="b"/>
              <a:pathLst>
                <a:path w="1882" h="6657" extrusionOk="0">
                  <a:moveTo>
                    <a:pt x="250" y="1"/>
                  </a:moveTo>
                  <a:cubicBezTo>
                    <a:pt x="238" y="1"/>
                    <a:pt x="227" y="13"/>
                    <a:pt x="227" y="13"/>
                  </a:cubicBezTo>
                  <a:cubicBezTo>
                    <a:pt x="155" y="48"/>
                    <a:pt x="72" y="72"/>
                    <a:pt x="0" y="72"/>
                  </a:cubicBezTo>
                  <a:lnTo>
                    <a:pt x="1608" y="6656"/>
                  </a:lnTo>
                  <a:cubicBezTo>
                    <a:pt x="1703" y="6621"/>
                    <a:pt x="1786" y="6597"/>
                    <a:pt x="1881" y="6597"/>
                  </a:cubicBezTo>
                  <a:lnTo>
                    <a:pt x="25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6" name="Google Shape;2536;p20"/>
            <p:cNvSpPr/>
            <p:nvPr/>
          </p:nvSpPr>
          <p:spPr>
            <a:xfrm>
              <a:off x="1083450" y="1458350"/>
              <a:ext cx="203625" cy="33050"/>
            </a:xfrm>
            <a:custGeom>
              <a:avLst/>
              <a:gdLst/>
              <a:ahLst/>
              <a:cxnLst/>
              <a:rect l="l" t="t" r="r" b="b"/>
              <a:pathLst>
                <a:path w="8145" h="1322" extrusionOk="0">
                  <a:moveTo>
                    <a:pt x="1" y="0"/>
                  </a:moveTo>
                  <a:lnTo>
                    <a:pt x="1" y="286"/>
                  </a:lnTo>
                  <a:lnTo>
                    <a:pt x="8097" y="1322"/>
                  </a:lnTo>
                  <a:lnTo>
                    <a:pt x="8097" y="1298"/>
                  </a:lnTo>
                  <a:cubicBezTo>
                    <a:pt x="8085" y="1191"/>
                    <a:pt x="8109" y="1108"/>
                    <a:pt x="8145" y="1048"/>
                  </a:cubicBez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7" name="Google Shape;2537;p20"/>
            <p:cNvSpPr/>
            <p:nvPr/>
          </p:nvSpPr>
          <p:spPr>
            <a:xfrm>
              <a:off x="1291825" y="1342550"/>
              <a:ext cx="8050" cy="136050"/>
            </a:xfrm>
            <a:custGeom>
              <a:avLst/>
              <a:gdLst/>
              <a:ahLst/>
              <a:cxnLst/>
              <a:rect l="l" t="t" r="r" b="b"/>
              <a:pathLst>
                <a:path w="322" h="5442" extrusionOk="0">
                  <a:moveTo>
                    <a:pt x="0" y="1"/>
                  </a:moveTo>
                  <a:lnTo>
                    <a:pt x="60" y="5442"/>
                  </a:lnTo>
                  <a:cubicBezTo>
                    <a:pt x="119" y="5406"/>
                    <a:pt x="179" y="5406"/>
                    <a:pt x="238" y="5406"/>
                  </a:cubicBezTo>
                  <a:cubicBezTo>
                    <a:pt x="274" y="5406"/>
                    <a:pt x="298" y="5406"/>
                    <a:pt x="322" y="5418"/>
                  </a:cubicBezTo>
                  <a:lnTo>
                    <a:pt x="274" y="96"/>
                  </a:lnTo>
                  <a:cubicBezTo>
                    <a:pt x="179" y="72"/>
                    <a:pt x="72" y="48"/>
                    <a:pt x="0"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8" name="Google Shape;2538;p20"/>
            <p:cNvSpPr/>
            <p:nvPr/>
          </p:nvSpPr>
          <p:spPr>
            <a:xfrm>
              <a:off x="1688000" y="1544675"/>
              <a:ext cx="25" cy="25"/>
            </a:xfrm>
            <a:custGeom>
              <a:avLst/>
              <a:gdLst/>
              <a:ahLst/>
              <a:cxnLst/>
              <a:rect l="l" t="t" r="r" b="b"/>
              <a:pathLst>
                <a:path w="1" h="1" extrusionOk="0">
                  <a:moveTo>
                    <a:pt x="0" y="0"/>
                  </a:move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9" name="Google Shape;2539;p20"/>
            <p:cNvSpPr/>
            <p:nvPr/>
          </p:nvSpPr>
          <p:spPr>
            <a:xfrm>
              <a:off x="1309675" y="1487525"/>
              <a:ext cx="94675" cy="19650"/>
            </a:xfrm>
            <a:custGeom>
              <a:avLst/>
              <a:gdLst/>
              <a:ahLst/>
              <a:cxnLst/>
              <a:rect l="l" t="t" r="r" b="b"/>
              <a:pathLst>
                <a:path w="3787" h="786" extrusionOk="0">
                  <a:moveTo>
                    <a:pt x="12" y="0"/>
                  </a:moveTo>
                  <a:cubicBezTo>
                    <a:pt x="36" y="24"/>
                    <a:pt x="36" y="72"/>
                    <a:pt x="36" y="95"/>
                  </a:cubicBezTo>
                  <a:cubicBezTo>
                    <a:pt x="36" y="155"/>
                    <a:pt x="12" y="214"/>
                    <a:pt x="1" y="262"/>
                  </a:cubicBezTo>
                  <a:lnTo>
                    <a:pt x="3668" y="786"/>
                  </a:lnTo>
                  <a:cubicBezTo>
                    <a:pt x="3680" y="691"/>
                    <a:pt x="3727" y="607"/>
                    <a:pt x="3787" y="536"/>
                  </a:cubicBezTo>
                  <a:lnTo>
                    <a:pt x="1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0" name="Google Shape;2540;p20"/>
            <p:cNvSpPr/>
            <p:nvPr/>
          </p:nvSpPr>
          <p:spPr>
            <a:xfrm>
              <a:off x="1687700" y="1545850"/>
              <a:ext cx="25" cy="25"/>
            </a:xfrm>
            <a:custGeom>
              <a:avLst/>
              <a:gdLst/>
              <a:ahLst/>
              <a:cxnLst/>
              <a:rect l="l" t="t" r="r" b="b"/>
              <a:pathLst>
                <a:path w="1" h="1" extrusionOk="0">
                  <a:moveTo>
                    <a:pt x="0" y="1"/>
                  </a:moveTo>
                  <a:lnTo>
                    <a:pt x="0" y="1"/>
                  </a:ln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1" name="Google Shape;2541;p20"/>
            <p:cNvSpPr/>
            <p:nvPr/>
          </p:nvSpPr>
          <p:spPr>
            <a:xfrm>
              <a:off x="1430825" y="1504475"/>
              <a:ext cx="247675" cy="41700"/>
            </a:xfrm>
            <a:custGeom>
              <a:avLst/>
              <a:gdLst/>
              <a:ahLst/>
              <a:cxnLst/>
              <a:rect l="l" t="t" r="r" b="b"/>
              <a:pathLst>
                <a:path w="9907" h="1668" extrusionOk="0">
                  <a:moveTo>
                    <a:pt x="0" y="1"/>
                  </a:moveTo>
                  <a:lnTo>
                    <a:pt x="0" y="1"/>
                  </a:lnTo>
                  <a:cubicBezTo>
                    <a:pt x="48" y="108"/>
                    <a:pt x="72" y="191"/>
                    <a:pt x="48" y="287"/>
                  </a:cubicBezTo>
                  <a:lnTo>
                    <a:pt x="9799" y="1668"/>
                  </a:lnTo>
                  <a:lnTo>
                    <a:pt x="9906" y="1596"/>
                  </a:lnTo>
                  <a:lnTo>
                    <a:pt x="9478" y="1346"/>
                  </a:ln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2" name="Google Shape;2542;p20"/>
            <p:cNvSpPr/>
            <p:nvPr/>
          </p:nvSpPr>
          <p:spPr>
            <a:xfrm>
              <a:off x="1687100" y="1546450"/>
              <a:ext cx="25" cy="625"/>
            </a:xfrm>
            <a:custGeom>
              <a:avLst/>
              <a:gdLst/>
              <a:ahLst/>
              <a:cxnLst/>
              <a:rect l="l" t="t" r="r" b="b"/>
              <a:pathLst>
                <a:path w="1" h="25" extrusionOk="0">
                  <a:moveTo>
                    <a:pt x="1" y="24"/>
                  </a:moveTo>
                  <a:lnTo>
                    <a:pt x="1" y="24"/>
                  </a:lnTo>
                  <a:cubicBezTo>
                    <a:pt x="1" y="1"/>
                    <a:pt x="1" y="24"/>
                    <a:pt x="1" y="24"/>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3" name="Google Shape;2543;p20"/>
            <p:cNvSpPr/>
            <p:nvPr/>
          </p:nvSpPr>
          <p:spPr>
            <a:xfrm>
              <a:off x="1687700" y="1545550"/>
              <a:ext cx="25" cy="25"/>
            </a:xfrm>
            <a:custGeom>
              <a:avLst/>
              <a:gdLst/>
              <a:ahLst/>
              <a:cxnLst/>
              <a:rect l="l" t="t" r="r" b="b"/>
              <a:pathLst>
                <a:path w="1" h="1" extrusionOk="0">
                  <a:moveTo>
                    <a:pt x="0" y="1"/>
                  </a:moveTo>
                  <a:lnTo>
                    <a:pt x="0" y="1"/>
                  </a:ln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4" name="Google Shape;2544;p20"/>
            <p:cNvSpPr/>
            <p:nvPr/>
          </p:nvSpPr>
          <p:spPr>
            <a:xfrm>
              <a:off x="1476075" y="1544675"/>
              <a:ext cx="211050" cy="154800"/>
            </a:xfrm>
            <a:custGeom>
              <a:avLst/>
              <a:gdLst/>
              <a:ahLst/>
              <a:cxnLst/>
              <a:rect l="l" t="t" r="r" b="b"/>
              <a:pathLst>
                <a:path w="8442" h="6192" extrusionOk="0">
                  <a:moveTo>
                    <a:pt x="8096" y="0"/>
                  </a:moveTo>
                  <a:lnTo>
                    <a:pt x="7989" y="72"/>
                  </a:lnTo>
                  <a:lnTo>
                    <a:pt x="0" y="5965"/>
                  </a:lnTo>
                  <a:cubicBezTo>
                    <a:pt x="60" y="6025"/>
                    <a:pt x="119" y="6084"/>
                    <a:pt x="143" y="6179"/>
                  </a:cubicBezTo>
                  <a:cubicBezTo>
                    <a:pt x="143" y="6179"/>
                    <a:pt x="143" y="6191"/>
                    <a:pt x="155" y="6191"/>
                  </a:cubicBezTo>
                  <a:lnTo>
                    <a:pt x="8442" y="95"/>
                  </a:lnTo>
                  <a:lnTo>
                    <a:pt x="8442" y="95"/>
                  </a:lnTo>
                  <a:cubicBezTo>
                    <a:pt x="8418" y="107"/>
                    <a:pt x="8418" y="107"/>
                    <a:pt x="8406" y="107"/>
                  </a:cubicBezTo>
                  <a:lnTo>
                    <a:pt x="8394" y="107"/>
                  </a:lnTo>
                  <a:cubicBezTo>
                    <a:pt x="8370" y="107"/>
                    <a:pt x="8358" y="119"/>
                    <a:pt x="8346" y="119"/>
                  </a:cubicBezTo>
                  <a:lnTo>
                    <a:pt x="8299" y="119"/>
                  </a:lnTo>
                  <a:cubicBezTo>
                    <a:pt x="8287" y="119"/>
                    <a:pt x="8287" y="119"/>
                    <a:pt x="8275" y="107"/>
                  </a:cubicBezTo>
                  <a:lnTo>
                    <a:pt x="809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5" name="Google Shape;2545;p20"/>
            <p:cNvSpPr/>
            <p:nvPr/>
          </p:nvSpPr>
          <p:spPr>
            <a:xfrm>
              <a:off x="1688000" y="1544675"/>
              <a:ext cx="25" cy="325"/>
            </a:xfrm>
            <a:custGeom>
              <a:avLst/>
              <a:gdLst/>
              <a:ahLst/>
              <a:cxnLst/>
              <a:rect l="l" t="t" r="r" b="b"/>
              <a:pathLst>
                <a:path w="1" h="13" extrusionOk="0">
                  <a:moveTo>
                    <a:pt x="0" y="12"/>
                  </a:moveTo>
                  <a:cubicBezTo>
                    <a:pt x="0" y="12"/>
                    <a:pt x="0" y="0"/>
                    <a:pt x="0" y="12"/>
                  </a:cubicBezTo>
                  <a:cubicBezTo>
                    <a:pt x="0" y="0"/>
                    <a:pt x="0" y="0"/>
                    <a:pt x="0" y="12"/>
                  </a:cubicBezTo>
                  <a:cubicBezTo>
                    <a:pt x="0" y="0"/>
                    <a:pt x="0" y="0"/>
                    <a:pt x="0" y="12"/>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6" name="Google Shape;2546;p20"/>
            <p:cNvSpPr/>
            <p:nvPr/>
          </p:nvSpPr>
          <p:spPr>
            <a:xfrm>
              <a:off x="1681750" y="1319350"/>
              <a:ext cx="26225" cy="225050"/>
            </a:xfrm>
            <a:custGeom>
              <a:avLst/>
              <a:gdLst/>
              <a:ahLst/>
              <a:cxnLst/>
              <a:rect l="l" t="t" r="r" b="b"/>
              <a:pathLst>
                <a:path w="1049" h="9002" extrusionOk="0">
                  <a:moveTo>
                    <a:pt x="750" y="0"/>
                  </a:moveTo>
                  <a:lnTo>
                    <a:pt x="0" y="8763"/>
                  </a:lnTo>
                  <a:lnTo>
                    <a:pt x="191" y="8870"/>
                  </a:lnTo>
                  <a:cubicBezTo>
                    <a:pt x="238" y="8894"/>
                    <a:pt x="274" y="8942"/>
                    <a:pt x="274" y="9001"/>
                  </a:cubicBezTo>
                  <a:lnTo>
                    <a:pt x="104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7" name="Google Shape;2547;p20"/>
            <p:cNvSpPr/>
            <p:nvPr/>
          </p:nvSpPr>
          <p:spPr>
            <a:xfrm>
              <a:off x="1687100" y="1546450"/>
              <a:ext cx="25" cy="625"/>
            </a:xfrm>
            <a:custGeom>
              <a:avLst/>
              <a:gdLst/>
              <a:ahLst/>
              <a:cxnLst/>
              <a:rect l="l" t="t" r="r" b="b"/>
              <a:pathLst>
                <a:path w="1" h="25" extrusionOk="0">
                  <a:moveTo>
                    <a:pt x="1" y="24"/>
                  </a:moveTo>
                  <a:cubicBezTo>
                    <a:pt x="1" y="24"/>
                    <a:pt x="1" y="1"/>
                    <a:pt x="1" y="24"/>
                  </a:cubicBezTo>
                  <a:cubicBezTo>
                    <a:pt x="1" y="1"/>
                    <a:pt x="1" y="1"/>
                    <a:pt x="1" y="24"/>
                  </a:cubicBezTo>
                  <a:cubicBezTo>
                    <a:pt x="1" y="1"/>
                    <a:pt x="1" y="1"/>
                    <a:pt x="1" y="24"/>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8" name="Google Shape;2548;p20"/>
            <p:cNvSpPr/>
            <p:nvPr/>
          </p:nvSpPr>
          <p:spPr>
            <a:xfrm>
              <a:off x="1684125" y="1547650"/>
              <a:ext cx="625" cy="25"/>
            </a:xfrm>
            <a:custGeom>
              <a:avLst/>
              <a:gdLst/>
              <a:ahLst/>
              <a:cxnLst/>
              <a:rect l="l" t="t" r="r" b="b"/>
              <a:pathLst>
                <a:path w="25" h="1" extrusionOk="0">
                  <a:moveTo>
                    <a:pt x="24" y="0"/>
                  </a:moveTo>
                  <a:lnTo>
                    <a:pt x="1" y="0"/>
                  </a:lnTo>
                  <a:lnTo>
                    <a:pt x="24" y="0"/>
                  </a:lnTo>
                  <a:cubicBezTo>
                    <a:pt x="12" y="0"/>
                    <a:pt x="24" y="0"/>
                    <a:pt x="2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9" name="Google Shape;2549;p20"/>
            <p:cNvSpPr/>
            <p:nvPr/>
          </p:nvSpPr>
          <p:spPr>
            <a:xfrm>
              <a:off x="1687700" y="1545550"/>
              <a:ext cx="25" cy="325"/>
            </a:xfrm>
            <a:custGeom>
              <a:avLst/>
              <a:gdLst/>
              <a:ahLst/>
              <a:cxnLst/>
              <a:rect l="l" t="t" r="r" b="b"/>
              <a:pathLst>
                <a:path w="1" h="13" extrusionOk="0">
                  <a:moveTo>
                    <a:pt x="0" y="13"/>
                  </a:moveTo>
                  <a:lnTo>
                    <a:pt x="0" y="13"/>
                  </a:lnTo>
                  <a:lnTo>
                    <a:pt x="0" y="13"/>
                  </a:lnTo>
                  <a:cubicBezTo>
                    <a:pt x="0" y="1"/>
                    <a:pt x="0" y="1"/>
                    <a:pt x="0" y="13"/>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0" name="Google Shape;2550;p20"/>
            <p:cNvSpPr/>
            <p:nvPr/>
          </p:nvSpPr>
          <p:spPr>
            <a:xfrm>
              <a:off x="1684725" y="1547650"/>
              <a:ext cx="25" cy="25"/>
            </a:xfrm>
            <a:custGeom>
              <a:avLst/>
              <a:gdLst/>
              <a:ahLst/>
              <a:cxnLst/>
              <a:rect l="l" t="t" r="r" b="b"/>
              <a:pathLst>
                <a:path w="1" h="1" extrusionOk="0">
                  <a:moveTo>
                    <a:pt x="0" y="0"/>
                  </a:move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1" name="Google Shape;2551;p20"/>
            <p:cNvSpPr/>
            <p:nvPr/>
          </p:nvSpPr>
          <p:spPr>
            <a:xfrm>
              <a:off x="1323375" y="1333625"/>
              <a:ext cx="364650" cy="214350"/>
            </a:xfrm>
            <a:custGeom>
              <a:avLst/>
              <a:gdLst/>
              <a:ahLst/>
              <a:cxnLst/>
              <a:rect l="l" t="t" r="r" b="b"/>
              <a:pathLst>
                <a:path w="14586" h="8574" extrusionOk="0">
                  <a:moveTo>
                    <a:pt x="203" y="1"/>
                  </a:moveTo>
                  <a:cubicBezTo>
                    <a:pt x="143" y="84"/>
                    <a:pt x="84" y="155"/>
                    <a:pt x="0" y="215"/>
                  </a:cubicBezTo>
                  <a:lnTo>
                    <a:pt x="13752" y="8204"/>
                  </a:lnTo>
                  <a:lnTo>
                    <a:pt x="14192" y="8454"/>
                  </a:lnTo>
                  <a:lnTo>
                    <a:pt x="14371" y="8561"/>
                  </a:lnTo>
                  <a:cubicBezTo>
                    <a:pt x="14383" y="8561"/>
                    <a:pt x="14383" y="8573"/>
                    <a:pt x="14395" y="8573"/>
                  </a:cubicBezTo>
                  <a:lnTo>
                    <a:pt x="14442" y="8573"/>
                  </a:lnTo>
                  <a:cubicBezTo>
                    <a:pt x="14454" y="8573"/>
                    <a:pt x="14466" y="8573"/>
                    <a:pt x="14490" y="8561"/>
                  </a:cubicBezTo>
                  <a:lnTo>
                    <a:pt x="14502" y="8561"/>
                  </a:lnTo>
                  <a:cubicBezTo>
                    <a:pt x="14514" y="8561"/>
                    <a:pt x="14514" y="8549"/>
                    <a:pt x="14526" y="8549"/>
                  </a:cubicBezTo>
                  <a:cubicBezTo>
                    <a:pt x="14550" y="8537"/>
                    <a:pt x="14550" y="8537"/>
                    <a:pt x="14550" y="8514"/>
                  </a:cubicBezTo>
                  <a:lnTo>
                    <a:pt x="14550" y="8502"/>
                  </a:lnTo>
                  <a:lnTo>
                    <a:pt x="14550" y="8490"/>
                  </a:lnTo>
                  <a:lnTo>
                    <a:pt x="14550" y="8478"/>
                  </a:lnTo>
                  <a:cubicBezTo>
                    <a:pt x="14585" y="8383"/>
                    <a:pt x="14573" y="8335"/>
                    <a:pt x="14514" y="8311"/>
                  </a:cubicBezTo>
                  <a:lnTo>
                    <a:pt x="14323" y="8204"/>
                  </a:lnTo>
                  <a:lnTo>
                    <a:pt x="20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2" name="Google Shape;2552;p20"/>
            <p:cNvSpPr/>
            <p:nvPr/>
          </p:nvSpPr>
          <p:spPr>
            <a:xfrm>
              <a:off x="1273950" y="1318750"/>
              <a:ext cx="60750" cy="26600"/>
            </a:xfrm>
            <a:custGeom>
              <a:avLst/>
              <a:gdLst/>
              <a:ahLst/>
              <a:cxnLst/>
              <a:rect l="l" t="t" r="r" b="b"/>
              <a:pathLst>
                <a:path w="2430" h="1064" extrusionOk="0">
                  <a:moveTo>
                    <a:pt x="1" y="0"/>
                  </a:moveTo>
                  <a:cubicBezTo>
                    <a:pt x="13" y="119"/>
                    <a:pt x="60" y="250"/>
                    <a:pt x="120" y="369"/>
                  </a:cubicBezTo>
                  <a:cubicBezTo>
                    <a:pt x="251" y="643"/>
                    <a:pt x="465" y="834"/>
                    <a:pt x="715" y="953"/>
                  </a:cubicBezTo>
                  <a:cubicBezTo>
                    <a:pt x="810" y="1000"/>
                    <a:pt x="894" y="1012"/>
                    <a:pt x="989" y="1048"/>
                  </a:cubicBezTo>
                  <a:cubicBezTo>
                    <a:pt x="1062" y="1058"/>
                    <a:pt x="1135" y="1063"/>
                    <a:pt x="1209" y="1063"/>
                  </a:cubicBezTo>
                  <a:cubicBezTo>
                    <a:pt x="1401" y="1063"/>
                    <a:pt x="1594" y="1027"/>
                    <a:pt x="1775" y="941"/>
                  </a:cubicBezTo>
                  <a:cubicBezTo>
                    <a:pt x="1858" y="893"/>
                    <a:pt x="1941" y="858"/>
                    <a:pt x="2001" y="786"/>
                  </a:cubicBezTo>
                  <a:cubicBezTo>
                    <a:pt x="2072" y="727"/>
                    <a:pt x="2132" y="655"/>
                    <a:pt x="2192" y="584"/>
                  </a:cubicBezTo>
                  <a:cubicBezTo>
                    <a:pt x="2322" y="417"/>
                    <a:pt x="2394" y="215"/>
                    <a:pt x="2430"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3" name="Google Shape;2553;p20"/>
            <p:cNvSpPr/>
            <p:nvPr/>
          </p:nvSpPr>
          <p:spPr>
            <a:xfrm>
              <a:off x="1159350" y="2001350"/>
              <a:ext cx="50050" cy="42850"/>
            </a:xfrm>
            <a:custGeom>
              <a:avLst/>
              <a:gdLst/>
              <a:ahLst/>
              <a:cxnLst/>
              <a:rect l="l" t="t" r="r" b="b"/>
              <a:pathLst>
                <a:path w="2002" h="1714" extrusionOk="0">
                  <a:moveTo>
                    <a:pt x="1013" y="0"/>
                  </a:moveTo>
                  <a:cubicBezTo>
                    <a:pt x="968" y="0"/>
                    <a:pt x="924" y="3"/>
                    <a:pt x="882" y="9"/>
                  </a:cubicBezTo>
                  <a:cubicBezTo>
                    <a:pt x="787" y="21"/>
                    <a:pt x="703" y="57"/>
                    <a:pt x="608" y="81"/>
                  </a:cubicBezTo>
                  <a:cubicBezTo>
                    <a:pt x="179" y="295"/>
                    <a:pt x="1" y="807"/>
                    <a:pt x="227" y="1247"/>
                  </a:cubicBezTo>
                  <a:cubicBezTo>
                    <a:pt x="251" y="1307"/>
                    <a:pt x="299" y="1366"/>
                    <a:pt x="346" y="1426"/>
                  </a:cubicBezTo>
                  <a:cubicBezTo>
                    <a:pt x="406" y="1497"/>
                    <a:pt x="477" y="1557"/>
                    <a:pt x="549" y="1605"/>
                  </a:cubicBezTo>
                  <a:cubicBezTo>
                    <a:pt x="709" y="1669"/>
                    <a:pt x="898" y="1714"/>
                    <a:pt x="1072" y="1714"/>
                  </a:cubicBezTo>
                  <a:cubicBezTo>
                    <a:pt x="1092" y="1714"/>
                    <a:pt x="1112" y="1713"/>
                    <a:pt x="1132" y="1712"/>
                  </a:cubicBezTo>
                  <a:cubicBezTo>
                    <a:pt x="1227" y="1688"/>
                    <a:pt x="1311" y="1664"/>
                    <a:pt x="1406" y="1628"/>
                  </a:cubicBezTo>
                  <a:lnTo>
                    <a:pt x="1489" y="1593"/>
                  </a:lnTo>
                  <a:cubicBezTo>
                    <a:pt x="1846" y="1343"/>
                    <a:pt x="2001" y="878"/>
                    <a:pt x="1787" y="473"/>
                  </a:cubicBezTo>
                  <a:cubicBezTo>
                    <a:pt x="1703" y="307"/>
                    <a:pt x="1561" y="176"/>
                    <a:pt x="1418" y="104"/>
                  </a:cubicBezTo>
                  <a:cubicBezTo>
                    <a:pt x="1322" y="57"/>
                    <a:pt x="1239" y="21"/>
                    <a:pt x="1144" y="9"/>
                  </a:cubicBezTo>
                  <a:cubicBezTo>
                    <a:pt x="1102" y="3"/>
                    <a:pt x="1058" y="0"/>
                    <a:pt x="1013"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4" name="Google Shape;2554;p20"/>
            <p:cNvSpPr/>
            <p:nvPr/>
          </p:nvSpPr>
          <p:spPr>
            <a:xfrm>
              <a:off x="1083450" y="2128475"/>
              <a:ext cx="44675" cy="61325"/>
            </a:xfrm>
            <a:custGeom>
              <a:avLst/>
              <a:gdLst/>
              <a:ahLst/>
              <a:cxnLst/>
              <a:rect l="l" t="t" r="r" b="b"/>
              <a:pathLst>
                <a:path w="1787" h="2453" extrusionOk="0">
                  <a:moveTo>
                    <a:pt x="465" y="1"/>
                  </a:moveTo>
                  <a:cubicBezTo>
                    <a:pt x="309" y="1"/>
                    <a:pt x="151" y="30"/>
                    <a:pt x="1" y="91"/>
                  </a:cubicBezTo>
                  <a:lnTo>
                    <a:pt x="1" y="2366"/>
                  </a:lnTo>
                  <a:cubicBezTo>
                    <a:pt x="148" y="2422"/>
                    <a:pt x="312" y="2452"/>
                    <a:pt x="479" y="2452"/>
                  </a:cubicBezTo>
                  <a:cubicBezTo>
                    <a:pt x="660" y="2452"/>
                    <a:pt x="845" y="2416"/>
                    <a:pt x="1013" y="2342"/>
                  </a:cubicBezTo>
                  <a:cubicBezTo>
                    <a:pt x="1072" y="2306"/>
                    <a:pt x="1144" y="2258"/>
                    <a:pt x="1203" y="2223"/>
                  </a:cubicBezTo>
                  <a:cubicBezTo>
                    <a:pt x="1263" y="2139"/>
                    <a:pt x="1346" y="2080"/>
                    <a:pt x="1406" y="2020"/>
                  </a:cubicBezTo>
                  <a:cubicBezTo>
                    <a:pt x="1715" y="1663"/>
                    <a:pt x="1787" y="1127"/>
                    <a:pt x="1560" y="687"/>
                  </a:cubicBezTo>
                  <a:cubicBezTo>
                    <a:pt x="1513" y="592"/>
                    <a:pt x="1465" y="508"/>
                    <a:pt x="1406" y="437"/>
                  </a:cubicBezTo>
                  <a:cubicBezTo>
                    <a:pt x="1346" y="353"/>
                    <a:pt x="1263" y="294"/>
                    <a:pt x="1191" y="234"/>
                  </a:cubicBezTo>
                  <a:cubicBezTo>
                    <a:pt x="989" y="84"/>
                    <a:pt x="730" y="1"/>
                    <a:pt x="46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5" name="Google Shape;2555;p20"/>
            <p:cNvSpPr/>
            <p:nvPr/>
          </p:nvSpPr>
          <p:spPr>
            <a:xfrm>
              <a:off x="1288250" y="1790575"/>
              <a:ext cx="32175" cy="31125"/>
            </a:xfrm>
            <a:custGeom>
              <a:avLst/>
              <a:gdLst/>
              <a:ahLst/>
              <a:cxnLst/>
              <a:rect l="l" t="t" r="r" b="b"/>
              <a:pathLst>
                <a:path w="1287" h="1245" extrusionOk="0">
                  <a:moveTo>
                    <a:pt x="577" y="1"/>
                  </a:moveTo>
                  <a:cubicBezTo>
                    <a:pt x="530" y="1"/>
                    <a:pt x="477" y="14"/>
                    <a:pt x="429" y="34"/>
                  </a:cubicBezTo>
                  <a:lnTo>
                    <a:pt x="334" y="82"/>
                  </a:lnTo>
                  <a:cubicBezTo>
                    <a:pt x="167" y="165"/>
                    <a:pt x="60" y="320"/>
                    <a:pt x="12" y="499"/>
                  </a:cubicBezTo>
                  <a:cubicBezTo>
                    <a:pt x="0" y="582"/>
                    <a:pt x="0" y="677"/>
                    <a:pt x="12" y="761"/>
                  </a:cubicBezTo>
                  <a:lnTo>
                    <a:pt x="60" y="892"/>
                  </a:lnTo>
                  <a:cubicBezTo>
                    <a:pt x="84" y="951"/>
                    <a:pt x="119" y="999"/>
                    <a:pt x="155" y="1058"/>
                  </a:cubicBezTo>
                  <a:cubicBezTo>
                    <a:pt x="215" y="1130"/>
                    <a:pt x="310" y="1177"/>
                    <a:pt x="381" y="1213"/>
                  </a:cubicBezTo>
                  <a:cubicBezTo>
                    <a:pt x="393" y="1213"/>
                    <a:pt x="417" y="1225"/>
                    <a:pt x="429" y="1225"/>
                  </a:cubicBezTo>
                  <a:cubicBezTo>
                    <a:pt x="478" y="1239"/>
                    <a:pt x="531" y="1245"/>
                    <a:pt x="583" y="1245"/>
                  </a:cubicBezTo>
                  <a:cubicBezTo>
                    <a:pt x="620" y="1245"/>
                    <a:pt x="656" y="1242"/>
                    <a:pt x="691" y="1237"/>
                  </a:cubicBezTo>
                  <a:cubicBezTo>
                    <a:pt x="750" y="1225"/>
                    <a:pt x="798" y="1213"/>
                    <a:pt x="858" y="1177"/>
                  </a:cubicBezTo>
                  <a:cubicBezTo>
                    <a:pt x="1167" y="1034"/>
                    <a:pt x="1286" y="653"/>
                    <a:pt x="1131" y="356"/>
                  </a:cubicBezTo>
                  <a:cubicBezTo>
                    <a:pt x="1036" y="165"/>
                    <a:pt x="858" y="46"/>
                    <a:pt x="667" y="22"/>
                  </a:cubicBezTo>
                  <a:cubicBezTo>
                    <a:pt x="642" y="7"/>
                    <a:pt x="611" y="1"/>
                    <a:pt x="577"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6" name="Google Shape;2556;p20"/>
            <p:cNvSpPr/>
            <p:nvPr/>
          </p:nvSpPr>
          <p:spPr>
            <a:xfrm>
              <a:off x="1297475" y="2375200"/>
              <a:ext cx="32775" cy="30800"/>
            </a:xfrm>
            <a:custGeom>
              <a:avLst/>
              <a:gdLst/>
              <a:ahLst/>
              <a:cxnLst/>
              <a:rect l="l" t="t" r="r" b="b"/>
              <a:pathLst>
                <a:path w="1311" h="1232" extrusionOk="0">
                  <a:moveTo>
                    <a:pt x="608" y="0"/>
                  </a:moveTo>
                  <a:cubicBezTo>
                    <a:pt x="563" y="0"/>
                    <a:pt x="518" y="3"/>
                    <a:pt x="477" y="9"/>
                  </a:cubicBezTo>
                  <a:cubicBezTo>
                    <a:pt x="429" y="33"/>
                    <a:pt x="393" y="33"/>
                    <a:pt x="369" y="57"/>
                  </a:cubicBezTo>
                  <a:cubicBezTo>
                    <a:pt x="358" y="57"/>
                    <a:pt x="358" y="57"/>
                    <a:pt x="346" y="69"/>
                  </a:cubicBezTo>
                  <a:cubicBezTo>
                    <a:pt x="262" y="117"/>
                    <a:pt x="191" y="164"/>
                    <a:pt x="143" y="224"/>
                  </a:cubicBezTo>
                  <a:lnTo>
                    <a:pt x="60" y="355"/>
                  </a:lnTo>
                  <a:cubicBezTo>
                    <a:pt x="12" y="450"/>
                    <a:pt x="0" y="533"/>
                    <a:pt x="0" y="628"/>
                  </a:cubicBezTo>
                  <a:cubicBezTo>
                    <a:pt x="0" y="712"/>
                    <a:pt x="12" y="807"/>
                    <a:pt x="60" y="890"/>
                  </a:cubicBezTo>
                  <a:cubicBezTo>
                    <a:pt x="160" y="1108"/>
                    <a:pt x="373" y="1232"/>
                    <a:pt x="594" y="1232"/>
                  </a:cubicBezTo>
                  <a:cubicBezTo>
                    <a:pt x="687" y="1232"/>
                    <a:pt x="781" y="1210"/>
                    <a:pt x="870" y="1164"/>
                  </a:cubicBezTo>
                  <a:cubicBezTo>
                    <a:pt x="1191" y="1009"/>
                    <a:pt x="1310" y="640"/>
                    <a:pt x="1143" y="343"/>
                  </a:cubicBezTo>
                  <a:cubicBezTo>
                    <a:pt x="1048" y="164"/>
                    <a:pt x="905" y="57"/>
                    <a:pt x="739" y="9"/>
                  </a:cubicBezTo>
                  <a:cubicBezTo>
                    <a:pt x="697" y="3"/>
                    <a:pt x="652" y="0"/>
                    <a:pt x="60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7" name="Google Shape;2557;p20"/>
            <p:cNvSpPr/>
            <p:nvPr/>
          </p:nvSpPr>
          <p:spPr>
            <a:xfrm>
              <a:off x="1445100" y="1689025"/>
              <a:ext cx="39025" cy="34575"/>
            </a:xfrm>
            <a:custGeom>
              <a:avLst/>
              <a:gdLst/>
              <a:ahLst/>
              <a:cxnLst/>
              <a:rect l="l" t="t" r="r" b="b"/>
              <a:pathLst>
                <a:path w="1561" h="1383" extrusionOk="0">
                  <a:moveTo>
                    <a:pt x="787" y="1"/>
                  </a:moveTo>
                  <a:cubicBezTo>
                    <a:pt x="703" y="1"/>
                    <a:pt x="608" y="13"/>
                    <a:pt x="525" y="60"/>
                  </a:cubicBezTo>
                  <a:cubicBezTo>
                    <a:pt x="501" y="60"/>
                    <a:pt x="489" y="72"/>
                    <a:pt x="477" y="72"/>
                  </a:cubicBezTo>
                  <a:cubicBezTo>
                    <a:pt x="132" y="239"/>
                    <a:pt x="1" y="655"/>
                    <a:pt x="168" y="1001"/>
                  </a:cubicBezTo>
                  <a:cubicBezTo>
                    <a:pt x="277" y="1245"/>
                    <a:pt x="530" y="1382"/>
                    <a:pt x="782" y="1382"/>
                  </a:cubicBezTo>
                  <a:cubicBezTo>
                    <a:pt x="886" y="1382"/>
                    <a:pt x="990" y="1359"/>
                    <a:pt x="1084" y="1310"/>
                  </a:cubicBezTo>
                  <a:cubicBezTo>
                    <a:pt x="1430" y="1144"/>
                    <a:pt x="1561" y="727"/>
                    <a:pt x="1394" y="405"/>
                  </a:cubicBezTo>
                  <a:cubicBezTo>
                    <a:pt x="1394" y="405"/>
                    <a:pt x="1394" y="394"/>
                    <a:pt x="1382" y="394"/>
                  </a:cubicBezTo>
                  <a:cubicBezTo>
                    <a:pt x="1358" y="310"/>
                    <a:pt x="1311" y="239"/>
                    <a:pt x="1251" y="179"/>
                  </a:cubicBezTo>
                  <a:cubicBezTo>
                    <a:pt x="1132" y="60"/>
                    <a:pt x="953" y="1"/>
                    <a:pt x="787"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8" name="Google Shape;2558;p20"/>
            <p:cNvSpPr/>
            <p:nvPr/>
          </p:nvSpPr>
          <p:spPr>
            <a:xfrm>
              <a:off x="1285875" y="1477700"/>
              <a:ext cx="24725" cy="24425"/>
            </a:xfrm>
            <a:custGeom>
              <a:avLst/>
              <a:gdLst/>
              <a:ahLst/>
              <a:cxnLst/>
              <a:rect l="l" t="t" r="r" b="b"/>
              <a:pathLst>
                <a:path w="989" h="977" extrusionOk="0">
                  <a:moveTo>
                    <a:pt x="488" y="0"/>
                  </a:moveTo>
                  <a:cubicBezTo>
                    <a:pt x="429" y="0"/>
                    <a:pt x="369" y="12"/>
                    <a:pt x="310" y="36"/>
                  </a:cubicBezTo>
                  <a:cubicBezTo>
                    <a:pt x="214" y="72"/>
                    <a:pt x="119" y="155"/>
                    <a:pt x="60" y="250"/>
                  </a:cubicBezTo>
                  <a:cubicBezTo>
                    <a:pt x="12" y="334"/>
                    <a:pt x="0" y="405"/>
                    <a:pt x="0" y="488"/>
                  </a:cubicBezTo>
                  <a:lnTo>
                    <a:pt x="0" y="524"/>
                  </a:lnTo>
                  <a:cubicBezTo>
                    <a:pt x="12" y="715"/>
                    <a:pt x="131" y="881"/>
                    <a:pt x="310" y="953"/>
                  </a:cubicBezTo>
                  <a:cubicBezTo>
                    <a:pt x="369" y="965"/>
                    <a:pt x="429" y="977"/>
                    <a:pt x="488" y="977"/>
                  </a:cubicBezTo>
                  <a:cubicBezTo>
                    <a:pt x="524" y="977"/>
                    <a:pt x="548" y="977"/>
                    <a:pt x="583" y="965"/>
                  </a:cubicBezTo>
                  <a:cubicBezTo>
                    <a:pt x="750" y="941"/>
                    <a:pt x="893" y="798"/>
                    <a:pt x="941" y="655"/>
                  </a:cubicBezTo>
                  <a:cubicBezTo>
                    <a:pt x="953" y="596"/>
                    <a:pt x="964" y="548"/>
                    <a:pt x="964" y="488"/>
                  </a:cubicBezTo>
                  <a:cubicBezTo>
                    <a:pt x="988" y="465"/>
                    <a:pt x="964" y="417"/>
                    <a:pt x="964" y="393"/>
                  </a:cubicBezTo>
                  <a:cubicBezTo>
                    <a:pt x="929" y="191"/>
                    <a:pt x="774" y="48"/>
                    <a:pt x="583" y="12"/>
                  </a:cubicBezTo>
                  <a:cubicBezTo>
                    <a:pt x="548" y="12"/>
                    <a:pt x="524" y="0"/>
                    <a:pt x="48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9" name="Google Shape;2559;p20"/>
            <p:cNvSpPr/>
            <p:nvPr/>
          </p:nvSpPr>
          <p:spPr>
            <a:xfrm>
              <a:off x="1400175" y="1494100"/>
              <a:ext cx="32750" cy="31300"/>
            </a:xfrm>
            <a:custGeom>
              <a:avLst/>
              <a:gdLst/>
              <a:ahLst/>
              <a:cxnLst/>
              <a:rect l="l" t="t" r="r" b="b"/>
              <a:pathLst>
                <a:path w="1310" h="1252" extrusionOk="0">
                  <a:moveTo>
                    <a:pt x="646" y="0"/>
                  </a:moveTo>
                  <a:cubicBezTo>
                    <a:pt x="553" y="0"/>
                    <a:pt x="458" y="22"/>
                    <a:pt x="369" y="70"/>
                  </a:cubicBezTo>
                  <a:cubicBezTo>
                    <a:pt x="286" y="118"/>
                    <a:pt x="202" y="178"/>
                    <a:pt x="143" y="249"/>
                  </a:cubicBezTo>
                  <a:cubicBezTo>
                    <a:pt x="83" y="321"/>
                    <a:pt x="48" y="416"/>
                    <a:pt x="24" y="499"/>
                  </a:cubicBezTo>
                  <a:cubicBezTo>
                    <a:pt x="0" y="642"/>
                    <a:pt x="12" y="773"/>
                    <a:pt x="83" y="904"/>
                  </a:cubicBezTo>
                  <a:cubicBezTo>
                    <a:pt x="193" y="1123"/>
                    <a:pt x="414" y="1252"/>
                    <a:pt x="644" y="1252"/>
                  </a:cubicBezTo>
                  <a:cubicBezTo>
                    <a:pt x="664" y="1252"/>
                    <a:pt x="683" y="1251"/>
                    <a:pt x="702" y="1249"/>
                  </a:cubicBezTo>
                  <a:cubicBezTo>
                    <a:pt x="774" y="1249"/>
                    <a:pt x="845" y="1213"/>
                    <a:pt x="917" y="1190"/>
                  </a:cubicBezTo>
                  <a:cubicBezTo>
                    <a:pt x="929" y="1194"/>
                    <a:pt x="938" y="1195"/>
                    <a:pt x="945" y="1195"/>
                  </a:cubicBezTo>
                  <a:cubicBezTo>
                    <a:pt x="960" y="1195"/>
                    <a:pt x="968" y="1190"/>
                    <a:pt x="976" y="1190"/>
                  </a:cubicBezTo>
                  <a:cubicBezTo>
                    <a:pt x="1155" y="1083"/>
                    <a:pt x="1274" y="904"/>
                    <a:pt x="1298" y="702"/>
                  </a:cubicBezTo>
                  <a:cubicBezTo>
                    <a:pt x="1310" y="606"/>
                    <a:pt x="1298" y="499"/>
                    <a:pt x="1250" y="416"/>
                  </a:cubicBezTo>
                  <a:cubicBezTo>
                    <a:pt x="1250" y="404"/>
                    <a:pt x="1226" y="392"/>
                    <a:pt x="1214" y="356"/>
                  </a:cubicBezTo>
                  <a:cubicBezTo>
                    <a:pt x="1096" y="136"/>
                    <a:pt x="875" y="0"/>
                    <a:pt x="64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60" name="Google Shape;2560;p20"/>
          <p:cNvGrpSpPr/>
          <p:nvPr/>
        </p:nvGrpSpPr>
        <p:grpSpPr>
          <a:xfrm>
            <a:off x="31" y="4274145"/>
            <a:ext cx="3353245" cy="869408"/>
            <a:chOff x="2582150" y="3714800"/>
            <a:chExt cx="2689050" cy="697200"/>
          </a:xfrm>
        </p:grpSpPr>
        <p:sp>
          <p:nvSpPr>
            <p:cNvPr id="2561" name="Google Shape;2561;p20"/>
            <p:cNvSpPr/>
            <p:nvPr/>
          </p:nvSpPr>
          <p:spPr>
            <a:xfrm>
              <a:off x="3636750" y="4402150"/>
              <a:ext cx="25" cy="25"/>
            </a:xfrm>
            <a:custGeom>
              <a:avLst/>
              <a:gdLst/>
              <a:ahLst/>
              <a:cxnLst/>
              <a:rect l="l" t="t" r="r" b="b"/>
              <a:pathLst>
                <a:path w="1" h="1" extrusionOk="0">
                  <a:moveTo>
                    <a:pt x="1" y="1"/>
                  </a:move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2" name="Google Shape;2562;p20"/>
            <p:cNvSpPr/>
            <p:nvPr/>
          </p:nvSpPr>
          <p:spPr>
            <a:xfrm>
              <a:off x="3640625" y="4406925"/>
              <a:ext cx="19375" cy="4475"/>
            </a:xfrm>
            <a:custGeom>
              <a:avLst/>
              <a:gdLst/>
              <a:ahLst/>
              <a:cxnLst/>
              <a:rect l="l" t="t" r="r" b="b"/>
              <a:pathLst>
                <a:path w="775" h="179" extrusionOk="0">
                  <a:moveTo>
                    <a:pt x="393" y="0"/>
                  </a:moveTo>
                  <a:lnTo>
                    <a:pt x="36" y="108"/>
                  </a:lnTo>
                  <a:lnTo>
                    <a:pt x="0" y="179"/>
                  </a:lnTo>
                  <a:lnTo>
                    <a:pt x="774" y="179"/>
                  </a:lnTo>
                  <a:lnTo>
                    <a:pt x="39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3" name="Google Shape;2563;p20"/>
            <p:cNvSpPr/>
            <p:nvPr/>
          </p:nvSpPr>
          <p:spPr>
            <a:xfrm>
              <a:off x="3634075" y="4403950"/>
              <a:ext cx="25" cy="625"/>
            </a:xfrm>
            <a:custGeom>
              <a:avLst/>
              <a:gdLst/>
              <a:ahLst/>
              <a:cxnLst/>
              <a:rect l="l" t="t" r="r" b="b"/>
              <a:pathLst>
                <a:path w="1" h="25" extrusionOk="0">
                  <a:moveTo>
                    <a:pt x="0" y="24"/>
                  </a:moveTo>
                  <a:lnTo>
                    <a:pt x="0" y="24"/>
                  </a:lnTo>
                  <a:lnTo>
                    <a:pt x="0" y="24"/>
                  </a:lnTo>
                  <a:cubicBezTo>
                    <a:pt x="0" y="0"/>
                    <a:pt x="0" y="24"/>
                    <a:pt x="0" y="24"/>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4" name="Google Shape;2564;p20"/>
            <p:cNvSpPr/>
            <p:nvPr/>
          </p:nvSpPr>
          <p:spPr>
            <a:xfrm>
              <a:off x="3635275" y="4403050"/>
              <a:ext cx="25" cy="25"/>
            </a:xfrm>
            <a:custGeom>
              <a:avLst/>
              <a:gdLst/>
              <a:ahLst/>
              <a:cxnLst/>
              <a:rect l="l" t="t" r="r" b="b"/>
              <a:pathLst>
                <a:path w="1" h="1" extrusionOk="0">
                  <a:moveTo>
                    <a:pt x="0" y="1"/>
                  </a:move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5" name="Google Shape;2565;p20"/>
            <p:cNvSpPr/>
            <p:nvPr/>
          </p:nvSpPr>
          <p:spPr>
            <a:xfrm>
              <a:off x="3746875" y="4334600"/>
              <a:ext cx="142325" cy="46150"/>
            </a:xfrm>
            <a:custGeom>
              <a:avLst/>
              <a:gdLst/>
              <a:ahLst/>
              <a:cxnLst/>
              <a:rect l="l" t="t" r="r" b="b"/>
              <a:pathLst>
                <a:path w="5693" h="1846" extrusionOk="0">
                  <a:moveTo>
                    <a:pt x="5418" y="0"/>
                  </a:moveTo>
                  <a:lnTo>
                    <a:pt x="1" y="1488"/>
                  </a:lnTo>
                  <a:lnTo>
                    <a:pt x="1" y="1846"/>
                  </a:lnTo>
                  <a:lnTo>
                    <a:pt x="5692" y="262"/>
                  </a:lnTo>
                  <a:lnTo>
                    <a:pt x="541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6" name="Google Shape;2566;p20"/>
            <p:cNvSpPr/>
            <p:nvPr/>
          </p:nvSpPr>
          <p:spPr>
            <a:xfrm>
              <a:off x="3891850" y="4256600"/>
              <a:ext cx="273575" cy="81875"/>
            </a:xfrm>
            <a:custGeom>
              <a:avLst/>
              <a:gdLst/>
              <a:ahLst/>
              <a:cxnLst/>
              <a:rect l="l" t="t" r="r" b="b"/>
              <a:pathLst>
                <a:path w="10943" h="3275" extrusionOk="0">
                  <a:moveTo>
                    <a:pt x="10883" y="1"/>
                  </a:moveTo>
                  <a:lnTo>
                    <a:pt x="0" y="3013"/>
                  </a:lnTo>
                  <a:lnTo>
                    <a:pt x="286" y="3275"/>
                  </a:lnTo>
                  <a:lnTo>
                    <a:pt x="10883" y="358"/>
                  </a:lnTo>
                  <a:lnTo>
                    <a:pt x="10942" y="298"/>
                  </a:lnTo>
                  <a:cubicBezTo>
                    <a:pt x="10894" y="215"/>
                    <a:pt x="10883" y="108"/>
                    <a:pt x="10883"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7" name="Google Shape;2567;p20"/>
            <p:cNvSpPr/>
            <p:nvPr/>
          </p:nvSpPr>
          <p:spPr>
            <a:xfrm>
              <a:off x="3634375" y="4403350"/>
              <a:ext cx="325" cy="325"/>
            </a:xfrm>
            <a:custGeom>
              <a:avLst/>
              <a:gdLst/>
              <a:ahLst/>
              <a:cxnLst/>
              <a:rect l="l" t="t" r="r" b="b"/>
              <a:pathLst>
                <a:path w="13" h="13" extrusionOk="0">
                  <a:moveTo>
                    <a:pt x="0" y="12"/>
                  </a:moveTo>
                  <a:lnTo>
                    <a:pt x="1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8" name="Google Shape;2568;p20"/>
            <p:cNvSpPr/>
            <p:nvPr/>
          </p:nvSpPr>
          <p:spPr>
            <a:xfrm>
              <a:off x="3635275" y="4402450"/>
              <a:ext cx="300" cy="625"/>
            </a:xfrm>
            <a:custGeom>
              <a:avLst/>
              <a:gdLst/>
              <a:ahLst/>
              <a:cxnLst/>
              <a:rect l="l" t="t" r="r" b="b"/>
              <a:pathLst>
                <a:path w="12" h="25" extrusionOk="0">
                  <a:moveTo>
                    <a:pt x="12" y="1"/>
                  </a:moveTo>
                  <a:cubicBezTo>
                    <a:pt x="12" y="1"/>
                    <a:pt x="0" y="25"/>
                    <a:pt x="12" y="1"/>
                  </a:cubicBezTo>
                  <a:lnTo>
                    <a:pt x="0" y="25"/>
                  </a:lnTo>
                  <a:lnTo>
                    <a:pt x="0" y="25"/>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9" name="Google Shape;2569;p20"/>
            <p:cNvSpPr/>
            <p:nvPr/>
          </p:nvSpPr>
          <p:spPr>
            <a:xfrm>
              <a:off x="3636750" y="4373575"/>
              <a:ext cx="101825" cy="35750"/>
            </a:xfrm>
            <a:custGeom>
              <a:avLst/>
              <a:gdLst/>
              <a:ahLst/>
              <a:cxnLst/>
              <a:rect l="l" t="t" r="r" b="b"/>
              <a:pathLst>
                <a:path w="4073" h="1430" extrusionOk="0">
                  <a:moveTo>
                    <a:pt x="4073" y="1"/>
                  </a:moveTo>
                  <a:lnTo>
                    <a:pt x="12" y="1120"/>
                  </a:lnTo>
                  <a:lnTo>
                    <a:pt x="1" y="1120"/>
                  </a:lnTo>
                  <a:cubicBezTo>
                    <a:pt x="24" y="1132"/>
                    <a:pt x="60" y="1132"/>
                    <a:pt x="96" y="1132"/>
                  </a:cubicBezTo>
                  <a:cubicBezTo>
                    <a:pt x="191" y="1156"/>
                    <a:pt x="251" y="1251"/>
                    <a:pt x="215" y="1334"/>
                  </a:cubicBezTo>
                  <a:lnTo>
                    <a:pt x="191" y="1430"/>
                  </a:lnTo>
                  <a:lnTo>
                    <a:pt x="548" y="1322"/>
                  </a:lnTo>
                  <a:lnTo>
                    <a:pt x="4061" y="358"/>
                  </a:lnTo>
                  <a:lnTo>
                    <a:pt x="407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0" name="Google Shape;2570;p20"/>
            <p:cNvSpPr/>
            <p:nvPr/>
          </p:nvSpPr>
          <p:spPr>
            <a:xfrm>
              <a:off x="3635850" y="4402150"/>
              <a:ext cx="925" cy="325"/>
            </a:xfrm>
            <a:custGeom>
              <a:avLst/>
              <a:gdLst/>
              <a:ahLst/>
              <a:cxnLst/>
              <a:rect l="l" t="t" r="r" b="b"/>
              <a:pathLst>
                <a:path w="37" h="13" extrusionOk="0">
                  <a:moveTo>
                    <a:pt x="37" y="1"/>
                  </a:moveTo>
                  <a:cubicBezTo>
                    <a:pt x="13" y="1"/>
                    <a:pt x="1" y="1"/>
                    <a:pt x="1" y="13"/>
                  </a:cubicBezTo>
                  <a:cubicBezTo>
                    <a:pt x="1" y="13"/>
                    <a:pt x="13" y="1"/>
                    <a:pt x="37"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1" name="Google Shape;2571;p20"/>
            <p:cNvSpPr/>
            <p:nvPr/>
          </p:nvSpPr>
          <p:spPr>
            <a:xfrm>
              <a:off x="3634075" y="4403950"/>
              <a:ext cx="325" cy="925"/>
            </a:xfrm>
            <a:custGeom>
              <a:avLst/>
              <a:gdLst/>
              <a:ahLst/>
              <a:cxnLst/>
              <a:rect l="l" t="t" r="r" b="b"/>
              <a:pathLst>
                <a:path w="13" h="37" extrusionOk="0">
                  <a:moveTo>
                    <a:pt x="12" y="0"/>
                  </a:moveTo>
                  <a:lnTo>
                    <a:pt x="12" y="0"/>
                  </a:lnTo>
                  <a:cubicBezTo>
                    <a:pt x="6" y="14"/>
                    <a:pt x="3" y="19"/>
                    <a:pt x="1" y="24"/>
                  </a:cubicBezTo>
                  <a:lnTo>
                    <a:pt x="1" y="24"/>
                  </a:lnTo>
                  <a:cubicBezTo>
                    <a:pt x="12" y="24"/>
                    <a:pt x="12" y="23"/>
                    <a:pt x="12" y="0"/>
                  </a:cubicBezTo>
                  <a:close/>
                  <a:moveTo>
                    <a:pt x="1" y="24"/>
                  </a:moveTo>
                  <a:cubicBezTo>
                    <a:pt x="1" y="24"/>
                    <a:pt x="1" y="24"/>
                    <a:pt x="0" y="24"/>
                  </a:cubicBezTo>
                  <a:lnTo>
                    <a:pt x="0" y="36"/>
                  </a:lnTo>
                  <a:cubicBezTo>
                    <a:pt x="0" y="31"/>
                    <a:pt x="0" y="28"/>
                    <a:pt x="1" y="24"/>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2" name="Google Shape;2572;p20"/>
            <p:cNvSpPr/>
            <p:nvPr/>
          </p:nvSpPr>
          <p:spPr>
            <a:xfrm>
              <a:off x="2599425" y="4199450"/>
              <a:ext cx="104800" cy="112250"/>
            </a:xfrm>
            <a:custGeom>
              <a:avLst/>
              <a:gdLst/>
              <a:ahLst/>
              <a:cxnLst/>
              <a:rect l="l" t="t" r="r" b="b"/>
              <a:pathLst>
                <a:path w="4192" h="4490" extrusionOk="0">
                  <a:moveTo>
                    <a:pt x="3929" y="1"/>
                  </a:moveTo>
                  <a:lnTo>
                    <a:pt x="0" y="4394"/>
                  </a:lnTo>
                  <a:cubicBezTo>
                    <a:pt x="84" y="4394"/>
                    <a:pt x="167" y="4430"/>
                    <a:pt x="250" y="4489"/>
                  </a:cubicBezTo>
                  <a:lnTo>
                    <a:pt x="417" y="4418"/>
                  </a:lnTo>
                  <a:lnTo>
                    <a:pt x="4191" y="203"/>
                  </a:lnTo>
                  <a:lnTo>
                    <a:pt x="3929"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3" name="Google Shape;2573;p20"/>
            <p:cNvSpPr/>
            <p:nvPr/>
          </p:nvSpPr>
          <p:spPr>
            <a:xfrm>
              <a:off x="2778900" y="4187850"/>
              <a:ext cx="124150" cy="53600"/>
            </a:xfrm>
            <a:custGeom>
              <a:avLst/>
              <a:gdLst/>
              <a:ahLst/>
              <a:cxnLst/>
              <a:rect l="l" t="t" r="r" b="b"/>
              <a:pathLst>
                <a:path w="4966" h="2144" extrusionOk="0">
                  <a:moveTo>
                    <a:pt x="4942" y="0"/>
                  </a:moveTo>
                  <a:cubicBezTo>
                    <a:pt x="4930" y="0"/>
                    <a:pt x="4918" y="0"/>
                    <a:pt x="4918" y="12"/>
                  </a:cubicBezTo>
                  <a:cubicBezTo>
                    <a:pt x="4930" y="12"/>
                    <a:pt x="4942" y="12"/>
                    <a:pt x="4942" y="0"/>
                  </a:cubicBezTo>
                  <a:close/>
                  <a:moveTo>
                    <a:pt x="4918" y="12"/>
                  </a:moveTo>
                  <a:lnTo>
                    <a:pt x="1" y="1834"/>
                  </a:lnTo>
                  <a:cubicBezTo>
                    <a:pt x="84" y="1917"/>
                    <a:pt x="120" y="2024"/>
                    <a:pt x="144" y="2143"/>
                  </a:cubicBezTo>
                  <a:lnTo>
                    <a:pt x="4966" y="358"/>
                  </a:lnTo>
                  <a:lnTo>
                    <a:pt x="4882" y="310"/>
                  </a:lnTo>
                  <a:cubicBezTo>
                    <a:pt x="4811" y="250"/>
                    <a:pt x="4799" y="155"/>
                    <a:pt x="4847" y="72"/>
                  </a:cubicBezTo>
                  <a:cubicBezTo>
                    <a:pt x="4859" y="48"/>
                    <a:pt x="4882" y="36"/>
                    <a:pt x="4918" y="12"/>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4" name="Google Shape;2574;p20"/>
            <p:cNvSpPr/>
            <p:nvPr/>
          </p:nvSpPr>
          <p:spPr>
            <a:xfrm>
              <a:off x="2905125" y="4188150"/>
              <a:ext cx="900" cy="625"/>
            </a:xfrm>
            <a:custGeom>
              <a:avLst/>
              <a:gdLst/>
              <a:ahLst/>
              <a:cxnLst/>
              <a:rect l="l" t="t" r="r" b="b"/>
              <a:pathLst>
                <a:path w="36" h="25" extrusionOk="0">
                  <a:moveTo>
                    <a:pt x="0" y="0"/>
                  </a:moveTo>
                  <a:cubicBezTo>
                    <a:pt x="12" y="0"/>
                    <a:pt x="12" y="24"/>
                    <a:pt x="36" y="24"/>
                  </a:cubicBezTo>
                  <a:cubicBezTo>
                    <a:pt x="12" y="24"/>
                    <a:pt x="12" y="0"/>
                    <a:pt x="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5" name="Google Shape;2575;p20"/>
            <p:cNvSpPr/>
            <p:nvPr/>
          </p:nvSpPr>
          <p:spPr>
            <a:xfrm>
              <a:off x="2903925" y="4187850"/>
              <a:ext cx="925" cy="25"/>
            </a:xfrm>
            <a:custGeom>
              <a:avLst/>
              <a:gdLst/>
              <a:ahLst/>
              <a:cxnLst/>
              <a:rect l="l" t="t" r="r" b="b"/>
              <a:pathLst>
                <a:path w="37" h="1" extrusionOk="0">
                  <a:moveTo>
                    <a:pt x="0" y="0"/>
                  </a:moveTo>
                  <a:lnTo>
                    <a:pt x="3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6" name="Google Shape;2576;p20"/>
            <p:cNvSpPr/>
            <p:nvPr/>
          </p:nvSpPr>
          <p:spPr>
            <a:xfrm>
              <a:off x="2903325" y="4187850"/>
              <a:ext cx="625" cy="25"/>
            </a:xfrm>
            <a:custGeom>
              <a:avLst/>
              <a:gdLst/>
              <a:ahLst/>
              <a:cxnLst/>
              <a:rect l="l" t="t" r="r" b="b"/>
              <a:pathLst>
                <a:path w="25" h="1" extrusionOk="0">
                  <a:moveTo>
                    <a:pt x="1" y="0"/>
                  </a:moveTo>
                  <a:lnTo>
                    <a:pt x="24"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7" name="Google Shape;2577;p20"/>
            <p:cNvSpPr/>
            <p:nvPr/>
          </p:nvSpPr>
          <p:spPr>
            <a:xfrm>
              <a:off x="2906000" y="4188750"/>
              <a:ext cx="25" cy="25"/>
            </a:xfrm>
            <a:custGeom>
              <a:avLst/>
              <a:gdLst/>
              <a:ahLst/>
              <a:cxnLst/>
              <a:rect l="l" t="t" r="r" b="b"/>
              <a:pathLst>
                <a:path w="1" h="1" extrusionOk="0">
                  <a:moveTo>
                    <a:pt x="1" y="0"/>
                  </a:move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8" name="Google Shape;2578;p20"/>
            <p:cNvSpPr/>
            <p:nvPr/>
          </p:nvSpPr>
          <p:spPr>
            <a:xfrm>
              <a:off x="2898575" y="4188150"/>
              <a:ext cx="179200" cy="127725"/>
            </a:xfrm>
            <a:custGeom>
              <a:avLst/>
              <a:gdLst/>
              <a:ahLst/>
              <a:cxnLst/>
              <a:rect l="l" t="t" r="r" b="b"/>
              <a:pathLst>
                <a:path w="7168" h="5109" extrusionOk="0">
                  <a:moveTo>
                    <a:pt x="155" y="0"/>
                  </a:moveTo>
                  <a:cubicBezTo>
                    <a:pt x="143" y="0"/>
                    <a:pt x="131" y="0"/>
                    <a:pt x="131" y="24"/>
                  </a:cubicBezTo>
                  <a:cubicBezTo>
                    <a:pt x="95" y="24"/>
                    <a:pt x="83" y="36"/>
                    <a:pt x="60" y="60"/>
                  </a:cubicBezTo>
                  <a:cubicBezTo>
                    <a:pt x="0" y="143"/>
                    <a:pt x="24" y="238"/>
                    <a:pt x="95" y="298"/>
                  </a:cubicBezTo>
                  <a:lnTo>
                    <a:pt x="179" y="346"/>
                  </a:lnTo>
                  <a:lnTo>
                    <a:pt x="7049" y="5108"/>
                  </a:lnTo>
                  <a:cubicBezTo>
                    <a:pt x="7049" y="5084"/>
                    <a:pt x="7037" y="5049"/>
                    <a:pt x="7037" y="5025"/>
                  </a:cubicBezTo>
                  <a:cubicBezTo>
                    <a:pt x="7049" y="4918"/>
                    <a:pt x="7096" y="4834"/>
                    <a:pt x="7168" y="4787"/>
                  </a:cubicBezTo>
                  <a:lnTo>
                    <a:pt x="298" y="24"/>
                  </a:lnTo>
                  <a:cubicBezTo>
                    <a:pt x="274" y="24"/>
                    <a:pt x="274" y="0"/>
                    <a:pt x="26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9" name="Google Shape;2579;p20"/>
            <p:cNvSpPr/>
            <p:nvPr/>
          </p:nvSpPr>
          <p:spPr>
            <a:xfrm>
              <a:off x="2605375" y="4242625"/>
              <a:ext cx="151825" cy="76225"/>
            </a:xfrm>
            <a:custGeom>
              <a:avLst/>
              <a:gdLst/>
              <a:ahLst/>
              <a:cxnLst/>
              <a:rect l="l" t="t" r="r" b="b"/>
              <a:pathLst>
                <a:path w="6073" h="3049" extrusionOk="0">
                  <a:moveTo>
                    <a:pt x="5870" y="0"/>
                  </a:moveTo>
                  <a:lnTo>
                    <a:pt x="155" y="2679"/>
                  </a:lnTo>
                  <a:lnTo>
                    <a:pt x="0" y="2750"/>
                  </a:lnTo>
                  <a:cubicBezTo>
                    <a:pt x="84" y="2822"/>
                    <a:pt x="143" y="2929"/>
                    <a:pt x="155" y="3048"/>
                  </a:cubicBezTo>
                  <a:lnTo>
                    <a:pt x="6073" y="286"/>
                  </a:lnTo>
                  <a:cubicBezTo>
                    <a:pt x="6037" y="226"/>
                    <a:pt x="6013" y="167"/>
                    <a:pt x="5989" y="107"/>
                  </a:cubicBezTo>
                  <a:lnTo>
                    <a:pt x="587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0" name="Google Shape;2580;p20"/>
            <p:cNvSpPr/>
            <p:nvPr/>
          </p:nvSpPr>
          <p:spPr>
            <a:xfrm>
              <a:off x="2768500" y="4252150"/>
              <a:ext cx="210450" cy="159250"/>
            </a:xfrm>
            <a:custGeom>
              <a:avLst/>
              <a:gdLst/>
              <a:ahLst/>
              <a:cxnLst/>
              <a:rect l="l" t="t" r="r" b="b"/>
              <a:pathLst>
                <a:path w="8418" h="6370" extrusionOk="0">
                  <a:moveTo>
                    <a:pt x="381" y="0"/>
                  </a:moveTo>
                  <a:cubicBezTo>
                    <a:pt x="286" y="95"/>
                    <a:pt x="155" y="155"/>
                    <a:pt x="0" y="155"/>
                  </a:cubicBezTo>
                  <a:lnTo>
                    <a:pt x="7858" y="6370"/>
                  </a:lnTo>
                  <a:lnTo>
                    <a:pt x="8418" y="6370"/>
                  </a:lnTo>
                  <a:lnTo>
                    <a:pt x="38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1" name="Google Shape;2581;p20"/>
            <p:cNvSpPr/>
            <p:nvPr/>
          </p:nvSpPr>
          <p:spPr>
            <a:xfrm>
              <a:off x="2694975" y="4191125"/>
              <a:ext cx="62225" cy="54200"/>
            </a:xfrm>
            <a:custGeom>
              <a:avLst/>
              <a:gdLst/>
              <a:ahLst/>
              <a:cxnLst/>
              <a:rect l="l" t="t" r="r" b="b"/>
              <a:pathLst>
                <a:path w="2489" h="2168" extrusionOk="0">
                  <a:moveTo>
                    <a:pt x="131" y="0"/>
                  </a:moveTo>
                  <a:cubicBezTo>
                    <a:pt x="95" y="24"/>
                    <a:pt x="72" y="36"/>
                    <a:pt x="60" y="60"/>
                  </a:cubicBezTo>
                  <a:cubicBezTo>
                    <a:pt x="0" y="143"/>
                    <a:pt x="12" y="238"/>
                    <a:pt x="84" y="298"/>
                  </a:cubicBezTo>
                  <a:lnTo>
                    <a:pt x="107" y="322"/>
                  </a:lnTo>
                  <a:lnTo>
                    <a:pt x="369" y="524"/>
                  </a:lnTo>
                  <a:lnTo>
                    <a:pt x="2286" y="2060"/>
                  </a:lnTo>
                  <a:lnTo>
                    <a:pt x="2429" y="2167"/>
                  </a:lnTo>
                  <a:cubicBezTo>
                    <a:pt x="2405" y="2108"/>
                    <a:pt x="2405" y="2060"/>
                    <a:pt x="2405" y="2001"/>
                  </a:cubicBezTo>
                  <a:cubicBezTo>
                    <a:pt x="2405" y="1929"/>
                    <a:pt x="2441" y="1846"/>
                    <a:pt x="2489" y="1774"/>
                  </a:cubicBezTo>
                  <a:lnTo>
                    <a:pt x="655" y="322"/>
                  </a:lnTo>
                  <a:cubicBezTo>
                    <a:pt x="596" y="405"/>
                    <a:pt x="500" y="453"/>
                    <a:pt x="405" y="453"/>
                  </a:cubicBezTo>
                  <a:cubicBezTo>
                    <a:pt x="250" y="453"/>
                    <a:pt x="143" y="298"/>
                    <a:pt x="167" y="155"/>
                  </a:cubicBezTo>
                  <a:cubicBezTo>
                    <a:pt x="167" y="96"/>
                    <a:pt x="191" y="48"/>
                    <a:pt x="226"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2" name="Google Shape;2582;p20"/>
            <p:cNvSpPr/>
            <p:nvPr/>
          </p:nvSpPr>
          <p:spPr>
            <a:xfrm>
              <a:off x="3016725" y="4319125"/>
              <a:ext cx="67000" cy="92275"/>
            </a:xfrm>
            <a:custGeom>
              <a:avLst/>
              <a:gdLst/>
              <a:ahLst/>
              <a:cxnLst/>
              <a:rect l="l" t="t" r="r" b="b"/>
              <a:pathLst>
                <a:path w="2680" h="3691" extrusionOk="0">
                  <a:moveTo>
                    <a:pt x="2680" y="119"/>
                  </a:moveTo>
                  <a:lnTo>
                    <a:pt x="2675" y="126"/>
                  </a:lnTo>
                  <a:lnTo>
                    <a:pt x="2675" y="126"/>
                  </a:lnTo>
                  <a:cubicBezTo>
                    <a:pt x="2677" y="124"/>
                    <a:pt x="2679" y="122"/>
                    <a:pt x="2680" y="119"/>
                  </a:cubicBezTo>
                  <a:close/>
                  <a:moveTo>
                    <a:pt x="2370" y="0"/>
                  </a:moveTo>
                  <a:lnTo>
                    <a:pt x="1" y="3560"/>
                  </a:lnTo>
                  <a:cubicBezTo>
                    <a:pt x="96" y="3596"/>
                    <a:pt x="168" y="3631"/>
                    <a:pt x="227" y="3691"/>
                  </a:cubicBezTo>
                  <a:lnTo>
                    <a:pt x="310" y="3691"/>
                  </a:lnTo>
                  <a:lnTo>
                    <a:pt x="2675" y="126"/>
                  </a:lnTo>
                  <a:lnTo>
                    <a:pt x="2675" y="126"/>
                  </a:lnTo>
                  <a:cubicBezTo>
                    <a:pt x="2661" y="143"/>
                    <a:pt x="2628" y="143"/>
                    <a:pt x="2596" y="143"/>
                  </a:cubicBezTo>
                  <a:cubicBezTo>
                    <a:pt x="2501" y="143"/>
                    <a:pt x="2418" y="83"/>
                    <a:pt x="237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3" name="Google Shape;2583;p20"/>
            <p:cNvSpPr/>
            <p:nvPr/>
          </p:nvSpPr>
          <p:spPr>
            <a:xfrm>
              <a:off x="3084000" y="4036650"/>
              <a:ext cx="186075" cy="275050"/>
            </a:xfrm>
            <a:custGeom>
              <a:avLst/>
              <a:gdLst/>
              <a:ahLst/>
              <a:cxnLst/>
              <a:rect l="l" t="t" r="r" b="b"/>
              <a:pathLst>
                <a:path w="7443" h="11002" extrusionOk="0">
                  <a:moveTo>
                    <a:pt x="7168" y="0"/>
                  </a:moveTo>
                  <a:lnTo>
                    <a:pt x="1" y="10811"/>
                  </a:lnTo>
                  <a:cubicBezTo>
                    <a:pt x="108" y="10847"/>
                    <a:pt x="203" y="10918"/>
                    <a:pt x="227" y="11001"/>
                  </a:cubicBezTo>
                  <a:cubicBezTo>
                    <a:pt x="239" y="11001"/>
                    <a:pt x="263" y="10989"/>
                    <a:pt x="286" y="10989"/>
                  </a:cubicBezTo>
                  <a:lnTo>
                    <a:pt x="7442" y="179"/>
                  </a:lnTo>
                  <a:cubicBezTo>
                    <a:pt x="7323" y="155"/>
                    <a:pt x="7240" y="95"/>
                    <a:pt x="7168"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4" name="Google Shape;2584;p20"/>
            <p:cNvSpPr/>
            <p:nvPr/>
          </p:nvSpPr>
          <p:spPr>
            <a:xfrm>
              <a:off x="3088475" y="4311375"/>
              <a:ext cx="161950" cy="100025"/>
            </a:xfrm>
            <a:custGeom>
              <a:avLst/>
              <a:gdLst/>
              <a:ahLst/>
              <a:cxnLst/>
              <a:rect l="l" t="t" r="r" b="b"/>
              <a:pathLst>
                <a:path w="6478" h="4001" extrusionOk="0">
                  <a:moveTo>
                    <a:pt x="107" y="0"/>
                  </a:moveTo>
                  <a:cubicBezTo>
                    <a:pt x="96" y="0"/>
                    <a:pt x="72" y="0"/>
                    <a:pt x="48" y="12"/>
                  </a:cubicBezTo>
                  <a:cubicBezTo>
                    <a:pt x="60" y="60"/>
                    <a:pt x="84" y="108"/>
                    <a:pt x="60" y="155"/>
                  </a:cubicBezTo>
                  <a:cubicBezTo>
                    <a:pt x="60" y="215"/>
                    <a:pt x="36" y="250"/>
                    <a:pt x="0" y="298"/>
                  </a:cubicBezTo>
                  <a:lnTo>
                    <a:pt x="24" y="310"/>
                  </a:lnTo>
                  <a:lnTo>
                    <a:pt x="5834" y="4001"/>
                  </a:lnTo>
                  <a:lnTo>
                    <a:pt x="6477" y="4001"/>
                  </a:lnTo>
                  <a:lnTo>
                    <a:pt x="203" y="36"/>
                  </a:lnTo>
                  <a:cubicBezTo>
                    <a:pt x="167" y="12"/>
                    <a:pt x="143" y="0"/>
                    <a:pt x="107"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5" name="Google Shape;2585;p20"/>
            <p:cNvSpPr/>
            <p:nvPr/>
          </p:nvSpPr>
          <p:spPr>
            <a:xfrm>
              <a:off x="3271525" y="4040200"/>
              <a:ext cx="47350" cy="371200"/>
            </a:xfrm>
            <a:custGeom>
              <a:avLst/>
              <a:gdLst/>
              <a:ahLst/>
              <a:cxnLst/>
              <a:rect l="l" t="t" r="r" b="b"/>
              <a:pathLst>
                <a:path w="1894" h="14848" extrusionOk="0">
                  <a:moveTo>
                    <a:pt x="334" y="1"/>
                  </a:moveTo>
                  <a:cubicBezTo>
                    <a:pt x="255" y="51"/>
                    <a:pt x="159" y="75"/>
                    <a:pt x="60" y="75"/>
                  </a:cubicBezTo>
                  <a:cubicBezTo>
                    <a:pt x="40" y="75"/>
                    <a:pt x="20" y="74"/>
                    <a:pt x="1" y="72"/>
                  </a:cubicBezTo>
                  <a:lnTo>
                    <a:pt x="1" y="72"/>
                  </a:lnTo>
                  <a:lnTo>
                    <a:pt x="1548" y="14848"/>
                  </a:lnTo>
                  <a:lnTo>
                    <a:pt x="1894" y="14848"/>
                  </a:lnTo>
                  <a:lnTo>
                    <a:pt x="334"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6" name="Google Shape;2586;p20"/>
            <p:cNvSpPr/>
            <p:nvPr/>
          </p:nvSpPr>
          <p:spPr>
            <a:xfrm>
              <a:off x="3632275" y="4401925"/>
              <a:ext cx="10750" cy="9475"/>
            </a:xfrm>
            <a:custGeom>
              <a:avLst/>
              <a:gdLst/>
              <a:ahLst/>
              <a:cxnLst/>
              <a:rect l="l" t="t" r="r" b="b"/>
              <a:pathLst>
                <a:path w="430" h="379" extrusionOk="0">
                  <a:moveTo>
                    <a:pt x="227" y="1"/>
                  </a:moveTo>
                  <a:cubicBezTo>
                    <a:pt x="209" y="1"/>
                    <a:pt x="191" y="4"/>
                    <a:pt x="180" y="10"/>
                  </a:cubicBezTo>
                  <a:cubicBezTo>
                    <a:pt x="156" y="10"/>
                    <a:pt x="156" y="22"/>
                    <a:pt x="144" y="22"/>
                  </a:cubicBezTo>
                  <a:lnTo>
                    <a:pt x="132" y="22"/>
                  </a:lnTo>
                  <a:lnTo>
                    <a:pt x="120" y="46"/>
                  </a:lnTo>
                  <a:lnTo>
                    <a:pt x="96" y="57"/>
                  </a:lnTo>
                  <a:lnTo>
                    <a:pt x="84" y="69"/>
                  </a:lnTo>
                  <a:lnTo>
                    <a:pt x="84" y="81"/>
                  </a:lnTo>
                  <a:cubicBezTo>
                    <a:pt x="84" y="105"/>
                    <a:pt x="72" y="105"/>
                    <a:pt x="72" y="117"/>
                  </a:cubicBezTo>
                  <a:lnTo>
                    <a:pt x="1" y="379"/>
                  </a:lnTo>
                  <a:lnTo>
                    <a:pt x="334" y="379"/>
                  </a:lnTo>
                  <a:lnTo>
                    <a:pt x="370" y="308"/>
                  </a:lnTo>
                  <a:lnTo>
                    <a:pt x="394" y="224"/>
                  </a:lnTo>
                  <a:cubicBezTo>
                    <a:pt x="430" y="129"/>
                    <a:pt x="370" y="46"/>
                    <a:pt x="275" y="10"/>
                  </a:cubicBezTo>
                  <a:cubicBezTo>
                    <a:pt x="263" y="4"/>
                    <a:pt x="245" y="1"/>
                    <a:pt x="227"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7" name="Google Shape;2587;p20"/>
            <p:cNvSpPr/>
            <p:nvPr/>
          </p:nvSpPr>
          <p:spPr>
            <a:xfrm>
              <a:off x="3737350" y="4195300"/>
              <a:ext cx="14325" cy="216100"/>
            </a:xfrm>
            <a:custGeom>
              <a:avLst/>
              <a:gdLst/>
              <a:ahLst/>
              <a:cxnLst/>
              <a:rect l="l" t="t" r="r" b="b"/>
              <a:pathLst>
                <a:path w="573" h="8644" extrusionOk="0">
                  <a:moveTo>
                    <a:pt x="227" y="0"/>
                  </a:moveTo>
                  <a:lnTo>
                    <a:pt x="37" y="7156"/>
                  </a:lnTo>
                  <a:lnTo>
                    <a:pt x="25" y="7513"/>
                  </a:lnTo>
                  <a:lnTo>
                    <a:pt x="1" y="8644"/>
                  </a:lnTo>
                  <a:lnTo>
                    <a:pt x="346" y="8644"/>
                  </a:lnTo>
                  <a:lnTo>
                    <a:pt x="382" y="7418"/>
                  </a:lnTo>
                  <a:lnTo>
                    <a:pt x="394" y="7060"/>
                  </a:lnTo>
                  <a:lnTo>
                    <a:pt x="572" y="429"/>
                  </a:lnTo>
                  <a:lnTo>
                    <a:pt x="287" y="167"/>
                  </a:lnTo>
                  <a:cubicBezTo>
                    <a:pt x="239" y="119"/>
                    <a:pt x="227" y="60"/>
                    <a:pt x="239"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8" name="Google Shape;2588;p20"/>
            <p:cNvSpPr/>
            <p:nvPr/>
          </p:nvSpPr>
          <p:spPr>
            <a:xfrm>
              <a:off x="4021625" y="4264050"/>
              <a:ext cx="149750" cy="147350"/>
            </a:xfrm>
            <a:custGeom>
              <a:avLst/>
              <a:gdLst/>
              <a:ahLst/>
              <a:cxnLst/>
              <a:rect l="l" t="t" r="r" b="b"/>
              <a:pathLst>
                <a:path w="5990" h="5894" extrusionOk="0">
                  <a:moveTo>
                    <a:pt x="5751" y="0"/>
                  </a:moveTo>
                  <a:lnTo>
                    <a:pt x="5692" y="60"/>
                  </a:lnTo>
                  <a:lnTo>
                    <a:pt x="0" y="5894"/>
                  </a:lnTo>
                  <a:lnTo>
                    <a:pt x="477" y="5894"/>
                  </a:lnTo>
                  <a:lnTo>
                    <a:pt x="5989" y="238"/>
                  </a:lnTo>
                  <a:cubicBezTo>
                    <a:pt x="5882" y="179"/>
                    <a:pt x="5799" y="108"/>
                    <a:pt x="5751"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9" name="Google Shape;2589;p20"/>
            <p:cNvSpPr/>
            <p:nvPr/>
          </p:nvSpPr>
          <p:spPr>
            <a:xfrm>
              <a:off x="4484475" y="4346500"/>
              <a:ext cx="96475" cy="64900"/>
            </a:xfrm>
            <a:custGeom>
              <a:avLst/>
              <a:gdLst/>
              <a:ahLst/>
              <a:cxnLst/>
              <a:rect l="l" t="t" r="r" b="b"/>
              <a:pathLst>
                <a:path w="3859" h="2596" extrusionOk="0">
                  <a:moveTo>
                    <a:pt x="3668" y="0"/>
                  </a:moveTo>
                  <a:lnTo>
                    <a:pt x="1" y="2596"/>
                  </a:lnTo>
                  <a:lnTo>
                    <a:pt x="584" y="2596"/>
                  </a:lnTo>
                  <a:lnTo>
                    <a:pt x="3858" y="262"/>
                  </a:lnTo>
                  <a:cubicBezTo>
                    <a:pt x="3787" y="191"/>
                    <a:pt x="3715" y="96"/>
                    <a:pt x="3668"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0" name="Google Shape;2590;p20"/>
            <p:cNvSpPr/>
            <p:nvPr/>
          </p:nvSpPr>
          <p:spPr>
            <a:xfrm>
              <a:off x="3743025" y="4194700"/>
              <a:ext cx="230700" cy="216425"/>
            </a:xfrm>
            <a:custGeom>
              <a:avLst/>
              <a:gdLst/>
              <a:ahLst/>
              <a:cxnLst/>
              <a:rect l="l" t="t" r="r" b="b"/>
              <a:pathLst>
                <a:path w="9228" h="8657" extrusionOk="0">
                  <a:moveTo>
                    <a:pt x="369" y="0"/>
                  </a:moveTo>
                  <a:cubicBezTo>
                    <a:pt x="309" y="26"/>
                    <a:pt x="243" y="46"/>
                    <a:pt x="179" y="46"/>
                  </a:cubicBezTo>
                  <a:cubicBezTo>
                    <a:pt x="155" y="46"/>
                    <a:pt x="131" y="43"/>
                    <a:pt x="107" y="36"/>
                  </a:cubicBezTo>
                  <a:cubicBezTo>
                    <a:pt x="72" y="36"/>
                    <a:pt x="48" y="24"/>
                    <a:pt x="12" y="24"/>
                  </a:cubicBezTo>
                  <a:cubicBezTo>
                    <a:pt x="0" y="84"/>
                    <a:pt x="12" y="143"/>
                    <a:pt x="60" y="191"/>
                  </a:cubicBezTo>
                  <a:lnTo>
                    <a:pt x="345" y="453"/>
                  </a:lnTo>
                  <a:lnTo>
                    <a:pt x="5584" y="5572"/>
                  </a:lnTo>
                  <a:lnTo>
                    <a:pt x="5870" y="5846"/>
                  </a:lnTo>
                  <a:lnTo>
                    <a:pt x="8739" y="8656"/>
                  </a:lnTo>
                  <a:lnTo>
                    <a:pt x="9227" y="8656"/>
                  </a:lnTo>
                  <a:lnTo>
                    <a:pt x="7144" y="6620"/>
                  </a:lnTo>
                  <a:cubicBezTo>
                    <a:pt x="7120" y="6620"/>
                    <a:pt x="7102" y="6625"/>
                    <a:pt x="7078" y="6625"/>
                  </a:cubicBezTo>
                  <a:cubicBezTo>
                    <a:pt x="7066" y="6625"/>
                    <a:pt x="7053" y="6624"/>
                    <a:pt x="7037" y="6620"/>
                  </a:cubicBezTo>
                  <a:cubicBezTo>
                    <a:pt x="6858" y="6596"/>
                    <a:pt x="6739" y="6453"/>
                    <a:pt x="6751" y="6275"/>
                  </a:cubicBezTo>
                  <a:lnTo>
                    <a:pt x="6751" y="6239"/>
                  </a:lnTo>
                  <a:lnTo>
                    <a:pt x="6239" y="5739"/>
                  </a:lnTo>
                  <a:lnTo>
                    <a:pt x="5953" y="5465"/>
                  </a:lnTo>
                  <a:lnTo>
                    <a:pt x="36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1" name="Google Shape;2591;p20"/>
            <p:cNvSpPr/>
            <p:nvPr/>
          </p:nvSpPr>
          <p:spPr>
            <a:xfrm>
              <a:off x="4185325" y="4269100"/>
              <a:ext cx="69975" cy="142300"/>
            </a:xfrm>
            <a:custGeom>
              <a:avLst/>
              <a:gdLst/>
              <a:ahLst/>
              <a:cxnLst/>
              <a:rect l="l" t="t" r="r" b="b"/>
              <a:pathLst>
                <a:path w="2799" h="5692" extrusionOk="0">
                  <a:moveTo>
                    <a:pt x="1" y="1"/>
                  </a:moveTo>
                  <a:lnTo>
                    <a:pt x="2430" y="5692"/>
                  </a:lnTo>
                  <a:lnTo>
                    <a:pt x="2799" y="5692"/>
                  </a:lnTo>
                  <a:lnTo>
                    <a:pt x="572" y="465"/>
                  </a:ln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2" name="Google Shape;2592;p20"/>
            <p:cNvSpPr/>
            <p:nvPr/>
          </p:nvSpPr>
          <p:spPr>
            <a:xfrm>
              <a:off x="4174625" y="4240475"/>
              <a:ext cx="9550" cy="5725"/>
            </a:xfrm>
            <a:custGeom>
              <a:avLst/>
              <a:gdLst/>
              <a:ahLst/>
              <a:cxnLst/>
              <a:rect l="l" t="t" r="r" b="b"/>
              <a:pathLst>
                <a:path w="382" h="229" extrusionOk="0">
                  <a:moveTo>
                    <a:pt x="180" y="1"/>
                  </a:moveTo>
                  <a:cubicBezTo>
                    <a:pt x="159" y="1"/>
                    <a:pt x="138" y="5"/>
                    <a:pt x="119" y="15"/>
                  </a:cubicBezTo>
                  <a:lnTo>
                    <a:pt x="107" y="15"/>
                  </a:lnTo>
                  <a:cubicBezTo>
                    <a:pt x="48" y="38"/>
                    <a:pt x="0" y="98"/>
                    <a:pt x="0" y="169"/>
                  </a:cubicBezTo>
                  <a:cubicBezTo>
                    <a:pt x="60" y="158"/>
                    <a:pt x="119" y="158"/>
                    <a:pt x="167" y="158"/>
                  </a:cubicBezTo>
                  <a:cubicBezTo>
                    <a:pt x="250" y="158"/>
                    <a:pt x="322" y="193"/>
                    <a:pt x="381" y="229"/>
                  </a:cubicBezTo>
                  <a:lnTo>
                    <a:pt x="322" y="98"/>
                  </a:lnTo>
                  <a:cubicBezTo>
                    <a:pt x="304" y="36"/>
                    <a:pt x="241" y="1"/>
                    <a:pt x="180"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3" name="Google Shape;2593;p20"/>
            <p:cNvSpPr/>
            <p:nvPr/>
          </p:nvSpPr>
          <p:spPr>
            <a:xfrm>
              <a:off x="4599075" y="4353050"/>
              <a:ext cx="37825" cy="58350"/>
            </a:xfrm>
            <a:custGeom>
              <a:avLst/>
              <a:gdLst/>
              <a:ahLst/>
              <a:cxnLst/>
              <a:rect l="l" t="t" r="r" b="b"/>
              <a:pathLst>
                <a:path w="1513" h="2334" extrusionOk="0">
                  <a:moveTo>
                    <a:pt x="274" y="0"/>
                  </a:moveTo>
                  <a:cubicBezTo>
                    <a:pt x="203" y="72"/>
                    <a:pt x="96" y="119"/>
                    <a:pt x="0" y="155"/>
                  </a:cubicBezTo>
                  <a:lnTo>
                    <a:pt x="1120" y="2334"/>
                  </a:lnTo>
                  <a:lnTo>
                    <a:pt x="1513" y="2334"/>
                  </a:lnTo>
                  <a:lnTo>
                    <a:pt x="334" y="48"/>
                  </a:lnTo>
                  <a:lnTo>
                    <a:pt x="274"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4" name="Google Shape;2594;p20"/>
            <p:cNvSpPr/>
            <p:nvPr/>
          </p:nvSpPr>
          <p:spPr>
            <a:xfrm>
              <a:off x="4185025" y="4263750"/>
              <a:ext cx="182500" cy="147650"/>
            </a:xfrm>
            <a:custGeom>
              <a:avLst/>
              <a:gdLst/>
              <a:ahLst/>
              <a:cxnLst/>
              <a:rect l="l" t="t" r="r" b="b"/>
              <a:pathLst>
                <a:path w="7300" h="5906" extrusionOk="0">
                  <a:moveTo>
                    <a:pt x="179" y="0"/>
                  </a:moveTo>
                  <a:cubicBezTo>
                    <a:pt x="132" y="96"/>
                    <a:pt x="72" y="155"/>
                    <a:pt x="1" y="215"/>
                  </a:cubicBezTo>
                  <a:lnTo>
                    <a:pt x="549" y="691"/>
                  </a:lnTo>
                  <a:lnTo>
                    <a:pt x="6776" y="5906"/>
                  </a:lnTo>
                  <a:lnTo>
                    <a:pt x="7299" y="5906"/>
                  </a:lnTo>
                  <a:lnTo>
                    <a:pt x="299" y="36"/>
                  </a:lnTo>
                  <a:lnTo>
                    <a:pt x="17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5" name="Google Shape;2595;p20"/>
            <p:cNvSpPr/>
            <p:nvPr/>
          </p:nvSpPr>
          <p:spPr>
            <a:xfrm>
              <a:off x="4189800" y="4255125"/>
              <a:ext cx="386375" cy="83950"/>
            </a:xfrm>
            <a:custGeom>
              <a:avLst/>
              <a:gdLst/>
              <a:ahLst/>
              <a:cxnLst/>
              <a:rect l="l" t="t" r="r" b="b"/>
              <a:pathLst>
                <a:path w="15455" h="3358" extrusionOk="0">
                  <a:moveTo>
                    <a:pt x="36" y="0"/>
                  </a:moveTo>
                  <a:lnTo>
                    <a:pt x="36" y="0"/>
                  </a:lnTo>
                  <a:cubicBezTo>
                    <a:pt x="48" y="48"/>
                    <a:pt x="48" y="107"/>
                    <a:pt x="48" y="155"/>
                  </a:cubicBezTo>
                  <a:cubicBezTo>
                    <a:pt x="48" y="214"/>
                    <a:pt x="24" y="286"/>
                    <a:pt x="0" y="334"/>
                  </a:cubicBezTo>
                  <a:lnTo>
                    <a:pt x="143" y="381"/>
                  </a:lnTo>
                  <a:lnTo>
                    <a:pt x="15395" y="3358"/>
                  </a:lnTo>
                  <a:lnTo>
                    <a:pt x="15395" y="3262"/>
                  </a:lnTo>
                  <a:cubicBezTo>
                    <a:pt x="15407" y="3179"/>
                    <a:pt x="15419" y="3084"/>
                    <a:pt x="15455" y="3012"/>
                  </a:cubicBezTo>
                  <a:lnTo>
                    <a:pt x="3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6" name="Google Shape;2596;p20"/>
            <p:cNvSpPr/>
            <p:nvPr/>
          </p:nvSpPr>
          <p:spPr>
            <a:xfrm>
              <a:off x="4185925" y="3740775"/>
              <a:ext cx="804900" cy="513475"/>
            </a:xfrm>
            <a:custGeom>
              <a:avLst/>
              <a:gdLst/>
              <a:ahLst/>
              <a:cxnLst/>
              <a:rect l="l" t="t" r="r" b="b"/>
              <a:pathLst>
                <a:path w="32196" h="20539" extrusionOk="0">
                  <a:moveTo>
                    <a:pt x="32017" y="0"/>
                  </a:moveTo>
                  <a:lnTo>
                    <a:pt x="1" y="20265"/>
                  </a:lnTo>
                  <a:cubicBezTo>
                    <a:pt x="84" y="20324"/>
                    <a:pt x="155" y="20431"/>
                    <a:pt x="191" y="20538"/>
                  </a:cubicBezTo>
                  <a:lnTo>
                    <a:pt x="32195" y="274"/>
                  </a:lnTo>
                  <a:cubicBezTo>
                    <a:pt x="32124" y="203"/>
                    <a:pt x="32052" y="95"/>
                    <a:pt x="32017"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7" name="Google Shape;2597;p20"/>
            <p:cNvSpPr/>
            <p:nvPr/>
          </p:nvSpPr>
          <p:spPr>
            <a:xfrm>
              <a:off x="4604725" y="4122375"/>
              <a:ext cx="224450" cy="207175"/>
            </a:xfrm>
            <a:custGeom>
              <a:avLst/>
              <a:gdLst/>
              <a:ahLst/>
              <a:cxnLst/>
              <a:rect l="l" t="t" r="r" b="b"/>
              <a:pathLst>
                <a:path w="8978" h="8287" extrusionOk="0">
                  <a:moveTo>
                    <a:pt x="8752" y="0"/>
                  </a:moveTo>
                  <a:lnTo>
                    <a:pt x="1" y="8037"/>
                  </a:lnTo>
                  <a:cubicBezTo>
                    <a:pt x="96" y="8108"/>
                    <a:pt x="167" y="8191"/>
                    <a:pt x="227" y="8287"/>
                  </a:cubicBezTo>
                  <a:lnTo>
                    <a:pt x="8978" y="250"/>
                  </a:lnTo>
                  <a:cubicBezTo>
                    <a:pt x="8907" y="167"/>
                    <a:pt x="8811" y="95"/>
                    <a:pt x="875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8" name="Google Shape;2598;p20"/>
            <p:cNvSpPr/>
            <p:nvPr/>
          </p:nvSpPr>
          <p:spPr>
            <a:xfrm>
              <a:off x="4727950" y="4136950"/>
              <a:ext cx="125650" cy="274450"/>
            </a:xfrm>
            <a:custGeom>
              <a:avLst/>
              <a:gdLst/>
              <a:ahLst/>
              <a:cxnLst/>
              <a:rect l="l" t="t" r="r" b="b"/>
              <a:pathLst>
                <a:path w="5026" h="10978" extrusionOk="0">
                  <a:moveTo>
                    <a:pt x="4704" y="0"/>
                  </a:moveTo>
                  <a:lnTo>
                    <a:pt x="1" y="10978"/>
                  </a:lnTo>
                  <a:lnTo>
                    <a:pt x="370" y="10978"/>
                  </a:lnTo>
                  <a:lnTo>
                    <a:pt x="5025" y="119"/>
                  </a:lnTo>
                  <a:lnTo>
                    <a:pt x="5025" y="48"/>
                  </a:lnTo>
                  <a:lnTo>
                    <a:pt x="4906" y="48"/>
                  </a:lnTo>
                  <a:cubicBezTo>
                    <a:pt x="4835" y="24"/>
                    <a:pt x="4763" y="24"/>
                    <a:pt x="470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9" name="Google Shape;2599;p20"/>
            <p:cNvSpPr/>
            <p:nvPr/>
          </p:nvSpPr>
          <p:spPr>
            <a:xfrm>
              <a:off x="4605925" y="4346200"/>
              <a:ext cx="86650" cy="65200"/>
            </a:xfrm>
            <a:custGeom>
              <a:avLst/>
              <a:gdLst/>
              <a:ahLst/>
              <a:cxnLst/>
              <a:rect l="l" t="t" r="r" b="b"/>
              <a:pathLst>
                <a:path w="3466" h="2608" extrusionOk="0">
                  <a:moveTo>
                    <a:pt x="203" y="0"/>
                  </a:moveTo>
                  <a:cubicBezTo>
                    <a:pt x="167" y="108"/>
                    <a:pt x="84" y="203"/>
                    <a:pt x="0" y="274"/>
                  </a:cubicBezTo>
                  <a:lnTo>
                    <a:pt x="60" y="322"/>
                  </a:lnTo>
                  <a:lnTo>
                    <a:pt x="2917" y="2608"/>
                  </a:lnTo>
                  <a:lnTo>
                    <a:pt x="3465" y="2608"/>
                  </a:lnTo>
                  <a:lnTo>
                    <a:pt x="20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0" name="Google Shape;2600;p20"/>
            <p:cNvSpPr/>
            <p:nvPr/>
          </p:nvSpPr>
          <p:spPr>
            <a:xfrm>
              <a:off x="5016400" y="4244400"/>
              <a:ext cx="9250" cy="167000"/>
            </a:xfrm>
            <a:custGeom>
              <a:avLst/>
              <a:gdLst/>
              <a:ahLst/>
              <a:cxnLst/>
              <a:rect l="l" t="t" r="r" b="b"/>
              <a:pathLst>
                <a:path w="370" h="6680" extrusionOk="0">
                  <a:moveTo>
                    <a:pt x="333" y="1"/>
                  </a:moveTo>
                  <a:cubicBezTo>
                    <a:pt x="262" y="27"/>
                    <a:pt x="177" y="41"/>
                    <a:pt x="89" y="41"/>
                  </a:cubicBezTo>
                  <a:cubicBezTo>
                    <a:pt x="60" y="41"/>
                    <a:pt x="30" y="39"/>
                    <a:pt x="0" y="36"/>
                  </a:cubicBezTo>
                  <a:lnTo>
                    <a:pt x="0" y="36"/>
                  </a:lnTo>
                  <a:lnTo>
                    <a:pt x="24" y="6680"/>
                  </a:lnTo>
                  <a:lnTo>
                    <a:pt x="369" y="6680"/>
                  </a:lnTo>
                  <a:lnTo>
                    <a:pt x="33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1" name="Google Shape;2601;p20"/>
            <p:cNvSpPr/>
            <p:nvPr/>
          </p:nvSpPr>
          <p:spPr>
            <a:xfrm>
              <a:off x="5021450" y="4188150"/>
              <a:ext cx="3300" cy="3900"/>
            </a:xfrm>
            <a:custGeom>
              <a:avLst/>
              <a:gdLst/>
              <a:ahLst/>
              <a:cxnLst/>
              <a:rect l="l" t="t" r="r" b="b"/>
              <a:pathLst>
                <a:path w="132" h="156" extrusionOk="0">
                  <a:moveTo>
                    <a:pt x="0" y="0"/>
                  </a:moveTo>
                  <a:lnTo>
                    <a:pt x="0" y="119"/>
                  </a:lnTo>
                  <a:lnTo>
                    <a:pt x="12" y="119"/>
                  </a:lnTo>
                  <a:cubicBezTo>
                    <a:pt x="48" y="143"/>
                    <a:pt x="96" y="155"/>
                    <a:pt x="131" y="155"/>
                  </a:cubicBezTo>
                  <a:cubicBezTo>
                    <a:pt x="120" y="84"/>
                    <a:pt x="72" y="24"/>
                    <a:pt x="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2" name="Google Shape;2602;p20"/>
            <p:cNvSpPr/>
            <p:nvPr/>
          </p:nvSpPr>
          <p:spPr>
            <a:xfrm>
              <a:off x="4864275" y="3750900"/>
              <a:ext cx="138450" cy="315225"/>
            </a:xfrm>
            <a:custGeom>
              <a:avLst/>
              <a:gdLst/>
              <a:ahLst/>
              <a:cxnLst/>
              <a:rect l="l" t="t" r="r" b="b"/>
              <a:pathLst>
                <a:path w="5538" h="12609" extrusionOk="0">
                  <a:moveTo>
                    <a:pt x="5216" y="0"/>
                  </a:moveTo>
                  <a:lnTo>
                    <a:pt x="1" y="12490"/>
                  </a:lnTo>
                  <a:cubicBezTo>
                    <a:pt x="132" y="12513"/>
                    <a:pt x="227" y="12549"/>
                    <a:pt x="322" y="12609"/>
                  </a:cubicBezTo>
                  <a:lnTo>
                    <a:pt x="5537" y="95"/>
                  </a:lnTo>
                  <a:lnTo>
                    <a:pt x="5514" y="95"/>
                  </a:lnTo>
                  <a:cubicBezTo>
                    <a:pt x="5406" y="83"/>
                    <a:pt x="5299" y="48"/>
                    <a:pt x="5216"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3" name="Google Shape;2603;p20"/>
            <p:cNvSpPr/>
            <p:nvPr/>
          </p:nvSpPr>
          <p:spPr>
            <a:xfrm>
              <a:off x="5003300" y="3753275"/>
              <a:ext cx="18175" cy="439050"/>
            </a:xfrm>
            <a:custGeom>
              <a:avLst/>
              <a:gdLst/>
              <a:ahLst/>
              <a:cxnLst/>
              <a:rect l="l" t="t" r="r" b="b"/>
              <a:pathLst>
                <a:path w="727" h="17562" extrusionOk="0">
                  <a:moveTo>
                    <a:pt x="143" y="0"/>
                  </a:moveTo>
                  <a:cubicBezTo>
                    <a:pt x="111" y="0"/>
                    <a:pt x="74" y="6"/>
                    <a:pt x="42" y="6"/>
                  </a:cubicBezTo>
                  <a:cubicBezTo>
                    <a:pt x="27" y="6"/>
                    <a:pt x="12" y="4"/>
                    <a:pt x="0" y="0"/>
                  </a:cubicBezTo>
                  <a:lnTo>
                    <a:pt x="0" y="0"/>
                  </a:lnTo>
                  <a:lnTo>
                    <a:pt x="381" y="17562"/>
                  </a:lnTo>
                  <a:cubicBezTo>
                    <a:pt x="457" y="17545"/>
                    <a:pt x="539" y="17528"/>
                    <a:pt x="622" y="17528"/>
                  </a:cubicBezTo>
                  <a:cubicBezTo>
                    <a:pt x="657" y="17528"/>
                    <a:pt x="692" y="17531"/>
                    <a:pt x="726" y="17538"/>
                  </a:cubicBezTo>
                  <a:lnTo>
                    <a:pt x="726" y="17419"/>
                  </a:lnTo>
                  <a:lnTo>
                    <a:pt x="357" y="572"/>
                  </a:lnTo>
                  <a:lnTo>
                    <a:pt x="14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4" name="Google Shape;2604;p20"/>
            <p:cNvSpPr/>
            <p:nvPr/>
          </p:nvSpPr>
          <p:spPr>
            <a:xfrm>
              <a:off x="4886325" y="4112250"/>
              <a:ext cx="111625" cy="96750"/>
            </a:xfrm>
            <a:custGeom>
              <a:avLst/>
              <a:gdLst/>
              <a:ahLst/>
              <a:cxnLst/>
              <a:rect l="l" t="t" r="r" b="b"/>
              <a:pathLst>
                <a:path w="4465" h="3870" extrusionOk="0">
                  <a:moveTo>
                    <a:pt x="155" y="0"/>
                  </a:moveTo>
                  <a:cubicBezTo>
                    <a:pt x="107" y="107"/>
                    <a:pt x="60" y="226"/>
                    <a:pt x="0" y="322"/>
                  </a:cubicBezTo>
                  <a:lnTo>
                    <a:pt x="4310" y="3870"/>
                  </a:lnTo>
                  <a:cubicBezTo>
                    <a:pt x="4346" y="3774"/>
                    <a:pt x="4393" y="3667"/>
                    <a:pt x="4465" y="3572"/>
                  </a:cubicBezTo>
                  <a:lnTo>
                    <a:pt x="15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5" name="Google Shape;2605;p20"/>
            <p:cNvSpPr/>
            <p:nvPr/>
          </p:nvSpPr>
          <p:spPr>
            <a:xfrm>
              <a:off x="5032450" y="4235775"/>
              <a:ext cx="207800" cy="173550"/>
            </a:xfrm>
            <a:custGeom>
              <a:avLst/>
              <a:gdLst/>
              <a:ahLst/>
              <a:cxnLst/>
              <a:rect l="l" t="t" r="r" b="b"/>
              <a:pathLst>
                <a:path w="8312" h="6942" extrusionOk="0">
                  <a:moveTo>
                    <a:pt x="275" y="0"/>
                  </a:moveTo>
                  <a:cubicBezTo>
                    <a:pt x="191" y="96"/>
                    <a:pt x="96" y="167"/>
                    <a:pt x="1" y="226"/>
                  </a:cubicBezTo>
                  <a:lnTo>
                    <a:pt x="8121" y="6942"/>
                  </a:lnTo>
                  <a:cubicBezTo>
                    <a:pt x="8169" y="6834"/>
                    <a:pt x="8240" y="6751"/>
                    <a:pt x="8312" y="6668"/>
                  </a:cubicBezTo>
                  <a:lnTo>
                    <a:pt x="27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6" name="Google Shape;2606;p20"/>
            <p:cNvSpPr/>
            <p:nvPr/>
          </p:nvSpPr>
          <p:spPr>
            <a:xfrm>
              <a:off x="5006875" y="3750000"/>
              <a:ext cx="242600" cy="651600"/>
            </a:xfrm>
            <a:custGeom>
              <a:avLst/>
              <a:gdLst/>
              <a:ahLst/>
              <a:cxnLst/>
              <a:rect l="l" t="t" r="r" b="b"/>
              <a:pathLst>
                <a:path w="9704" h="26064" extrusionOk="0">
                  <a:moveTo>
                    <a:pt x="333" y="0"/>
                  </a:moveTo>
                  <a:cubicBezTo>
                    <a:pt x="226" y="60"/>
                    <a:pt x="107" y="107"/>
                    <a:pt x="0" y="119"/>
                  </a:cubicBezTo>
                  <a:lnTo>
                    <a:pt x="214" y="679"/>
                  </a:lnTo>
                  <a:lnTo>
                    <a:pt x="9394" y="26063"/>
                  </a:lnTo>
                  <a:cubicBezTo>
                    <a:pt x="9489" y="26004"/>
                    <a:pt x="9585" y="25944"/>
                    <a:pt x="9704" y="25920"/>
                  </a:cubicBezTo>
                  <a:lnTo>
                    <a:pt x="33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7" name="Google Shape;2607;p20"/>
            <p:cNvSpPr/>
            <p:nvPr/>
          </p:nvSpPr>
          <p:spPr>
            <a:xfrm>
              <a:off x="4991100" y="4191000"/>
              <a:ext cx="56575" cy="53975"/>
            </a:xfrm>
            <a:custGeom>
              <a:avLst/>
              <a:gdLst/>
              <a:ahLst/>
              <a:cxnLst/>
              <a:rect l="l" t="t" r="r" b="b"/>
              <a:pathLst>
                <a:path w="2263" h="2159" extrusionOk="0">
                  <a:moveTo>
                    <a:pt x="1125" y="1"/>
                  </a:moveTo>
                  <a:cubicBezTo>
                    <a:pt x="1037" y="1"/>
                    <a:pt x="950" y="14"/>
                    <a:pt x="869" y="41"/>
                  </a:cubicBezTo>
                  <a:cubicBezTo>
                    <a:pt x="631" y="101"/>
                    <a:pt x="429" y="232"/>
                    <a:pt x="274" y="422"/>
                  </a:cubicBezTo>
                  <a:cubicBezTo>
                    <a:pt x="202" y="517"/>
                    <a:pt x="143" y="624"/>
                    <a:pt x="119" y="720"/>
                  </a:cubicBezTo>
                  <a:cubicBezTo>
                    <a:pt x="83" y="803"/>
                    <a:pt x="71" y="886"/>
                    <a:pt x="60" y="982"/>
                  </a:cubicBezTo>
                  <a:cubicBezTo>
                    <a:pt x="0" y="1577"/>
                    <a:pt x="441" y="2113"/>
                    <a:pt x="1024" y="2148"/>
                  </a:cubicBezTo>
                  <a:cubicBezTo>
                    <a:pt x="1061" y="2156"/>
                    <a:pt x="1098" y="2159"/>
                    <a:pt x="1134" y="2159"/>
                  </a:cubicBezTo>
                  <a:cubicBezTo>
                    <a:pt x="1216" y="2159"/>
                    <a:pt x="1295" y="2145"/>
                    <a:pt x="1369" y="2137"/>
                  </a:cubicBezTo>
                  <a:cubicBezTo>
                    <a:pt x="1464" y="2113"/>
                    <a:pt x="1572" y="2077"/>
                    <a:pt x="1679" y="2017"/>
                  </a:cubicBezTo>
                  <a:cubicBezTo>
                    <a:pt x="1750" y="1958"/>
                    <a:pt x="1845" y="1887"/>
                    <a:pt x="1929" y="1791"/>
                  </a:cubicBezTo>
                  <a:cubicBezTo>
                    <a:pt x="2084" y="1636"/>
                    <a:pt x="2167" y="1422"/>
                    <a:pt x="2203" y="1184"/>
                  </a:cubicBezTo>
                  <a:cubicBezTo>
                    <a:pt x="2262" y="636"/>
                    <a:pt x="1881" y="148"/>
                    <a:pt x="1345" y="29"/>
                  </a:cubicBezTo>
                  <a:cubicBezTo>
                    <a:pt x="1310" y="5"/>
                    <a:pt x="1274" y="5"/>
                    <a:pt x="1226" y="5"/>
                  </a:cubicBezTo>
                  <a:lnTo>
                    <a:pt x="1214" y="5"/>
                  </a:lnTo>
                  <a:cubicBezTo>
                    <a:pt x="1185" y="2"/>
                    <a:pt x="1155" y="1"/>
                    <a:pt x="112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8" name="Google Shape;2608;p20"/>
            <p:cNvSpPr/>
            <p:nvPr/>
          </p:nvSpPr>
          <p:spPr>
            <a:xfrm>
              <a:off x="4815775" y="4062050"/>
              <a:ext cx="78000" cy="76425"/>
            </a:xfrm>
            <a:custGeom>
              <a:avLst/>
              <a:gdLst/>
              <a:ahLst/>
              <a:cxnLst/>
              <a:rect l="l" t="t" r="r" b="b"/>
              <a:pathLst>
                <a:path w="3120" h="3057" extrusionOk="0">
                  <a:moveTo>
                    <a:pt x="1541" y="0"/>
                  </a:moveTo>
                  <a:cubicBezTo>
                    <a:pt x="769" y="0"/>
                    <a:pt x="102" y="595"/>
                    <a:pt x="24" y="1389"/>
                  </a:cubicBezTo>
                  <a:cubicBezTo>
                    <a:pt x="0" y="1770"/>
                    <a:pt x="107" y="2151"/>
                    <a:pt x="322" y="2425"/>
                  </a:cubicBezTo>
                  <a:cubicBezTo>
                    <a:pt x="405" y="2520"/>
                    <a:pt x="476" y="2604"/>
                    <a:pt x="548" y="2687"/>
                  </a:cubicBezTo>
                  <a:cubicBezTo>
                    <a:pt x="727" y="2842"/>
                    <a:pt x="953" y="2949"/>
                    <a:pt x="1191" y="3008"/>
                  </a:cubicBezTo>
                  <a:cubicBezTo>
                    <a:pt x="1262" y="3020"/>
                    <a:pt x="1322" y="3044"/>
                    <a:pt x="1393" y="3056"/>
                  </a:cubicBezTo>
                  <a:lnTo>
                    <a:pt x="1512" y="3056"/>
                  </a:lnTo>
                  <a:cubicBezTo>
                    <a:pt x="1523" y="3056"/>
                    <a:pt x="1534" y="3056"/>
                    <a:pt x="1545" y="3056"/>
                  </a:cubicBezTo>
                  <a:cubicBezTo>
                    <a:pt x="2068" y="3056"/>
                    <a:pt x="2554" y="2773"/>
                    <a:pt x="2822" y="2353"/>
                  </a:cubicBezTo>
                  <a:cubicBezTo>
                    <a:pt x="2882" y="2246"/>
                    <a:pt x="2941" y="2151"/>
                    <a:pt x="2977" y="2044"/>
                  </a:cubicBezTo>
                  <a:cubicBezTo>
                    <a:pt x="3013" y="1913"/>
                    <a:pt x="3048" y="1770"/>
                    <a:pt x="3060" y="1651"/>
                  </a:cubicBezTo>
                  <a:cubicBezTo>
                    <a:pt x="3120" y="1032"/>
                    <a:pt x="2798" y="448"/>
                    <a:pt x="2274" y="163"/>
                  </a:cubicBezTo>
                  <a:cubicBezTo>
                    <a:pt x="2167" y="103"/>
                    <a:pt x="2072" y="79"/>
                    <a:pt x="1965" y="44"/>
                  </a:cubicBezTo>
                  <a:cubicBezTo>
                    <a:pt x="1870" y="20"/>
                    <a:pt x="1786" y="8"/>
                    <a:pt x="1691" y="8"/>
                  </a:cubicBezTo>
                  <a:cubicBezTo>
                    <a:pt x="1640" y="3"/>
                    <a:pt x="1590" y="0"/>
                    <a:pt x="1541"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9" name="Google Shape;2609;p20"/>
            <p:cNvSpPr/>
            <p:nvPr/>
          </p:nvSpPr>
          <p:spPr>
            <a:xfrm>
              <a:off x="2997100" y="4406875"/>
              <a:ext cx="25600" cy="5125"/>
            </a:xfrm>
            <a:custGeom>
              <a:avLst/>
              <a:gdLst/>
              <a:ahLst/>
              <a:cxnLst/>
              <a:rect l="l" t="t" r="r" b="b"/>
              <a:pathLst>
                <a:path w="1024" h="205" extrusionOk="0">
                  <a:moveTo>
                    <a:pt x="540" y="1"/>
                  </a:moveTo>
                  <a:cubicBezTo>
                    <a:pt x="336" y="1"/>
                    <a:pt x="153" y="63"/>
                    <a:pt x="0" y="205"/>
                  </a:cubicBezTo>
                  <a:lnTo>
                    <a:pt x="1024" y="205"/>
                  </a:lnTo>
                  <a:cubicBezTo>
                    <a:pt x="964" y="145"/>
                    <a:pt x="881" y="98"/>
                    <a:pt x="798" y="62"/>
                  </a:cubicBezTo>
                  <a:cubicBezTo>
                    <a:pt x="726" y="26"/>
                    <a:pt x="655" y="2"/>
                    <a:pt x="595" y="2"/>
                  </a:cubicBezTo>
                  <a:cubicBezTo>
                    <a:pt x="577" y="1"/>
                    <a:pt x="558" y="1"/>
                    <a:pt x="54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0" name="Google Shape;2610;p20"/>
            <p:cNvSpPr/>
            <p:nvPr/>
          </p:nvSpPr>
          <p:spPr>
            <a:xfrm>
              <a:off x="2698250" y="4188575"/>
              <a:ext cx="14300" cy="13925"/>
            </a:xfrm>
            <a:custGeom>
              <a:avLst/>
              <a:gdLst/>
              <a:ahLst/>
              <a:cxnLst/>
              <a:rect l="l" t="t" r="r" b="b"/>
              <a:pathLst>
                <a:path w="572" h="557" extrusionOk="0">
                  <a:moveTo>
                    <a:pt x="264" y="1"/>
                  </a:moveTo>
                  <a:cubicBezTo>
                    <a:pt x="193" y="1"/>
                    <a:pt x="120" y="42"/>
                    <a:pt x="72" y="90"/>
                  </a:cubicBezTo>
                  <a:cubicBezTo>
                    <a:pt x="48" y="138"/>
                    <a:pt x="12" y="186"/>
                    <a:pt x="12" y="245"/>
                  </a:cubicBezTo>
                  <a:cubicBezTo>
                    <a:pt x="0" y="400"/>
                    <a:pt x="107" y="555"/>
                    <a:pt x="250" y="555"/>
                  </a:cubicBezTo>
                  <a:cubicBezTo>
                    <a:pt x="259" y="556"/>
                    <a:pt x="269" y="556"/>
                    <a:pt x="278" y="556"/>
                  </a:cubicBezTo>
                  <a:cubicBezTo>
                    <a:pt x="375" y="556"/>
                    <a:pt x="469" y="500"/>
                    <a:pt x="512" y="424"/>
                  </a:cubicBezTo>
                  <a:cubicBezTo>
                    <a:pt x="524" y="388"/>
                    <a:pt x="536" y="340"/>
                    <a:pt x="548" y="305"/>
                  </a:cubicBezTo>
                  <a:cubicBezTo>
                    <a:pt x="572" y="150"/>
                    <a:pt x="465" y="19"/>
                    <a:pt x="310" y="7"/>
                  </a:cubicBezTo>
                  <a:cubicBezTo>
                    <a:pt x="295" y="3"/>
                    <a:pt x="279" y="1"/>
                    <a:pt x="264"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1" name="Google Shape;2611;p20"/>
            <p:cNvSpPr/>
            <p:nvPr/>
          </p:nvSpPr>
          <p:spPr>
            <a:xfrm>
              <a:off x="3732600" y="4168050"/>
              <a:ext cx="29200" cy="27800"/>
            </a:xfrm>
            <a:custGeom>
              <a:avLst/>
              <a:gdLst/>
              <a:ahLst/>
              <a:cxnLst/>
              <a:rect l="l" t="t" r="r" b="b"/>
              <a:pathLst>
                <a:path w="1168" h="1112" extrusionOk="0">
                  <a:moveTo>
                    <a:pt x="567" y="0"/>
                  </a:moveTo>
                  <a:cubicBezTo>
                    <a:pt x="300" y="0"/>
                    <a:pt x="69" y="223"/>
                    <a:pt x="36" y="495"/>
                  </a:cubicBezTo>
                  <a:cubicBezTo>
                    <a:pt x="0" y="757"/>
                    <a:pt x="179" y="995"/>
                    <a:pt x="417" y="1078"/>
                  </a:cubicBezTo>
                  <a:lnTo>
                    <a:pt x="429" y="1078"/>
                  </a:lnTo>
                  <a:cubicBezTo>
                    <a:pt x="465" y="1090"/>
                    <a:pt x="489" y="1102"/>
                    <a:pt x="524" y="1102"/>
                  </a:cubicBezTo>
                  <a:cubicBezTo>
                    <a:pt x="549" y="1109"/>
                    <a:pt x="574" y="1112"/>
                    <a:pt x="600" y="1112"/>
                  </a:cubicBezTo>
                  <a:cubicBezTo>
                    <a:pt x="661" y="1112"/>
                    <a:pt x="724" y="1095"/>
                    <a:pt x="774" y="1078"/>
                  </a:cubicBezTo>
                  <a:cubicBezTo>
                    <a:pt x="965" y="1007"/>
                    <a:pt x="1108" y="840"/>
                    <a:pt x="1131" y="614"/>
                  </a:cubicBezTo>
                  <a:cubicBezTo>
                    <a:pt x="1167" y="316"/>
                    <a:pt x="941" y="54"/>
                    <a:pt x="643" y="7"/>
                  </a:cubicBezTo>
                  <a:cubicBezTo>
                    <a:pt x="618" y="2"/>
                    <a:pt x="592" y="0"/>
                    <a:pt x="567"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2" name="Google Shape;2612;p20"/>
            <p:cNvSpPr/>
            <p:nvPr/>
          </p:nvSpPr>
          <p:spPr>
            <a:xfrm>
              <a:off x="4574675" y="4319825"/>
              <a:ext cx="37825" cy="38250"/>
            </a:xfrm>
            <a:custGeom>
              <a:avLst/>
              <a:gdLst/>
              <a:ahLst/>
              <a:cxnLst/>
              <a:rect l="l" t="t" r="r" b="b"/>
              <a:pathLst>
                <a:path w="1513" h="1530" extrusionOk="0">
                  <a:moveTo>
                    <a:pt x="731" y="0"/>
                  </a:moveTo>
                  <a:cubicBezTo>
                    <a:pt x="438" y="0"/>
                    <a:pt x="177" y="180"/>
                    <a:pt x="60" y="436"/>
                  </a:cubicBezTo>
                  <a:cubicBezTo>
                    <a:pt x="24" y="508"/>
                    <a:pt x="0" y="603"/>
                    <a:pt x="0" y="686"/>
                  </a:cubicBezTo>
                  <a:lnTo>
                    <a:pt x="0" y="782"/>
                  </a:lnTo>
                  <a:cubicBezTo>
                    <a:pt x="0" y="889"/>
                    <a:pt x="24" y="984"/>
                    <a:pt x="60" y="1079"/>
                  </a:cubicBezTo>
                  <a:cubicBezTo>
                    <a:pt x="95" y="1186"/>
                    <a:pt x="179" y="1270"/>
                    <a:pt x="262" y="1341"/>
                  </a:cubicBezTo>
                  <a:cubicBezTo>
                    <a:pt x="381" y="1448"/>
                    <a:pt x="524" y="1508"/>
                    <a:pt x="679" y="1520"/>
                  </a:cubicBezTo>
                  <a:cubicBezTo>
                    <a:pt x="710" y="1527"/>
                    <a:pt x="742" y="1530"/>
                    <a:pt x="772" y="1530"/>
                  </a:cubicBezTo>
                  <a:cubicBezTo>
                    <a:pt x="847" y="1530"/>
                    <a:pt x="918" y="1513"/>
                    <a:pt x="976" y="1496"/>
                  </a:cubicBezTo>
                  <a:cubicBezTo>
                    <a:pt x="1084" y="1460"/>
                    <a:pt x="1167" y="1401"/>
                    <a:pt x="1250" y="1341"/>
                  </a:cubicBezTo>
                  <a:cubicBezTo>
                    <a:pt x="1334" y="1270"/>
                    <a:pt x="1393" y="1186"/>
                    <a:pt x="1441" y="1079"/>
                  </a:cubicBezTo>
                  <a:cubicBezTo>
                    <a:pt x="1465" y="1008"/>
                    <a:pt x="1488" y="925"/>
                    <a:pt x="1500" y="853"/>
                  </a:cubicBezTo>
                  <a:cubicBezTo>
                    <a:pt x="1512" y="686"/>
                    <a:pt x="1488" y="544"/>
                    <a:pt x="1417" y="424"/>
                  </a:cubicBezTo>
                  <a:cubicBezTo>
                    <a:pt x="1369" y="293"/>
                    <a:pt x="1298" y="198"/>
                    <a:pt x="1203" y="139"/>
                  </a:cubicBezTo>
                  <a:cubicBezTo>
                    <a:pt x="1096" y="67"/>
                    <a:pt x="965" y="8"/>
                    <a:pt x="834" y="8"/>
                  </a:cubicBezTo>
                  <a:cubicBezTo>
                    <a:pt x="799" y="3"/>
                    <a:pt x="765" y="0"/>
                    <a:pt x="731"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3" name="Google Shape;2613;p20"/>
            <p:cNvSpPr/>
            <p:nvPr/>
          </p:nvSpPr>
          <p:spPr>
            <a:xfrm>
              <a:off x="4163600" y="4245300"/>
              <a:ext cx="27400" cy="26400"/>
            </a:xfrm>
            <a:custGeom>
              <a:avLst/>
              <a:gdLst/>
              <a:ahLst/>
              <a:cxnLst/>
              <a:rect l="l" t="t" r="r" b="b"/>
              <a:pathLst>
                <a:path w="1096" h="1056" extrusionOk="0">
                  <a:moveTo>
                    <a:pt x="608" y="0"/>
                  </a:moveTo>
                  <a:cubicBezTo>
                    <a:pt x="548" y="0"/>
                    <a:pt x="501" y="0"/>
                    <a:pt x="453" y="12"/>
                  </a:cubicBezTo>
                  <a:cubicBezTo>
                    <a:pt x="215" y="60"/>
                    <a:pt x="36" y="250"/>
                    <a:pt x="24" y="488"/>
                  </a:cubicBezTo>
                  <a:cubicBezTo>
                    <a:pt x="1" y="560"/>
                    <a:pt x="24" y="667"/>
                    <a:pt x="72" y="750"/>
                  </a:cubicBezTo>
                  <a:cubicBezTo>
                    <a:pt x="120" y="858"/>
                    <a:pt x="203" y="953"/>
                    <a:pt x="310" y="988"/>
                  </a:cubicBezTo>
                  <a:cubicBezTo>
                    <a:pt x="370" y="1024"/>
                    <a:pt x="429" y="1036"/>
                    <a:pt x="501" y="1048"/>
                  </a:cubicBezTo>
                  <a:cubicBezTo>
                    <a:pt x="528" y="1053"/>
                    <a:pt x="555" y="1055"/>
                    <a:pt x="581" y="1055"/>
                  </a:cubicBezTo>
                  <a:cubicBezTo>
                    <a:pt x="681" y="1055"/>
                    <a:pt x="773" y="1021"/>
                    <a:pt x="858" y="965"/>
                  </a:cubicBezTo>
                  <a:lnTo>
                    <a:pt x="870" y="965"/>
                  </a:lnTo>
                  <a:cubicBezTo>
                    <a:pt x="941" y="905"/>
                    <a:pt x="1013" y="846"/>
                    <a:pt x="1048" y="750"/>
                  </a:cubicBezTo>
                  <a:cubicBezTo>
                    <a:pt x="1084" y="691"/>
                    <a:pt x="1096" y="631"/>
                    <a:pt x="1096" y="572"/>
                  </a:cubicBezTo>
                  <a:cubicBezTo>
                    <a:pt x="1096" y="512"/>
                    <a:pt x="1096" y="465"/>
                    <a:pt x="1084" y="429"/>
                  </a:cubicBezTo>
                  <a:cubicBezTo>
                    <a:pt x="1084" y="417"/>
                    <a:pt x="1084" y="393"/>
                    <a:pt x="1072" y="381"/>
                  </a:cubicBezTo>
                  <a:cubicBezTo>
                    <a:pt x="1036" y="262"/>
                    <a:pt x="965" y="179"/>
                    <a:pt x="870" y="96"/>
                  </a:cubicBezTo>
                  <a:cubicBezTo>
                    <a:pt x="858" y="84"/>
                    <a:pt x="846" y="72"/>
                    <a:pt x="834" y="72"/>
                  </a:cubicBezTo>
                  <a:cubicBezTo>
                    <a:pt x="751" y="24"/>
                    <a:pt x="679" y="0"/>
                    <a:pt x="60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4" name="Google Shape;2614;p20"/>
            <p:cNvSpPr/>
            <p:nvPr/>
          </p:nvSpPr>
          <p:spPr>
            <a:xfrm>
              <a:off x="2754800" y="4228775"/>
              <a:ext cx="27100" cy="27250"/>
            </a:xfrm>
            <a:custGeom>
              <a:avLst/>
              <a:gdLst/>
              <a:ahLst/>
              <a:cxnLst/>
              <a:rect l="l" t="t" r="r" b="b"/>
              <a:pathLst>
                <a:path w="1084" h="1090" extrusionOk="0">
                  <a:moveTo>
                    <a:pt x="516" y="0"/>
                  </a:moveTo>
                  <a:cubicBezTo>
                    <a:pt x="325" y="0"/>
                    <a:pt x="166" y="111"/>
                    <a:pt x="72" y="268"/>
                  </a:cubicBezTo>
                  <a:cubicBezTo>
                    <a:pt x="36" y="328"/>
                    <a:pt x="12" y="399"/>
                    <a:pt x="0" y="495"/>
                  </a:cubicBezTo>
                  <a:cubicBezTo>
                    <a:pt x="0" y="554"/>
                    <a:pt x="0" y="614"/>
                    <a:pt x="12" y="661"/>
                  </a:cubicBezTo>
                  <a:cubicBezTo>
                    <a:pt x="36" y="721"/>
                    <a:pt x="60" y="780"/>
                    <a:pt x="96" y="840"/>
                  </a:cubicBezTo>
                  <a:cubicBezTo>
                    <a:pt x="179" y="971"/>
                    <a:pt x="310" y="1054"/>
                    <a:pt x="489" y="1090"/>
                  </a:cubicBezTo>
                  <a:lnTo>
                    <a:pt x="548" y="1090"/>
                  </a:lnTo>
                  <a:cubicBezTo>
                    <a:pt x="703" y="1090"/>
                    <a:pt x="834" y="1030"/>
                    <a:pt x="929" y="935"/>
                  </a:cubicBezTo>
                  <a:cubicBezTo>
                    <a:pt x="1012" y="852"/>
                    <a:pt x="1084" y="733"/>
                    <a:pt x="1084" y="602"/>
                  </a:cubicBezTo>
                  <a:lnTo>
                    <a:pt x="1084" y="506"/>
                  </a:lnTo>
                  <a:cubicBezTo>
                    <a:pt x="1084" y="387"/>
                    <a:pt x="1048" y="280"/>
                    <a:pt x="965" y="197"/>
                  </a:cubicBezTo>
                  <a:cubicBezTo>
                    <a:pt x="881" y="90"/>
                    <a:pt x="750" y="18"/>
                    <a:pt x="596" y="6"/>
                  </a:cubicBezTo>
                  <a:cubicBezTo>
                    <a:pt x="569" y="2"/>
                    <a:pt x="542" y="0"/>
                    <a:pt x="51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5" name="Google Shape;2615;p20"/>
            <p:cNvSpPr/>
            <p:nvPr/>
          </p:nvSpPr>
          <p:spPr>
            <a:xfrm>
              <a:off x="2582150" y="4308350"/>
              <a:ext cx="28000" cy="27250"/>
            </a:xfrm>
            <a:custGeom>
              <a:avLst/>
              <a:gdLst/>
              <a:ahLst/>
              <a:cxnLst/>
              <a:rect l="l" t="t" r="r" b="b"/>
              <a:pathLst>
                <a:path w="1120" h="1090" extrusionOk="0">
                  <a:moveTo>
                    <a:pt x="575" y="1"/>
                  </a:moveTo>
                  <a:cubicBezTo>
                    <a:pt x="296" y="1"/>
                    <a:pt x="58" y="208"/>
                    <a:pt x="25" y="491"/>
                  </a:cubicBezTo>
                  <a:cubicBezTo>
                    <a:pt x="1" y="788"/>
                    <a:pt x="215" y="1062"/>
                    <a:pt x="525" y="1086"/>
                  </a:cubicBezTo>
                  <a:cubicBezTo>
                    <a:pt x="545" y="1088"/>
                    <a:pt x="566" y="1090"/>
                    <a:pt x="586" y="1090"/>
                  </a:cubicBezTo>
                  <a:cubicBezTo>
                    <a:pt x="858" y="1090"/>
                    <a:pt x="1087" y="875"/>
                    <a:pt x="1120" y="598"/>
                  </a:cubicBezTo>
                  <a:cubicBezTo>
                    <a:pt x="1120" y="538"/>
                    <a:pt x="1120" y="479"/>
                    <a:pt x="1096" y="431"/>
                  </a:cubicBezTo>
                  <a:cubicBezTo>
                    <a:pt x="1072" y="312"/>
                    <a:pt x="1013" y="217"/>
                    <a:pt x="941" y="133"/>
                  </a:cubicBezTo>
                  <a:cubicBezTo>
                    <a:pt x="858" y="74"/>
                    <a:pt x="775" y="26"/>
                    <a:pt x="679" y="14"/>
                  </a:cubicBezTo>
                  <a:cubicBezTo>
                    <a:pt x="667" y="14"/>
                    <a:pt x="656" y="2"/>
                    <a:pt x="620" y="2"/>
                  </a:cubicBezTo>
                  <a:cubicBezTo>
                    <a:pt x="605" y="1"/>
                    <a:pt x="590" y="1"/>
                    <a:pt x="57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6" name="Google Shape;2616;p20"/>
            <p:cNvSpPr/>
            <p:nvPr/>
          </p:nvSpPr>
          <p:spPr>
            <a:xfrm>
              <a:off x="3259325" y="4015150"/>
              <a:ext cx="28300" cy="26950"/>
            </a:xfrm>
            <a:custGeom>
              <a:avLst/>
              <a:gdLst/>
              <a:ahLst/>
              <a:cxnLst/>
              <a:rect l="l" t="t" r="r" b="b"/>
              <a:pathLst>
                <a:path w="1132" h="1078" extrusionOk="0">
                  <a:moveTo>
                    <a:pt x="563" y="1"/>
                  </a:moveTo>
                  <a:cubicBezTo>
                    <a:pt x="284" y="1"/>
                    <a:pt x="46" y="208"/>
                    <a:pt x="12" y="491"/>
                  </a:cubicBezTo>
                  <a:cubicBezTo>
                    <a:pt x="0" y="646"/>
                    <a:pt x="48" y="777"/>
                    <a:pt x="155" y="896"/>
                  </a:cubicBezTo>
                  <a:cubicBezTo>
                    <a:pt x="215" y="967"/>
                    <a:pt x="310" y="1027"/>
                    <a:pt x="429" y="1062"/>
                  </a:cubicBezTo>
                  <a:cubicBezTo>
                    <a:pt x="453" y="1062"/>
                    <a:pt x="477" y="1074"/>
                    <a:pt x="489" y="1074"/>
                  </a:cubicBezTo>
                  <a:lnTo>
                    <a:pt x="512" y="1074"/>
                  </a:lnTo>
                  <a:cubicBezTo>
                    <a:pt x="533" y="1076"/>
                    <a:pt x="553" y="1077"/>
                    <a:pt x="572" y="1077"/>
                  </a:cubicBezTo>
                  <a:cubicBezTo>
                    <a:pt x="665" y="1077"/>
                    <a:pt x="745" y="1054"/>
                    <a:pt x="834" y="1015"/>
                  </a:cubicBezTo>
                  <a:cubicBezTo>
                    <a:pt x="989" y="931"/>
                    <a:pt x="1084" y="777"/>
                    <a:pt x="1108" y="598"/>
                  </a:cubicBezTo>
                  <a:cubicBezTo>
                    <a:pt x="1132" y="300"/>
                    <a:pt x="905" y="38"/>
                    <a:pt x="608" y="3"/>
                  </a:cubicBezTo>
                  <a:cubicBezTo>
                    <a:pt x="593" y="2"/>
                    <a:pt x="577" y="1"/>
                    <a:pt x="563"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7" name="Google Shape;2617;p20"/>
            <p:cNvSpPr/>
            <p:nvPr/>
          </p:nvSpPr>
          <p:spPr>
            <a:xfrm>
              <a:off x="5234575" y="4397850"/>
              <a:ext cx="36625" cy="13550"/>
            </a:xfrm>
            <a:custGeom>
              <a:avLst/>
              <a:gdLst/>
              <a:ahLst/>
              <a:cxnLst/>
              <a:rect l="l" t="t" r="r" b="b"/>
              <a:pathLst>
                <a:path w="1465" h="542" extrusionOk="0">
                  <a:moveTo>
                    <a:pt x="736" y="1"/>
                  </a:moveTo>
                  <a:cubicBezTo>
                    <a:pt x="686" y="1"/>
                    <a:pt x="635" y="6"/>
                    <a:pt x="596" y="6"/>
                  </a:cubicBezTo>
                  <a:cubicBezTo>
                    <a:pt x="477" y="30"/>
                    <a:pt x="381" y="66"/>
                    <a:pt x="286" y="149"/>
                  </a:cubicBezTo>
                  <a:cubicBezTo>
                    <a:pt x="262" y="161"/>
                    <a:pt x="238" y="173"/>
                    <a:pt x="227" y="185"/>
                  </a:cubicBezTo>
                  <a:cubicBezTo>
                    <a:pt x="143" y="268"/>
                    <a:pt x="84" y="351"/>
                    <a:pt x="36" y="459"/>
                  </a:cubicBezTo>
                  <a:cubicBezTo>
                    <a:pt x="24" y="482"/>
                    <a:pt x="24" y="518"/>
                    <a:pt x="0" y="542"/>
                  </a:cubicBezTo>
                  <a:lnTo>
                    <a:pt x="1465" y="542"/>
                  </a:lnTo>
                  <a:cubicBezTo>
                    <a:pt x="1370" y="268"/>
                    <a:pt x="1120" y="42"/>
                    <a:pt x="810" y="6"/>
                  </a:cubicBezTo>
                  <a:cubicBezTo>
                    <a:pt x="786" y="2"/>
                    <a:pt x="761" y="1"/>
                    <a:pt x="736"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8" name="Google Shape;2618;p20"/>
            <p:cNvSpPr/>
            <p:nvPr/>
          </p:nvSpPr>
          <p:spPr>
            <a:xfrm>
              <a:off x="4984250" y="3714800"/>
              <a:ext cx="39600" cy="38200"/>
            </a:xfrm>
            <a:custGeom>
              <a:avLst/>
              <a:gdLst/>
              <a:ahLst/>
              <a:cxnLst/>
              <a:rect l="l" t="t" r="r" b="b"/>
              <a:pathLst>
                <a:path w="1584" h="1528" extrusionOk="0">
                  <a:moveTo>
                    <a:pt x="778" y="0"/>
                  </a:moveTo>
                  <a:cubicBezTo>
                    <a:pt x="388" y="0"/>
                    <a:pt x="46" y="289"/>
                    <a:pt x="12" y="694"/>
                  </a:cubicBezTo>
                  <a:cubicBezTo>
                    <a:pt x="0" y="813"/>
                    <a:pt x="12" y="932"/>
                    <a:pt x="60" y="1039"/>
                  </a:cubicBezTo>
                  <a:cubicBezTo>
                    <a:pt x="119" y="1134"/>
                    <a:pt x="179" y="1242"/>
                    <a:pt x="274" y="1313"/>
                  </a:cubicBezTo>
                  <a:cubicBezTo>
                    <a:pt x="310" y="1361"/>
                    <a:pt x="369" y="1408"/>
                    <a:pt x="417" y="1432"/>
                  </a:cubicBezTo>
                  <a:cubicBezTo>
                    <a:pt x="512" y="1480"/>
                    <a:pt x="607" y="1527"/>
                    <a:pt x="715" y="1527"/>
                  </a:cubicBezTo>
                  <a:lnTo>
                    <a:pt x="893" y="1527"/>
                  </a:lnTo>
                  <a:cubicBezTo>
                    <a:pt x="1012" y="1515"/>
                    <a:pt x="1119" y="1468"/>
                    <a:pt x="1203" y="1408"/>
                  </a:cubicBezTo>
                  <a:cubicBezTo>
                    <a:pt x="1381" y="1289"/>
                    <a:pt x="1524" y="1075"/>
                    <a:pt x="1536" y="837"/>
                  </a:cubicBezTo>
                  <a:cubicBezTo>
                    <a:pt x="1584" y="420"/>
                    <a:pt x="1286" y="39"/>
                    <a:pt x="846" y="3"/>
                  </a:cubicBezTo>
                  <a:cubicBezTo>
                    <a:pt x="823" y="1"/>
                    <a:pt x="800" y="0"/>
                    <a:pt x="77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9" name="Google Shape;2619;p20"/>
            <p:cNvSpPr/>
            <p:nvPr/>
          </p:nvSpPr>
          <p:spPr>
            <a:xfrm>
              <a:off x="3074475" y="4307150"/>
              <a:ext cx="15500" cy="15550"/>
            </a:xfrm>
            <a:custGeom>
              <a:avLst/>
              <a:gdLst/>
              <a:ahLst/>
              <a:cxnLst/>
              <a:rect l="l" t="t" r="r" b="b"/>
              <a:pathLst>
                <a:path w="620" h="622" extrusionOk="0">
                  <a:moveTo>
                    <a:pt x="328" y="0"/>
                  </a:moveTo>
                  <a:cubicBezTo>
                    <a:pt x="264" y="0"/>
                    <a:pt x="195" y="30"/>
                    <a:pt x="144" y="50"/>
                  </a:cubicBezTo>
                  <a:cubicBezTo>
                    <a:pt x="72" y="86"/>
                    <a:pt x="13" y="169"/>
                    <a:pt x="1" y="277"/>
                  </a:cubicBezTo>
                  <a:cubicBezTo>
                    <a:pt x="1" y="300"/>
                    <a:pt x="1" y="336"/>
                    <a:pt x="13" y="360"/>
                  </a:cubicBezTo>
                  <a:cubicBezTo>
                    <a:pt x="24" y="408"/>
                    <a:pt x="48" y="455"/>
                    <a:pt x="60" y="479"/>
                  </a:cubicBezTo>
                  <a:cubicBezTo>
                    <a:pt x="96" y="562"/>
                    <a:pt x="191" y="622"/>
                    <a:pt x="286" y="622"/>
                  </a:cubicBezTo>
                  <a:lnTo>
                    <a:pt x="382" y="622"/>
                  </a:lnTo>
                  <a:cubicBezTo>
                    <a:pt x="465" y="598"/>
                    <a:pt x="536" y="562"/>
                    <a:pt x="560" y="503"/>
                  </a:cubicBezTo>
                  <a:cubicBezTo>
                    <a:pt x="596" y="455"/>
                    <a:pt x="620" y="408"/>
                    <a:pt x="620" y="348"/>
                  </a:cubicBezTo>
                  <a:cubicBezTo>
                    <a:pt x="620" y="300"/>
                    <a:pt x="620" y="265"/>
                    <a:pt x="608" y="217"/>
                  </a:cubicBezTo>
                  <a:cubicBezTo>
                    <a:pt x="584" y="110"/>
                    <a:pt x="489" y="38"/>
                    <a:pt x="382" y="27"/>
                  </a:cubicBezTo>
                  <a:cubicBezTo>
                    <a:pt x="370" y="27"/>
                    <a:pt x="358" y="27"/>
                    <a:pt x="358" y="3"/>
                  </a:cubicBezTo>
                  <a:cubicBezTo>
                    <a:pt x="348" y="1"/>
                    <a:pt x="338" y="0"/>
                    <a:pt x="32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0" name="Google Shape;2620;p20"/>
            <p:cNvSpPr/>
            <p:nvPr/>
          </p:nvSpPr>
          <p:spPr>
            <a:xfrm>
              <a:off x="3911200" y="4344925"/>
              <a:ext cx="16375" cy="15575"/>
            </a:xfrm>
            <a:custGeom>
              <a:avLst/>
              <a:gdLst/>
              <a:ahLst/>
              <a:cxnLst/>
              <a:rect l="l" t="t" r="r" b="b"/>
              <a:pathLst>
                <a:path w="655" h="623" extrusionOk="0">
                  <a:moveTo>
                    <a:pt x="312" y="1"/>
                  </a:moveTo>
                  <a:cubicBezTo>
                    <a:pt x="167" y="1"/>
                    <a:pt x="55" y="103"/>
                    <a:pt x="12" y="254"/>
                  </a:cubicBezTo>
                  <a:lnTo>
                    <a:pt x="12" y="278"/>
                  </a:lnTo>
                  <a:cubicBezTo>
                    <a:pt x="0" y="456"/>
                    <a:pt x="119" y="611"/>
                    <a:pt x="298" y="623"/>
                  </a:cubicBezTo>
                  <a:lnTo>
                    <a:pt x="405" y="623"/>
                  </a:lnTo>
                  <a:cubicBezTo>
                    <a:pt x="524" y="599"/>
                    <a:pt x="631" y="492"/>
                    <a:pt x="643" y="337"/>
                  </a:cubicBezTo>
                  <a:cubicBezTo>
                    <a:pt x="655" y="159"/>
                    <a:pt x="536" y="16"/>
                    <a:pt x="357" y="4"/>
                  </a:cubicBezTo>
                  <a:cubicBezTo>
                    <a:pt x="342" y="2"/>
                    <a:pt x="327" y="1"/>
                    <a:pt x="312"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21" name="Google Shape;2621;p20"/>
          <p:cNvGrpSpPr/>
          <p:nvPr/>
        </p:nvGrpSpPr>
        <p:grpSpPr>
          <a:xfrm flipH="1">
            <a:off x="5790906" y="4274145"/>
            <a:ext cx="3353245" cy="869408"/>
            <a:chOff x="2582150" y="3714800"/>
            <a:chExt cx="2689050" cy="697200"/>
          </a:xfrm>
        </p:grpSpPr>
        <p:sp>
          <p:nvSpPr>
            <p:cNvPr id="2622" name="Google Shape;2622;p20"/>
            <p:cNvSpPr/>
            <p:nvPr/>
          </p:nvSpPr>
          <p:spPr>
            <a:xfrm>
              <a:off x="3636750" y="4402150"/>
              <a:ext cx="25" cy="25"/>
            </a:xfrm>
            <a:custGeom>
              <a:avLst/>
              <a:gdLst/>
              <a:ahLst/>
              <a:cxnLst/>
              <a:rect l="l" t="t" r="r" b="b"/>
              <a:pathLst>
                <a:path w="1" h="1" extrusionOk="0">
                  <a:moveTo>
                    <a:pt x="1" y="1"/>
                  </a:move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3" name="Google Shape;2623;p20"/>
            <p:cNvSpPr/>
            <p:nvPr/>
          </p:nvSpPr>
          <p:spPr>
            <a:xfrm>
              <a:off x="3640625" y="4406925"/>
              <a:ext cx="19375" cy="4475"/>
            </a:xfrm>
            <a:custGeom>
              <a:avLst/>
              <a:gdLst/>
              <a:ahLst/>
              <a:cxnLst/>
              <a:rect l="l" t="t" r="r" b="b"/>
              <a:pathLst>
                <a:path w="775" h="179" extrusionOk="0">
                  <a:moveTo>
                    <a:pt x="393" y="0"/>
                  </a:moveTo>
                  <a:lnTo>
                    <a:pt x="36" y="108"/>
                  </a:lnTo>
                  <a:lnTo>
                    <a:pt x="0" y="179"/>
                  </a:lnTo>
                  <a:lnTo>
                    <a:pt x="774" y="179"/>
                  </a:lnTo>
                  <a:lnTo>
                    <a:pt x="39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4" name="Google Shape;2624;p20"/>
            <p:cNvSpPr/>
            <p:nvPr/>
          </p:nvSpPr>
          <p:spPr>
            <a:xfrm>
              <a:off x="3634075" y="4403950"/>
              <a:ext cx="25" cy="625"/>
            </a:xfrm>
            <a:custGeom>
              <a:avLst/>
              <a:gdLst/>
              <a:ahLst/>
              <a:cxnLst/>
              <a:rect l="l" t="t" r="r" b="b"/>
              <a:pathLst>
                <a:path w="1" h="25" extrusionOk="0">
                  <a:moveTo>
                    <a:pt x="0" y="24"/>
                  </a:moveTo>
                  <a:lnTo>
                    <a:pt x="0" y="24"/>
                  </a:lnTo>
                  <a:lnTo>
                    <a:pt x="0" y="24"/>
                  </a:lnTo>
                  <a:cubicBezTo>
                    <a:pt x="0" y="0"/>
                    <a:pt x="0" y="24"/>
                    <a:pt x="0" y="24"/>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5" name="Google Shape;2625;p20"/>
            <p:cNvSpPr/>
            <p:nvPr/>
          </p:nvSpPr>
          <p:spPr>
            <a:xfrm>
              <a:off x="3635275" y="4403050"/>
              <a:ext cx="25" cy="25"/>
            </a:xfrm>
            <a:custGeom>
              <a:avLst/>
              <a:gdLst/>
              <a:ahLst/>
              <a:cxnLst/>
              <a:rect l="l" t="t" r="r" b="b"/>
              <a:pathLst>
                <a:path w="1" h="1" extrusionOk="0">
                  <a:moveTo>
                    <a:pt x="0" y="1"/>
                  </a:move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6" name="Google Shape;2626;p20"/>
            <p:cNvSpPr/>
            <p:nvPr/>
          </p:nvSpPr>
          <p:spPr>
            <a:xfrm>
              <a:off x="3746875" y="4334600"/>
              <a:ext cx="142325" cy="46150"/>
            </a:xfrm>
            <a:custGeom>
              <a:avLst/>
              <a:gdLst/>
              <a:ahLst/>
              <a:cxnLst/>
              <a:rect l="l" t="t" r="r" b="b"/>
              <a:pathLst>
                <a:path w="5693" h="1846" extrusionOk="0">
                  <a:moveTo>
                    <a:pt x="5418" y="0"/>
                  </a:moveTo>
                  <a:lnTo>
                    <a:pt x="1" y="1488"/>
                  </a:lnTo>
                  <a:lnTo>
                    <a:pt x="1" y="1846"/>
                  </a:lnTo>
                  <a:lnTo>
                    <a:pt x="5692" y="262"/>
                  </a:lnTo>
                  <a:lnTo>
                    <a:pt x="541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7" name="Google Shape;2627;p20"/>
            <p:cNvSpPr/>
            <p:nvPr/>
          </p:nvSpPr>
          <p:spPr>
            <a:xfrm>
              <a:off x="3891850" y="4256600"/>
              <a:ext cx="273575" cy="81875"/>
            </a:xfrm>
            <a:custGeom>
              <a:avLst/>
              <a:gdLst/>
              <a:ahLst/>
              <a:cxnLst/>
              <a:rect l="l" t="t" r="r" b="b"/>
              <a:pathLst>
                <a:path w="10943" h="3275" extrusionOk="0">
                  <a:moveTo>
                    <a:pt x="10883" y="1"/>
                  </a:moveTo>
                  <a:lnTo>
                    <a:pt x="0" y="3013"/>
                  </a:lnTo>
                  <a:lnTo>
                    <a:pt x="286" y="3275"/>
                  </a:lnTo>
                  <a:lnTo>
                    <a:pt x="10883" y="358"/>
                  </a:lnTo>
                  <a:lnTo>
                    <a:pt x="10942" y="298"/>
                  </a:lnTo>
                  <a:cubicBezTo>
                    <a:pt x="10894" y="215"/>
                    <a:pt x="10883" y="108"/>
                    <a:pt x="10883"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8" name="Google Shape;2628;p20"/>
            <p:cNvSpPr/>
            <p:nvPr/>
          </p:nvSpPr>
          <p:spPr>
            <a:xfrm>
              <a:off x="3634375" y="4403350"/>
              <a:ext cx="325" cy="325"/>
            </a:xfrm>
            <a:custGeom>
              <a:avLst/>
              <a:gdLst/>
              <a:ahLst/>
              <a:cxnLst/>
              <a:rect l="l" t="t" r="r" b="b"/>
              <a:pathLst>
                <a:path w="13" h="13" extrusionOk="0">
                  <a:moveTo>
                    <a:pt x="0" y="12"/>
                  </a:moveTo>
                  <a:lnTo>
                    <a:pt x="1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9" name="Google Shape;2629;p20"/>
            <p:cNvSpPr/>
            <p:nvPr/>
          </p:nvSpPr>
          <p:spPr>
            <a:xfrm>
              <a:off x="3635275" y="4402450"/>
              <a:ext cx="300" cy="625"/>
            </a:xfrm>
            <a:custGeom>
              <a:avLst/>
              <a:gdLst/>
              <a:ahLst/>
              <a:cxnLst/>
              <a:rect l="l" t="t" r="r" b="b"/>
              <a:pathLst>
                <a:path w="12" h="25" extrusionOk="0">
                  <a:moveTo>
                    <a:pt x="12" y="1"/>
                  </a:moveTo>
                  <a:cubicBezTo>
                    <a:pt x="12" y="1"/>
                    <a:pt x="0" y="25"/>
                    <a:pt x="12" y="1"/>
                  </a:cubicBezTo>
                  <a:lnTo>
                    <a:pt x="0" y="25"/>
                  </a:lnTo>
                  <a:lnTo>
                    <a:pt x="0" y="25"/>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0" name="Google Shape;2630;p20"/>
            <p:cNvSpPr/>
            <p:nvPr/>
          </p:nvSpPr>
          <p:spPr>
            <a:xfrm>
              <a:off x="3636750" y="4373575"/>
              <a:ext cx="101825" cy="35750"/>
            </a:xfrm>
            <a:custGeom>
              <a:avLst/>
              <a:gdLst/>
              <a:ahLst/>
              <a:cxnLst/>
              <a:rect l="l" t="t" r="r" b="b"/>
              <a:pathLst>
                <a:path w="4073" h="1430" extrusionOk="0">
                  <a:moveTo>
                    <a:pt x="4073" y="1"/>
                  </a:moveTo>
                  <a:lnTo>
                    <a:pt x="12" y="1120"/>
                  </a:lnTo>
                  <a:lnTo>
                    <a:pt x="1" y="1120"/>
                  </a:lnTo>
                  <a:cubicBezTo>
                    <a:pt x="24" y="1132"/>
                    <a:pt x="60" y="1132"/>
                    <a:pt x="96" y="1132"/>
                  </a:cubicBezTo>
                  <a:cubicBezTo>
                    <a:pt x="191" y="1156"/>
                    <a:pt x="251" y="1251"/>
                    <a:pt x="215" y="1334"/>
                  </a:cubicBezTo>
                  <a:lnTo>
                    <a:pt x="191" y="1430"/>
                  </a:lnTo>
                  <a:lnTo>
                    <a:pt x="548" y="1322"/>
                  </a:lnTo>
                  <a:lnTo>
                    <a:pt x="4061" y="358"/>
                  </a:lnTo>
                  <a:lnTo>
                    <a:pt x="407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1" name="Google Shape;2631;p20"/>
            <p:cNvSpPr/>
            <p:nvPr/>
          </p:nvSpPr>
          <p:spPr>
            <a:xfrm>
              <a:off x="3635850" y="4402150"/>
              <a:ext cx="925" cy="325"/>
            </a:xfrm>
            <a:custGeom>
              <a:avLst/>
              <a:gdLst/>
              <a:ahLst/>
              <a:cxnLst/>
              <a:rect l="l" t="t" r="r" b="b"/>
              <a:pathLst>
                <a:path w="37" h="13" extrusionOk="0">
                  <a:moveTo>
                    <a:pt x="37" y="1"/>
                  </a:moveTo>
                  <a:cubicBezTo>
                    <a:pt x="13" y="1"/>
                    <a:pt x="1" y="1"/>
                    <a:pt x="1" y="13"/>
                  </a:cubicBezTo>
                  <a:cubicBezTo>
                    <a:pt x="1" y="13"/>
                    <a:pt x="13" y="1"/>
                    <a:pt x="37"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2" name="Google Shape;2632;p20"/>
            <p:cNvSpPr/>
            <p:nvPr/>
          </p:nvSpPr>
          <p:spPr>
            <a:xfrm>
              <a:off x="3634075" y="4403950"/>
              <a:ext cx="325" cy="925"/>
            </a:xfrm>
            <a:custGeom>
              <a:avLst/>
              <a:gdLst/>
              <a:ahLst/>
              <a:cxnLst/>
              <a:rect l="l" t="t" r="r" b="b"/>
              <a:pathLst>
                <a:path w="13" h="37" extrusionOk="0">
                  <a:moveTo>
                    <a:pt x="12" y="0"/>
                  </a:moveTo>
                  <a:lnTo>
                    <a:pt x="12" y="0"/>
                  </a:lnTo>
                  <a:cubicBezTo>
                    <a:pt x="6" y="14"/>
                    <a:pt x="3" y="19"/>
                    <a:pt x="1" y="24"/>
                  </a:cubicBezTo>
                  <a:lnTo>
                    <a:pt x="1" y="24"/>
                  </a:lnTo>
                  <a:cubicBezTo>
                    <a:pt x="12" y="24"/>
                    <a:pt x="12" y="23"/>
                    <a:pt x="12" y="0"/>
                  </a:cubicBezTo>
                  <a:close/>
                  <a:moveTo>
                    <a:pt x="1" y="24"/>
                  </a:moveTo>
                  <a:cubicBezTo>
                    <a:pt x="1" y="24"/>
                    <a:pt x="1" y="24"/>
                    <a:pt x="0" y="24"/>
                  </a:cubicBezTo>
                  <a:lnTo>
                    <a:pt x="0" y="36"/>
                  </a:lnTo>
                  <a:cubicBezTo>
                    <a:pt x="0" y="31"/>
                    <a:pt x="0" y="28"/>
                    <a:pt x="1" y="24"/>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3" name="Google Shape;2633;p20"/>
            <p:cNvSpPr/>
            <p:nvPr/>
          </p:nvSpPr>
          <p:spPr>
            <a:xfrm>
              <a:off x="2599425" y="4199450"/>
              <a:ext cx="104800" cy="112250"/>
            </a:xfrm>
            <a:custGeom>
              <a:avLst/>
              <a:gdLst/>
              <a:ahLst/>
              <a:cxnLst/>
              <a:rect l="l" t="t" r="r" b="b"/>
              <a:pathLst>
                <a:path w="4192" h="4490" extrusionOk="0">
                  <a:moveTo>
                    <a:pt x="3929" y="1"/>
                  </a:moveTo>
                  <a:lnTo>
                    <a:pt x="0" y="4394"/>
                  </a:lnTo>
                  <a:cubicBezTo>
                    <a:pt x="84" y="4394"/>
                    <a:pt x="167" y="4430"/>
                    <a:pt x="250" y="4489"/>
                  </a:cubicBezTo>
                  <a:lnTo>
                    <a:pt x="417" y="4418"/>
                  </a:lnTo>
                  <a:lnTo>
                    <a:pt x="4191" y="203"/>
                  </a:lnTo>
                  <a:lnTo>
                    <a:pt x="3929"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4" name="Google Shape;2634;p20"/>
            <p:cNvSpPr/>
            <p:nvPr/>
          </p:nvSpPr>
          <p:spPr>
            <a:xfrm>
              <a:off x="2778900" y="4187850"/>
              <a:ext cx="124150" cy="53600"/>
            </a:xfrm>
            <a:custGeom>
              <a:avLst/>
              <a:gdLst/>
              <a:ahLst/>
              <a:cxnLst/>
              <a:rect l="l" t="t" r="r" b="b"/>
              <a:pathLst>
                <a:path w="4966" h="2144" extrusionOk="0">
                  <a:moveTo>
                    <a:pt x="4942" y="0"/>
                  </a:moveTo>
                  <a:cubicBezTo>
                    <a:pt x="4930" y="0"/>
                    <a:pt x="4918" y="0"/>
                    <a:pt x="4918" y="12"/>
                  </a:cubicBezTo>
                  <a:cubicBezTo>
                    <a:pt x="4930" y="12"/>
                    <a:pt x="4942" y="12"/>
                    <a:pt x="4942" y="0"/>
                  </a:cubicBezTo>
                  <a:close/>
                  <a:moveTo>
                    <a:pt x="4918" y="12"/>
                  </a:moveTo>
                  <a:lnTo>
                    <a:pt x="1" y="1834"/>
                  </a:lnTo>
                  <a:cubicBezTo>
                    <a:pt x="84" y="1917"/>
                    <a:pt x="120" y="2024"/>
                    <a:pt x="144" y="2143"/>
                  </a:cubicBezTo>
                  <a:lnTo>
                    <a:pt x="4966" y="358"/>
                  </a:lnTo>
                  <a:lnTo>
                    <a:pt x="4882" y="310"/>
                  </a:lnTo>
                  <a:cubicBezTo>
                    <a:pt x="4811" y="250"/>
                    <a:pt x="4799" y="155"/>
                    <a:pt x="4847" y="72"/>
                  </a:cubicBezTo>
                  <a:cubicBezTo>
                    <a:pt x="4859" y="48"/>
                    <a:pt x="4882" y="36"/>
                    <a:pt x="4918" y="12"/>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5" name="Google Shape;2635;p20"/>
            <p:cNvSpPr/>
            <p:nvPr/>
          </p:nvSpPr>
          <p:spPr>
            <a:xfrm>
              <a:off x="2905125" y="4188150"/>
              <a:ext cx="900" cy="625"/>
            </a:xfrm>
            <a:custGeom>
              <a:avLst/>
              <a:gdLst/>
              <a:ahLst/>
              <a:cxnLst/>
              <a:rect l="l" t="t" r="r" b="b"/>
              <a:pathLst>
                <a:path w="36" h="25" extrusionOk="0">
                  <a:moveTo>
                    <a:pt x="0" y="0"/>
                  </a:moveTo>
                  <a:cubicBezTo>
                    <a:pt x="12" y="0"/>
                    <a:pt x="12" y="24"/>
                    <a:pt x="36" y="24"/>
                  </a:cubicBezTo>
                  <a:cubicBezTo>
                    <a:pt x="12" y="24"/>
                    <a:pt x="12" y="0"/>
                    <a:pt x="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6" name="Google Shape;2636;p20"/>
            <p:cNvSpPr/>
            <p:nvPr/>
          </p:nvSpPr>
          <p:spPr>
            <a:xfrm>
              <a:off x="2903925" y="4187850"/>
              <a:ext cx="925" cy="25"/>
            </a:xfrm>
            <a:custGeom>
              <a:avLst/>
              <a:gdLst/>
              <a:ahLst/>
              <a:cxnLst/>
              <a:rect l="l" t="t" r="r" b="b"/>
              <a:pathLst>
                <a:path w="37" h="1" extrusionOk="0">
                  <a:moveTo>
                    <a:pt x="0" y="0"/>
                  </a:moveTo>
                  <a:lnTo>
                    <a:pt x="3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7" name="Google Shape;2637;p20"/>
            <p:cNvSpPr/>
            <p:nvPr/>
          </p:nvSpPr>
          <p:spPr>
            <a:xfrm>
              <a:off x="2903325" y="4187850"/>
              <a:ext cx="625" cy="25"/>
            </a:xfrm>
            <a:custGeom>
              <a:avLst/>
              <a:gdLst/>
              <a:ahLst/>
              <a:cxnLst/>
              <a:rect l="l" t="t" r="r" b="b"/>
              <a:pathLst>
                <a:path w="25" h="1" extrusionOk="0">
                  <a:moveTo>
                    <a:pt x="1" y="0"/>
                  </a:moveTo>
                  <a:lnTo>
                    <a:pt x="24"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8" name="Google Shape;2638;p20"/>
            <p:cNvSpPr/>
            <p:nvPr/>
          </p:nvSpPr>
          <p:spPr>
            <a:xfrm>
              <a:off x="2906000" y="4188750"/>
              <a:ext cx="25" cy="25"/>
            </a:xfrm>
            <a:custGeom>
              <a:avLst/>
              <a:gdLst/>
              <a:ahLst/>
              <a:cxnLst/>
              <a:rect l="l" t="t" r="r" b="b"/>
              <a:pathLst>
                <a:path w="1" h="1" extrusionOk="0">
                  <a:moveTo>
                    <a:pt x="1" y="0"/>
                  </a:move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9" name="Google Shape;2639;p20"/>
            <p:cNvSpPr/>
            <p:nvPr/>
          </p:nvSpPr>
          <p:spPr>
            <a:xfrm>
              <a:off x="2898575" y="4188150"/>
              <a:ext cx="179200" cy="127725"/>
            </a:xfrm>
            <a:custGeom>
              <a:avLst/>
              <a:gdLst/>
              <a:ahLst/>
              <a:cxnLst/>
              <a:rect l="l" t="t" r="r" b="b"/>
              <a:pathLst>
                <a:path w="7168" h="5109" extrusionOk="0">
                  <a:moveTo>
                    <a:pt x="155" y="0"/>
                  </a:moveTo>
                  <a:cubicBezTo>
                    <a:pt x="143" y="0"/>
                    <a:pt x="131" y="0"/>
                    <a:pt x="131" y="24"/>
                  </a:cubicBezTo>
                  <a:cubicBezTo>
                    <a:pt x="95" y="24"/>
                    <a:pt x="83" y="36"/>
                    <a:pt x="60" y="60"/>
                  </a:cubicBezTo>
                  <a:cubicBezTo>
                    <a:pt x="0" y="143"/>
                    <a:pt x="24" y="238"/>
                    <a:pt x="95" y="298"/>
                  </a:cubicBezTo>
                  <a:lnTo>
                    <a:pt x="179" y="346"/>
                  </a:lnTo>
                  <a:lnTo>
                    <a:pt x="7049" y="5108"/>
                  </a:lnTo>
                  <a:cubicBezTo>
                    <a:pt x="7049" y="5084"/>
                    <a:pt x="7037" y="5049"/>
                    <a:pt x="7037" y="5025"/>
                  </a:cubicBezTo>
                  <a:cubicBezTo>
                    <a:pt x="7049" y="4918"/>
                    <a:pt x="7096" y="4834"/>
                    <a:pt x="7168" y="4787"/>
                  </a:cubicBezTo>
                  <a:lnTo>
                    <a:pt x="298" y="24"/>
                  </a:lnTo>
                  <a:cubicBezTo>
                    <a:pt x="274" y="24"/>
                    <a:pt x="274" y="0"/>
                    <a:pt x="26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0" name="Google Shape;2640;p20"/>
            <p:cNvSpPr/>
            <p:nvPr/>
          </p:nvSpPr>
          <p:spPr>
            <a:xfrm>
              <a:off x="2605375" y="4242625"/>
              <a:ext cx="151825" cy="76225"/>
            </a:xfrm>
            <a:custGeom>
              <a:avLst/>
              <a:gdLst/>
              <a:ahLst/>
              <a:cxnLst/>
              <a:rect l="l" t="t" r="r" b="b"/>
              <a:pathLst>
                <a:path w="6073" h="3049" extrusionOk="0">
                  <a:moveTo>
                    <a:pt x="5870" y="0"/>
                  </a:moveTo>
                  <a:lnTo>
                    <a:pt x="155" y="2679"/>
                  </a:lnTo>
                  <a:lnTo>
                    <a:pt x="0" y="2750"/>
                  </a:lnTo>
                  <a:cubicBezTo>
                    <a:pt x="84" y="2822"/>
                    <a:pt x="143" y="2929"/>
                    <a:pt x="155" y="3048"/>
                  </a:cubicBezTo>
                  <a:lnTo>
                    <a:pt x="6073" y="286"/>
                  </a:lnTo>
                  <a:cubicBezTo>
                    <a:pt x="6037" y="226"/>
                    <a:pt x="6013" y="167"/>
                    <a:pt x="5989" y="107"/>
                  </a:cubicBezTo>
                  <a:lnTo>
                    <a:pt x="587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1" name="Google Shape;2641;p20"/>
            <p:cNvSpPr/>
            <p:nvPr/>
          </p:nvSpPr>
          <p:spPr>
            <a:xfrm>
              <a:off x="2768500" y="4252150"/>
              <a:ext cx="210450" cy="159250"/>
            </a:xfrm>
            <a:custGeom>
              <a:avLst/>
              <a:gdLst/>
              <a:ahLst/>
              <a:cxnLst/>
              <a:rect l="l" t="t" r="r" b="b"/>
              <a:pathLst>
                <a:path w="8418" h="6370" extrusionOk="0">
                  <a:moveTo>
                    <a:pt x="381" y="0"/>
                  </a:moveTo>
                  <a:cubicBezTo>
                    <a:pt x="286" y="95"/>
                    <a:pt x="155" y="155"/>
                    <a:pt x="0" y="155"/>
                  </a:cubicBezTo>
                  <a:lnTo>
                    <a:pt x="7858" y="6370"/>
                  </a:lnTo>
                  <a:lnTo>
                    <a:pt x="8418" y="6370"/>
                  </a:lnTo>
                  <a:lnTo>
                    <a:pt x="38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2" name="Google Shape;2642;p20"/>
            <p:cNvSpPr/>
            <p:nvPr/>
          </p:nvSpPr>
          <p:spPr>
            <a:xfrm>
              <a:off x="2694975" y="4191125"/>
              <a:ext cx="62225" cy="54200"/>
            </a:xfrm>
            <a:custGeom>
              <a:avLst/>
              <a:gdLst/>
              <a:ahLst/>
              <a:cxnLst/>
              <a:rect l="l" t="t" r="r" b="b"/>
              <a:pathLst>
                <a:path w="2489" h="2168" extrusionOk="0">
                  <a:moveTo>
                    <a:pt x="131" y="0"/>
                  </a:moveTo>
                  <a:cubicBezTo>
                    <a:pt x="95" y="24"/>
                    <a:pt x="72" y="36"/>
                    <a:pt x="60" y="60"/>
                  </a:cubicBezTo>
                  <a:cubicBezTo>
                    <a:pt x="0" y="143"/>
                    <a:pt x="12" y="238"/>
                    <a:pt x="84" y="298"/>
                  </a:cubicBezTo>
                  <a:lnTo>
                    <a:pt x="107" y="322"/>
                  </a:lnTo>
                  <a:lnTo>
                    <a:pt x="369" y="524"/>
                  </a:lnTo>
                  <a:lnTo>
                    <a:pt x="2286" y="2060"/>
                  </a:lnTo>
                  <a:lnTo>
                    <a:pt x="2429" y="2167"/>
                  </a:lnTo>
                  <a:cubicBezTo>
                    <a:pt x="2405" y="2108"/>
                    <a:pt x="2405" y="2060"/>
                    <a:pt x="2405" y="2001"/>
                  </a:cubicBezTo>
                  <a:cubicBezTo>
                    <a:pt x="2405" y="1929"/>
                    <a:pt x="2441" y="1846"/>
                    <a:pt x="2489" y="1774"/>
                  </a:cubicBezTo>
                  <a:lnTo>
                    <a:pt x="655" y="322"/>
                  </a:lnTo>
                  <a:cubicBezTo>
                    <a:pt x="596" y="405"/>
                    <a:pt x="500" y="453"/>
                    <a:pt x="405" y="453"/>
                  </a:cubicBezTo>
                  <a:cubicBezTo>
                    <a:pt x="250" y="453"/>
                    <a:pt x="143" y="298"/>
                    <a:pt x="167" y="155"/>
                  </a:cubicBezTo>
                  <a:cubicBezTo>
                    <a:pt x="167" y="96"/>
                    <a:pt x="191" y="48"/>
                    <a:pt x="226"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3" name="Google Shape;2643;p20"/>
            <p:cNvSpPr/>
            <p:nvPr/>
          </p:nvSpPr>
          <p:spPr>
            <a:xfrm>
              <a:off x="3016725" y="4319125"/>
              <a:ext cx="67000" cy="92275"/>
            </a:xfrm>
            <a:custGeom>
              <a:avLst/>
              <a:gdLst/>
              <a:ahLst/>
              <a:cxnLst/>
              <a:rect l="l" t="t" r="r" b="b"/>
              <a:pathLst>
                <a:path w="2680" h="3691" extrusionOk="0">
                  <a:moveTo>
                    <a:pt x="2680" y="119"/>
                  </a:moveTo>
                  <a:lnTo>
                    <a:pt x="2675" y="126"/>
                  </a:lnTo>
                  <a:lnTo>
                    <a:pt x="2675" y="126"/>
                  </a:lnTo>
                  <a:cubicBezTo>
                    <a:pt x="2677" y="124"/>
                    <a:pt x="2679" y="122"/>
                    <a:pt x="2680" y="119"/>
                  </a:cubicBezTo>
                  <a:close/>
                  <a:moveTo>
                    <a:pt x="2370" y="0"/>
                  </a:moveTo>
                  <a:lnTo>
                    <a:pt x="1" y="3560"/>
                  </a:lnTo>
                  <a:cubicBezTo>
                    <a:pt x="96" y="3596"/>
                    <a:pt x="168" y="3631"/>
                    <a:pt x="227" y="3691"/>
                  </a:cubicBezTo>
                  <a:lnTo>
                    <a:pt x="310" y="3691"/>
                  </a:lnTo>
                  <a:lnTo>
                    <a:pt x="2675" y="126"/>
                  </a:lnTo>
                  <a:lnTo>
                    <a:pt x="2675" y="126"/>
                  </a:lnTo>
                  <a:cubicBezTo>
                    <a:pt x="2661" y="143"/>
                    <a:pt x="2628" y="143"/>
                    <a:pt x="2596" y="143"/>
                  </a:cubicBezTo>
                  <a:cubicBezTo>
                    <a:pt x="2501" y="143"/>
                    <a:pt x="2418" y="83"/>
                    <a:pt x="237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4" name="Google Shape;2644;p20"/>
            <p:cNvSpPr/>
            <p:nvPr/>
          </p:nvSpPr>
          <p:spPr>
            <a:xfrm>
              <a:off x="3084000" y="4036650"/>
              <a:ext cx="186075" cy="275050"/>
            </a:xfrm>
            <a:custGeom>
              <a:avLst/>
              <a:gdLst/>
              <a:ahLst/>
              <a:cxnLst/>
              <a:rect l="l" t="t" r="r" b="b"/>
              <a:pathLst>
                <a:path w="7443" h="11002" extrusionOk="0">
                  <a:moveTo>
                    <a:pt x="7168" y="0"/>
                  </a:moveTo>
                  <a:lnTo>
                    <a:pt x="1" y="10811"/>
                  </a:lnTo>
                  <a:cubicBezTo>
                    <a:pt x="108" y="10847"/>
                    <a:pt x="203" y="10918"/>
                    <a:pt x="227" y="11001"/>
                  </a:cubicBezTo>
                  <a:cubicBezTo>
                    <a:pt x="239" y="11001"/>
                    <a:pt x="263" y="10989"/>
                    <a:pt x="286" y="10989"/>
                  </a:cubicBezTo>
                  <a:lnTo>
                    <a:pt x="7442" y="179"/>
                  </a:lnTo>
                  <a:cubicBezTo>
                    <a:pt x="7323" y="155"/>
                    <a:pt x="7240" y="95"/>
                    <a:pt x="7168"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5" name="Google Shape;2645;p20"/>
            <p:cNvSpPr/>
            <p:nvPr/>
          </p:nvSpPr>
          <p:spPr>
            <a:xfrm>
              <a:off x="3088475" y="4311375"/>
              <a:ext cx="161950" cy="100025"/>
            </a:xfrm>
            <a:custGeom>
              <a:avLst/>
              <a:gdLst/>
              <a:ahLst/>
              <a:cxnLst/>
              <a:rect l="l" t="t" r="r" b="b"/>
              <a:pathLst>
                <a:path w="6478" h="4001" extrusionOk="0">
                  <a:moveTo>
                    <a:pt x="107" y="0"/>
                  </a:moveTo>
                  <a:cubicBezTo>
                    <a:pt x="96" y="0"/>
                    <a:pt x="72" y="0"/>
                    <a:pt x="48" y="12"/>
                  </a:cubicBezTo>
                  <a:cubicBezTo>
                    <a:pt x="60" y="60"/>
                    <a:pt x="84" y="108"/>
                    <a:pt x="60" y="155"/>
                  </a:cubicBezTo>
                  <a:cubicBezTo>
                    <a:pt x="60" y="215"/>
                    <a:pt x="36" y="250"/>
                    <a:pt x="0" y="298"/>
                  </a:cubicBezTo>
                  <a:lnTo>
                    <a:pt x="24" y="310"/>
                  </a:lnTo>
                  <a:lnTo>
                    <a:pt x="5834" y="4001"/>
                  </a:lnTo>
                  <a:lnTo>
                    <a:pt x="6477" y="4001"/>
                  </a:lnTo>
                  <a:lnTo>
                    <a:pt x="203" y="36"/>
                  </a:lnTo>
                  <a:cubicBezTo>
                    <a:pt x="167" y="12"/>
                    <a:pt x="143" y="0"/>
                    <a:pt x="107"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6" name="Google Shape;2646;p20"/>
            <p:cNvSpPr/>
            <p:nvPr/>
          </p:nvSpPr>
          <p:spPr>
            <a:xfrm>
              <a:off x="3271525" y="4040200"/>
              <a:ext cx="47350" cy="371200"/>
            </a:xfrm>
            <a:custGeom>
              <a:avLst/>
              <a:gdLst/>
              <a:ahLst/>
              <a:cxnLst/>
              <a:rect l="l" t="t" r="r" b="b"/>
              <a:pathLst>
                <a:path w="1894" h="14848" extrusionOk="0">
                  <a:moveTo>
                    <a:pt x="334" y="1"/>
                  </a:moveTo>
                  <a:cubicBezTo>
                    <a:pt x="255" y="51"/>
                    <a:pt x="159" y="75"/>
                    <a:pt x="60" y="75"/>
                  </a:cubicBezTo>
                  <a:cubicBezTo>
                    <a:pt x="40" y="75"/>
                    <a:pt x="20" y="74"/>
                    <a:pt x="1" y="72"/>
                  </a:cubicBezTo>
                  <a:lnTo>
                    <a:pt x="1" y="72"/>
                  </a:lnTo>
                  <a:lnTo>
                    <a:pt x="1548" y="14848"/>
                  </a:lnTo>
                  <a:lnTo>
                    <a:pt x="1894" y="14848"/>
                  </a:lnTo>
                  <a:lnTo>
                    <a:pt x="334"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7" name="Google Shape;2647;p20"/>
            <p:cNvSpPr/>
            <p:nvPr/>
          </p:nvSpPr>
          <p:spPr>
            <a:xfrm>
              <a:off x="3632275" y="4401925"/>
              <a:ext cx="10750" cy="9475"/>
            </a:xfrm>
            <a:custGeom>
              <a:avLst/>
              <a:gdLst/>
              <a:ahLst/>
              <a:cxnLst/>
              <a:rect l="l" t="t" r="r" b="b"/>
              <a:pathLst>
                <a:path w="430" h="379" extrusionOk="0">
                  <a:moveTo>
                    <a:pt x="227" y="1"/>
                  </a:moveTo>
                  <a:cubicBezTo>
                    <a:pt x="209" y="1"/>
                    <a:pt x="191" y="4"/>
                    <a:pt x="180" y="10"/>
                  </a:cubicBezTo>
                  <a:cubicBezTo>
                    <a:pt x="156" y="10"/>
                    <a:pt x="156" y="22"/>
                    <a:pt x="144" y="22"/>
                  </a:cubicBezTo>
                  <a:lnTo>
                    <a:pt x="132" y="22"/>
                  </a:lnTo>
                  <a:lnTo>
                    <a:pt x="120" y="46"/>
                  </a:lnTo>
                  <a:lnTo>
                    <a:pt x="96" y="57"/>
                  </a:lnTo>
                  <a:lnTo>
                    <a:pt x="84" y="69"/>
                  </a:lnTo>
                  <a:lnTo>
                    <a:pt x="84" y="81"/>
                  </a:lnTo>
                  <a:cubicBezTo>
                    <a:pt x="84" y="105"/>
                    <a:pt x="72" y="105"/>
                    <a:pt x="72" y="117"/>
                  </a:cubicBezTo>
                  <a:lnTo>
                    <a:pt x="1" y="379"/>
                  </a:lnTo>
                  <a:lnTo>
                    <a:pt x="334" y="379"/>
                  </a:lnTo>
                  <a:lnTo>
                    <a:pt x="370" y="308"/>
                  </a:lnTo>
                  <a:lnTo>
                    <a:pt x="394" y="224"/>
                  </a:lnTo>
                  <a:cubicBezTo>
                    <a:pt x="430" y="129"/>
                    <a:pt x="370" y="46"/>
                    <a:pt x="275" y="10"/>
                  </a:cubicBezTo>
                  <a:cubicBezTo>
                    <a:pt x="263" y="4"/>
                    <a:pt x="245" y="1"/>
                    <a:pt x="227"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8" name="Google Shape;2648;p20"/>
            <p:cNvSpPr/>
            <p:nvPr/>
          </p:nvSpPr>
          <p:spPr>
            <a:xfrm>
              <a:off x="3737350" y="4195300"/>
              <a:ext cx="14325" cy="216100"/>
            </a:xfrm>
            <a:custGeom>
              <a:avLst/>
              <a:gdLst/>
              <a:ahLst/>
              <a:cxnLst/>
              <a:rect l="l" t="t" r="r" b="b"/>
              <a:pathLst>
                <a:path w="573" h="8644" extrusionOk="0">
                  <a:moveTo>
                    <a:pt x="227" y="0"/>
                  </a:moveTo>
                  <a:lnTo>
                    <a:pt x="37" y="7156"/>
                  </a:lnTo>
                  <a:lnTo>
                    <a:pt x="25" y="7513"/>
                  </a:lnTo>
                  <a:lnTo>
                    <a:pt x="1" y="8644"/>
                  </a:lnTo>
                  <a:lnTo>
                    <a:pt x="346" y="8644"/>
                  </a:lnTo>
                  <a:lnTo>
                    <a:pt x="382" y="7418"/>
                  </a:lnTo>
                  <a:lnTo>
                    <a:pt x="394" y="7060"/>
                  </a:lnTo>
                  <a:lnTo>
                    <a:pt x="572" y="429"/>
                  </a:lnTo>
                  <a:lnTo>
                    <a:pt x="287" y="167"/>
                  </a:lnTo>
                  <a:cubicBezTo>
                    <a:pt x="239" y="119"/>
                    <a:pt x="227" y="60"/>
                    <a:pt x="239"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9" name="Google Shape;2649;p20"/>
            <p:cNvSpPr/>
            <p:nvPr/>
          </p:nvSpPr>
          <p:spPr>
            <a:xfrm>
              <a:off x="4021625" y="4264050"/>
              <a:ext cx="149750" cy="147350"/>
            </a:xfrm>
            <a:custGeom>
              <a:avLst/>
              <a:gdLst/>
              <a:ahLst/>
              <a:cxnLst/>
              <a:rect l="l" t="t" r="r" b="b"/>
              <a:pathLst>
                <a:path w="5990" h="5894" extrusionOk="0">
                  <a:moveTo>
                    <a:pt x="5751" y="0"/>
                  </a:moveTo>
                  <a:lnTo>
                    <a:pt x="5692" y="60"/>
                  </a:lnTo>
                  <a:lnTo>
                    <a:pt x="0" y="5894"/>
                  </a:lnTo>
                  <a:lnTo>
                    <a:pt x="477" y="5894"/>
                  </a:lnTo>
                  <a:lnTo>
                    <a:pt x="5989" y="238"/>
                  </a:lnTo>
                  <a:cubicBezTo>
                    <a:pt x="5882" y="179"/>
                    <a:pt x="5799" y="108"/>
                    <a:pt x="5751"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0" name="Google Shape;2650;p20"/>
            <p:cNvSpPr/>
            <p:nvPr/>
          </p:nvSpPr>
          <p:spPr>
            <a:xfrm>
              <a:off x="4484475" y="4346500"/>
              <a:ext cx="96475" cy="64900"/>
            </a:xfrm>
            <a:custGeom>
              <a:avLst/>
              <a:gdLst/>
              <a:ahLst/>
              <a:cxnLst/>
              <a:rect l="l" t="t" r="r" b="b"/>
              <a:pathLst>
                <a:path w="3859" h="2596" extrusionOk="0">
                  <a:moveTo>
                    <a:pt x="3668" y="0"/>
                  </a:moveTo>
                  <a:lnTo>
                    <a:pt x="1" y="2596"/>
                  </a:lnTo>
                  <a:lnTo>
                    <a:pt x="584" y="2596"/>
                  </a:lnTo>
                  <a:lnTo>
                    <a:pt x="3858" y="262"/>
                  </a:lnTo>
                  <a:cubicBezTo>
                    <a:pt x="3787" y="191"/>
                    <a:pt x="3715" y="96"/>
                    <a:pt x="3668"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1" name="Google Shape;2651;p20"/>
            <p:cNvSpPr/>
            <p:nvPr/>
          </p:nvSpPr>
          <p:spPr>
            <a:xfrm>
              <a:off x="3743025" y="4194700"/>
              <a:ext cx="230700" cy="216425"/>
            </a:xfrm>
            <a:custGeom>
              <a:avLst/>
              <a:gdLst/>
              <a:ahLst/>
              <a:cxnLst/>
              <a:rect l="l" t="t" r="r" b="b"/>
              <a:pathLst>
                <a:path w="9228" h="8657" extrusionOk="0">
                  <a:moveTo>
                    <a:pt x="369" y="0"/>
                  </a:moveTo>
                  <a:cubicBezTo>
                    <a:pt x="309" y="26"/>
                    <a:pt x="243" y="46"/>
                    <a:pt x="179" y="46"/>
                  </a:cubicBezTo>
                  <a:cubicBezTo>
                    <a:pt x="155" y="46"/>
                    <a:pt x="131" y="43"/>
                    <a:pt x="107" y="36"/>
                  </a:cubicBezTo>
                  <a:cubicBezTo>
                    <a:pt x="72" y="36"/>
                    <a:pt x="48" y="24"/>
                    <a:pt x="12" y="24"/>
                  </a:cubicBezTo>
                  <a:cubicBezTo>
                    <a:pt x="0" y="84"/>
                    <a:pt x="12" y="143"/>
                    <a:pt x="60" y="191"/>
                  </a:cubicBezTo>
                  <a:lnTo>
                    <a:pt x="345" y="453"/>
                  </a:lnTo>
                  <a:lnTo>
                    <a:pt x="5584" y="5572"/>
                  </a:lnTo>
                  <a:lnTo>
                    <a:pt x="5870" y="5846"/>
                  </a:lnTo>
                  <a:lnTo>
                    <a:pt x="8739" y="8656"/>
                  </a:lnTo>
                  <a:lnTo>
                    <a:pt x="9227" y="8656"/>
                  </a:lnTo>
                  <a:lnTo>
                    <a:pt x="7144" y="6620"/>
                  </a:lnTo>
                  <a:cubicBezTo>
                    <a:pt x="7120" y="6620"/>
                    <a:pt x="7102" y="6625"/>
                    <a:pt x="7078" y="6625"/>
                  </a:cubicBezTo>
                  <a:cubicBezTo>
                    <a:pt x="7066" y="6625"/>
                    <a:pt x="7053" y="6624"/>
                    <a:pt x="7037" y="6620"/>
                  </a:cubicBezTo>
                  <a:cubicBezTo>
                    <a:pt x="6858" y="6596"/>
                    <a:pt x="6739" y="6453"/>
                    <a:pt x="6751" y="6275"/>
                  </a:cubicBezTo>
                  <a:lnTo>
                    <a:pt x="6751" y="6239"/>
                  </a:lnTo>
                  <a:lnTo>
                    <a:pt x="6239" y="5739"/>
                  </a:lnTo>
                  <a:lnTo>
                    <a:pt x="5953" y="5465"/>
                  </a:lnTo>
                  <a:lnTo>
                    <a:pt x="36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2" name="Google Shape;2652;p20"/>
            <p:cNvSpPr/>
            <p:nvPr/>
          </p:nvSpPr>
          <p:spPr>
            <a:xfrm>
              <a:off x="4185325" y="4269100"/>
              <a:ext cx="69975" cy="142300"/>
            </a:xfrm>
            <a:custGeom>
              <a:avLst/>
              <a:gdLst/>
              <a:ahLst/>
              <a:cxnLst/>
              <a:rect l="l" t="t" r="r" b="b"/>
              <a:pathLst>
                <a:path w="2799" h="5692" extrusionOk="0">
                  <a:moveTo>
                    <a:pt x="1" y="1"/>
                  </a:moveTo>
                  <a:lnTo>
                    <a:pt x="2430" y="5692"/>
                  </a:lnTo>
                  <a:lnTo>
                    <a:pt x="2799" y="5692"/>
                  </a:lnTo>
                  <a:lnTo>
                    <a:pt x="572" y="465"/>
                  </a:ln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3" name="Google Shape;2653;p20"/>
            <p:cNvSpPr/>
            <p:nvPr/>
          </p:nvSpPr>
          <p:spPr>
            <a:xfrm>
              <a:off x="4174625" y="4240475"/>
              <a:ext cx="9550" cy="5725"/>
            </a:xfrm>
            <a:custGeom>
              <a:avLst/>
              <a:gdLst/>
              <a:ahLst/>
              <a:cxnLst/>
              <a:rect l="l" t="t" r="r" b="b"/>
              <a:pathLst>
                <a:path w="382" h="229" extrusionOk="0">
                  <a:moveTo>
                    <a:pt x="180" y="1"/>
                  </a:moveTo>
                  <a:cubicBezTo>
                    <a:pt x="159" y="1"/>
                    <a:pt x="138" y="5"/>
                    <a:pt x="119" y="15"/>
                  </a:cubicBezTo>
                  <a:lnTo>
                    <a:pt x="107" y="15"/>
                  </a:lnTo>
                  <a:cubicBezTo>
                    <a:pt x="48" y="38"/>
                    <a:pt x="0" y="98"/>
                    <a:pt x="0" y="169"/>
                  </a:cubicBezTo>
                  <a:cubicBezTo>
                    <a:pt x="60" y="158"/>
                    <a:pt x="119" y="158"/>
                    <a:pt x="167" y="158"/>
                  </a:cubicBezTo>
                  <a:cubicBezTo>
                    <a:pt x="250" y="158"/>
                    <a:pt x="322" y="193"/>
                    <a:pt x="381" y="229"/>
                  </a:cubicBezTo>
                  <a:lnTo>
                    <a:pt x="322" y="98"/>
                  </a:lnTo>
                  <a:cubicBezTo>
                    <a:pt x="304" y="36"/>
                    <a:pt x="241" y="1"/>
                    <a:pt x="180"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4" name="Google Shape;2654;p20"/>
            <p:cNvSpPr/>
            <p:nvPr/>
          </p:nvSpPr>
          <p:spPr>
            <a:xfrm>
              <a:off x="4599075" y="4353050"/>
              <a:ext cx="37825" cy="58350"/>
            </a:xfrm>
            <a:custGeom>
              <a:avLst/>
              <a:gdLst/>
              <a:ahLst/>
              <a:cxnLst/>
              <a:rect l="l" t="t" r="r" b="b"/>
              <a:pathLst>
                <a:path w="1513" h="2334" extrusionOk="0">
                  <a:moveTo>
                    <a:pt x="274" y="0"/>
                  </a:moveTo>
                  <a:cubicBezTo>
                    <a:pt x="203" y="72"/>
                    <a:pt x="96" y="119"/>
                    <a:pt x="0" y="155"/>
                  </a:cubicBezTo>
                  <a:lnTo>
                    <a:pt x="1120" y="2334"/>
                  </a:lnTo>
                  <a:lnTo>
                    <a:pt x="1513" y="2334"/>
                  </a:lnTo>
                  <a:lnTo>
                    <a:pt x="334" y="48"/>
                  </a:lnTo>
                  <a:lnTo>
                    <a:pt x="274"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5" name="Google Shape;2655;p20"/>
            <p:cNvSpPr/>
            <p:nvPr/>
          </p:nvSpPr>
          <p:spPr>
            <a:xfrm>
              <a:off x="4185025" y="4263750"/>
              <a:ext cx="182500" cy="147650"/>
            </a:xfrm>
            <a:custGeom>
              <a:avLst/>
              <a:gdLst/>
              <a:ahLst/>
              <a:cxnLst/>
              <a:rect l="l" t="t" r="r" b="b"/>
              <a:pathLst>
                <a:path w="7300" h="5906" extrusionOk="0">
                  <a:moveTo>
                    <a:pt x="179" y="0"/>
                  </a:moveTo>
                  <a:cubicBezTo>
                    <a:pt x="132" y="96"/>
                    <a:pt x="72" y="155"/>
                    <a:pt x="1" y="215"/>
                  </a:cubicBezTo>
                  <a:lnTo>
                    <a:pt x="549" y="691"/>
                  </a:lnTo>
                  <a:lnTo>
                    <a:pt x="6776" y="5906"/>
                  </a:lnTo>
                  <a:lnTo>
                    <a:pt x="7299" y="5906"/>
                  </a:lnTo>
                  <a:lnTo>
                    <a:pt x="299" y="36"/>
                  </a:lnTo>
                  <a:lnTo>
                    <a:pt x="17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6" name="Google Shape;2656;p20"/>
            <p:cNvSpPr/>
            <p:nvPr/>
          </p:nvSpPr>
          <p:spPr>
            <a:xfrm>
              <a:off x="4189800" y="4255125"/>
              <a:ext cx="386375" cy="83950"/>
            </a:xfrm>
            <a:custGeom>
              <a:avLst/>
              <a:gdLst/>
              <a:ahLst/>
              <a:cxnLst/>
              <a:rect l="l" t="t" r="r" b="b"/>
              <a:pathLst>
                <a:path w="15455" h="3358" extrusionOk="0">
                  <a:moveTo>
                    <a:pt x="36" y="0"/>
                  </a:moveTo>
                  <a:lnTo>
                    <a:pt x="36" y="0"/>
                  </a:lnTo>
                  <a:cubicBezTo>
                    <a:pt x="48" y="48"/>
                    <a:pt x="48" y="107"/>
                    <a:pt x="48" y="155"/>
                  </a:cubicBezTo>
                  <a:cubicBezTo>
                    <a:pt x="48" y="214"/>
                    <a:pt x="24" y="286"/>
                    <a:pt x="0" y="334"/>
                  </a:cubicBezTo>
                  <a:lnTo>
                    <a:pt x="143" y="381"/>
                  </a:lnTo>
                  <a:lnTo>
                    <a:pt x="15395" y="3358"/>
                  </a:lnTo>
                  <a:lnTo>
                    <a:pt x="15395" y="3262"/>
                  </a:lnTo>
                  <a:cubicBezTo>
                    <a:pt x="15407" y="3179"/>
                    <a:pt x="15419" y="3084"/>
                    <a:pt x="15455" y="3012"/>
                  </a:cubicBezTo>
                  <a:lnTo>
                    <a:pt x="3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7" name="Google Shape;2657;p20"/>
            <p:cNvSpPr/>
            <p:nvPr/>
          </p:nvSpPr>
          <p:spPr>
            <a:xfrm>
              <a:off x="4185925" y="3740775"/>
              <a:ext cx="804900" cy="513475"/>
            </a:xfrm>
            <a:custGeom>
              <a:avLst/>
              <a:gdLst/>
              <a:ahLst/>
              <a:cxnLst/>
              <a:rect l="l" t="t" r="r" b="b"/>
              <a:pathLst>
                <a:path w="32196" h="20539" extrusionOk="0">
                  <a:moveTo>
                    <a:pt x="32017" y="0"/>
                  </a:moveTo>
                  <a:lnTo>
                    <a:pt x="1" y="20265"/>
                  </a:lnTo>
                  <a:cubicBezTo>
                    <a:pt x="84" y="20324"/>
                    <a:pt x="155" y="20431"/>
                    <a:pt x="191" y="20538"/>
                  </a:cubicBezTo>
                  <a:lnTo>
                    <a:pt x="32195" y="274"/>
                  </a:lnTo>
                  <a:cubicBezTo>
                    <a:pt x="32124" y="203"/>
                    <a:pt x="32052" y="95"/>
                    <a:pt x="32017"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8" name="Google Shape;2658;p20"/>
            <p:cNvSpPr/>
            <p:nvPr/>
          </p:nvSpPr>
          <p:spPr>
            <a:xfrm>
              <a:off x="4604725" y="4122375"/>
              <a:ext cx="224450" cy="207175"/>
            </a:xfrm>
            <a:custGeom>
              <a:avLst/>
              <a:gdLst/>
              <a:ahLst/>
              <a:cxnLst/>
              <a:rect l="l" t="t" r="r" b="b"/>
              <a:pathLst>
                <a:path w="8978" h="8287" extrusionOk="0">
                  <a:moveTo>
                    <a:pt x="8752" y="0"/>
                  </a:moveTo>
                  <a:lnTo>
                    <a:pt x="1" y="8037"/>
                  </a:lnTo>
                  <a:cubicBezTo>
                    <a:pt x="96" y="8108"/>
                    <a:pt x="167" y="8191"/>
                    <a:pt x="227" y="8287"/>
                  </a:cubicBezTo>
                  <a:lnTo>
                    <a:pt x="8978" y="250"/>
                  </a:lnTo>
                  <a:cubicBezTo>
                    <a:pt x="8907" y="167"/>
                    <a:pt x="8811" y="95"/>
                    <a:pt x="875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9" name="Google Shape;2659;p20"/>
            <p:cNvSpPr/>
            <p:nvPr/>
          </p:nvSpPr>
          <p:spPr>
            <a:xfrm>
              <a:off x="4727950" y="4136950"/>
              <a:ext cx="125650" cy="274450"/>
            </a:xfrm>
            <a:custGeom>
              <a:avLst/>
              <a:gdLst/>
              <a:ahLst/>
              <a:cxnLst/>
              <a:rect l="l" t="t" r="r" b="b"/>
              <a:pathLst>
                <a:path w="5026" h="10978" extrusionOk="0">
                  <a:moveTo>
                    <a:pt x="4704" y="0"/>
                  </a:moveTo>
                  <a:lnTo>
                    <a:pt x="1" y="10978"/>
                  </a:lnTo>
                  <a:lnTo>
                    <a:pt x="370" y="10978"/>
                  </a:lnTo>
                  <a:lnTo>
                    <a:pt x="5025" y="119"/>
                  </a:lnTo>
                  <a:lnTo>
                    <a:pt x="5025" y="48"/>
                  </a:lnTo>
                  <a:lnTo>
                    <a:pt x="4906" y="48"/>
                  </a:lnTo>
                  <a:cubicBezTo>
                    <a:pt x="4835" y="24"/>
                    <a:pt x="4763" y="24"/>
                    <a:pt x="470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0" name="Google Shape;2660;p20"/>
            <p:cNvSpPr/>
            <p:nvPr/>
          </p:nvSpPr>
          <p:spPr>
            <a:xfrm>
              <a:off x="4605925" y="4346200"/>
              <a:ext cx="86650" cy="65200"/>
            </a:xfrm>
            <a:custGeom>
              <a:avLst/>
              <a:gdLst/>
              <a:ahLst/>
              <a:cxnLst/>
              <a:rect l="l" t="t" r="r" b="b"/>
              <a:pathLst>
                <a:path w="3466" h="2608" extrusionOk="0">
                  <a:moveTo>
                    <a:pt x="203" y="0"/>
                  </a:moveTo>
                  <a:cubicBezTo>
                    <a:pt x="167" y="108"/>
                    <a:pt x="84" y="203"/>
                    <a:pt x="0" y="274"/>
                  </a:cubicBezTo>
                  <a:lnTo>
                    <a:pt x="60" y="322"/>
                  </a:lnTo>
                  <a:lnTo>
                    <a:pt x="2917" y="2608"/>
                  </a:lnTo>
                  <a:lnTo>
                    <a:pt x="3465" y="2608"/>
                  </a:lnTo>
                  <a:lnTo>
                    <a:pt x="20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1" name="Google Shape;2661;p20"/>
            <p:cNvSpPr/>
            <p:nvPr/>
          </p:nvSpPr>
          <p:spPr>
            <a:xfrm>
              <a:off x="5016400" y="4244400"/>
              <a:ext cx="9250" cy="167000"/>
            </a:xfrm>
            <a:custGeom>
              <a:avLst/>
              <a:gdLst/>
              <a:ahLst/>
              <a:cxnLst/>
              <a:rect l="l" t="t" r="r" b="b"/>
              <a:pathLst>
                <a:path w="370" h="6680" extrusionOk="0">
                  <a:moveTo>
                    <a:pt x="333" y="1"/>
                  </a:moveTo>
                  <a:cubicBezTo>
                    <a:pt x="262" y="27"/>
                    <a:pt x="177" y="41"/>
                    <a:pt x="89" y="41"/>
                  </a:cubicBezTo>
                  <a:cubicBezTo>
                    <a:pt x="60" y="41"/>
                    <a:pt x="30" y="39"/>
                    <a:pt x="0" y="36"/>
                  </a:cubicBezTo>
                  <a:lnTo>
                    <a:pt x="0" y="36"/>
                  </a:lnTo>
                  <a:lnTo>
                    <a:pt x="24" y="6680"/>
                  </a:lnTo>
                  <a:lnTo>
                    <a:pt x="369" y="6680"/>
                  </a:lnTo>
                  <a:lnTo>
                    <a:pt x="33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2" name="Google Shape;2662;p20"/>
            <p:cNvSpPr/>
            <p:nvPr/>
          </p:nvSpPr>
          <p:spPr>
            <a:xfrm>
              <a:off x="5021450" y="4188150"/>
              <a:ext cx="3300" cy="3900"/>
            </a:xfrm>
            <a:custGeom>
              <a:avLst/>
              <a:gdLst/>
              <a:ahLst/>
              <a:cxnLst/>
              <a:rect l="l" t="t" r="r" b="b"/>
              <a:pathLst>
                <a:path w="132" h="156" extrusionOk="0">
                  <a:moveTo>
                    <a:pt x="0" y="0"/>
                  </a:moveTo>
                  <a:lnTo>
                    <a:pt x="0" y="119"/>
                  </a:lnTo>
                  <a:lnTo>
                    <a:pt x="12" y="119"/>
                  </a:lnTo>
                  <a:cubicBezTo>
                    <a:pt x="48" y="143"/>
                    <a:pt x="96" y="155"/>
                    <a:pt x="131" y="155"/>
                  </a:cubicBezTo>
                  <a:cubicBezTo>
                    <a:pt x="120" y="84"/>
                    <a:pt x="72" y="24"/>
                    <a:pt x="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3" name="Google Shape;2663;p20"/>
            <p:cNvSpPr/>
            <p:nvPr/>
          </p:nvSpPr>
          <p:spPr>
            <a:xfrm>
              <a:off x="4864275" y="3750900"/>
              <a:ext cx="138450" cy="315225"/>
            </a:xfrm>
            <a:custGeom>
              <a:avLst/>
              <a:gdLst/>
              <a:ahLst/>
              <a:cxnLst/>
              <a:rect l="l" t="t" r="r" b="b"/>
              <a:pathLst>
                <a:path w="5538" h="12609" extrusionOk="0">
                  <a:moveTo>
                    <a:pt x="5216" y="0"/>
                  </a:moveTo>
                  <a:lnTo>
                    <a:pt x="1" y="12490"/>
                  </a:lnTo>
                  <a:cubicBezTo>
                    <a:pt x="132" y="12513"/>
                    <a:pt x="227" y="12549"/>
                    <a:pt x="322" y="12609"/>
                  </a:cubicBezTo>
                  <a:lnTo>
                    <a:pt x="5537" y="95"/>
                  </a:lnTo>
                  <a:lnTo>
                    <a:pt x="5514" y="95"/>
                  </a:lnTo>
                  <a:cubicBezTo>
                    <a:pt x="5406" y="83"/>
                    <a:pt x="5299" y="48"/>
                    <a:pt x="5216"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4" name="Google Shape;2664;p20"/>
            <p:cNvSpPr/>
            <p:nvPr/>
          </p:nvSpPr>
          <p:spPr>
            <a:xfrm>
              <a:off x="5003300" y="3753275"/>
              <a:ext cx="18175" cy="439050"/>
            </a:xfrm>
            <a:custGeom>
              <a:avLst/>
              <a:gdLst/>
              <a:ahLst/>
              <a:cxnLst/>
              <a:rect l="l" t="t" r="r" b="b"/>
              <a:pathLst>
                <a:path w="727" h="17562" extrusionOk="0">
                  <a:moveTo>
                    <a:pt x="143" y="0"/>
                  </a:moveTo>
                  <a:cubicBezTo>
                    <a:pt x="111" y="0"/>
                    <a:pt x="74" y="6"/>
                    <a:pt x="42" y="6"/>
                  </a:cubicBezTo>
                  <a:cubicBezTo>
                    <a:pt x="27" y="6"/>
                    <a:pt x="12" y="4"/>
                    <a:pt x="0" y="0"/>
                  </a:cubicBezTo>
                  <a:lnTo>
                    <a:pt x="0" y="0"/>
                  </a:lnTo>
                  <a:lnTo>
                    <a:pt x="381" y="17562"/>
                  </a:lnTo>
                  <a:cubicBezTo>
                    <a:pt x="457" y="17545"/>
                    <a:pt x="539" y="17528"/>
                    <a:pt x="622" y="17528"/>
                  </a:cubicBezTo>
                  <a:cubicBezTo>
                    <a:pt x="657" y="17528"/>
                    <a:pt x="692" y="17531"/>
                    <a:pt x="726" y="17538"/>
                  </a:cubicBezTo>
                  <a:lnTo>
                    <a:pt x="726" y="17419"/>
                  </a:lnTo>
                  <a:lnTo>
                    <a:pt x="357" y="572"/>
                  </a:lnTo>
                  <a:lnTo>
                    <a:pt x="14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5" name="Google Shape;2665;p20"/>
            <p:cNvSpPr/>
            <p:nvPr/>
          </p:nvSpPr>
          <p:spPr>
            <a:xfrm>
              <a:off x="4886325" y="4112250"/>
              <a:ext cx="111625" cy="96750"/>
            </a:xfrm>
            <a:custGeom>
              <a:avLst/>
              <a:gdLst/>
              <a:ahLst/>
              <a:cxnLst/>
              <a:rect l="l" t="t" r="r" b="b"/>
              <a:pathLst>
                <a:path w="4465" h="3870" extrusionOk="0">
                  <a:moveTo>
                    <a:pt x="155" y="0"/>
                  </a:moveTo>
                  <a:cubicBezTo>
                    <a:pt x="107" y="107"/>
                    <a:pt x="60" y="226"/>
                    <a:pt x="0" y="322"/>
                  </a:cubicBezTo>
                  <a:lnTo>
                    <a:pt x="4310" y="3870"/>
                  </a:lnTo>
                  <a:cubicBezTo>
                    <a:pt x="4346" y="3774"/>
                    <a:pt x="4393" y="3667"/>
                    <a:pt x="4465" y="3572"/>
                  </a:cubicBezTo>
                  <a:lnTo>
                    <a:pt x="15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6" name="Google Shape;2666;p20"/>
            <p:cNvSpPr/>
            <p:nvPr/>
          </p:nvSpPr>
          <p:spPr>
            <a:xfrm>
              <a:off x="5032450" y="4235775"/>
              <a:ext cx="207800" cy="173550"/>
            </a:xfrm>
            <a:custGeom>
              <a:avLst/>
              <a:gdLst/>
              <a:ahLst/>
              <a:cxnLst/>
              <a:rect l="l" t="t" r="r" b="b"/>
              <a:pathLst>
                <a:path w="8312" h="6942" extrusionOk="0">
                  <a:moveTo>
                    <a:pt x="275" y="0"/>
                  </a:moveTo>
                  <a:cubicBezTo>
                    <a:pt x="191" y="96"/>
                    <a:pt x="96" y="167"/>
                    <a:pt x="1" y="226"/>
                  </a:cubicBezTo>
                  <a:lnTo>
                    <a:pt x="8121" y="6942"/>
                  </a:lnTo>
                  <a:cubicBezTo>
                    <a:pt x="8169" y="6834"/>
                    <a:pt x="8240" y="6751"/>
                    <a:pt x="8312" y="6668"/>
                  </a:cubicBezTo>
                  <a:lnTo>
                    <a:pt x="27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7" name="Google Shape;2667;p20"/>
            <p:cNvSpPr/>
            <p:nvPr/>
          </p:nvSpPr>
          <p:spPr>
            <a:xfrm>
              <a:off x="5006875" y="3750000"/>
              <a:ext cx="242600" cy="651600"/>
            </a:xfrm>
            <a:custGeom>
              <a:avLst/>
              <a:gdLst/>
              <a:ahLst/>
              <a:cxnLst/>
              <a:rect l="l" t="t" r="r" b="b"/>
              <a:pathLst>
                <a:path w="9704" h="26064" extrusionOk="0">
                  <a:moveTo>
                    <a:pt x="333" y="0"/>
                  </a:moveTo>
                  <a:cubicBezTo>
                    <a:pt x="226" y="60"/>
                    <a:pt x="107" y="107"/>
                    <a:pt x="0" y="119"/>
                  </a:cubicBezTo>
                  <a:lnTo>
                    <a:pt x="214" y="679"/>
                  </a:lnTo>
                  <a:lnTo>
                    <a:pt x="9394" y="26063"/>
                  </a:lnTo>
                  <a:cubicBezTo>
                    <a:pt x="9489" y="26004"/>
                    <a:pt x="9585" y="25944"/>
                    <a:pt x="9704" y="25920"/>
                  </a:cubicBezTo>
                  <a:lnTo>
                    <a:pt x="33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8" name="Google Shape;2668;p20"/>
            <p:cNvSpPr/>
            <p:nvPr/>
          </p:nvSpPr>
          <p:spPr>
            <a:xfrm>
              <a:off x="4991100" y="4191000"/>
              <a:ext cx="56575" cy="53975"/>
            </a:xfrm>
            <a:custGeom>
              <a:avLst/>
              <a:gdLst/>
              <a:ahLst/>
              <a:cxnLst/>
              <a:rect l="l" t="t" r="r" b="b"/>
              <a:pathLst>
                <a:path w="2263" h="2159" extrusionOk="0">
                  <a:moveTo>
                    <a:pt x="1125" y="1"/>
                  </a:moveTo>
                  <a:cubicBezTo>
                    <a:pt x="1037" y="1"/>
                    <a:pt x="950" y="14"/>
                    <a:pt x="869" y="41"/>
                  </a:cubicBezTo>
                  <a:cubicBezTo>
                    <a:pt x="631" y="101"/>
                    <a:pt x="429" y="232"/>
                    <a:pt x="274" y="422"/>
                  </a:cubicBezTo>
                  <a:cubicBezTo>
                    <a:pt x="202" y="517"/>
                    <a:pt x="143" y="624"/>
                    <a:pt x="119" y="720"/>
                  </a:cubicBezTo>
                  <a:cubicBezTo>
                    <a:pt x="83" y="803"/>
                    <a:pt x="71" y="886"/>
                    <a:pt x="60" y="982"/>
                  </a:cubicBezTo>
                  <a:cubicBezTo>
                    <a:pt x="0" y="1577"/>
                    <a:pt x="441" y="2113"/>
                    <a:pt x="1024" y="2148"/>
                  </a:cubicBezTo>
                  <a:cubicBezTo>
                    <a:pt x="1061" y="2156"/>
                    <a:pt x="1098" y="2159"/>
                    <a:pt x="1134" y="2159"/>
                  </a:cubicBezTo>
                  <a:cubicBezTo>
                    <a:pt x="1216" y="2159"/>
                    <a:pt x="1295" y="2145"/>
                    <a:pt x="1369" y="2137"/>
                  </a:cubicBezTo>
                  <a:cubicBezTo>
                    <a:pt x="1464" y="2113"/>
                    <a:pt x="1572" y="2077"/>
                    <a:pt x="1679" y="2017"/>
                  </a:cubicBezTo>
                  <a:cubicBezTo>
                    <a:pt x="1750" y="1958"/>
                    <a:pt x="1845" y="1887"/>
                    <a:pt x="1929" y="1791"/>
                  </a:cubicBezTo>
                  <a:cubicBezTo>
                    <a:pt x="2084" y="1636"/>
                    <a:pt x="2167" y="1422"/>
                    <a:pt x="2203" y="1184"/>
                  </a:cubicBezTo>
                  <a:cubicBezTo>
                    <a:pt x="2262" y="636"/>
                    <a:pt x="1881" y="148"/>
                    <a:pt x="1345" y="29"/>
                  </a:cubicBezTo>
                  <a:cubicBezTo>
                    <a:pt x="1310" y="5"/>
                    <a:pt x="1274" y="5"/>
                    <a:pt x="1226" y="5"/>
                  </a:cubicBezTo>
                  <a:lnTo>
                    <a:pt x="1214" y="5"/>
                  </a:lnTo>
                  <a:cubicBezTo>
                    <a:pt x="1185" y="2"/>
                    <a:pt x="1155" y="1"/>
                    <a:pt x="112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9" name="Google Shape;2669;p20"/>
            <p:cNvSpPr/>
            <p:nvPr/>
          </p:nvSpPr>
          <p:spPr>
            <a:xfrm>
              <a:off x="4815775" y="4062050"/>
              <a:ext cx="78000" cy="76425"/>
            </a:xfrm>
            <a:custGeom>
              <a:avLst/>
              <a:gdLst/>
              <a:ahLst/>
              <a:cxnLst/>
              <a:rect l="l" t="t" r="r" b="b"/>
              <a:pathLst>
                <a:path w="3120" h="3057" extrusionOk="0">
                  <a:moveTo>
                    <a:pt x="1541" y="0"/>
                  </a:moveTo>
                  <a:cubicBezTo>
                    <a:pt x="769" y="0"/>
                    <a:pt x="102" y="595"/>
                    <a:pt x="24" y="1389"/>
                  </a:cubicBezTo>
                  <a:cubicBezTo>
                    <a:pt x="0" y="1770"/>
                    <a:pt x="107" y="2151"/>
                    <a:pt x="322" y="2425"/>
                  </a:cubicBezTo>
                  <a:cubicBezTo>
                    <a:pt x="405" y="2520"/>
                    <a:pt x="476" y="2604"/>
                    <a:pt x="548" y="2687"/>
                  </a:cubicBezTo>
                  <a:cubicBezTo>
                    <a:pt x="727" y="2842"/>
                    <a:pt x="953" y="2949"/>
                    <a:pt x="1191" y="3008"/>
                  </a:cubicBezTo>
                  <a:cubicBezTo>
                    <a:pt x="1262" y="3020"/>
                    <a:pt x="1322" y="3044"/>
                    <a:pt x="1393" y="3056"/>
                  </a:cubicBezTo>
                  <a:lnTo>
                    <a:pt x="1512" y="3056"/>
                  </a:lnTo>
                  <a:cubicBezTo>
                    <a:pt x="1523" y="3056"/>
                    <a:pt x="1534" y="3056"/>
                    <a:pt x="1545" y="3056"/>
                  </a:cubicBezTo>
                  <a:cubicBezTo>
                    <a:pt x="2068" y="3056"/>
                    <a:pt x="2554" y="2773"/>
                    <a:pt x="2822" y="2353"/>
                  </a:cubicBezTo>
                  <a:cubicBezTo>
                    <a:pt x="2882" y="2246"/>
                    <a:pt x="2941" y="2151"/>
                    <a:pt x="2977" y="2044"/>
                  </a:cubicBezTo>
                  <a:cubicBezTo>
                    <a:pt x="3013" y="1913"/>
                    <a:pt x="3048" y="1770"/>
                    <a:pt x="3060" y="1651"/>
                  </a:cubicBezTo>
                  <a:cubicBezTo>
                    <a:pt x="3120" y="1032"/>
                    <a:pt x="2798" y="448"/>
                    <a:pt x="2274" y="163"/>
                  </a:cubicBezTo>
                  <a:cubicBezTo>
                    <a:pt x="2167" y="103"/>
                    <a:pt x="2072" y="79"/>
                    <a:pt x="1965" y="44"/>
                  </a:cubicBezTo>
                  <a:cubicBezTo>
                    <a:pt x="1870" y="20"/>
                    <a:pt x="1786" y="8"/>
                    <a:pt x="1691" y="8"/>
                  </a:cubicBezTo>
                  <a:cubicBezTo>
                    <a:pt x="1640" y="3"/>
                    <a:pt x="1590" y="0"/>
                    <a:pt x="1541"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0" name="Google Shape;2670;p20"/>
            <p:cNvSpPr/>
            <p:nvPr/>
          </p:nvSpPr>
          <p:spPr>
            <a:xfrm>
              <a:off x="2997100" y="4406875"/>
              <a:ext cx="25600" cy="5125"/>
            </a:xfrm>
            <a:custGeom>
              <a:avLst/>
              <a:gdLst/>
              <a:ahLst/>
              <a:cxnLst/>
              <a:rect l="l" t="t" r="r" b="b"/>
              <a:pathLst>
                <a:path w="1024" h="205" extrusionOk="0">
                  <a:moveTo>
                    <a:pt x="540" y="1"/>
                  </a:moveTo>
                  <a:cubicBezTo>
                    <a:pt x="336" y="1"/>
                    <a:pt x="153" y="63"/>
                    <a:pt x="0" y="205"/>
                  </a:cubicBezTo>
                  <a:lnTo>
                    <a:pt x="1024" y="205"/>
                  </a:lnTo>
                  <a:cubicBezTo>
                    <a:pt x="964" y="145"/>
                    <a:pt x="881" y="98"/>
                    <a:pt x="798" y="62"/>
                  </a:cubicBezTo>
                  <a:cubicBezTo>
                    <a:pt x="726" y="26"/>
                    <a:pt x="655" y="2"/>
                    <a:pt x="595" y="2"/>
                  </a:cubicBezTo>
                  <a:cubicBezTo>
                    <a:pt x="577" y="1"/>
                    <a:pt x="558" y="1"/>
                    <a:pt x="54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1" name="Google Shape;2671;p20"/>
            <p:cNvSpPr/>
            <p:nvPr/>
          </p:nvSpPr>
          <p:spPr>
            <a:xfrm>
              <a:off x="2698250" y="4188575"/>
              <a:ext cx="14300" cy="13925"/>
            </a:xfrm>
            <a:custGeom>
              <a:avLst/>
              <a:gdLst/>
              <a:ahLst/>
              <a:cxnLst/>
              <a:rect l="l" t="t" r="r" b="b"/>
              <a:pathLst>
                <a:path w="572" h="557" extrusionOk="0">
                  <a:moveTo>
                    <a:pt x="264" y="1"/>
                  </a:moveTo>
                  <a:cubicBezTo>
                    <a:pt x="193" y="1"/>
                    <a:pt x="120" y="42"/>
                    <a:pt x="72" y="90"/>
                  </a:cubicBezTo>
                  <a:cubicBezTo>
                    <a:pt x="48" y="138"/>
                    <a:pt x="12" y="186"/>
                    <a:pt x="12" y="245"/>
                  </a:cubicBezTo>
                  <a:cubicBezTo>
                    <a:pt x="0" y="400"/>
                    <a:pt x="107" y="555"/>
                    <a:pt x="250" y="555"/>
                  </a:cubicBezTo>
                  <a:cubicBezTo>
                    <a:pt x="259" y="556"/>
                    <a:pt x="269" y="556"/>
                    <a:pt x="278" y="556"/>
                  </a:cubicBezTo>
                  <a:cubicBezTo>
                    <a:pt x="375" y="556"/>
                    <a:pt x="469" y="500"/>
                    <a:pt x="512" y="424"/>
                  </a:cubicBezTo>
                  <a:cubicBezTo>
                    <a:pt x="524" y="388"/>
                    <a:pt x="536" y="340"/>
                    <a:pt x="548" y="305"/>
                  </a:cubicBezTo>
                  <a:cubicBezTo>
                    <a:pt x="572" y="150"/>
                    <a:pt x="465" y="19"/>
                    <a:pt x="310" y="7"/>
                  </a:cubicBezTo>
                  <a:cubicBezTo>
                    <a:pt x="295" y="3"/>
                    <a:pt x="279" y="1"/>
                    <a:pt x="264"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2" name="Google Shape;2672;p20"/>
            <p:cNvSpPr/>
            <p:nvPr/>
          </p:nvSpPr>
          <p:spPr>
            <a:xfrm>
              <a:off x="3732600" y="4168050"/>
              <a:ext cx="29200" cy="27800"/>
            </a:xfrm>
            <a:custGeom>
              <a:avLst/>
              <a:gdLst/>
              <a:ahLst/>
              <a:cxnLst/>
              <a:rect l="l" t="t" r="r" b="b"/>
              <a:pathLst>
                <a:path w="1168" h="1112" extrusionOk="0">
                  <a:moveTo>
                    <a:pt x="567" y="0"/>
                  </a:moveTo>
                  <a:cubicBezTo>
                    <a:pt x="300" y="0"/>
                    <a:pt x="69" y="223"/>
                    <a:pt x="36" y="495"/>
                  </a:cubicBezTo>
                  <a:cubicBezTo>
                    <a:pt x="0" y="757"/>
                    <a:pt x="179" y="995"/>
                    <a:pt x="417" y="1078"/>
                  </a:cubicBezTo>
                  <a:lnTo>
                    <a:pt x="429" y="1078"/>
                  </a:lnTo>
                  <a:cubicBezTo>
                    <a:pt x="465" y="1090"/>
                    <a:pt x="489" y="1102"/>
                    <a:pt x="524" y="1102"/>
                  </a:cubicBezTo>
                  <a:cubicBezTo>
                    <a:pt x="549" y="1109"/>
                    <a:pt x="574" y="1112"/>
                    <a:pt x="600" y="1112"/>
                  </a:cubicBezTo>
                  <a:cubicBezTo>
                    <a:pt x="661" y="1112"/>
                    <a:pt x="724" y="1095"/>
                    <a:pt x="774" y="1078"/>
                  </a:cubicBezTo>
                  <a:cubicBezTo>
                    <a:pt x="965" y="1007"/>
                    <a:pt x="1108" y="840"/>
                    <a:pt x="1131" y="614"/>
                  </a:cubicBezTo>
                  <a:cubicBezTo>
                    <a:pt x="1167" y="316"/>
                    <a:pt x="941" y="54"/>
                    <a:pt x="643" y="7"/>
                  </a:cubicBezTo>
                  <a:cubicBezTo>
                    <a:pt x="618" y="2"/>
                    <a:pt x="592" y="0"/>
                    <a:pt x="567"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3" name="Google Shape;2673;p20"/>
            <p:cNvSpPr/>
            <p:nvPr/>
          </p:nvSpPr>
          <p:spPr>
            <a:xfrm>
              <a:off x="4574675" y="4319825"/>
              <a:ext cx="37825" cy="38250"/>
            </a:xfrm>
            <a:custGeom>
              <a:avLst/>
              <a:gdLst/>
              <a:ahLst/>
              <a:cxnLst/>
              <a:rect l="l" t="t" r="r" b="b"/>
              <a:pathLst>
                <a:path w="1513" h="1530" extrusionOk="0">
                  <a:moveTo>
                    <a:pt x="731" y="0"/>
                  </a:moveTo>
                  <a:cubicBezTo>
                    <a:pt x="438" y="0"/>
                    <a:pt x="177" y="180"/>
                    <a:pt x="60" y="436"/>
                  </a:cubicBezTo>
                  <a:cubicBezTo>
                    <a:pt x="24" y="508"/>
                    <a:pt x="0" y="603"/>
                    <a:pt x="0" y="686"/>
                  </a:cubicBezTo>
                  <a:lnTo>
                    <a:pt x="0" y="782"/>
                  </a:lnTo>
                  <a:cubicBezTo>
                    <a:pt x="0" y="889"/>
                    <a:pt x="24" y="984"/>
                    <a:pt x="60" y="1079"/>
                  </a:cubicBezTo>
                  <a:cubicBezTo>
                    <a:pt x="95" y="1186"/>
                    <a:pt x="179" y="1270"/>
                    <a:pt x="262" y="1341"/>
                  </a:cubicBezTo>
                  <a:cubicBezTo>
                    <a:pt x="381" y="1448"/>
                    <a:pt x="524" y="1508"/>
                    <a:pt x="679" y="1520"/>
                  </a:cubicBezTo>
                  <a:cubicBezTo>
                    <a:pt x="710" y="1527"/>
                    <a:pt x="742" y="1530"/>
                    <a:pt x="772" y="1530"/>
                  </a:cubicBezTo>
                  <a:cubicBezTo>
                    <a:pt x="847" y="1530"/>
                    <a:pt x="918" y="1513"/>
                    <a:pt x="976" y="1496"/>
                  </a:cubicBezTo>
                  <a:cubicBezTo>
                    <a:pt x="1084" y="1460"/>
                    <a:pt x="1167" y="1401"/>
                    <a:pt x="1250" y="1341"/>
                  </a:cubicBezTo>
                  <a:cubicBezTo>
                    <a:pt x="1334" y="1270"/>
                    <a:pt x="1393" y="1186"/>
                    <a:pt x="1441" y="1079"/>
                  </a:cubicBezTo>
                  <a:cubicBezTo>
                    <a:pt x="1465" y="1008"/>
                    <a:pt x="1488" y="925"/>
                    <a:pt x="1500" y="853"/>
                  </a:cubicBezTo>
                  <a:cubicBezTo>
                    <a:pt x="1512" y="686"/>
                    <a:pt x="1488" y="544"/>
                    <a:pt x="1417" y="424"/>
                  </a:cubicBezTo>
                  <a:cubicBezTo>
                    <a:pt x="1369" y="293"/>
                    <a:pt x="1298" y="198"/>
                    <a:pt x="1203" y="139"/>
                  </a:cubicBezTo>
                  <a:cubicBezTo>
                    <a:pt x="1096" y="67"/>
                    <a:pt x="965" y="8"/>
                    <a:pt x="834" y="8"/>
                  </a:cubicBezTo>
                  <a:cubicBezTo>
                    <a:pt x="799" y="3"/>
                    <a:pt x="765" y="0"/>
                    <a:pt x="731"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4" name="Google Shape;2674;p20"/>
            <p:cNvSpPr/>
            <p:nvPr/>
          </p:nvSpPr>
          <p:spPr>
            <a:xfrm>
              <a:off x="4163600" y="4245300"/>
              <a:ext cx="27400" cy="26400"/>
            </a:xfrm>
            <a:custGeom>
              <a:avLst/>
              <a:gdLst/>
              <a:ahLst/>
              <a:cxnLst/>
              <a:rect l="l" t="t" r="r" b="b"/>
              <a:pathLst>
                <a:path w="1096" h="1056" extrusionOk="0">
                  <a:moveTo>
                    <a:pt x="608" y="0"/>
                  </a:moveTo>
                  <a:cubicBezTo>
                    <a:pt x="548" y="0"/>
                    <a:pt x="501" y="0"/>
                    <a:pt x="453" y="12"/>
                  </a:cubicBezTo>
                  <a:cubicBezTo>
                    <a:pt x="215" y="60"/>
                    <a:pt x="36" y="250"/>
                    <a:pt x="24" y="488"/>
                  </a:cubicBezTo>
                  <a:cubicBezTo>
                    <a:pt x="1" y="560"/>
                    <a:pt x="24" y="667"/>
                    <a:pt x="72" y="750"/>
                  </a:cubicBezTo>
                  <a:cubicBezTo>
                    <a:pt x="120" y="858"/>
                    <a:pt x="203" y="953"/>
                    <a:pt x="310" y="988"/>
                  </a:cubicBezTo>
                  <a:cubicBezTo>
                    <a:pt x="370" y="1024"/>
                    <a:pt x="429" y="1036"/>
                    <a:pt x="501" y="1048"/>
                  </a:cubicBezTo>
                  <a:cubicBezTo>
                    <a:pt x="528" y="1053"/>
                    <a:pt x="555" y="1055"/>
                    <a:pt x="581" y="1055"/>
                  </a:cubicBezTo>
                  <a:cubicBezTo>
                    <a:pt x="681" y="1055"/>
                    <a:pt x="773" y="1021"/>
                    <a:pt x="858" y="965"/>
                  </a:cubicBezTo>
                  <a:lnTo>
                    <a:pt x="870" y="965"/>
                  </a:lnTo>
                  <a:cubicBezTo>
                    <a:pt x="941" y="905"/>
                    <a:pt x="1013" y="846"/>
                    <a:pt x="1048" y="750"/>
                  </a:cubicBezTo>
                  <a:cubicBezTo>
                    <a:pt x="1084" y="691"/>
                    <a:pt x="1096" y="631"/>
                    <a:pt x="1096" y="572"/>
                  </a:cubicBezTo>
                  <a:cubicBezTo>
                    <a:pt x="1096" y="512"/>
                    <a:pt x="1096" y="465"/>
                    <a:pt x="1084" y="429"/>
                  </a:cubicBezTo>
                  <a:cubicBezTo>
                    <a:pt x="1084" y="417"/>
                    <a:pt x="1084" y="393"/>
                    <a:pt x="1072" y="381"/>
                  </a:cubicBezTo>
                  <a:cubicBezTo>
                    <a:pt x="1036" y="262"/>
                    <a:pt x="965" y="179"/>
                    <a:pt x="870" y="96"/>
                  </a:cubicBezTo>
                  <a:cubicBezTo>
                    <a:pt x="858" y="84"/>
                    <a:pt x="846" y="72"/>
                    <a:pt x="834" y="72"/>
                  </a:cubicBezTo>
                  <a:cubicBezTo>
                    <a:pt x="751" y="24"/>
                    <a:pt x="679" y="0"/>
                    <a:pt x="60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5" name="Google Shape;2675;p20"/>
            <p:cNvSpPr/>
            <p:nvPr/>
          </p:nvSpPr>
          <p:spPr>
            <a:xfrm>
              <a:off x="2754800" y="4228775"/>
              <a:ext cx="27100" cy="27250"/>
            </a:xfrm>
            <a:custGeom>
              <a:avLst/>
              <a:gdLst/>
              <a:ahLst/>
              <a:cxnLst/>
              <a:rect l="l" t="t" r="r" b="b"/>
              <a:pathLst>
                <a:path w="1084" h="1090" extrusionOk="0">
                  <a:moveTo>
                    <a:pt x="516" y="0"/>
                  </a:moveTo>
                  <a:cubicBezTo>
                    <a:pt x="325" y="0"/>
                    <a:pt x="166" y="111"/>
                    <a:pt x="72" y="268"/>
                  </a:cubicBezTo>
                  <a:cubicBezTo>
                    <a:pt x="36" y="328"/>
                    <a:pt x="12" y="399"/>
                    <a:pt x="0" y="495"/>
                  </a:cubicBezTo>
                  <a:cubicBezTo>
                    <a:pt x="0" y="554"/>
                    <a:pt x="0" y="614"/>
                    <a:pt x="12" y="661"/>
                  </a:cubicBezTo>
                  <a:cubicBezTo>
                    <a:pt x="36" y="721"/>
                    <a:pt x="60" y="780"/>
                    <a:pt x="96" y="840"/>
                  </a:cubicBezTo>
                  <a:cubicBezTo>
                    <a:pt x="179" y="971"/>
                    <a:pt x="310" y="1054"/>
                    <a:pt x="489" y="1090"/>
                  </a:cubicBezTo>
                  <a:lnTo>
                    <a:pt x="548" y="1090"/>
                  </a:lnTo>
                  <a:cubicBezTo>
                    <a:pt x="703" y="1090"/>
                    <a:pt x="834" y="1030"/>
                    <a:pt x="929" y="935"/>
                  </a:cubicBezTo>
                  <a:cubicBezTo>
                    <a:pt x="1012" y="852"/>
                    <a:pt x="1084" y="733"/>
                    <a:pt x="1084" y="602"/>
                  </a:cubicBezTo>
                  <a:lnTo>
                    <a:pt x="1084" y="506"/>
                  </a:lnTo>
                  <a:cubicBezTo>
                    <a:pt x="1084" y="387"/>
                    <a:pt x="1048" y="280"/>
                    <a:pt x="965" y="197"/>
                  </a:cubicBezTo>
                  <a:cubicBezTo>
                    <a:pt x="881" y="90"/>
                    <a:pt x="750" y="18"/>
                    <a:pt x="596" y="6"/>
                  </a:cubicBezTo>
                  <a:cubicBezTo>
                    <a:pt x="569" y="2"/>
                    <a:pt x="542" y="0"/>
                    <a:pt x="51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6" name="Google Shape;2676;p20"/>
            <p:cNvSpPr/>
            <p:nvPr/>
          </p:nvSpPr>
          <p:spPr>
            <a:xfrm>
              <a:off x="2582150" y="4308350"/>
              <a:ext cx="28000" cy="27250"/>
            </a:xfrm>
            <a:custGeom>
              <a:avLst/>
              <a:gdLst/>
              <a:ahLst/>
              <a:cxnLst/>
              <a:rect l="l" t="t" r="r" b="b"/>
              <a:pathLst>
                <a:path w="1120" h="1090" extrusionOk="0">
                  <a:moveTo>
                    <a:pt x="575" y="1"/>
                  </a:moveTo>
                  <a:cubicBezTo>
                    <a:pt x="296" y="1"/>
                    <a:pt x="58" y="208"/>
                    <a:pt x="25" y="491"/>
                  </a:cubicBezTo>
                  <a:cubicBezTo>
                    <a:pt x="1" y="788"/>
                    <a:pt x="215" y="1062"/>
                    <a:pt x="525" y="1086"/>
                  </a:cubicBezTo>
                  <a:cubicBezTo>
                    <a:pt x="545" y="1088"/>
                    <a:pt x="566" y="1090"/>
                    <a:pt x="586" y="1090"/>
                  </a:cubicBezTo>
                  <a:cubicBezTo>
                    <a:pt x="858" y="1090"/>
                    <a:pt x="1087" y="875"/>
                    <a:pt x="1120" y="598"/>
                  </a:cubicBezTo>
                  <a:cubicBezTo>
                    <a:pt x="1120" y="538"/>
                    <a:pt x="1120" y="479"/>
                    <a:pt x="1096" y="431"/>
                  </a:cubicBezTo>
                  <a:cubicBezTo>
                    <a:pt x="1072" y="312"/>
                    <a:pt x="1013" y="217"/>
                    <a:pt x="941" y="133"/>
                  </a:cubicBezTo>
                  <a:cubicBezTo>
                    <a:pt x="858" y="74"/>
                    <a:pt x="775" y="26"/>
                    <a:pt x="679" y="14"/>
                  </a:cubicBezTo>
                  <a:cubicBezTo>
                    <a:pt x="667" y="14"/>
                    <a:pt x="656" y="2"/>
                    <a:pt x="620" y="2"/>
                  </a:cubicBezTo>
                  <a:cubicBezTo>
                    <a:pt x="605" y="1"/>
                    <a:pt x="590" y="1"/>
                    <a:pt x="57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7" name="Google Shape;2677;p20"/>
            <p:cNvSpPr/>
            <p:nvPr/>
          </p:nvSpPr>
          <p:spPr>
            <a:xfrm>
              <a:off x="3259325" y="4015150"/>
              <a:ext cx="28300" cy="26950"/>
            </a:xfrm>
            <a:custGeom>
              <a:avLst/>
              <a:gdLst/>
              <a:ahLst/>
              <a:cxnLst/>
              <a:rect l="l" t="t" r="r" b="b"/>
              <a:pathLst>
                <a:path w="1132" h="1078" extrusionOk="0">
                  <a:moveTo>
                    <a:pt x="563" y="1"/>
                  </a:moveTo>
                  <a:cubicBezTo>
                    <a:pt x="284" y="1"/>
                    <a:pt x="46" y="208"/>
                    <a:pt x="12" y="491"/>
                  </a:cubicBezTo>
                  <a:cubicBezTo>
                    <a:pt x="0" y="646"/>
                    <a:pt x="48" y="777"/>
                    <a:pt x="155" y="896"/>
                  </a:cubicBezTo>
                  <a:cubicBezTo>
                    <a:pt x="215" y="967"/>
                    <a:pt x="310" y="1027"/>
                    <a:pt x="429" y="1062"/>
                  </a:cubicBezTo>
                  <a:cubicBezTo>
                    <a:pt x="453" y="1062"/>
                    <a:pt x="477" y="1074"/>
                    <a:pt x="489" y="1074"/>
                  </a:cubicBezTo>
                  <a:lnTo>
                    <a:pt x="512" y="1074"/>
                  </a:lnTo>
                  <a:cubicBezTo>
                    <a:pt x="533" y="1076"/>
                    <a:pt x="553" y="1077"/>
                    <a:pt x="572" y="1077"/>
                  </a:cubicBezTo>
                  <a:cubicBezTo>
                    <a:pt x="665" y="1077"/>
                    <a:pt x="745" y="1054"/>
                    <a:pt x="834" y="1015"/>
                  </a:cubicBezTo>
                  <a:cubicBezTo>
                    <a:pt x="989" y="931"/>
                    <a:pt x="1084" y="777"/>
                    <a:pt x="1108" y="598"/>
                  </a:cubicBezTo>
                  <a:cubicBezTo>
                    <a:pt x="1132" y="300"/>
                    <a:pt x="905" y="38"/>
                    <a:pt x="608" y="3"/>
                  </a:cubicBezTo>
                  <a:cubicBezTo>
                    <a:pt x="593" y="2"/>
                    <a:pt x="577" y="1"/>
                    <a:pt x="563"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8" name="Google Shape;2678;p20"/>
            <p:cNvSpPr/>
            <p:nvPr/>
          </p:nvSpPr>
          <p:spPr>
            <a:xfrm>
              <a:off x="5234575" y="4397850"/>
              <a:ext cx="36625" cy="13550"/>
            </a:xfrm>
            <a:custGeom>
              <a:avLst/>
              <a:gdLst/>
              <a:ahLst/>
              <a:cxnLst/>
              <a:rect l="l" t="t" r="r" b="b"/>
              <a:pathLst>
                <a:path w="1465" h="542" extrusionOk="0">
                  <a:moveTo>
                    <a:pt x="736" y="1"/>
                  </a:moveTo>
                  <a:cubicBezTo>
                    <a:pt x="686" y="1"/>
                    <a:pt x="635" y="6"/>
                    <a:pt x="596" y="6"/>
                  </a:cubicBezTo>
                  <a:cubicBezTo>
                    <a:pt x="477" y="30"/>
                    <a:pt x="381" y="66"/>
                    <a:pt x="286" y="149"/>
                  </a:cubicBezTo>
                  <a:cubicBezTo>
                    <a:pt x="262" y="161"/>
                    <a:pt x="238" y="173"/>
                    <a:pt x="227" y="185"/>
                  </a:cubicBezTo>
                  <a:cubicBezTo>
                    <a:pt x="143" y="268"/>
                    <a:pt x="84" y="351"/>
                    <a:pt x="36" y="459"/>
                  </a:cubicBezTo>
                  <a:cubicBezTo>
                    <a:pt x="24" y="482"/>
                    <a:pt x="24" y="518"/>
                    <a:pt x="0" y="542"/>
                  </a:cubicBezTo>
                  <a:lnTo>
                    <a:pt x="1465" y="542"/>
                  </a:lnTo>
                  <a:cubicBezTo>
                    <a:pt x="1370" y="268"/>
                    <a:pt x="1120" y="42"/>
                    <a:pt x="810" y="6"/>
                  </a:cubicBezTo>
                  <a:cubicBezTo>
                    <a:pt x="786" y="2"/>
                    <a:pt x="761" y="1"/>
                    <a:pt x="736"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9" name="Google Shape;2679;p20"/>
            <p:cNvSpPr/>
            <p:nvPr/>
          </p:nvSpPr>
          <p:spPr>
            <a:xfrm>
              <a:off x="4984250" y="3714800"/>
              <a:ext cx="39600" cy="38200"/>
            </a:xfrm>
            <a:custGeom>
              <a:avLst/>
              <a:gdLst/>
              <a:ahLst/>
              <a:cxnLst/>
              <a:rect l="l" t="t" r="r" b="b"/>
              <a:pathLst>
                <a:path w="1584" h="1528" extrusionOk="0">
                  <a:moveTo>
                    <a:pt x="778" y="0"/>
                  </a:moveTo>
                  <a:cubicBezTo>
                    <a:pt x="388" y="0"/>
                    <a:pt x="46" y="289"/>
                    <a:pt x="12" y="694"/>
                  </a:cubicBezTo>
                  <a:cubicBezTo>
                    <a:pt x="0" y="813"/>
                    <a:pt x="12" y="932"/>
                    <a:pt x="60" y="1039"/>
                  </a:cubicBezTo>
                  <a:cubicBezTo>
                    <a:pt x="119" y="1134"/>
                    <a:pt x="179" y="1242"/>
                    <a:pt x="274" y="1313"/>
                  </a:cubicBezTo>
                  <a:cubicBezTo>
                    <a:pt x="310" y="1361"/>
                    <a:pt x="369" y="1408"/>
                    <a:pt x="417" y="1432"/>
                  </a:cubicBezTo>
                  <a:cubicBezTo>
                    <a:pt x="512" y="1480"/>
                    <a:pt x="607" y="1527"/>
                    <a:pt x="715" y="1527"/>
                  </a:cubicBezTo>
                  <a:lnTo>
                    <a:pt x="893" y="1527"/>
                  </a:lnTo>
                  <a:cubicBezTo>
                    <a:pt x="1012" y="1515"/>
                    <a:pt x="1119" y="1468"/>
                    <a:pt x="1203" y="1408"/>
                  </a:cubicBezTo>
                  <a:cubicBezTo>
                    <a:pt x="1381" y="1289"/>
                    <a:pt x="1524" y="1075"/>
                    <a:pt x="1536" y="837"/>
                  </a:cubicBezTo>
                  <a:cubicBezTo>
                    <a:pt x="1584" y="420"/>
                    <a:pt x="1286" y="39"/>
                    <a:pt x="846" y="3"/>
                  </a:cubicBezTo>
                  <a:cubicBezTo>
                    <a:pt x="823" y="1"/>
                    <a:pt x="800" y="0"/>
                    <a:pt x="77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0" name="Google Shape;2680;p20"/>
            <p:cNvSpPr/>
            <p:nvPr/>
          </p:nvSpPr>
          <p:spPr>
            <a:xfrm>
              <a:off x="3074475" y="4307150"/>
              <a:ext cx="15500" cy="15550"/>
            </a:xfrm>
            <a:custGeom>
              <a:avLst/>
              <a:gdLst/>
              <a:ahLst/>
              <a:cxnLst/>
              <a:rect l="l" t="t" r="r" b="b"/>
              <a:pathLst>
                <a:path w="620" h="622" extrusionOk="0">
                  <a:moveTo>
                    <a:pt x="328" y="0"/>
                  </a:moveTo>
                  <a:cubicBezTo>
                    <a:pt x="264" y="0"/>
                    <a:pt x="195" y="30"/>
                    <a:pt x="144" y="50"/>
                  </a:cubicBezTo>
                  <a:cubicBezTo>
                    <a:pt x="72" y="86"/>
                    <a:pt x="13" y="169"/>
                    <a:pt x="1" y="277"/>
                  </a:cubicBezTo>
                  <a:cubicBezTo>
                    <a:pt x="1" y="300"/>
                    <a:pt x="1" y="336"/>
                    <a:pt x="13" y="360"/>
                  </a:cubicBezTo>
                  <a:cubicBezTo>
                    <a:pt x="24" y="408"/>
                    <a:pt x="48" y="455"/>
                    <a:pt x="60" y="479"/>
                  </a:cubicBezTo>
                  <a:cubicBezTo>
                    <a:pt x="96" y="562"/>
                    <a:pt x="191" y="622"/>
                    <a:pt x="286" y="622"/>
                  </a:cubicBezTo>
                  <a:lnTo>
                    <a:pt x="382" y="622"/>
                  </a:lnTo>
                  <a:cubicBezTo>
                    <a:pt x="465" y="598"/>
                    <a:pt x="536" y="562"/>
                    <a:pt x="560" y="503"/>
                  </a:cubicBezTo>
                  <a:cubicBezTo>
                    <a:pt x="596" y="455"/>
                    <a:pt x="620" y="408"/>
                    <a:pt x="620" y="348"/>
                  </a:cubicBezTo>
                  <a:cubicBezTo>
                    <a:pt x="620" y="300"/>
                    <a:pt x="620" y="265"/>
                    <a:pt x="608" y="217"/>
                  </a:cubicBezTo>
                  <a:cubicBezTo>
                    <a:pt x="584" y="110"/>
                    <a:pt x="489" y="38"/>
                    <a:pt x="382" y="27"/>
                  </a:cubicBezTo>
                  <a:cubicBezTo>
                    <a:pt x="370" y="27"/>
                    <a:pt x="358" y="27"/>
                    <a:pt x="358" y="3"/>
                  </a:cubicBezTo>
                  <a:cubicBezTo>
                    <a:pt x="348" y="1"/>
                    <a:pt x="338" y="0"/>
                    <a:pt x="32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1" name="Google Shape;2681;p20"/>
            <p:cNvSpPr/>
            <p:nvPr/>
          </p:nvSpPr>
          <p:spPr>
            <a:xfrm>
              <a:off x="3911200" y="4344925"/>
              <a:ext cx="16375" cy="15575"/>
            </a:xfrm>
            <a:custGeom>
              <a:avLst/>
              <a:gdLst/>
              <a:ahLst/>
              <a:cxnLst/>
              <a:rect l="l" t="t" r="r" b="b"/>
              <a:pathLst>
                <a:path w="655" h="623" extrusionOk="0">
                  <a:moveTo>
                    <a:pt x="312" y="1"/>
                  </a:moveTo>
                  <a:cubicBezTo>
                    <a:pt x="167" y="1"/>
                    <a:pt x="55" y="103"/>
                    <a:pt x="12" y="254"/>
                  </a:cubicBezTo>
                  <a:lnTo>
                    <a:pt x="12" y="278"/>
                  </a:lnTo>
                  <a:cubicBezTo>
                    <a:pt x="0" y="456"/>
                    <a:pt x="119" y="611"/>
                    <a:pt x="298" y="623"/>
                  </a:cubicBezTo>
                  <a:lnTo>
                    <a:pt x="405" y="623"/>
                  </a:lnTo>
                  <a:cubicBezTo>
                    <a:pt x="524" y="599"/>
                    <a:pt x="631" y="492"/>
                    <a:pt x="643" y="337"/>
                  </a:cubicBezTo>
                  <a:cubicBezTo>
                    <a:pt x="655" y="159"/>
                    <a:pt x="536" y="16"/>
                    <a:pt x="357" y="4"/>
                  </a:cubicBezTo>
                  <a:cubicBezTo>
                    <a:pt x="342" y="2"/>
                    <a:pt x="327" y="1"/>
                    <a:pt x="312"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82" name="Google Shape;2682;p20"/>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683" name="Google Shape;2683;p20"/>
          <p:cNvSpPr txBox="1">
            <a:spLocks noGrp="1"/>
          </p:cNvSpPr>
          <p:nvPr>
            <p:ph type="title" idx="2"/>
          </p:nvPr>
        </p:nvSpPr>
        <p:spPr>
          <a:xfrm>
            <a:off x="844350" y="2622275"/>
            <a:ext cx="2361900" cy="527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684" name="Google Shape;2684;p20"/>
          <p:cNvSpPr txBox="1">
            <a:spLocks noGrp="1"/>
          </p:cNvSpPr>
          <p:nvPr>
            <p:ph type="subTitle" idx="1"/>
          </p:nvPr>
        </p:nvSpPr>
        <p:spPr>
          <a:xfrm>
            <a:off x="844300" y="2947400"/>
            <a:ext cx="2361900" cy="869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2685" name="Google Shape;2685;p20"/>
          <p:cNvSpPr txBox="1">
            <a:spLocks noGrp="1"/>
          </p:cNvSpPr>
          <p:nvPr>
            <p:ph type="title" idx="3"/>
          </p:nvPr>
        </p:nvSpPr>
        <p:spPr>
          <a:xfrm>
            <a:off x="3391125" y="2622275"/>
            <a:ext cx="2361900" cy="527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686" name="Google Shape;2686;p20"/>
          <p:cNvSpPr txBox="1">
            <a:spLocks noGrp="1"/>
          </p:cNvSpPr>
          <p:nvPr>
            <p:ph type="subTitle" idx="4"/>
          </p:nvPr>
        </p:nvSpPr>
        <p:spPr>
          <a:xfrm>
            <a:off x="3391052" y="2947400"/>
            <a:ext cx="2361900" cy="869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2687" name="Google Shape;2687;p20"/>
          <p:cNvSpPr txBox="1">
            <a:spLocks noGrp="1"/>
          </p:cNvSpPr>
          <p:nvPr>
            <p:ph type="title" idx="5"/>
          </p:nvPr>
        </p:nvSpPr>
        <p:spPr>
          <a:xfrm>
            <a:off x="5937850" y="2622275"/>
            <a:ext cx="2361900" cy="527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688" name="Google Shape;2688;p20"/>
          <p:cNvSpPr txBox="1">
            <a:spLocks noGrp="1"/>
          </p:cNvSpPr>
          <p:nvPr>
            <p:ph type="subTitle" idx="6"/>
          </p:nvPr>
        </p:nvSpPr>
        <p:spPr>
          <a:xfrm>
            <a:off x="5937804" y="2947400"/>
            <a:ext cx="2361900" cy="869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four columns">
  <p:cSld name="CUSTOM_5">
    <p:spTree>
      <p:nvGrpSpPr>
        <p:cNvPr id="1" name="Shape 2956"/>
        <p:cNvGrpSpPr/>
        <p:nvPr/>
      </p:nvGrpSpPr>
      <p:grpSpPr>
        <a:xfrm>
          <a:off x="0" y="0"/>
          <a:ext cx="0" cy="0"/>
          <a:chOff x="0" y="0"/>
          <a:chExt cx="0" cy="0"/>
        </a:xfrm>
      </p:grpSpPr>
      <p:grpSp>
        <p:nvGrpSpPr>
          <p:cNvPr id="2957" name="Google Shape;2957;p22"/>
          <p:cNvGrpSpPr/>
          <p:nvPr/>
        </p:nvGrpSpPr>
        <p:grpSpPr>
          <a:xfrm>
            <a:off x="-15" y="44"/>
            <a:ext cx="1906399" cy="5143420"/>
            <a:chOff x="5970375" y="1301775"/>
            <a:chExt cx="1053725" cy="2842925"/>
          </a:xfrm>
        </p:grpSpPr>
        <p:sp>
          <p:nvSpPr>
            <p:cNvPr id="2958" name="Google Shape;2958;p22"/>
            <p:cNvSpPr/>
            <p:nvPr/>
          </p:nvSpPr>
          <p:spPr>
            <a:xfrm>
              <a:off x="6219225" y="1995325"/>
              <a:ext cx="325" cy="25"/>
            </a:xfrm>
            <a:custGeom>
              <a:avLst/>
              <a:gdLst/>
              <a:ahLst/>
              <a:cxnLst/>
              <a:rect l="l" t="t" r="r" b="b"/>
              <a:pathLst>
                <a:path w="13" h="1" extrusionOk="0">
                  <a:moveTo>
                    <a:pt x="0" y="0"/>
                  </a:moveTo>
                  <a:lnTo>
                    <a:pt x="0" y="0"/>
                  </a:lnTo>
                  <a:lnTo>
                    <a:pt x="0" y="0"/>
                  </a:lnTo>
                  <a:cubicBezTo>
                    <a:pt x="12" y="0"/>
                    <a:pt x="12" y="0"/>
                    <a:pt x="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9" name="Google Shape;2959;p22"/>
            <p:cNvSpPr/>
            <p:nvPr/>
          </p:nvSpPr>
          <p:spPr>
            <a:xfrm>
              <a:off x="6136175" y="2102475"/>
              <a:ext cx="53900" cy="152425"/>
            </a:xfrm>
            <a:custGeom>
              <a:avLst/>
              <a:gdLst/>
              <a:ahLst/>
              <a:cxnLst/>
              <a:rect l="l" t="t" r="r" b="b"/>
              <a:pathLst>
                <a:path w="2156" h="6097" extrusionOk="0">
                  <a:moveTo>
                    <a:pt x="2155" y="0"/>
                  </a:moveTo>
                  <a:lnTo>
                    <a:pt x="1834" y="48"/>
                  </a:lnTo>
                  <a:lnTo>
                    <a:pt x="0" y="6001"/>
                  </a:lnTo>
                  <a:cubicBezTo>
                    <a:pt x="119" y="6001"/>
                    <a:pt x="215" y="6037"/>
                    <a:pt x="298" y="6096"/>
                  </a:cubicBezTo>
                  <a:lnTo>
                    <a:pt x="215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0" name="Google Shape;2960;p22"/>
            <p:cNvSpPr/>
            <p:nvPr/>
          </p:nvSpPr>
          <p:spPr>
            <a:xfrm>
              <a:off x="6184700" y="2002450"/>
              <a:ext cx="34250" cy="92900"/>
            </a:xfrm>
            <a:custGeom>
              <a:avLst/>
              <a:gdLst/>
              <a:ahLst/>
              <a:cxnLst/>
              <a:rect l="l" t="t" r="r" b="b"/>
              <a:pathLst>
                <a:path w="1370" h="3716" extrusionOk="0">
                  <a:moveTo>
                    <a:pt x="1143" y="1"/>
                  </a:moveTo>
                  <a:lnTo>
                    <a:pt x="0" y="3716"/>
                  </a:lnTo>
                  <a:lnTo>
                    <a:pt x="333" y="3692"/>
                  </a:lnTo>
                  <a:lnTo>
                    <a:pt x="1369" y="322"/>
                  </a:lnTo>
                  <a:lnTo>
                    <a:pt x="1226" y="13"/>
                  </a:lnTo>
                  <a:lnTo>
                    <a:pt x="114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1" name="Google Shape;2961;p22"/>
            <p:cNvSpPr/>
            <p:nvPr/>
          </p:nvSpPr>
          <p:spPr>
            <a:xfrm>
              <a:off x="6221900" y="1997100"/>
              <a:ext cx="25" cy="25"/>
            </a:xfrm>
            <a:custGeom>
              <a:avLst/>
              <a:gdLst/>
              <a:ahLst/>
              <a:cxnLst/>
              <a:rect l="l" t="t" r="r" b="b"/>
              <a:pathLst>
                <a:path w="1" h="1" extrusionOk="0">
                  <a:moveTo>
                    <a:pt x="0" y="1"/>
                  </a:move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2" name="Google Shape;2962;p22"/>
            <p:cNvSpPr/>
            <p:nvPr/>
          </p:nvSpPr>
          <p:spPr>
            <a:xfrm>
              <a:off x="6312675" y="2223325"/>
              <a:ext cx="108075" cy="243800"/>
            </a:xfrm>
            <a:custGeom>
              <a:avLst/>
              <a:gdLst/>
              <a:ahLst/>
              <a:cxnLst/>
              <a:rect l="l" t="t" r="r" b="b"/>
              <a:pathLst>
                <a:path w="4323" h="9752" extrusionOk="0">
                  <a:moveTo>
                    <a:pt x="215" y="0"/>
                  </a:moveTo>
                  <a:lnTo>
                    <a:pt x="1" y="298"/>
                  </a:lnTo>
                  <a:lnTo>
                    <a:pt x="4001" y="9704"/>
                  </a:lnTo>
                  <a:lnTo>
                    <a:pt x="4061" y="9751"/>
                  </a:lnTo>
                  <a:cubicBezTo>
                    <a:pt x="4132" y="9692"/>
                    <a:pt x="4227" y="9656"/>
                    <a:pt x="4323" y="9656"/>
                  </a:cubicBezTo>
                  <a:lnTo>
                    <a:pt x="21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3" name="Google Shape;2963;p22"/>
            <p:cNvSpPr/>
            <p:nvPr/>
          </p:nvSpPr>
          <p:spPr>
            <a:xfrm>
              <a:off x="6255225" y="2095025"/>
              <a:ext cx="59275" cy="127725"/>
            </a:xfrm>
            <a:custGeom>
              <a:avLst/>
              <a:gdLst/>
              <a:ahLst/>
              <a:cxnLst/>
              <a:rect l="l" t="t" r="r" b="b"/>
              <a:pathLst>
                <a:path w="2371" h="5109" extrusionOk="0">
                  <a:moveTo>
                    <a:pt x="334" y="1"/>
                  </a:moveTo>
                  <a:lnTo>
                    <a:pt x="1" y="48"/>
                  </a:lnTo>
                  <a:lnTo>
                    <a:pt x="2144" y="5108"/>
                  </a:lnTo>
                  <a:lnTo>
                    <a:pt x="2370" y="4811"/>
                  </a:lnTo>
                  <a:lnTo>
                    <a:pt x="334"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4" name="Google Shape;2964;p22"/>
            <p:cNvSpPr/>
            <p:nvPr/>
          </p:nvSpPr>
          <p:spPr>
            <a:xfrm>
              <a:off x="6215350" y="1997100"/>
              <a:ext cx="44675" cy="91100"/>
            </a:xfrm>
            <a:custGeom>
              <a:avLst/>
              <a:gdLst/>
              <a:ahLst/>
              <a:cxnLst/>
              <a:rect l="l" t="t" r="r" b="b"/>
              <a:pathLst>
                <a:path w="1787" h="3644" extrusionOk="0">
                  <a:moveTo>
                    <a:pt x="262" y="1"/>
                  </a:moveTo>
                  <a:lnTo>
                    <a:pt x="262" y="12"/>
                  </a:lnTo>
                  <a:lnTo>
                    <a:pt x="272" y="35"/>
                  </a:lnTo>
                  <a:lnTo>
                    <a:pt x="272" y="35"/>
                  </a:lnTo>
                  <a:cubicBezTo>
                    <a:pt x="270" y="22"/>
                    <a:pt x="267" y="10"/>
                    <a:pt x="262" y="1"/>
                  </a:cubicBezTo>
                  <a:close/>
                  <a:moveTo>
                    <a:pt x="272" y="35"/>
                  </a:moveTo>
                  <a:cubicBezTo>
                    <a:pt x="274" y="53"/>
                    <a:pt x="274" y="75"/>
                    <a:pt x="274" y="96"/>
                  </a:cubicBezTo>
                  <a:cubicBezTo>
                    <a:pt x="262" y="179"/>
                    <a:pt x="179" y="239"/>
                    <a:pt x="96" y="239"/>
                  </a:cubicBezTo>
                  <a:lnTo>
                    <a:pt x="0" y="227"/>
                  </a:lnTo>
                  <a:lnTo>
                    <a:pt x="143" y="536"/>
                  </a:lnTo>
                  <a:lnTo>
                    <a:pt x="1465" y="3644"/>
                  </a:lnTo>
                  <a:lnTo>
                    <a:pt x="1786" y="3620"/>
                  </a:lnTo>
                  <a:lnTo>
                    <a:pt x="272" y="35"/>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5" name="Google Shape;2965;p22"/>
            <p:cNvSpPr/>
            <p:nvPr/>
          </p:nvSpPr>
          <p:spPr>
            <a:xfrm>
              <a:off x="6221300" y="1996500"/>
              <a:ext cx="625" cy="625"/>
            </a:xfrm>
            <a:custGeom>
              <a:avLst/>
              <a:gdLst/>
              <a:ahLst/>
              <a:cxnLst/>
              <a:rect l="l" t="t" r="r" b="b"/>
              <a:pathLst>
                <a:path w="25" h="25" extrusionOk="0">
                  <a:moveTo>
                    <a:pt x="1" y="1"/>
                  </a:moveTo>
                  <a:cubicBezTo>
                    <a:pt x="1" y="13"/>
                    <a:pt x="1" y="13"/>
                    <a:pt x="24" y="25"/>
                  </a:cubicBezTo>
                  <a:cubicBezTo>
                    <a:pt x="24" y="13"/>
                    <a:pt x="1" y="13"/>
                    <a:pt x="1"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6" name="Google Shape;2966;p22"/>
            <p:cNvSpPr/>
            <p:nvPr/>
          </p:nvSpPr>
          <p:spPr>
            <a:xfrm>
              <a:off x="6220700" y="1995900"/>
              <a:ext cx="325" cy="625"/>
            </a:xfrm>
            <a:custGeom>
              <a:avLst/>
              <a:gdLst/>
              <a:ahLst/>
              <a:cxnLst/>
              <a:rect l="l" t="t" r="r" b="b"/>
              <a:pathLst>
                <a:path w="13" h="25" extrusionOk="0">
                  <a:moveTo>
                    <a:pt x="1" y="1"/>
                  </a:moveTo>
                  <a:lnTo>
                    <a:pt x="1" y="1"/>
                  </a:lnTo>
                  <a:lnTo>
                    <a:pt x="1" y="1"/>
                  </a:lnTo>
                  <a:cubicBezTo>
                    <a:pt x="1" y="1"/>
                    <a:pt x="13" y="1"/>
                    <a:pt x="1" y="1"/>
                  </a:cubicBezTo>
                  <a:cubicBezTo>
                    <a:pt x="13" y="25"/>
                    <a:pt x="1" y="1"/>
                    <a:pt x="1"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7" name="Google Shape;2967;p22"/>
            <p:cNvSpPr/>
            <p:nvPr/>
          </p:nvSpPr>
          <p:spPr>
            <a:xfrm>
              <a:off x="6218925" y="1995325"/>
              <a:ext cx="625" cy="25"/>
            </a:xfrm>
            <a:custGeom>
              <a:avLst/>
              <a:gdLst/>
              <a:ahLst/>
              <a:cxnLst/>
              <a:rect l="l" t="t" r="r" b="b"/>
              <a:pathLst>
                <a:path w="25" h="1" extrusionOk="0">
                  <a:moveTo>
                    <a:pt x="24" y="0"/>
                  </a:moveTo>
                  <a:cubicBezTo>
                    <a:pt x="12" y="0"/>
                    <a:pt x="12" y="0"/>
                    <a:pt x="24" y="0"/>
                  </a:cubicBezTo>
                  <a:lnTo>
                    <a:pt x="0" y="0"/>
                  </a:lnTo>
                  <a:lnTo>
                    <a:pt x="24"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8" name="Google Shape;2968;p22"/>
            <p:cNvSpPr/>
            <p:nvPr/>
          </p:nvSpPr>
          <p:spPr>
            <a:xfrm>
              <a:off x="6231425" y="1302075"/>
              <a:ext cx="94675" cy="169400"/>
            </a:xfrm>
            <a:custGeom>
              <a:avLst/>
              <a:gdLst/>
              <a:ahLst/>
              <a:cxnLst/>
              <a:rect l="l" t="t" r="r" b="b"/>
              <a:pathLst>
                <a:path w="3787" h="6776" extrusionOk="0">
                  <a:moveTo>
                    <a:pt x="3429" y="1"/>
                  </a:moveTo>
                  <a:lnTo>
                    <a:pt x="0" y="6680"/>
                  </a:lnTo>
                  <a:cubicBezTo>
                    <a:pt x="36" y="6668"/>
                    <a:pt x="48" y="6668"/>
                    <a:pt x="72" y="6668"/>
                  </a:cubicBezTo>
                  <a:cubicBezTo>
                    <a:pt x="179" y="6668"/>
                    <a:pt x="250" y="6704"/>
                    <a:pt x="310" y="6775"/>
                  </a:cubicBezTo>
                  <a:lnTo>
                    <a:pt x="3787"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9" name="Google Shape;2969;p22"/>
            <p:cNvSpPr/>
            <p:nvPr/>
          </p:nvSpPr>
          <p:spPr>
            <a:xfrm>
              <a:off x="6115625" y="1301775"/>
              <a:ext cx="69975" cy="103900"/>
            </a:xfrm>
            <a:custGeom>
              <a:avLst/>
              <a:gdLst/>
              <a:ahLst/>
              <a:cxnLst/>
              <a:rect l="l" t="t" r="r" b="b"/>
              <a:pathLst>
                <a:path w="2799" h="4156" extrusionOk="0">
                  <a:moveTo>
                    <a:pt x="2430" y="1"/>
                  </a:moveTo>
                  <a:lnTo>
                    <a:pt x="37" y="4037"/>
                  </a:lnTo>
                  <a:cubicBezTo>
                    <a:pt x="25" y="4061"/>
                    <a:pt x="1" y="4108"/>
                    <a:pt x="25" y="4156"/>
                  </a:cubicBezTo>
                  <a:cubicBezTo>
                    <a:pt x="84" y="4132"/>
                    <a:pt x="156" y="4120"/>
                    <a:pt x="215" y="4120"/>
                  </a:cubicBezTo>
                  <a:lnTo>
                    <a:pt x="346" y="4120"/>
                  </a:lnTo>
                  <a:lnTo>
                    <a:pt x="2799"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0" name="Google Shape;2970;p22"/>
            <p:cNvSpPr/>
            <p:nvPr/>
          </p:nvSpPr>
          <p:spPr>
            <a:xfrm>
              <a:off x="5970675" y="1427100"/>
              <a:ext cx="136650" cy="81875"/>
            </a:xfrm>
            <a:custGeom>
              <a:avLst/>
              <a:gdLst/>
              <a:ahLst/>
              <a:cxnLst/>
              <a:rect l="l" t="t" r="r" b="b"/>
              <a:pathLst>
                <a:path w="5466" h="3275" extrusionOk="0">
                  <a:moveTo>
                    <a:pt x="5323" y="0"/>
                  </a:moveTo>
                  <a:lnTo>
                    <a:pt x="0" y="2917"/>
                  </a:lnTo>
                  <a:lnTo>
                    <a:pt x="0" y="3274"/>
                  </a:lnTo>
                  <a:lnTo>
                    <a:pt x="5465" y="286"/>
                  </a:lnTo>
                  <a:cubicBezTo>
                    <a:pt x="5406" y="191"/>
                    <a:pt x="5358" y="107"/>
                    <a:pt x="5323"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1" name="Google Shape;2971;p22"/>
            <p:cNvSpPr/>
            <p:nvPr/>
          </p:nvSpPr>
          <p:spPr>
            <a:xfrm>
              <a:off x="6136175" y="1427100"/>
              <a:ext cx="92600" cy="51500"/>
            </a:xfrm>
            <a:custGeom>
              <a:avLst/>
              <a:gdLst/>
              <a:ahLst/>
              <a:cxnLst/>
              <a:rect l="l" t="t" r="r" b="b"/>
              <a:pathLst>
                <a:path w="3704" h="2060" extrusionOk="0">
                  <a:moveTo>
                    <a:pt x="131" y="0"/>
                  </a:moveTo>
                  <a:cubicBezTo>
                    <a:pt x="108" y="107"/>
                    <a:pt x="60" y="214"/>
                    <a:pt x="0" y="286"/>
                  </a:cubicBezTo>
                  <a:lnTo>
                    <a:pt x="3632" y="2060"/>
                  </a:lnTo>
                  <a:cubicBezTo>
                    <a:pt x="3620" y="2024"/>
                    <a:pt x="3620" y="2000"/>
                    <a:pt x="3620" y="1965"/>
                  </a:cubicBezTo>
                  <a:cubicBezTo>
                    <a:pt x="3608" y="1881"/>
                    <a:pt x="3644" y="1798"/>
                    <a:pt x="3703" y="1738"/>
                  </a:cubicBezTo>
                  <a:lnTo>
                    <a:pt x="13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2" name="Google Shape;2972;p22"/>
            <p:cNvSpPr/>
            <p:nvPr/>
          </p:nvSpPr>
          <p:spPr>
            <a:xfrm>
              <a:off x="6237075" y="1476500"/>
              <a:ext cx="274475" cy="138425"/>
            </a:xfrm>
            <a:custGeom>
              <a:avLst/>
              <a:gdLst/>
              <a:ahLst/>
              <a:cxnLst/>
              <a:rect l="l" t="t" r="r" b="b"/>
              <a:pathLst>
                <a:path w="10979" h="5537" extrusionOk="0">
                  <a:moveTo>
                    <a:pt x="167" y="1"/>
                  </a:moveTo>
                  <a:cubicBezTo>
                    <a:pt x="143" y="108"/>
                    <a:pt x="84" y="203"/>
                    <a:pt x="1" y="239"/>
                  </a:cubicBezTo>
                  <a:cubicBezTo>
                    <a:pt x="12" y="263"/>
                    <a:pt x="12" y="274"/>
                    <a:pt x="12" y="286"/>
                  </a:cubicBezTo>
                  <a:lnTo>
                    <a:pt x="10847" y="5537"/>
                  </a:lnTo>
                  <a:cubicBezTo>
                    <a:pt x="10859" y="5442"/>
                    <a:pt x="10907" y="5335"/>
                    <a:pt x="10978" y="5263"/>
                  </a:cubicBezTo>
                  <a:lnTo>
                    <a:pt x="167"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3" name="Google Shape;2973;p22"/>
            <p:cNvSpPr/>
            <p:nvPr/>
          </p:nvSpPr>
          <p:spPr>
            <a:xfrm>
              <a:off x="6132900" y="1482450"/>
              <a:ext cx="104800" cy="217325"/>
            </a:xfrm>
            <a:custGeom>
              <a:avLst/>
              <a:gdLst/>
              <a:ahLst/>
              <a:cxnLst/>
              <a:rect l="l" t="t" r="r" b="b"/>
              <a:pathLst>
                <a:path w="4192" h="8693" extrusionOk="0">
                  <a:moveTo>
                    <a:pt x="3918" y="1"/>
                  </a:moveTo>
                  <a:lnTo>
                    <a:pt x="3918" y="25"/>
                  </a:lnTo>
                  <a:lnTo>
                    <a:pt x="0" y="8549"/>
                  </a:lnTo>
                  <a:cubicBezTo>
                    <a:pt x="108" y="8573"/>
                    <a:pt x="191" y="8621"/>
                    <a:pt x="286" y="8692"/>
                  </a:cubicBezTo>
                  <a:lnTo>
                    <a:pt x="4179" y="144"/>
                  </a:lnTo>
                  <a:cubicBezTo>
                    <a:pt x="4191" y="108"/>
                    <a:pt x="4191" y="84"/>
                    <a:pt x="4191" y="48"/>
                  </a:cubicBezTo>
                  <a:cubicBezTo>
                    <a:pt x="4191" y="36"/>
                    <a:pt x="4191" y="25"/>
                    <a:pt x="4179" y="1"/>
                  </a:cubicBezTo>
                  <a:cubicBezTo>
                    <a:pt x="4132" y="25"/>
                    <a:pt x="4108" y="36"/>
                    <a:pt x="4060" y="36"/>
                  </a:cubicBezTo>
                  <a:cubicBezTo>
                    <a:pt x="4001" y="36"/>
                    <a:pt x="3953" y="25"/>
                    <a:pt x="3918"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4" name="Google Shape;2974;p22"/>
            <p:cNvSpPr/>
            <p:nvPr/>
          </p:nvSpPr>
          <p:spPr>
            <a:xfrm>
              <a:off x="6007575" y="1728325"/>
              <a:ext cx="116725" cy="237850"/>
            </a:xfrm>
            <a:custGeom>
              <a:avLst/>
              <a:gdLst/>
              <a:ahLst/>
              <a:cxnLst/>
              <a:rect l="l" t="t" r="r" b="b"/>
              <a:pathLst>
                <a:path w="4669" h="9514" extrusionOk="0">
                  <a:moveTo>
                    <a:pt x="4370" y="0"/>
                  </a:moveTo>
                  <a:lnTo>
                    <a:pt x="1" y="9406"/>
                  </a:lnTo>
                  <a:cubicBezTo>
                    <a:pt x="96" y="9418"/>
                    <a:pt x="191" y="9442"/>
                    <a:pt x="251" y="9513"/>
                  </a:cubicBezTo>
                  <a:cubicBezTo>
                    <a:pt x="263" y="9513"/>
                    <a:pt x="299" y="9501"/>
                    <a:pt x="310" y="9501"/>
                  </a:cubicBezTo>
                  <a:lnTo>
                    <a:pt x="4668" y="119"/>
                  </a:lnTo>
                  <a:cubicBezTo>
                    <a:pt x="4561" y="107"/>
                    <a:pt x="4466" y="60"/>
                    <a:pt x="437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5" name="Google Shape;2975;p22"/>
            <p:cNvSpPr/>
            <p:nvPr/>
          </p:nvSpPr>
          <p:spPr>
            <a:xfrm>
              <a:off x="6143900" y="1616400"/>
              <a:ext cx="367050" cy="96175"/>
            </a:xfrm>
            <a:custGeom>
              <a:avLst/>
              <a:gdLst/>
              <a:ahLst/>
              <a:cxnLst/>
              <a:rect l="l" t="t" r="r" b="b"/>
              <a:pathLst>
                <a:path w="14682" h="3847" extrusionOk="0">
                  <a:moveTo>
                    <a:pt x="14574" y="0"/>
                  </a:moveTo>
                  <a:lnTo>
                    <a:pt x="1" y="3549"/>
                  </a:lnTo>
                  <a:cubicBezTo>
                    <a:pt x="49" y="3632"/>
                    <a:pt x="84" y="3739"/>
                    <a:pt x="96" y="3846"/>
                  </a:cubicBezTo>
                  <a:lnTo>
                    <a:pt x="14681" y="298"/>
                  </a:lnTo>
                  <a:cubicBezTo>
                    <a:pt x="14610" y="227"/>
                    <a:pt x="14574" y="120"/>
                    <a:pt x="1457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6" name="Google Shape;2976;p22"/>
            <p:cNvSpPr/>
            <p:nvPr/>
          </p:nvSpPr>
          <p:spPr>
            <a:xfrm>
              <a:off x="5970375" y="1714025"/>
              <a:ext cx="140525" cy="44075"/>
            </a:xfrm>
            <a:custGeom>
              <a:avLst/>
              <a:gdLst/>
              <a:ahLst/>
              <a:cxnLst/>
              <a:rect l="l" t="t" r="r" b="b"/>
              <a:pathLst>
                <a:path w="5621" h="1763" extrusionOk="0">
                  <a:moveTo>
                    <a:pt x="5561" y="1"/>
                  </a:moveTo>
                  <a:lnTo>
                    <a:pt x="1" y="1441"/>
                  </a:lnTo>
                  <a:lnTo>
                    <a:pt x="1" y="1763"/>
                  </a:lnTo>
                  <a:lnTo>
                    <a:pt x="5620" y="298"/>
                  </a:lnTo>
                  <a:cubicBezTo>
                    <a:pt x="5597" y="203"/>
                    <a:pt x="5561" y="120"/>
                    <a:pt x="5561"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7" name="Google Shape;2977;p22"/>
            <p:cNvSpPr/>
            <p:nvPr/>
          </p:nvSpPr>
          <p:spPr>
            <a:xfrm>
              <a:off x="5970675" y="1973575"/>
              <a:ext cx="37525" cy="103625"/>
            </a:xfrm>
            <a:custGeom>
              <a:avLst/>
              <a:gdLst/>
              <a:ahLst/>
              <a:cxnLst/>
              <a:rect l="l" t="t" r="r" b="b"/>
              <a:pathLst>
                <a:path w="1501" h="4145" extrusionOk="0">
                  <a:moveTo>
                    <a:pt x="1239" y="1"/>
                  </a:moveTo>
                  <a:lnTo>
                    <a:pt x="0" y="3251"/>
                  </a:lnTo>
                  <a:lnTo>
                    <a:pt x="0" y="4144"/>
                  </a:lnTo>
                  <a:lnTo>
                    <a:pt x="1501" y="180"/>
                  </a:lnTo>
                  <a:cubicBezTo>
                    <a:pt x="1382" y="180"/>
                    <a:pt x="1274" y="108"/>
                    <a:pt x="1239"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8" name="Google Shape;2978;p22"/>
            <p:cNvSpPr/>
            <p:nvPr/>
          </p:nvSpPr>
          <p:spPr>
            <a:xfrm>
              <a:off x="5970675" y="1952450"/>
              <a:ext cx="34250" cy="18775"/>
            </a:xfrm>
            <a:custGeom>
              <a:avLst/>
              <a:gdLst/>
              <a:ahLst/>
              <a:cxnLst/>
              <a:rect l="l" t="t" r="r" b="b"/>
              <a:pathLst>
                <a:path w="1370" h="751" extrusionOk="0">
                  <a:moveTo>
                    <a:pt x="0" y="1"/>
                  </a:moveTo>
                  <a:lnTo>
                    <a:pt x="0" y="322"/>
                  </a:lnTo>
                  <a:lnTo>
                    <a:pt x="1215" y="751"/>
                  </a:lnTo>
                  <a:cubicBezTo>
                    <a:pt x="1203" y="620"/>
                    <a:pt x="1263" y="525"/>
                    <a:pt x="1370" y="477"/>
                  </a:cubicBez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9" name="Google Shape;2979;p22"/>
            <p:cNvSpPr/>
            <p:nvPr/>
          </p:nvSpPr>
          <p:spPr>
            <a:xfrm>
              <a:off x="6014125" y="1966450"/>
              <a:ext cx="208100" cy="36925"/>
            </a:xfrm>
            <a:custGeom>
              <a:avLst/>
              <a:gdLst/>
              <a:ahLst/>
              <a:cxnLst/>
              <a:rect l="l" t="t" r="r" b="b"/>
              <a:pathLst>
                <a:path w="8324" h="1477" extrusionOk="0">
                  <a:moveTo>
                    <a:pt x="60" y="0"/>
                  </a:moveTo>
                  <a:cubicBezTo>
                    <a:pt x="37" y="0"/>
                    <a:pt x="13" y="0"/>
                    <a:pt x="1" y="24"/>
                  </a:cubicBezTo>
                  <a:cubicBezTo>
                    <a:pt x="48" y="60"/>
                    <a:pt x="60" y="119"/>
                    <a:pt x="72" y="203"/>
                  </a:cubicBezTo>
                  <a:cubicBezTo>
                    <a:pt x="72" y="238"/>
                    <a:pt x="60" y="286"/>
                    <a:pt x="48" y="334"/>
                  </a:cubicBezTo>
                  <a:lnTo>
                    <a:pt x="7978" y="1465"/>
                  </a:lnTo>
                  <a:lnTo>
                    <a:pt x="8073" y="1477"/>
                  </a:lnTo>
                  <a:lnTo>
                    <a:pt x="8145" y="1465"/>
                  </a:lnTo>
                  <a:cubicBezTo>
                    <a:pt x="8152" y="1466"/>
                    <a:pt x="8159" y="1466"/>
                    <a:pt x="8166" y="1466"/>
                  </a:cubicBezTo>
                  <a:cubicBezTo>
                    <a:pt x="8240" y="1466"/>
                    <a:pt x="8301" y="1410"/>
                    <a:pt x="8323" y="1334"/>
                  </a:cubicBezTo>
                  <a:cubicBezTo>
                    <a:pt x="8323" y="1298"/>
                    <a:pt x="8323" y="1262"/>
                    <a:pt x="8311" y="1238"/>
                  </a:cubicBezTo>
                  <a:cubicBezTo>
                    <a:pt x="8311" y="1227"/>
                    <a:pt x="8288" y="1227"/>
                    <a:pt x="8288" y="1215"/>
                  </a:cubicBezTo>
                  <a:lnTo>
                    <a:pt x="8276" y="1203"/>
                  </a:lnTo>
                  <a:lnTo>
                    <a:pt x="8264" y="1203"/>
                  </a:lnTo>
                  <a:lnTo>
                    <a:pt x="8252" y="1179"/>
                  </a:lnTo>
                  <a:lnTo>
                    <a:pt x="8228" y="1179"/>
                  </a:lnTo>
                  <a:cubicBezTo>
                    <a:pt x="8216" y="1179"/>
                    <a:pt x="8216" y="1179"/>
                    <a:pt x="8204" y="1167"/>
                  </a:cubicBezTo>
                  <a:lnTo>
                    <a:pt x="7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0" name="Google Shape;2980;p22"/>
            <p:cNvSpPr/>
            <p:nvPr/>
          </p:nvSpPr>
          <p:spPr>
            <a:xfrm>
              <a:off x="5982875" y="2070275"/>
              <a:ext cx="442350" cy="54550"/>
            </a:xfrm>
            <a:custGeom>
              <a:avLst/>
              <a:gdLst/>
              <a:ahLst/>
              <a:cxnLst/>
              <a:rect l="l" t="t" r="r" b="b"/>
              <a:pathLst>
                <a:path w="17694" h="2182" extrusionOk="0">
                  <a:moveTo>
                    <a:pt x="17669" y="0"/>
                  </a:moveTo>
                  <a:cubicBezTo>
                    <a:pt x="17651" y="0"/>
                    <a:pt x="17634" y="4"/>
                    <a:pt x="17617" y="11"/>
                  </a:cubicBezTo>
                  <a:lnTo>
                    <a:pt x="17617" y="11"/>
                  </a:lnTo>
                  <a:lnTo>
                    <a:pt x="17693" y="2"/>
                  </a:lnTo>
                  <a:cubicBezTo>
                    <a:pt x="17685" y="1"/>
                    <a:pt x="17677" y="0"/>
                    <a:pt x="17669" y="0"/>
                  </a:cubicBezTo>
                  <a:close/>
                  <a:moveTo>
                    <a:pt x="17617" y="11"/>
                  </a:moveTo>
                  <a:lnTo>
                    <a:pt x="11085" y="705"/>
                  </a:lnTo>
                  <a:lnTo>
                    <a:pt x="10764" y="741"/>
                  </a:lnTo>
                  <a:lnTo>
                    <a:pt x="8406" y="991"/>
                  </a:lnTo>
                  <a:lnTo>
                    <a:pt x="8073" y="1015"/>
                  </a:lnTo>
                  <a:lnTo>
                    <a:pt x="1" y="1884"/>
                  </a:lnTo>
                  <a:cubicBezTo>
                    <a:pt x="13" y="1955"/>
                    <a:pt x="36" y="2062"/>
                    <a:pt x="48" y="2181"/>
                  </a:cubicBezTo>
                  <a:lnTo>
                    <a:pt x="7966" y="1336"/>
                  </a:lnTo>
                  <a:lnTo>
                    <a:pt x="8311" y="1300"/>
                  </a:lnTo>
                  <a:lnTo>
                    <a:pt x="10895" y="1038"/>
                  </a:lnTo>
                  <a:lnTo>
                    <a:pt x="11228" y="1003"/>
                  </a:lnTo>
                  <a:lnTo>
                    <a:pt x="17336" y="348"/>
                  </a:lnTo>
                  <a:lnTo>
                    <a:pt x="17550" y="62"/>
                  </a:lnTo>
                  <a:cubicBezTo>
                    <a:pt x="17564" y="42"/>
                    <a:pt x="17588" y="22"/>
                    <a:pt x="17617" y="1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1" name="Google Shape;2981;p22"/>
            <p:cNvSpPr/>
            <p:nvPr/>
          </p:nvSpPr>
          <p:spPr>
            <a:xfrm>
              <a:off x="5975150" y="2142950"/>
              <a:ext cx="153600" cy="118500"/>
            </a:xfrm>
            <a:custGeom>
              <a:avLst/>
              <a:gdLst/>
              <a:ahLst/>
              <a:cxnLst/>
              <a:rect l="l" t="t" r="r" b="b"/>
              <a:pathLst>
                <a:path w="6144" h="4740" extrusionOk="0">
                  <a:moveTo>
                    <a:pt x="179" y="1"/>
                  </a:moveTo>
                  <a:cubicBezTo>
                    <a:pt x="131" y="96"/>
                    <a:pt x="60" y="179"/>
                    <a:pt x="0" y="251"/>
                  </a:cubicBezTo>
                  <a:lnTo>
                    <a:pt x="5965" y="4739"/>
                  </a:lnTo>
                  <a:cubicBezTo>
                    <a:pt x="6001" y="4644"/>
                    <a:pt x="6060" y="4561"/>
                    <a:pt x="6144" y="4477"/>
                  </a:cubicBezTo>
                  <a:lnTo>
                    <a:pt x="179"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2" name="Google Shape;2982;p22"/>
            <p:cNvSpPr/>
            <p:nvPr/>
          </p:nvSpPr>
          <p:spPr>
            <a:xfrm>
              <a:off x="6230825" y="2337325"/>
              <a:ext cx="183375" cy="136050"/>
            </a:xfrm>
            <a:custGeom>
              <a:avLst/>
              <a:gdLst/>
              <a:ahLst/>
              <a:cxnLst/>
              <a:rect l="l" t="t" r="r" b="b"/>
              <a:pathLst>
                <a:path w="7335" h="5442" extrusionOk="0">
                  <a:moveTo>
                    <a:pt x="96" y="0"/>
                  </a:moveTo>
                  <a:lnTo>
                    <a:pt x="1" y="131"/>
                  </a:lnTo>
                  <a:lnTo>
                    <a:pt x="7156" y="5442"/>
                  </a:lnTo>
                  <a:cubicBezTo>
                    <a:pt x="7168" y="5334"/>
                    <a:pt x="7240" y="5251"/>
                    <a:pt x="7335" y="5191"/>
                  </a:cubicBezTo>
                  <a:lnTo>
                    <a:pt x="7275" y="5144"/>
                  </a:lnTo>
                  <a:lnTo>
                    <a:pt x="596" y="179"/>
                  </a:lnTo>
                  <a:cubicBezTo>
                    <a:pt x="548" y="215"/>
                    <a:pt x="477" y="250"/>
                    <a:pt x="393" y="262"/>
                  </a:cubicBezTo>
                  <a:cubicBezTo>
                    <a:pt x="239" y="262"/>
                    <a:pt x="120" y="155"/>
                    <a:pt x="96"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3" name="Google Shape;2983;p22"/>
            <p:cNvSpPr/>
            <p:nvPr/>
          </p:nvSpPr>
          <p:spPr>
            <a:xfrm>
              <a:off x="6143325" y="2269750"/>
              <a:ext cx="85750" cy="66400"/>
            </a:xfrm>
            <a:custGeom>
              <a:avLst/>
              <a:gdLst/>
              <a:ahLst/>
              <a:cxnLst/>
              <a:rect l="l" t="t" r="r" b="b"/>
              <a:pathLst>
                <a:path w="3430" h="2656" extrusionOk="0">
                  <a:moveTo>
                    <a:pt x="203" y="1"/>
                  </a:moveTo>
                  <a:cubicBezTo>
                    <a:pt x="143" y="96"/>
                    <a:pt x="83" y="179"/>
                    <a:pt x="0" y="239"/>
                  </a:cubicBezTo>
                  <a:lnTo>
                    <a:pt x="3239" y="2656"/>
                  </a:lnTo>
                  <a:lnTo>
                    <a:pt x="3429" y="2406"/>
                  </a:lnTo>
                  <a:lnTo>
                    <a:pt x="20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4" name="Google Shape;2984;p22"/>
            <p:cNvSpPr/>
            <p:nvPr/>
          </p:nvSpPr>
          <p:spPr>
            <a:xfrm>
              <a:off x="6078425" y="2276900"/>
              <a:ext cx="62225" cy="254225"/>
            </a:xfrm>
            <a:custGeom>
              <a:avLst/>
              <a:gdLst/>
              <a:ahLst/>
              <a:cxnLst/>
              <a:rect l="l" t="t" r="r" b="b"/>
              <a:pathLst>
                <a:path w="2489" h="10169" extrusionOk="0">
                  <a:moveTo>
                    <a:pt x="2489" y="0"/>
                  </a:moveTo>
                  <a:cubicBezTo>
                    <a:pt x="2441" y="12"/>
                    <a:pt x="2382" y="36"/>
                    <a:pt x="2322" y="36"/>
                  </a:cubicBezTo>
                  <a:cubicBezTo>
                    <a:pt x="2287" y="36"/>
                    <a:pt x="2227" y="36"/>
                    <a:pt x="2179" y="12"/>
                  </a:cubicBezTo>
                  <a:lnTo>
                    <a:pt x="1" y="10168"/>
                  </a:lnTo>
                  <a:lnTo>
                    <a:pt x="1" y="10168"/>
                  </a:lnTo>
                  <a:lnTo>
                    <a:pt x="453" y="9561"/>
                  </a:lnTo>
                  <a:lnTo>
                    <a:pt x="2489" y="60"/>
                  </a:lnTo>
                  <a:lnTo>
                    <a:pt x="248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5" name="Google Shape;2985;p22"/>
            <p:cNvSpPr/>
            <p:nvPr/>
          </p:nvSpPr>
          <p:spPr>
            <a:xfrm>
              <a:off x="6173375" y="2632600"/>
              <a:ext cx="89325" cy="90200"/>
            </a:xfrm>
            <a:custGeom>
              <a:avLst/>
              <a:gdLst/>
              <a:ahLst/>
              <a:cxnLst/>
              <a:rect l="l" t="t" r="r" b="b"/>
              <a:pathLst>
                <a:path w="3573" h="3608" extrusionOk="0">
                  <a:moveTo>
                    <a:pt x="286" y="0"/>
                  </a:moveTo>
                  <a:lnTo>
                    <a:pt x="1" y="167"/>
                  </a:lnTo>
                  <a:lnTo>
                    <a:pt x="3215" y="3608"/>
                  </a:lnTo>
                  <a:cubicBezTo>
                    <a:pt x="3275" y="3525"/>
                    <a:pt x="3346" y="3501"/>
                    <a:pt x="3442" y="3489"/>
                  </a:cubicBezTo>
                  <a:cubicBezTo>
                    <a:pt x="3489" y="3489"/>
                    <a:pt x="3525" y="3501"/>
                    <a:pt x="3573" y="3513"/>
                  </a:cubicBezTo>
                  <a:lnTo>
                    <a:pt x="28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6" name="Google Shape;2986;p22"/>
            <p:cNvSpPr/>
            <p:nvPr/>
          </p:nvSpPr>
          <p:spPr>
            <a:xfrm>
              <a:off x="6264450" y="2726650"/>
              <a:ext cx="124750" cy="133975"/>
            </a:xfrm>
            <a:custGeom>
              <a:avLst/>
              <a:gdLst/>
              <a:ahLst/>
              <a:cxnLst/>
              <a:rect l="l" t="t" r="r" b="b"/>
              <a:pathLst>
                <a:path w="4990" h="5359" extrusionOk="0">
                  <a:moveTo>
                    <a:pt x="168" y="1"/>
                  </a:moveTo>
                  <a:lnTo>
                    <a:pt x="96" y="120"/>
                  </a:lnTo>
                  <a:cubicBezTo>
                    <a:pt x="84" y="167"/>
                    <a:pt x="60" y="203"/>
                    <a:pt x="37" y="227"/>
                  </a:cubicBezTo>
                  <a:lnTo>
                    <a:pt x="1" y="275"/>
                  </a:lnTo>
                  <a:lnTo>
                    <a:pt x="4775" y="5359"/>
                  </a:lnTo>
                  <a:cubicBezTo>
                    <a:pt x="4811" y="5287"/>
                    <a:pt x="4906" y="5216"/>
                    <a:pt x="4990" y="5156"/>
                  </a:cubicBezTo>
                  <a:lnTo>
                    <a:pt x="168"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7" name="Google Shape;2987;p22"/>
            <p:cNvSpPr/>
            <p:nvPr/>
          </p:nvSpPr>
          <p:spPr>
            <a:xfrm>
              <a:off x="6082000" y="2532575"/>
              <a:ext cx="92900" cy="98250"/>
            </a:xfrm>
            <a:custGeom>
              <a:avLst/>
              <a:gdLst/>
              <a:ahLst/>
              <a:cxnLst/>
              <a:rect l="l" t="t" r="r" b="b"/>
              <a:pathLst>
                <a:path w="3716" h="3930" extrusionOk="0">
                  <a:moveTo>
                    <a:pt x="191" y="1"/>
                  </a:moveTo>
                  <a:lnTo>
                    <a:pt x="0" y="263"/>
                  </a:lnTo>
                  <a:lnTo>
                    <a:pt x="3429" y="3930"/>
                  </a:lnTo>
                  <a:lnTo>
                    <a:pt x="3715" y="3763"/>
                  </a:lnTo>
                  <a:lnTo>
                    <a:pt x="19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8" name="Google Shape;2988;p22"/>
            <p:cNvSpPr/>
            <p:nvPr/>
          </p:nvSpPr>
          <p:spPr>
            <a:xfrm>
              <a:off x="5970975" y="2070325"/>
              <a:ext cx="455725" cy="618550"/>
            </a:xfrm>
            <a:custGeom>
              <a:avLst/>
              <a:gdLst/>
              <a:ahLst/>
              <a:cxnLst/>
              <a:rect l="l" t="t" r="r" b="b"/>
              <a:pathLst>
                <a:path w="18229" h="24742" extrusionOk="0">
                  <a:moveTo>
                    <a:pt x="18193" y="0"/>
                  </a:moveTo>
                  <a:cubicBezTo>
                    <a:pt x="18134" y="0"/>
                    <a:pt x="18074" y="12"/>
                    <a:pt x="18038" y="60"/>
                  </a:cubicBezTo>
                  <a:lnTo>
                    <a:pt x="17836" y="346"/>
                  </a:lnTo>
                  <a:lnTo>
                    <a:pt x="13752" y="5787"/>
                  </a:lnTo>
                  <a:lnTo>
                    <a:pt x="13526" y="6085"/>
                  </a:lnTo>
                  <a:lnTo>
                    <a:pt x="10323" y="10371"/>
                  </a:lnTo>
                  <a:lnTo>
                    <a:pt x="10133" y="10633"/>
                  </a:lnTo>
                  <a:lnTo>
                    <a:pt x="4763" y="17836"/>
                  </a:lnTo>
                  <a:lnTo>
                    <a:pt x="4322" y="18443"/>
                  </a:lnTo>
                  <a:lnTo>
                    <a:pt x="0" y="24218"/>
                  </a:lnTo>
                  <a:lnTo>
                    <a:pt x="0" y="24742"/>
                  </a:lnTo>
                  <a:lnTo>
                    <a:pt x="4465" y="18765"/>
                  </a:lnTo>
                  <a:lnTo>
                    <a:pt x="4656" y="18515"/>
                  </a:lnTo>
                  <a:lnTo>
                    <a:pt x="10371" y="10811"/>
                  </a:lnTo>
                  <a:lnTo>
                    <a:pt x="10478" y="10680"/>
                  </a:lnTo>
                  <a:lnTo>
                    <a:pt x="10478" y="10657"/>
                  </a:lnTo>
                  <a:cubicBezTo>
                    <a:pt x="10466" y="10514"/>
                    <a:pt x="10573" y="10395"/>
                    <a:pt x="10716" y="10359"/>
                  </a:cubicBezTo>
                  <a:lnTo>
                    <a:pt x="12966" y="7359"/>
                  </a:lnTo>
                  <a:cubicBezTo>
                    <a:pt x="12954" y="7323"/>
                    <a:pt x="12954" y="7299"/>
                    <a:pt x="12954" y="7263"/>
                  </a:cubicBezTo>
                  <a:cubicBezTo>
                    <a:pt x="12931" y="7109"/>
                    <a:pt x="13073" y="6966"/>
                    <a:pt x="13228" y="6966"/>
                  </a:cubicBezTo>
                  <a:lnTo>
                    <a:pt x="13264" y="6966"/>
                  </a:lnTo>
                  <a:lnTo>
                    <a:pt x="13669" y="6430"/>
                  </a:lnTo>
                  <a:lnTo>
                    <a:pt x="13883" y="6132"/>
                  </a:lnTo>
                  <a:lnTo>
                    <a:pt x="18229" y="310"/>
                  </a:lnTo>
                  <a:cubicBezTo>
                    <a:pt x="18193" y="239"/>
                    <a:pt x="18169" y="167"/>
                    <a:pt x="18169" y="96"/>
                  </a:cubicBezTo>
                  <a:cubicBezTo>
                    <a:pt x="18169" y="60"/>
                    <a:pt x="18169" y="36"/>
                    <a:pt x="18193"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9" name="Google Shape;2989;p22"/>
            <p:cNvSpPr/>
            <p:nvPr/>
          </p:nvSpPr>
          <p:spPr>
            <a:xfrm>
              <a:off x="6432625" y="2473600"/>
              <a:ext cx="5700" cy="9000"/>
            </a:xfrm>
            <a:custGeom>
              <a:avLst/>
              <a:gdLst/>
              <a:ahLst/>
              <a:cxnLst/>
              <a:rect l="l" t="t" r="r" b="b"/>
              <a:pathLst>
                <a:path w="228" h="360" extrusionOk="0">
                  <a:moveTo>
                    <a:pt x="52" y="0"/>
                  </a:moveTo>
                  <a:cubicBezTo>
                    <a:pt x="43" y="0"/>
                    <a:pt x="34" y="1"/>
                    <a:pt x="25" y="2"/>
                  </a:cubicBezTo>
                  <a:cubicBezTo>
                    <a:pt x="37" y="50"/>
                    <a:pt x="49" y="98"/>
                    <a:pt x="49" y="157"/>
                  </a:cubicBezTo>
                  <a:cubicBezTo>
                    <a:pt x="49" y="217"/>
                    <a:pt x="37" y="288"/>
                    <a:pt x="1" y="360"/>
                  </a:cubicBezTo>
                  <a:lnTo>
                    <a:pt x="120" y="288"/>
                  </a:lnTo>
                  <a:cubicBezTo>
                    <a:pt x="203" y="241"/>
                    <a:pt x="227" y="157"/>
                    <a:pt x="180" y="86"/>
                  </a:cubicBezTo>
                  <a:cubicBezTo>
                    <a:pt x="159" y="34"/>
                    <a:pt x="111" y="0"/>
                    <a:pt x="5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0" name="Google Shape;2990;p22"/>
            <p:cNvSpPr/>
            <p:nvPr/>
          </p:nvSpPr>
          <p:spPr>
            <a:xfrm>
              <a:off x="5970675" y="2486150"/>
              <a:ext cx="441150" cy="271775"/>
            </a:xfrm>
            <a:custGeom>
              <a:avLst/>
              <a:gdLst/>
              <a:ahLst/>
              <a:cxnLst/>
              <a:rect l="l" t="t" r="r" b="b"/>
              <a:pathLst>
                <a:path w="17646" h="10871" extrusionOk="0">
                  <a:moveTo>
                    <a:pt x="17646" y="0"/>
                  </a:moveTo>
                  <a:lnTo>
                    <a:pt x="8180" y="5632"/>
                  </a:lnTo>
                  <a:lnTo>
                    <a:pt x="7906" y="5799"/>
                  </a:lnTo>
                  <a:lnTo>
                    <a:pt x="0" y="10502"/>
                  </a:lnTo>
                  <a:lnTo>
                    <a:pt x="0" y="10871"/>
                  </a:lnTo>
                  <a:lnTo>
                    <a:pt x="8121" y="6037"/>
                  </a:lnTo>
                  <a:lnTo>
                    <a:pt x="8406" y="5870"/>
                  </a:lnTo>
                  <a:lnTo>
                    <a:pt x="17288" y="572"/>
                  </a:lnTo>
                  <a:lnTo>
                    <a:pt x="17646" y="12"/>
                  </a:lnTo>
                  <a:lnTo>
                    <a:pt x="1764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1" name="Google Shape;2991;p22"/>
            <p:cNvSpPr/>
            <p:nvPr/>
          </p:nvSpPr>
          <p:spPr>
            <a:xfrm>
              <a:off x="5970675" y="2940975"/>
              <a:ext cx="97050" cy="144075"/>
            </a:xfrm>
            <a:custGeom>
              <a:avLst/>
              <a:gdLst/>
              <a:ahLst/>
              <a:cxnLst/>
              <a:rect l="l" t="t" r="r" b="b"/>
              <a:pathLst>
                <a:path w="3882" h="5763" extrusionOk="0">
                  <a:moveTo>
                    <a:pt x="0" y="0"/>
                  </a:moveTo>
                  <a:lnTo>
                    <a:pt x="0" y="560"/>
                  </a:lnTo>
                  <a:lnTo>
                    <a:pt x="3632" y="5763"/>
                  </a:lnTo>
                  <a:cubicBezTo>
                    <a:pt x="3703" y="5691"/>
                    <a:pt x="3775" y="5620"/>
                    <a:pt x="3882" y="5572"/>
                  </a:cubicBez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2" name="Google Shape;2992;p22"/>
            <p:cNvSpPr/>
            <p:nvPr/>
          </p:nvSpPr>
          <p:spPr>
            <a:xfrm>
              <a:off x="6244225" y="2877875"/>
              <a:ext cx="142300" cy="98825"/>
            </a:xfrm>
            <a:custGeom>
              <a:avLst/>
              <a:gdLst/>
              <a:ahLst/>
              <a:cxnLst/>
              <a:rect l="l" t="t" r="r" b="b"/>
              <a:pathLst>
                <a:path w="5692" h="3953" extrusionOk="0">
                  <a:moveTo>
                    <a:pt x="5513" y="0"/>
                  </a:moveTo>
                  <a:lnTo>
                    <a:pt x="0" y="3846"/>
                  </a:lnTo>
                  <a:lnTo>
                    <a:pt x="393" y="3953"/>
                  </a:lnTo>
                  <a:lnTo>
                    <a:pt x="5668" y="274"/>
                  </a:lnTo>
                  <a:lnTo>
                    <a:pt x="5692" y="238"/>
                  </a:lnTo>
                  <a:cubicBezTo>
                    <a:pt x="5620" y="179"/>
                    <a:pt x="5561" y="83"/>
                    <a:pt x="5513"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3" name="Google Shape;2993;p22"/>
            <p:cNvSpPr/>
            <p:nvPr/>
          </p:nvSpPr>
          <p:spPr>
            <a:xfrm>
              <a:off x="6087350" y="2980250"/>
              <a:ext cx="158375" cy="109575"/>
            </a:xfrm>
            <a:custGeom>
              <a:avLst/>
              <a:gdLst/>
              <a:ahLst/>
              <a:cxnLst/>
              <a:rect l="l" t="t" r="r" b="b"/>
              <a:pathLst>
                <a:path w="6335" h="4383" extrusionOk="0">
                  <a:moveTo>
                    <a:pt x="5930" y="1"/>
                  </a:moveTo>
                  <a:lnTo>
                    <a:pt x="1" y="4120"/>
                  </a:lnTo>
                  <a:cubicBezTo>
                    <a:pt x="84" y="4192"/>
                    <a:pt x="144" y="4287"/>
                    <a:pt x="179" y="4382"/>
                  </a:cubicBezTo>
                  <a:lnTo>
                    <a:pt x="6335" y="96"/>
                  </a:lnTo>
                  <a:lnTo>
                    <a:pt x="593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4" name="Google Shape;2994;p22"/>
            <p:cNvSpPr/>
            <p:nvPr/>
          </p:nvSpPr>
          <p:spPr>
            <a:xfrm>
              <a:off x="6127250" y="2732300"/>
              <a:ext cx="137825" cy="205425"/>
            </a:xfrm>
            <a:custGeom>
              <a:avLst/>
              <a:gdLst/>
              <a:ahLst/>
              <a:cxnLst/>
              <a:rect l="l" t="t" r="r" b="b"/>
              <a:pathLst>
                <a:path w="5513" h="8217" extrusionOk="0">
                  <a:moveTo>
                    <a:pt x="5513" y="1"/>
                  </a:moveTo>
                  <a:cubicBezTo>
                    <a:pt x="5465" y="49"/>
                    <a:pt x="5394" y="96"/>
                    <a:pt x="5310" y="96"/>
                  </a:cubicBezTo>
                  <a:cubicBezTo>
                    <a:pt x="5239" y="96"/>
                    <a:pt x="5179" y="72"/>
                    <a:pt x="5120" y="37"/>
                  </a:cubicBezTo>
                  <a:lnTo>
                    <a:pt x="2381" y="4347"/>
                  </a:lnTo>
                  <a:cubicBezTo>
                    <a:pt x="2441" y="4394"/>
                    <a:pt x="2489" y="4466"/>
                    <a:pt x="2489" y="4561"/>
                  </a:cubicBezTo>
                  <a:cubicBezTo>
                    <a:pt x="2489" y="4716"/>
                    <a:pt x="2370" y="4859"/>
                    <a:pt x="2203" y="4859"/>
                  </a:cubicBezTo>
                  <a:cubicBezTo>
                    <a:pt x="2155" y="4859"/>
                    <a:pt x="2119" y="4835"/>
                    <a:pt x="2072" y="4823"/>
                  </a:cubicBezTo>
                  <a:lnTo>
                    <a:pt x="0" y="8061"/>
                  </a:lnTo>
                  <a:cubicBezTo>
                    <a:pt x="107" y="8085"/>
                    <a:pt x="203" y="8145"/>
                    <a:pt x="286" y="8216"/>
                  </a:cubicBezTo>
                  <a:lnTo>
                    <a:pt x="5477" y="49"/>
                  </a:lnTo>
                  <a:lnTo>
                    <a:pt x="551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5" name="Google Shape;2995;p22"/>
            <p:cNvSpPr/>
            <p:nvPr/>
          </p:nvSpPr>
          <p:spPr>
            <a:xfrm>
              <a:off x="6263575" y="2486150"/>
              <a:ext cx="153900" cy="243500"/>
            </a:xfrm>
            <a:custGeom>
              <a:avLst/>
              <a:gdLst/>
              <a:ahLst/>
              <a:cxnLst/>
              <a:rect l="l" t="t" r="r" b="b"/>
              <a:pathLst>
                <a:path w="6156" h="9740" extrusionOk="0">
                  <a:moveTo>
                    <a:pt x="5953" y="0"/>
                  </a:moveTo>
                  <a:lnTo>
                    <a:pt x="5584" y="560"/>
                  </a:lnTo>
                  <a:lnTo>
                    <a:pt x="0" y="9371"/>
                  </a:lnTo>
                  <a:cubicBezTo>
                    <a:pt x="84" y="9418"/>
                    <a:pt x="155" y="9502"/>
                    <a:pt x="155" y="9621"/>
                  </a:cubicBezTo>
                  <a:cubicBezTo>
                    <a:pt x="155" y="9668"/>
                    <a:pt x="155" y="9704"/>
                    <a:pt x="143" y="9740"/>
                  </a:cubicBezTo>
                  <a:lnTo>
                    <a:pt x="215" y="9621"/>
                  </a:lnTo>
                  <a:lnTo>
                    <a:pt x="6144" y="262"/>
                  </a:lnTo>
                  <a:lnTo>
                    <a:pt x="6156" y="131"/>
                  </a:lnTo>
                  <a:cubicBezTo>
                    <a:pt x="6072" y="96"/>
                    <a:pt x="6013" y="60"/>
                    <a:pt x="5953"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6" name="Google Shape;2996;p22"/>
            <p:cNvSpPr/>
            <p:nvPr/>
          </p:nvSpPr>
          <p:spPr>
            <a:xfrm>
              <a:off x="6396025" y="2489125"/>
              <a:ext cx="29200" cy="364050"/>
            </a:xfrm>
            <a:custGeom>
              <a:avLst/>
              <a:gdLst/>
              <a:ahLst/>
              <a:cxnLst/>
              <a:rect l="l" t="t" r="r" b="b"/>
              <a:pathLst>
                <a:path w="1168" h="14562" extrusionOk="0">
                  <a:moveTo>
                    <a:pt x="846" y="1"/>
                  </a:moveTo>
                  <a:lnTo>
                    <a:pt x="834" y="132"/>
                  </a:lnTo>
                  <a:lnTo>
                    <a:pt x="1" y="14550"/>
                  </a:lnTo>
                  <a:cubicBezTo>
                    <a:pt x="24" y="14550"/>
                    <a:pt x="36" y="14550"/>
                    <a:pt x="72" y="14538"/>
                  </a:cubicBezTo>
                  <a:cubicBezTo>
                    <a:pt x="155" y="14538"/>
                    <a:pt x="239" y="14538"/>
                    <a:pt x="310" y="14562"/>
                  </a:cubicBezTo>
                  <a:lnTo>
                    <a:pt x="1167" y="1"/>
                  </a:lnTo>
                  <a:lnTo>
                    <a:pt x="1167" y="1"/>
                  </a:lnTo>
                  <a:cubicBezTo>
                    <a:pt x="1132" y="12"/>
                    <a:pt x="1084" y="24"/>
                    <a:pt x="1024" y="24"/>
                  </a:cubicBezTo>
                  <a:cubicBezTo>
                    <a:pt x="965" y="24"/>
                    <a:pt x="905" y="24"/>
                    <a:pt x="846"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7" name="Google Shape;2997;p22"/>
            <p:cNvSpPr/>
            <p:nvPr/>
          </p:nvSpPr>
          <p:spPr>
            <a:xfrm>
              <a:off x="6426100" y="2483775"/>
              <a:ext cx="571225" cy="679875"/>
            </a:xfrm>
            <a:custGeom>
              <a:avLst/>
              <a:gdLst/>
              <a:ahLst/>
              <a:cxnLst/>
              <a:rect l="l" t="t" r="r" b="b"/>
              <a:pathLst>
                <a:path w="22849" h="27195" extrusionOk="0">
                  <a:moveTo>
                    <a:pt x="226" y="0"/>
                  </a:moveTo>
                  <a:cubicBezTo>
                    <a:pt x="191" y="95"/>
                    <a:pt x="107" y="167"/>
                    <a:pt x="0" y="215"/>
                  </a:cubicBezTo>
                  <a:lnTo>
                    <a:pt x="22610" y="27194"/>
                  </a:lnTo>
                  <a:cubicBezTo>
                    <a:pt x="22670" y="27099"/>
                    <a:pt x="22753" y="27039"/>
                    <a:pt x="22848" y="26980"/>
                  </a:cubicBezTo>
                  <a:lnTo>
                    <a:pt x="22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8" name="Google Shape;2998;p22"/>
            <p:cNvSpPr/>
            <p:nvPr/>
          </p:nvSpPr>
          <p:spPr>
            <a:xfrm>
              <a:off x="6408525" y="2878750"/>
              <a:ext cx="217325" cy="182800"/>
            </a:xfrm>
            <a:custGeom>
              <a:avLst/>
              <a:gdLst/>
              <a:ahLst/>
              <a:cxnLst/>
              <a:rect l="l" t="t" r="r" b="b"/>
              <a:pathLst>
                <a:path w="8693" h="7312" extrusionOk="0">
                  <a:moveTo>
                    <a:pt x="215" y="1"/>
                  </a:moveTo>
                  <a:cubicBezTo>
                    <a:pt x="167" y="108"/>
                    <a:pt x="96" y="191"/>
                    <a:pt x="1" y="239"/>
                  </a:cubicBezTo>
                  <a:lnTo>
                    <a:pt x="8490" y="7311"/>
                  </a:lnTo>
                  <a:cubicBezTo>
                    <a:pt x="8549" y="7228"/>
                    <a:pt x="8609" y="7145"/>
                    <a:pt x="8692" y="7073"/>
                  </a:cubicBezTo>
                  <a:lnTo>
                    <a:pt x="215"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9" name="Google Shape;2999;p22"/>
            <p:cNvSpPr/>
            <p:nvPr/>
          </p:nvSpPr>
          <p:spPr>
            <a:xfrm>
              <a:off x="6323100" y="3003175"/>
              <a:ext cx="1800" cy="1525"/>
            </a:xfrm>
            <a:custGeom>
              <a:avLst/>
              <a:gdLst/>
              <a:ahLst/>
              <a:cxnLst/>
              <a:rect l="l" t="t" r="r" b="b"/>
              <a:pathLst>
                <a:path w="72" h="61" extrusionOk="0">
                  <a:moveTo>
                    <a:pt x="24" y="1"/>
                  </a:moveTo>
                  <a:lnTo>
                    <a:pt x="0" y="48"/>
                  </a:lnTo>
                  <a:lnTo>
                    <a:pt x="72" y="60"/>
                  </a:lnTo>
                  <a:cubicBezTo>
                    <a:pt x="60" y="48"/>
                    <a:pt x="36" y="13"/>
                    <a:pt x="24"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0" name="Google Shape;3000;p22"/>
            <p:cNvSpPr/>
            <p:nvPr/>
          </p:nvSpPr>
          <p:spPr>
            <a:xfrm>
              <a:off x="6135275" y="2944250"/>
              <a:ext cx="183975" cy="57750"/>
            </a:xfrm>
            <a:custGeom>
              <a:avLst/>
              <a:gdLst/>
              <a:ahLst/>
              <a:cxnLst/>
              <a:rect l="l" t="t" r="r" b="b"/>
              <a:pathLst>
                <a:path w="7359" h="2310" extrusionOk="0">
                  <a:moveTo>
                    <a:pt x="72" y="0"/>
                  </a:moveTo>
                  <a:lnTo>
                    <a:pt x="72" y="60"/>
                  </a:lnTo>
                  <a:cubicBezTo>
                    <a:pt x="72" y="155"/>
                    <a:pt x="48" y="250"/>
                    <a:pt x="1" y="322"/>
                  </a:cubicBezTo>
                  <a:lnTo>
                    <a:pt x="3977" y="1417"/>
                  </a:lnTo>
                  <a:lnTo>
                    <a:pt x="4382" y="1524"/>
                  </a:lnTo>
                  <a:lnTo>
                    <a:pt x="7192" y="2310"/>
                  </a:lnTo>
                  <a:lnTo>
                    <a:pt x="7359" y="2036"/>
                  </a:lnTo>
                  <a:lnTo>
                    <a:pt x="4739" y="1298"/>
                  </a:lnTo>
                  <a:lnTo>
                    <a:pt x="4335" y="1191"/>
                  </a:lnTo>
                  <a:lnTo>
                    <a:pt x="7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1" name="Google Shape;3001;p22"/>
            <p:cNvSpPr/>
            <p:nvPr/>
          </p:nvSpPr>
          <p:spPr>
            <a:xfrm>
              <a:off x="6331425" y="3000200"/>
              <a:ext cx="284000" cy="85150"/>
            </a:xfrm>
            <a:custGeom>
              <a:avLst/>
              <a:gdLst/>
              <a:ahLst/>
              <a:cxnLst/>
              <a:rect l="l" t="t" r="r" b="b"/>
              <a:pathLst>
                <a:path w="11360" h="3406" extrusionOk="0">
                  <a:moveTo>
                    <a:pt x="239" y="1"/>
                  </a:moveTo>
                  <a:cubicBezTo>
                    <a:pt x="227" y="132"/>
                    <a:pt x="144" y="239"/>
                    <a:pt x="1" y="274"/>
                  </a:cubicBezTo>
                  <a:lnTo>
                    <a:pt x="11288" y="3406"/>
                  </a:lnTo>
                  <a:lnTo>
                    <a:pt x="11359" y="3406"/>
                  </a:lnTo>
                  <a:cubicBezTo>
                    <a:pt x="11359" y="3382"/>
                    <a:pt x="11348" y="3334"/>
                    <a:pt x="11348" y="3310"/>
                  </a:cubicBezTo>
                  <a:cubicBezTo>
                    <a:pt x="11348" y="3227"/>
                    <a:pt x="11348" y="3156"/>
                    <a:pt x="11359" y="3096"/>
                  </a:cubicBezTo>
                  <a:lnTo>
                    <a:pt x="239"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2" name="Google Shape;3002;p22"/>
            <p:cNvSpPr/>
            <p:nvPr/>
          </p:nvSpPr>
          <p:spPr>
            <a:xfrm>
              <a:off x="6231125" y="2883825"/>
              <a:ext cx="162550" cy="263450"/>
            </a:xfrm>
            <a:custGeom>
              <a:avLst/>
              <a:gdLst/>
              <a:ahLst/>
              <a:cxnLst/>
              <a:rect l="l" t="t" r="r" b="b"/>
              <a:pathLst>
                <a:path w="6502" h="10538" extrusionOk="0">
                  <a:moveTo>
                    <a:pt x="6216" y="0"/>
                  </a:moveTo>
                  <a:lnTo>
                    <a:pt x="6192" y="60"/>
                  </a:lnTo>
                  <a:lnTo>
                    <a:pt x="3537" y="4465"/>
                  </a:lnTo>
                  <a:lnTo>
                    <a:pt x="3382" y="4751"/>
                  </a:lnTo>
                  <a:lnTo>
                    <a:pt x="0" y="10359"/>
                  </a:lnTo>
                  <a:lnTo>
                    <a:pt x="120" y="10406"/>
                  </a:lnTo>
                  <a:lnTo>
                    <a:pt x="143" y="10406"/>
                  </a:lnTo>
                  <a:cubicBezTo>
                    <a:pt x="143" y="10406"/>
                    <a:pt x="155" y="10406"/>
                    <a:pt x="155" y="10418"/>
                  </a:cubicBezTo>
                  <a:lnTo>
                    <a:pt x="179" y="10418"/>
                  </a:lnTo>
                  <a:lnTo>
                    <a:pt x="191" y="10430"/>
                  </a:lnTo>
                  <a:cubicBezTo>
                    <a:pt x="191" y="10442"/>
                    <a:pt x="203" y="10442"/>
                    <a:pt x="203" y="10466"/>
                  </a:cubicBezTo>
                  <a:lnTo>
                    <a:pt x="250" y="10537"/>
                  </a:lnTo>
                  <a:lnTo>
                    <a:pt x="3703" y="4810"/>
                  </a:lnTo>
                  <a:lnTo>
                    <a:pt x="3703" y="4775"/>
                  </a:lnTo>
                  <a:cubicBezTo>
                    <a:pt x="3679" y="4727"/>
                    <a:pt x="3656" y="4691"/>
                    <a:pt x="3656" y="4644"/>
                  </a:cubicBezTo>
                  <a:cubicBezTo>
                    <a:pt x="3656" y="4489"/>
                    <a:pt x="3775" y="4358"/>
                    <a:pt x="3941" y="4346"/>
                  </a:cubicBezTo>
                  <a:lnTo>
                    <a:pt x="3977" y="4346"/>
                  </a:lnTo>
                  <a:lnTo>
                    <a:pt x="6501" y="143"/>
                  </a:lnTo>
                  <a:cubicBezTo>
                    <a:pt x="6394" y="119"/>
                    <a:pt x="6311" y="72"/>
                    <a:pt x="6216"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3" name="Google Shape;3003;p22"/>
            <p:cNvSpPr/>
            <p:nvPr/>
          </p:nvSpPr>
          <p:spPr>
            <a:xfrm>
              <a:off x="5970675" y="3148425"/>
              <a:ext cx="260175" cy="142325"/>
            </a:xfrm>
            <a:custGeom>
              <a:avLst/>
              <a:gdLst/>
              <a:ahLst/>
              <a:cxnLst/>
              <a:rect l="l" t="t" r="r" b="b"/>
              <a:pathLst>
                <a:path w="10407" h="5693" extrusionOk="0">
                  <a:moveTo>
                    <a:pt x="10061" y="1"/>
                  </a:moveTo>
                  <a:lnTo>
                    <a:pt x="0" y="5335"/>
                  </a:lnTo>
                  <a:lnTo>
                    <a:pt x="0" y="5692"/>
                  </a:lnTo>
                  <a:lnTo>
                    <a:pt x="10407" y="168"/>
                  </a:lnTo>
                  <a:lnTo>
                    <a:pt x="10359" y="84"/>
                  </a:lnTo>
                  <a:lnTo>
                    <a:pt x="1006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4" name="Google Shape;3004;p22"/>
            <p:cNvSpPr/>
            <p:nvPr/>
          </p:nvSpPr>
          <p:spPr>
            <a:xfrm>
              <a:off x="6090025" y="3098425"/>
              <a:ext cx="143800" cy="51825"/>
            </a:xfrm>
            <a:custGeom>
              <a:avLst/>
              <a:gdLst/>
              <a:ahLst/>
              <a:cxnLst/>
              <a:rect l="l" t="t" r="r" b="b"/>
              <a:pathLst>
                <a:path w="5752" h="2073" extrusionOk="0">
                  <a:moveTo>
                    <a:pt x="120" y="1"/>
                  </a:moveTo>
                  <a:cubicBezTo>
                    <a:pt x="108" y="108"/>
                    <a:pt x="60" y="215"/>
                    <a:pt x="1" y="298"/>
                  </a:cubicBezTo>
                  <a:lnTo>
                    <a:pt x="5299" y="1977"/>
                  </a:lnTo>
                  <a:lnTo>
                    <a:pt x="5597" y="2072"/>
                  </a:lnTo>
                  <a:lnTo>
                    <a:pt x="5597" y="2072"/>
                  </a:lnTo>
                  <a:lnTo>
                    <a:pt x="5549" y="2025"/>
                  </a:lnTo>
                  <a:cubicBezTo>
                    <a:pt x="5513" y="1953"/>
                    <a:pt x="5537" y="1846"/>
                    <a:pt x="5633" y="1822"/>
                  </a:cubicBezTo>
                  <a:cubicBezTo>
                    <a:pt x="5668" y="1798"/>
                    <a:pt x="5716" y="1798"/>
                    <a:pt x="5752" y="1798"/>
                  </a:cubicBezTo>
                  <a:lnTo>
                    <a:pt x="5633" y="1763"/>
                  </a:lnTo>
                  <a:lnTo>
                    <a:pt x="12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5" name="Google Shape;3005;p22"/>
            <p:cNvSpPr/>
            <p:nvPr/>
          </p:nvSpPr>
          <p:spPr>
            <a:xfrm>
              <a:off x="6300775" y="3287725"/>
              <a:ext cx="102125" cy="186675"/>
            </a:xfrm>
            <a:custGeom>
              <a:avLst/>
              <a:gdLst/>
              <a:ahLst/>
              <a:cxnLst/>
              <a:rect l="l" t="t" r="r" b="b"/>
              <a:pathLst>
                <a:path w="4085" h="7467" extrusionOk="0">
                  <a:moveTo>
                    <a:pt x="322" y="1"/>
                  </a:moveTo>
                  <a:lnTo>
                    <a:pt x="1" y="49"/>
                  </a:lnTo>
                  <a:lnTo>
                    <a:pt x="3799" y="7466"/>
                  </a:lnTo>
                  <a:cubicBezTo>
                    <a:pt x="3882" y="7383"/>
                    <a:pt x="3977" y="7347"/>
                    <a:pt x="4084" y="7311"/>
                  </a:cubicBezTo>
                  <a:lnTo>
                    <a:pt x="322"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6" name="Google Shape;3006;p22"/>
            <p:cNvSpPr/>
            <p:nvPr/>
          </p:nvSpPr>
          <p:spPr>
            <a:xfrm>
              <a:off x="6228150" y="3143850"/>
              <a:ext cx="77125" cy="138250"/>
            </a:xfrm>
            <a:custGeom>
              <a:avLst/>
              <a:gdLst/>
              <a:ahLst/>
              <a:cxnLst/>
              <a:rect l="l" t="t" r="r" b="b"/>
              <a:pathLst>
                <a:path w="3085" h="5530" extrusionOk="0">
                  <a:moveTo>
                    <a:pt x="169" y="1"/>
                  </a:moveTo>
                  <a:cubicBezTo>
                    <a:pt x="147" y="1"/>
                    <a:pt x="127" y="9"/>
                    <a:pt x="108" y="29"/>
                  </a:cubicBezTo>
                  <a:cubicBezTo>
                    <a:pt x="24" y="77"/>
                    <a:pt x="0" y="160"/>
                    <a:pt x="24" y="231"/>
                  </a:cubicBezTo>
                  <a:lnTo>
                    <a:pt x="60" y="291"/>
                  </a:lnTo>
                  <a:lnTo>
                    <a:pt x="108" y="386"/>
                  </a:lnTo>
                  <a:lnTo>
                    <a:pt x="2751" y="5530"/>
                  </a:lnTo>
                  <a:lnTo>
                    <a:pt x="3084" y="5494"/>
                  </a:lnTo>
                  <a:lnTo>
                    <a:pt x="358" y="148"/>
                  </a:lnTo>
                  <a:lnTo>
                    <a:pt x="310" y="77"/>
                  </a:lnTo>
                  <a:cubicBezTo>
                    <a:pt x="310" y="53"/>
                    <a:pt x="298" y="53"/>
                    <a:pt x="298" y="41"/>
                  </a:cubicBezTo>
                  <a:cubicBezTo>
                    <a:pt x="298" y="41"/>
                    <a:pt x="298" y="29"/>
                    <a:pt x="286" y="29"/>
                  </a:cubicBezTo>
                  <a:lnTo>
                    <a:pt x="262" y="29"/>
                  </a:lnTo>
                  <a:cubicBezTo>
                    <a:pt x="262" y="29"/>
                    <a:pt x="250" y="29"/>
                    <a:pt x="250" y="17"/>
                  </a:cubicBezTo>
                  <a:lnTo>
                    <a:pt x="227" y="17"/>
                  </a:lnTo>
                  <a:cubicBezTo>
                    <a:pt x="205" y="6"/>
                    <a:pt x="186" y="1"/>
                    <a:pt x="169"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7" name="Google Shape;3007;p22"/>
            <p:cNvSpPr/>
            <p:nvPr/>
          </p:nvSpPr>
          <p:spPr>
            <a:xfrm>
              <a:off x="6586525" y="3246075"/>
              <a:ext cx="3000" cy="3300"/>
            </a:xfrm>
            <a:custGeom>
              <a:avLst/>
              <a:gdLst/>
              <a:ahLst/>
              <a:cxnLst/>
              <a:rect l="l" t="t" r="r" b="b"/>
              <a:pathLst>
                <a:path w="120" h="132" extrusionOk="0">
                  <a:moveTo>
                    <a:pt x="120" y="0"/>
                  </a:moveTo>
                  <a:lnTo>
                    <a:pt x="1" y="24"/>
                  </a:lnTo>
                  <a:lnTo>
                    <a:pt x="1" y="36"/>
                  </a:lnTo>
                  <a:cubicBezTo>
                    <a:pt x="12" y="60"/>
                    <a:pt x="12" y="107"/>
                    <a:pt x="1" y="131"/>
                  </a:cubicBezTo>
                  <a:cubicBezTo>
                    <a:pt x="60" y="119"/>
                    <a:pt x="120" y="60"/>
                    <a:pt x="12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8" name="Google Shape;3008;p22"/>
            <p:cNvSpPr/>
            <p:nvPr/>
          </p:nvSpPr>
          <p:spPr>
            <a:xfrm>
              <a:off x="5970675" y="3248450"/>
              <a:ext cx="567350" cy="86050"/>
            </a:xfrm>
            <a:custGeom>
              <a:avLst/>
              <a:gdLst/>
              <a:ahLst/>
              <a:cxnLst/>
              <a:rect l="l" t="t" r="r" b="b"/>
              <a:pathLst>
                <a:path w="22694" h="3442" extrusionOk="0">
                  <a:moveTo>
                    <a:pt x="22634" y="0"/>
                  </a:moveTo>
                  <a:lnTo>
                    <a:pt x="13383" y="1274"/>
                  </a:lnTo>
                  <a:lnTo>
                    <a:pt x="13050" y="1322"/>
                  </a:lnTo>
                  <a:lnTo>
                    <a:pt x="0" y="3120"/>
                  </a:lnTo>
                  <a:lnTo>
                    <a:pt x="0" y="3441"/>
                  </a:lnTo>
                  <a:lnTo>
                    <a:pt x="13205" y="1620"/>
                  </a:lnTo>
                  <a:lnTo>
                    <a:pt x="13526" y="1572"/>
                  </a:lnTo>
                  <a:lnTo>
                    <a:pt x="22694" y="310"/>
                  </a:lnTo>
                  <a:cubicBezTo>
                    <a:pt x="22670" y="203"/>
                    <a:pt x="22634" y="107"/>
                    <a:pt x="2263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9" name="Google Shape;3009;p22"/>
            <p:cNvSpPr/>
            <p:nvPr/>
          </p:nvSpPr>
          <p:spPr>
            <a:xfrm>
              <a:off x="6683850" y="3085625"/>
              <a:ext cx="305425" cy="89325"/>
            </a:xfrm>
            <a:custGeom>
              <a:avLst/>
              <a:gdLst/>
              <a:ahLst/>
              <a:cxnLst/>
              <a:rect l="l" t="t" r="r" b="b"/>
              <a:pathLst>
                <a:path w="12217" h="3573" extrusionOk="0">
                  <a:moveTo>
                    <a:pt x="72" y="1"/>
                  </a:moveTo>
                  <a:cubicBezTo>
                    <a:pt x="60" y="132"/>
                    <a:pt x="37" y="227"/>
                    <a:pt x="1" y="322"/>
                  </a:cubicBezTo>
                  <a:lnTo>
                    <a:pt x="12181" y="3572"/>
                  </a:lnTo>
                  <a:lnTo>
                    <a:pt x="12181" y="3549"/>
                  </a:lnTo>
                  <a:cubicBezTo>
                    <a:pt x="12181" y="3442"/>
                    <a:pt x="12193" y="3358"/>
                    <a:pt x="12217" y="3263"/>
                  </a:cubicBezTo>
                  <a:lnTo>
                    <a:pt x="72"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0" name="Google Shape;3010;p22"/>
            <p:cNvSpPr/>
            <p:nvPr/>
          </p:nvSpPr>
          <p:spPr>
            <a:xfrm>
              <a:off x="6585025" y="3175825"/>
              <a:ext cx="403650" cy="70850"/>
            </a:xfrm>
            <a:custGeom>
              <a:avLst/>
              <a:gdLst/>
              <a:ahLst/>
              <a:cxnLst/>
              <a:rect l="l" t="t" r="r" b="b"/>
              <a:pathLst>
                <a:path w="16146" h="2834" extrusionOk="0">
                  <a:moveTo>
                    <a:pt x="16110" y="0"/>
                  </a:moveTo>
                  <a:lnTo>
                    <a:pt x="1" y="2536"/>
                  </a:lnTo>
                  <a:cubicBezTo>
                    <a:pt x="37" y="2620"/>
                    <a:pt x="61" y="2715"/>
                    <a:pt x="72" y="2834"/>
                  </a:cubicBezTo>
                  <a:lnTo>
                    <a:pt x="191" y="2810"/>
                  </a:lnTo>
                  <a:lnTo>
                    <a:pt x="15658" y="393"/>
                  </a:lnTo>
                  <a:lnTo>
                    <a:pt x="16146" y="131"/>
                  </a:lnTo>
                  <a:cubicBezTo>
                    <a:pt x="16134" y="95"/>
                    <a:pt x="16134" y="48"/>
                    <a:pt x="1611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1" name="Google Shape;3011;p22"/>
            <p:cNvSpPr/>
            <p:nvPr/>
          </p:nvSpPr>
          <p:spPr>
            <a:xfrm>
              <a:off x="6566575" y="3113300"/>
              <a:ext cx="76525" cy="112850"/>
            </a:xfrm>
            <a:custGeom>
              <a:avLst/>
              <a:gdLst/>
              <a:ahLst/>
              <a:cxnLst/>
              <a:rect l="l" t="t" r="r" b="b"/>
              <a:pathLst>
                <a:path w="3061" h="4514" extrusionOk="0">
                  <a:moveTo>
                    <a:pt x="2739" y="1"/>
                  </a:moveTo>
                  <a:lnTo>
                    <a:pt x="1" y="4394"/>
                  </a:lnTo>
                  <a:cubicBezTo>
                    <a:pt x="108" y="4418"/>
                    <a:pt x="215" y="4454"/>
                    <a:pt x="298" y="4513"/>
                  </a:cubicBezTo>
                  <a:lnTo>
                    <a:pt x="3061" y="108"/>
                  </a:lnTo>
                  <a:cubicBezTo>
                    <a:pt x="2954" y="72"/>
                    <a:pt x="2846" y="49"/>
                    <a:pt x="2739"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2" name="Google Shape;3012;p22"/>
            <p:cNvSpPr/>
            <p:nvPr/>
          </p:nvSpPr>
          <p:spPr>
            <a:xfrm>
              <a:off x="6412700" y="3263025"/>
              <a:ext cx="135750" cy="210775"/>
            </a:xfrm>
            <a:custGeom>
              <a:avLst/>
              <a:gdLst/>
              <a:ahLst/>
              <a:cxnLst/>
              <a:rect l="l" t="t" r="r" b="b"/>
              <a:pathLst>
                <a:path w="5430" h="8431" extrusionOk="0">
                  <a:moveTo>
                    <a:pt x="5179" y="1"/>
                  </a:moveTo>
                  <a:lnTo>
                    <a:pt x="0" y="8287"/>
                  </a:lnTo>
                  <a:cubicBezTo>
                    <a:pt x="107" y="8311"/>
                    <a:pt x="191" y="8359"/>
                    <a:pt x="286" y="8430"/>
                  </a:cubicBezTo>
                  <a:lnTo>
                    <a:pt x="5430" y="203"/>
                  </a:lnTo>
                  <a:cubicBezTo>
                    <a:pt x="5310" y="156"/>
                    <a:pt x="5239" y="84"/>
                    <a:pt x="5179"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3" name="Google Shape;3013;p22"/>
            <p:cNvSpPr/>
            <p:nvPr/>
          </p:nvSpPr>
          <p:spPr>
            <a:xfrm>
              <a:off x="6420425" y="3178800"/>
              <a:ext cx="572425" cy="303325"/>
            </a:xfrm>
            <a:custGeom>
              <a:avLst/>
              <a:gdLst/>
              <a:ahLst/>
              <a:cxnLst/>
              <a:rect l="l" t="t" r="r" b="b"/>
              <a:pathLst>
                <a:path w="22897" h="12133" extrusionOk="0">
                  <a:moveTo>
                    <a:pt x="22742" y="0"/>
                  </a:moveTo>
                  <a:lnTo>
                    <a:pt x="22242" y="274"/>
                  </a:lnTo>
                  <a:lnTo>
                    <a:pt x="1" y="11859"/>
                  </a:lnTo>
                  <a:cubicBezTo>
                    <a:pt x="72" y="11942"/>
                    <a:pt x="132" y="12026"/>
                    <a:pt x="168" y="12133"/>
                  </a:cubicBezTo>
                  <a:lnTo>
                    <a:pt x="22897" y="286"/>
                  </a:lnTo>
                  <a:cubicBezTo>
                    <a:pt x="22813" y="203"/>
                    <a:pt x="22777" y="107"/>
                    <a:pt x="2274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4" name="Google Shape;3014;p22"/>
            <p:cNvSpPr/>
            <p:nvPr/>
          </p:nvSpPr>
          <p:spPr>
            <a:xfrm>
              <a:off x="6093300" y="3491025"/>
              <a:ext cx="300075" cy="161375"/>
            </a:xfrm>
            <a:custGeom>
              <a:avLst/>
              <a:gdLst/>
              <a:ahLst/>
              <a:cxnLst/>
              <a:rect l="l" t="t" r="r" b="b"/>
              <a:pathLst>
                <a:path w="12003" h="6455" extrusionOk="0">
                  <a:moveTo>
                    <a:pt x="11871" y="1"/>
                  </a:moveTo>
                  <a:lnTo>
                    <a:pt x="1" y="6192"/>
                  </a:lnTo>
                  <a:cubicBezTo>
                    <a:pt x="60" y="6228"/>
                    <a:pt x="108" y="6299"/>
                    <a:pt x="144" y="6359"/>
                  </a:cubicBezTo>
                  <a:cubicBezTo>
                    <a:pt x="156" y="6383"/>
                    <a:pt x="168" y="6430"/>
                    <a:pt x="179" y="6454"/>
                  </a:cubicBezTo>
                  <a:lnTo>
                    <a:pt x="12002" y="287"/>
                  </a:lnTo>
                  <a:cubicBezTo>
                    <a:pt x="11943" y="191"/>
                    <a:pt x="11895" y="108"/>
                    <a:pt x="11871"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5" name="Google Shape;3015;p22"/>
            <p:cNvSpPr/>
            <p:nvPr/>
          </p:nvSpPr>
          <p:spPr>
            <a:xfrm>
              <a:off x="6187075" y="3708325"/>
              <a:ext cx="191425" cy="58075"/>
            </a:xfrm>
            <a:custGeom>
              <a:avLst/>
              <a:gdLst/>
              <a:ahLst/>
              <a:cxnLst/>
              <a:rect l="l" t="t" r="r" b="b"/>
              <a:pathLst>
                <a:path w="7657" h="2323" extrusionOk="0">
                  <a:moveTo>
                    <a:pt x="7561" y="0"/>
                  </a:moveTo>
                  <a:lnTo>
                    <a:pt x="0" y="2013"/>
                  </a:lnTo>
                  <a:cubicBezTo>
                    <a:pt x="36" y="2084"/>
                    <a:pt x="60" y="2167"/>
                    <a:pt x="60" y="2275"/>
                  </a:cubicBezTo>
                  <a:cubicBezTo>
                    <a:pt x="48" y="2286"/>
                    <a:pt x="48" y="2310"/>
                    <a:pt x="48" y="2322"/>
                  </a:cubicBezTo>
                  <a:lnTo>
                    <a:pt x="7656" y="298"/>
                  </a:lnTo>
                  <a:cubicBezTo>
                    <a:pt x="7608" y="203"/>
                    <a:pt x="7561" y="108"/>
                    <a:pt x="7561"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6" name="Google Shape;3016;p22"/>
            <p:cNvSpPr/>
            <p:nvPr/>
          </p:nvSpPr>
          <p:spPr>
            <a:xfrm>
              <a:off x="5970675" y="3494300"/>
              <a:ext cx="107775" cy="154525"/>
            </a:xfrm>
            <a:custGeom>
              <a:avLst/>
              <a:gdLst/>
              <a:ahLst/>
              <a:cxnLst/>
              <a:rect l="l" t="t" r="r" b="b"/>
              <a:pathLst>
                <a:path w="4311" h="6181" extrusionOk="0">
                  <a:moveTo>
                    <a:pt x="0" y="1"/>
                  </a:moveTo>
                  <a:lnTo>
                    <a:pt x="0" y="537"/>
                  </a:lnTo>
                  <a:lnTo>
                    <a:pt x="4072" y="6180"/>
                  </a:lnTo>
                  <a:cubicBezTo>
                    <a:pt x="4120" y="6109"/>
                    <a:pt x="4191" y="6025"/>
                    <a:pt x="4287" y="5990"/>
                  </a:cubicBezTo>
                  <a:cubicBezTo>
                    <a:pt x="4299" y="5990"/>
                    <a:pt x="4299" y="5966"/>
                    <a:pt x="4311" y="5966"/>
                  </a:cubicBez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7" name="Google Shape;3017;p22"/>
            <p:cNvSpPr/>
            <p:nvPr/>
          </p:nvSpPr>
          <p:spPr>
            <a:xfrm>
              <a:off x="5970675" y="3658025"/>
              <a:ext cx="102725" cy="61925"/>
            </a:xfrm>
            <a:custGeom>
              <a:avLst/>
              <a:gdLst/>
              <a:ahLst/>
              <a:cxnLst/>
              <a:rect l="l" t="t" r="r" b="b"/>
              <a:pathLst>
                <a:path w="4109" h="2477" extrusionOk="0">
                  <a:moveTo>
                    <a:pt x="3989" y="0"/>
                  </a:moveTo>
                  <a:lnTo>
                    <a:pt x="0" y="2120"/>
                  </a:lnTo>
                  <a:lnTo>
                    <a:pt x="0" y="2477"/>
                  </a:lnTo>
                  <a:lnTo>
                    <a:pt x="4108" y="286"/>
                  </a:lnTo>
                  <a:cubicBezTo>
                    <a:pt x="4096" y="250"/>
                    <a:pt x="4061" y="227"/>
                    <a:pt x="4049" y="191"/>
                  </a:cubicBezTo>
                  <a:cubicBezTo>
                    <a:pt x="4001" y="131"/>
                    <a:pt x="3989" y="72"/>
                    <a:pt x="3989"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8" name="Google Shape;3018;p22"/>
            <p:cNvSpPr/>
            <p:nvPr/>
          </p:nvSpPr>
          <p:spPr>
            <a:xfrm>
              <a:off x="6172775" y="3780950"/>
              <a:ext cx="177425" cy="231600"/>
            </a:xfrm>
            <a:custGeom>
              <a:avLst/>
              <a:gdLst/>
              <a:ahLst/>
              <a:cxnLst/>
              <a:rect l="l" t="t" r="r" b="b"/>
              <a:pathLst>
                <a:path w="7097" h="9264" extrusionOk="0">
                  <a:moveTo>
                    <a:pt x="310" y="1"/>
                  </a:moveTo>
                  <a:cubicBezTo>
                    <a:pt x="215" y="60"/>
                    <a:pt x="120" y="96"/>
                    <a:pt x="1" y="120"/>
                  </a:cubicBezTo>
                  <a:lnTo>
                    <a:pt x="6585" y="8966"/>
                  </a:lnTo>
                  <a:lnTo>
                    <a:pt x="7085" y="9264"/>
                  </a:lnTo>
                  <a:lnTo>
                    <a:pt x="7097" y="9121"/>
                  </a:lnTo>
                  <a:lnTo>
                    <a:pt x="31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9" name="Google Shape;3019;p22"/>
            <p:cNvSpPr/>
            <p:nvPr/>
          </p:nvSpPr>
          <p:spPr>
            <a:xfrm>
              <a:off x="6354950" y="4022050"/>
              <a:ext cx="25" cy="25"/>
            </a:xfrm>
            <a:custGeom>
              <a:avLst/>
              <a:gdLst/>
              <a:ahLst/>
              <a:cxnLst/>
              <a:rect l="l" t="t" r="r" b="b"/>
              <a:pathLst>
                <a:path w="1" h="1" extrusionOk="0">
                  <a:moveTo>
                    <a:pt x="0" y="1"/>
                  </a:move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0" name="Google Shape;3020;p22"/>
            <p:cNvSpPr/>
            <p:nvPr/>
          </p:nvSpPr>
          <p:spPr>
            <a:xfrm>
              <a:off x="6356150" y="4020850"/>
              <a:ext cx="25" cy="325"/>
            </a:xfrm>
            <a:custGeom>
              <a:avLst/>
              <a:gdLst/>
              <a:ahLst/>
              <a:cxnLst/>
              <a:rect l="l" t="t" r="r" b="b"/>
              <a:pathLst>
                <a:path w="1" h="13" extrusionOk="0">
                  <a:moveTo>
                    <a:pt x="0" y="13"/>
                  </a:moveTo>
                  <a:cubicBezTo>
                    <a:pt x="0" y="1"/>
                    <a:pt x="0" y="1"/>
                    <a:pt x="0" y="13"/>
                  </a:cubicBezTo>
                  <a:cubicBezTo>
                    <a:pt x="0" y="1"/>
                    <a:pt x="0" y="1"/>
                    <a:pt x="0" y="13"/>
                  </a:cubicBezTo>
                  <a:cubicBezTo>
                    <a:pt x="0" y="1"/>
                    <a:pt x="0" y="13"/>
                    <a:pt x="0" y="13"/>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1" name="Google Shape;3021;p22"/>
            <p:cNvSpPr/>
            <p:nvPr/>
          </p:nvSpPr>
          <p:spPr>
            <a:xfrm>
              <a:off x="6088250" y="3665750"/>
              <a:ext cx="70275" cy="92900"/>
            </a:xfrm>
            <a:custGeom>
              <a:avLst/>
              <a:gdLst/>
              <a:ahLst/>
              <a:cxnLst/>
              <a:rect l="l" t="t" r="r" b="b"/>
              <a:pathLst>
                <a:path w="2811" h="3716" extrusionOk="0">
                  <a:moveTo>
                    <a:pt x="250" y="1"/>
                  </a:moveTo>
                  <a:cubicBezTo>
                    <a:pt x="203" y="48"/>
                    <a:pt x="167" y="96"/>
                    <a:pt x="96" y="120"/>
                  </a:cubicBezTo>
                  <a:cubicBezTo>
                    <a:pt x="72" y="156"/>
                    <a:pt x="48" y="168"/>
                    <a:pt x="0" y="179"/>
                  </a:cubicBezTo>
                  <a:lnTo>
                    <a:pt x="2620" y="3716"/>
                  </a:lnTo>
                  <a:cubicBezTo>
                    <a:pt x="2656" y="3608"/>
                    <a:pt x="2739" y="3513"/>
                    <a:pt x="2810" y="3442"/>
                  </a:cubicBezTo>
                  <a:lnTo>
                    <a:pt x="25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2" name="Google Shape;3022;p22"/>
            <p:cNvSpPr/>
            <p:nvPr/>
          </p:nvSpPr>
          <p:spPr>
            <a:xfrm>
              <a:off x="6356425" y="4019675"/>
              <a:ext cx="25" cy="25"/>
            </a:xfrm>
            <a:custGeom>
              <a:avLst/>
              <a:gdLst/>
              <a:ahLst/>
              <a:cxnLst/>
              <a:rect l="l" t="t" r="r" b="b"/>
              <a:pathLst>
                <a:path w="1" h="1" extrusionOk="0">
                  <a:moveTo>
                    <a:pt x="1" y="0"/>
                  </a:moveTo>
                  <a:lnTo>
                    <a:pt x="1" y="0"/>
                  </a:ln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3" name="Google Shape;3023;p22"/>
            <p:cNvSpPr/>
            <p:nvPr/>
          </p:nvSpPr>
          <p:spPr>
            <a:xfrm>
              <a:off x="6355850" y="4021150"/>
              <a:ext cx="325" cy="325"/>
            </a:xfrm>
            <a:custGeom>
              <a:avLst/>
              <a:gdLst/>
              <a:ahLst/>
              <a:cxnLst/>
              <a:rect l="l" t="t" r="r" b="b"/>
              <a:pathLst>
                <a:path w="13" h="13" extrusionOk="0">
                  <a:moveTo>
                    <a:pt x="0" y="13"/>
                  </a:moveTo>
                  <a:cubicBezTo>
                    <a:pt x="0" y="13"/>
                    <a:pt x="0" y="1"/>
                    <a:pt x="0" y="13"/>
                  </a:cubicBezTo>
                  <a:cubicBezTo>
                    <a:pt x="12" y="1"/>
                    <a:pt x="12" y="1"/>
                    <a:pt x="0" y="13"/>
                  </a:cubicBezTo>
                  <a:cubicBezTo>
                    <a:pt x="0" y="1"/>
                    <a:pt x="0" y="13"/>
                    <a:pt x="0" y="13"/>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4" name="Google Shape;3024;p22"/>
            <p:cNvSpPr/>
            <p:nvPr/>
          </p:nvSpPr>
          <p:spPr>
            <a:xfrm>
              <a:off x="6349900" y="3725000"/>
              <a:ext cx="47650" cy="294700"/>
            </a:xfrm>
            <a:custGeom>
              <a:avLst/>
              <a:gdLst/>
              <a:ahLst/>
              <a:cxnLst/>
              <a:rect l="l" t="t" r="r" b="b"/>
              <a:pathLst>
                <a:path w="1906" h="11788" extrusionOk="0">
                  <a:moveTo>
                    <a:pt x="1572" y="0"/>
                  </a:moveTo>
                  <a:lnTo>
                    <a:pt x="12" y="11359"/>
                  </a:lnTo>
                  <a:lnTo>
                    <a:pt x="0" y="11502"/>
                  </a:lnTo>
                  <a:lnTo>
                    <a:pt x="202" y="11621"/>
                  </a:lnTo>
                  <a:cubicBezTo>
                    <a:pt x="214" y="11621"/>
                    <a:pt x="214" y="11644"/>
                    <a:pt x="238" y="11656"/>
                  </a:cubicBezTo>
                  <a:lnTo>
                    <a:pt x="238" y="11668"/>
                  </a:lnTo>
                  <a:lnTo>
                    <a:pt x="250" y="11680"/>
                  </a:lnTo>
                  <a:cubicBezTo>
                    <a:pt x="250" y="11680"/>
                    <a:pt x="250" y="11704"/>
                    <a:pt x="262" y="11704"/>
                  </a:cubicBezTo>
                  <a:cubicBezTo>
                    <a:pt x="274" y="11716"/>
                    <a:pt x="274" y="11728"/>
                    <a:pt x="274" y="11740"/>
                  </a:cubicBezTo>
                  <a:lnTo>
                    <a:pt x="274" y="11764"/>
                  </a:lnTo>
                  <a:lnTo>
                    <a:pt x="274" y="11787"/>
                  </a:lnTo>
                  <a:lnTo>
                    <a:pt x="1905" y="48"/>
                  </a:lnTo>
                  <a:lnTo>
                    <a:pt x="1869" y="48"/>
                  </a:lnTo>
                  <a:cubicBezTo>
                    <a:pt x="1762" y="48"/>
                    <a:pt x="1667" y="36"/>
                    <a:pt x="157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5" name="Google Shape;3025;p22"/>
            <p:cNvSpPr/>
            <p:nvPr/>
          </p:nvSpPr>
          <p:spPr>
            <a:xfrm>
              <a:off x="6354950" y="4022050"/>
              <a:ext cx="325" cy="25"/>
            </a:xfrm>
            <a:custGeom>
              <a:avLst/>
              <a:gdLst/>
              <a:ahLst/>
              <a:cxnLst/>
              <a:rect l="l" t="t" r="r" b="b"/>
              <a:pathLst>
                <a:path w="13" h="1" extrusionOk="0">
                  <a:moveTo>
                    <a:pt x="0" y="1"/>
                  </a:moveTo>
                  <a:cubicBezTo>
                    <a:pt x="12" y="1"/>
                    <a:pt x="12" y="1"/>
                    <a:pt x="0" y="1"/>
                  </a:cubicBezTo>
                  <a:cubicBezTo>
                    <a:pt x="12" y="1"/>
                    <a:pt x="12" y="1"/>
                    <a:pt x="0"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6" name="Google Shape;3026;p22"/>
            <p:cNvSpPr/>
            <p:nvPr/>
          </p:nvSpPr>
          <p:spPr>
            <a:xfrm>
              <a:off x="6356150" y="4020850"/>
              <a:ext cx="25" cy="325"/>
            </a:xfrm>
            <a:custGeom>
              <a:avLst/>
              <a:gdLst/>
              <a:ahLst/>
              <a:cxnLst/>
              <a:rect l="l" t="t" r="r" b="b"/>
              <a:pathLst>
                <a:path w="1" h="13" extrusionOk="0">
                  <a:moveTo>
                    <a:pt x="0" y="13"/>
                  </a:moveTo>
                  <a:lnTo>
                    <a:pt x="0" y="13"/>
                  </a:lnTo>
                  <a:lnTo>
                    <a:pt x="0" y="13"/>
                  </a:lnTo>
                  <a:cubicBezTo>
                    <a:pt x="0" y="13"/>
                    <a:pt x="0" y="1"/>
                    <a:pt x="0" y="13"/>
                  </a:cubicBezTo>
                  <a:cubicBezTo>
                    <a:pt x="0" y="1"/>
                    <a:pt x="0" y="13"/>
                    <a:pt x="0" y="13"/>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7" name="Google Shape;3027;p22"/>
            <p:cNvSpPr/>
            <p:nvPr/>
          </p:nvSpPr>
          <p:spPr>
            <a:xfrm>
              <a:off x="6355850" y="4016400"/>
              <a:ext cx="325" cy="325"/>
            </a:xfrm>
            <a:custGeom>
              <a:avLst/>
              <a:gdLst/>
              <a:ahLst/>
              <a:cxnLst/>
              <a:rect l="l" t="t" r="r" b="b"/>
              <a:pathLst>
                <a:path w="13" h="13" extrusionOk="0">
                  <a:moveTo>
                    <a:pt x="0" y="0"/>
                  </a:moveTo>
                  <a:lnTo>
                    <a:pt x="12" y="12"/>
                  </a:lnTo>
                  <a:cubicBezTo>
                    <a:pt x="12" y="12"/>
                    <a:pt x="12" y="0"/>
                    <a:pt x="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8" name="Google Shape;3028;p22"/>
            <p:cNvSpPr/>
            <p:nvPr/>
          </p:nvSpPr>
          <p:spPr>
            <a:xfrm>
              <a:off x="6155225" y="4019075"/>
              <a:ext cx="199750" cy="125625"/>
            </a:xfrm>
            <a:custGeom>
              <a:avLst/>
              <a:gdLst/>
              <a:ahLst/>
              <a:cxnLst/>
              <a:rect l="l" t="t" r="r" b="b"/>
              <a:pathLst>
                <a:path w="7990" h="5025" extrusionOk="0">
                  <a:moveTo>
                    <a:pt x="7620" y="1"/>
                  </a:moveTo>
                  <a:lnTo>
                    <a:pt x="0" y="5025"/>
                  </a:lnTo>
                  <a:lnTo>
                    <a:pt x="560" y="5025"/>
                  </a:lnTo>
                  <a:lnTo>
                    <a:pt x="7989" y="132"/>
                  </a:lnTo>
                  <a:lnTo>
                    <a:pt x="7989" y="132"/>
                  </a:lnTo>
                  <a:cubicBezTo>
                    <a:pt x="7966" y="143"/>
                    <a:pt x="7936" y="149"/>
                    <a:pt x="7906" y="149"/>
                  </a:cubicBezTo>
                  <a:cubicBezTo>
                    <a:pt x="7876" y="149"/>
                    <a:pt x="7847" y="143"/>
                    <a:pt x="7823" y="132"/>
                  </a:cubicBezTo>
                  <a:lnTo>
                    <a:pt x="762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9" name="Google Shape;3029;p22"/>
            <p:cNvSpPr/>
            <p:nvPr/>
          </p:nvSpPr>
          <p:spPr>
            <a:xfrm>
              <a:off x="6356150" y="4021150"/>
              <a:ext cx="25" cy="25"/>
            </a:xfrm>
            <a:custGeom>
              <a:avLst/>
              <a:gdLst/>
              <a:ahLst/>
              <a:cxnLst/>
              <a:rect l="l" t="t" r="r" b="b"/>
              <a:pathLst>
                <a:path w="1" h="1" extrusionOk="0">
                  <a:moveTo>
                    <a:pt x="0" y="1"/>
                  </a:moveTo>
                  <a:lnTo>
                    <a:pt x="0" y="1"/>
                  </a:lnTo>
                  <a:lnTo>
                    <a:pt x="0" y="1"/>
                  </a:ln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0" name="Google Shape;3030;p22"/>
            <p:cNvSpPr/>
            <p:nvPr/>
          </p:nvSpPr>
          <p:spPr>
            <a:xfrm>
              <a:off x="6356425" y="4019675"/>
              <a:ext cx="25" cy="25"/>
            </a:xfrm>
            <a:custGeom>
              <a:avLst/>
              <a:gdLst/>
              <a:ahLst/>
              <a:cxnLst/>
              <a:rect l="l" t="t" r="r" b="b"/>
              <a:pathLst>
                <a:path w="1" h="1" extrusionOk="0">
                  <a:moveTo>
                    <a:pt x="1" y="0"/>
                  </a:moveTo>
                  <a:lnTo>
                    <a:pt x="1" y="0"/>
                  </a:lnTo>
                  <a:lnTo>
                    <a:pt x="1" y="0"/>
                  </a:ln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1" name="Google Shape;3031;p22"/>
            <p:cNvSpPr/>
            <p:nvPr/>
          </p:nvSpPr>
          <p:spPr>
            <a:xfrm>
              <a:off x="6356150" y="4017000"/>
              <a:ext cx="25" cy="25"/>
            </a:xfrm>
            <a:custGeom>
              <a:avLst/>
              <a:gdLst/>
              <a:ahLst/>
              <a:cxnLst/>
              <a:rect l="l" t="t" r="r" b="b"/>
              <a:pathLst>
                <a:path w="1" h="1" extrusionOk="0">
                  <a:moveTo>
                    <a:pt x="0" y="0"/>
                  </a:move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2" name="Google Shape;3032;p22"/>
            <p:cNvSpPr/>
            <p:nvPr/>
          </p:nvSpPr>
          <p:spPr>
            <a:xfrm>
              <a:off x="5970975" y="3781850"/>
              <a:ext cx="385775" cy="240975"/>
            </a:xfrm>
            <a:custGeom>
              <a:avLst/>
              <a:gdLst/>
              <a:ahLst/>
              <a:cxnLst/>
              <a:rect l="l" t="t" r="r" b="b"/>
              <a:pathLst>
                <a:path w="15431" h="9639" extrusionOk="0">
                  <a:moveTo>
                    <a:pt x="0" y="0"/>
                  </a:moveTo>
                  <a:lnTo>
                    <a:pt x="0" y="381"/>
                  </a:lnTo>
                  <a:lnTo>
                    <a:pt x="15002" y="9490"/>
                  </a:lnTo>
                  <a:lnTo>
                    <a:pt x="15217" y="9621"/>
                  </a:lnTo>
                  <a:cubicBezTo>
                    <a:pt x="15246" y="9632"/>
                    <a:pt x="15276" y="9638"/>
                    <a:pt x="15303" y="9638"/>
                  </a:cubicBezTo>
                  <a:cubicBezTo>
                    <a:pt x="15330" y="9638"/>
                    <a:pt x="15353" y="9632"/>
                    <a:pt x="15371" y="9621"/>
                  </a:cubicBezTo>
                  <a:lnTo>
                    <a:pt x="15395" y="9609"/>
                  </a:lnTo>
                  <a:lnTo>
                    <a:pt x="15407" y="9585"/>
                  </a:lnTo>
                  <a:cubicBezTo>
                    <a:pt x="15407" y="9585"/>
                    <a:pt x="15407" y="9573"/>
                    <a:pt x="15419" y="9573"/>
                  </a:cubicBezTo>
                  <a:cubicBezTo>
                    <a:pt x="15419" y="9561"/>
                    <a:pt x="15431" y="9537"/>
                    <a:pt x="15431" y="9537"/>
                  </a:cubicBezTo>
                  <a:lnTo>
                    <a:pt x="15431" y="9525"/>
                  </a:lnTo>
                  <a:lnTo>
                    <a:pt x="15431" y="9466"/>
                  </a:lnTo>
                  <a:cubicBezTo>
                    <a:pt x="15431" y="9442"/>
                    <a:pt x="15419" y="9430"/>
                    <a:pt x="15419" y="9406"/>
                  </a:cubicBezTo>
                  <a:cubicBezTo>
                    <a:pt x="15419" y="9394"/>
                    <a:pt x="15407" y="9394"/>
                    <a:pt x="15407" y="9382"/>
                  </a:cubicBezTo>
                  <a:lnTo>
                    <a:pt x="15407" y="9370"/>
                  </a:lnTo>
                  <a:lnTo>
                    <a:pt x="15371" y="9335"/>
                  </a:lnTo>
                  <a:lnTo>
                    <a:pt x="15169" y="9216"/>
                  </a:lnTo>
                  <a:lnTo>
                    <a:pt x="14681" y="8918"/>
                  </a:ln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3" name="Google Shape;3033;p22"/>
            <p:cNvSpPr/>
            <p:nvPr/>
          </p:nvSpPr>
          <p:spPr>
            <a:xfrm>
              <a:off x="6535325" y="3221950"/>
              <a:ext cx="50625" cy="50675"/>
            </a:xfrm>
            <a:custGeom>
              <a:avLst/>
              <a:gdLst/>
              <a:ahLst/>
              <a:cxnLst/>
              <a:rect l="l" t="t" r="r" b="b"/>
              <a:pathLst>
                <a:path w="2025" h="2027" extrusionOk="0">
                  <a:moveTo>
                    <a:pt x="1001" y="1"/>
                  </a:moveTo>
                  <a:cubicBezTo>
                    <a:pt x="441" y="36"/>
                    <a:pt x="1" y="489"/>
                    <a:pt x="36" y="1048"/>
                  </a:cubicBezTo>
                  <a:cubicBezTo>
                    <a:pt x="36" y="1144"/>
                    <a:pt x="60" y="1251"/>
                    <a:pt x="96" y="1358"/>
                  </a:cubicBezTo>
                  <a:cubicBezTo>
                    <a:pt x="120" y="1465"/>
                    <a:pt x="179" y="1548"/>
                    <a:pt x="239" y="1620"/>
                  </a:cubicBezTo>
                  <a:cubicBezTo>
                    <a:pt x="334" y="1727"/>
                    <a:pt x="405" y="1799"/>
                    <a:pt x="501" y="1858"/>
                  </a:cubicBezTo>
                  <a:cubicBezTo>
                    <a:pt x="642" y="1967"/>
                    <a:pt x="834" y="2026"/>
                    <a:pt x="1021" y="2026"/>
                  </a:cubicBezTo>
                  <a:cubicBezTo>
                    <a:pt x="1038" y="2026"/>
                    <a:pt x="1055" y="2026"/>
                    <a:pt x="1072" y="2025"/>
                  </a:cubicBezTo>
                  <a:cubicBezTo>
                    <a:pt x="1584" y="2013"/>
                    <a:pt x="2001" y="1608"/>
                    <a:pt x="2025" y="1096"/>
                  </a:cubicBezTo>
                  <a:lnTo>
                    <a:pt x="2025" y="989"/>
                  </a:lnTo>
                  <a:lnTo>
                    <a:pt x="2025" y="965"/>
                  </a:lnTo>
                  <a:cubicBezTo>
                    <a:pt x="2025" y="858"/>
                    <a:pt x="2001" y="763"/>
                    <a:pt x="1965" y="656"/>
                  </a:cubicBezTo>
                  <a:cubicBezTo>
                    <a:pt x="1894" y="453"/>
                    <a:pt x="1727" y="263"/>
                    <a:pt x="1537" y="155"/>
                  </a:cubicBezTo>
                  <a:cubicBezTo>
                    <a:pt x="1453" y="96"/>
                    <a:pt x="1346" y="60"/>
                    <a:pt x="1239" y="36"/>
                  </a:cubicBezTo>
                  <a:cubicBezTo>
                    <a:pt x="1167" y="13"/>
                    <a:pt x="1072" y="1"/>
                    <a:pt x="1001"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4" name="Google Shape;3034;p22"/>
            <p:cNvSpPr/>
            <p:nvPr/>
          </p:nvSpPr>
          <p:spPr>
            <a:xfrm>
              <a:off x="6615100" y="3045125"/>
              <a:ext cx="70575" cy="71475"/>
            </a:xfrm>
            <a:custGeom>
              <a:avLst/>
              <a:gdLst/>
              <a:ahLst/>
              <a:cxnLst/>
              <a:rect l="l" t="t" r="r" b="b"/>
              <a:pathLst>
                <a:path w="2823" h="2859" extrusionOk="0">
                  <a:moveTo>
                    <a:pt x="1389" y="1"/>
                  </a:moveTo>
                  <a:cubicBezTo>
                    <a:pt x="1375" y="1"/>
                    <a:pt x="1360" y="1"/>
                    <a:pt x="1346" y="1"/>
                  </a:cubicBezTo>
                  <a:cubicBezTo>
                    <a:pt x="989" y="25"/>
                    <a:pt x="667" y="168"/>
                    <a:pt x="429" y="406"/>
                  </a:cubicBezTo>
                  <a:cubicBezTo>
                    <a:pt x="358" y="478"/>
                    <a:pt x="274" y="561"/>
                    <a:pt x="215" y="644"/>
                  </a:cubicBezTo>
                  <a:cubicBezTo>
                    <a:pt x="120" y="859"/>
                    <a:pt x="24" y="1061"/>
                    <a:pt x="12" y="1299"/>
                  </a:cubicBezTo>
                  <a:cubicBezTo>
                    <a:pt x="12" y="1359"/>
                    <a:pt x="1" y="1430"/>
                    <a:pt x="1" y="1513"/>
                  </a:cubicBezTo>
                  <a:cubicBezTo>
                    <a:pt x="1" y="1537"/>
                    <a:pt x="1" y="1585"/>
                    <a:pt x="12" y="1609"/>
                  </a:cubicBezTo>
                  <a:cubicBezTo>
                    <a:pt x="72" y="2121"/>
                    <a:pt x="382" y="2537"/>
                    <a:pt x="822" y="2728"/>
                  </a:cubicBezTo>
                  <a:cubicBezTo>
                    <a:pt x="917" y="2776"/>
                    <a:pt x="1013" y="2799"/>
                    <a:pt x="1132" y="2835"/>
                  </a:cubicBezTo>
                  <a:cubicBezTo>
                    <a:pt x="1251" y="2859"/>
                    <a:pt x="1358" y="2859"/>
                    <a:pt x="1477" y="2859"/>
                  </a:cubicBezTo>
                  <a:cubicBezTo>
                    <a:pt x="2048" y="2835"/>
                    <a:pt x="2548" y="2466"/>
                    <a:pt x="2739" y="1942"/>
                  </a:cubicBezTo>
                  <a:cubicBezTo>
                    <a:pt x="2763" y="1835"/>
                    <a:pt x="2798" y="1752"/>
                    <a:pt x="2810" y="1633"/>
                  </a:cubicBezTo>
                  <a:cubicBezTo>
                    <a:pt x="2822" y="1537"/>
                    <a:pt x="2822" y="1466"/>
                    <a:pt x="2822" y="1371"/>
                  </a:cubicBezTo>
                  <a:cubicBezTo>
                    <a:pt x="2799" y="611"/>
                    <a:pt x="2145" y="1"/>
                    <a:pt x="1389"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5" name="Google Shape;3035;p22"/>
            <p:cNvSpPr/>
            <p:nvPr/>
          </p:nvSpPr>
          <p:spPr>
            <a:xfrm>
              <a:off x="5970675" y="2098000"/>
              <a:ext cx="13425" cy="55400"/>
            </a:xfrm>
            <a:custGeom>
              <a:avLst/>
              <a:gdLst/>
              <a:ahLst/>
              <a:cxnLst/>
              <a:rect l="l" t="t" r="r" b="b"/>
              <a:pathLst>
                <a:path w="537" h="2216" extrusionOk="0">
                  <a:moveTo>
                    <a:pt x="0" y="1"/>
                  </a:moveTo>
                  <a:lnTo>
                    <a:pt x="0" y="2215"/>
                  </a:lnTo>
                  <a:cubicBezTo>
                    <a:pt x="60" y="2168"/>
                    <a:pt x="120" y="2108"/>
                    <a:pt x="179" y="2049"/>
                  </a:cubicBezTo>
                  <a:cubicBezTo>
                    <a:pt x="251" y="1977"/>
                    <a:pt x="310" y="1882"/>
                    <a:pt x="358" y="1799"/>
                  </a:cubicBezTo>
                  <a:cubicBezTo>
                    <a:pt x="477" y="1596"/>
                    <a:pt x="536" y="1334"/>
                    <a:pt x="536" y="1072"/>
                  </a:cubicBezTo>
                  <a:cubicBezTo>
                    <a:pt x="536" y="953"/>
                    <a:pt x="524" y="846"/>
                    <a:pt x="489" y="763"/>
                  </a:cubicBezTo>
                  <a:cubicBezTo>
                    <a:pt x="417" y="465"/>
                    <a:pt x="239" y="191"/>
                    <a:pt x="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6" name="Google Shape;3036;p22"/>
            <p:cNvSpPr/>
            <p:nvPr/>
          </p:nvSpPr>
          <p:spPr>
            <a:xfrm>
              <a:off x="6103125" y="1404475"/>
              <a:ext cx="36950" cy="36050"/>
            </a:xfrm>
            <a:custGeom>
              <a:avLst/>
              <a:gdLst/>
              <a:ahLst/>
              <a:cxnLst/>
              <a:rect l="l" t="t" r="r" b="b"/>
              <a:pathLst>
                <a:path w="1478" h="1442" extrusionOk="0">
                  <a:moveTo>
                    <a:pt x="715" y="0"/>
                  </a:moveTo>
                  <a:cubicBezTo>
                    <a:pt x="644" y="0"/>
                    <a:pt x="572" y="12"/>
                    <a:pt x="525" y="24"/>
                  </a:cubicBezTo>
                  <a:cubicBezTo>
                    <a:pt x="227" y="131"/>
                    <a:pt x="1" y="417"/>
                    <a:pt x="13" y="738"/>
                  </a:cubicBezTo>
                  <a:cubicBezTo>
                    <a:pt x="13" y="786"/>
                    <a:pt x="25" y="834"/>
                    <a:pt x="25" y="881"/>
                  </a:cubicBezTo>
                  <a:cubicBezTo>
                    <a:pt x="60" y="977"/>
                    <a:pt x="96" y="1084"/>
                    <a:pt x="167" y="1155"/>
                  </a:cubicBezTo>
                  <a:cubicBezTo>
                    <a:pt x="292" y="1326"/>
                    <a:pt x="504" y="1442"/>
                    <a:pt x="740" y="1442"/>
                  </a:cubicBezTo>
                  <a:cubicBezTo>
                    <a:pt x="752" y="1442"/>
                    <a:pt x="763" y="1441"/>
                    <a:pt x="775" y="1441"/>
                  </a:cubicBezTo>
                  <a:cubicBezTo>
                    <a:pt x="989" y="1429"/>
                    <a:pt x="1191" y="1322"/>
                    <a:pt x="1322" y="1155"/>
                  </a:cubicBezTo>
                  <a:cubicBezTo>
                    <a:pt x="1382" y="1072"/>
                    <a:pt x="1441" y="977"/>
                    <a:pt x="1453" y="881"/>
                  </a:cubicBezTo>
                  <a:cubicBezTo>
                    <a:pt x="1477" y="846"/>
                    <a:pt x="1477" y="786"/>
                    <a:pt x="1477" y="715"/>
                  </a:cubicBezTo>
                  <a:cubicBezTo>
                    <a:pt x="1453" y="357"/>
                    <a:pt x="1191" y="72"/>
                    <a:pt x="846" y="12"/>
                  </a:cubicBezTo>
                  <a:cubicBezTo>
                    <a:pt x="798" y="12"/>
                    <a:pt x="763" y="0"/>
                    <a:pt x="715"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7" name="Google Shape;3037;p22"/>
            <p:cNvSpPr/>
            <p:nvPr/>
          </p:nvSpPr>
          <p:spPr>
            <a:xfrm>
              <a:off x="6109075" y="1694975"/>
              <a:ext cx="37250" cy="36950"/>
            </a:xfrm>
            <a:custGeom>
              <a:avLst/>
              <a:gdLst/>
              <a:ahLst/>
              <a:cxnLst/>
              <a:rect l="l" t="t" r="r" b="b"/>
              <a:pathLst>
                <a:path w="1490" h="1478" extrusionOk="0">
                  <a:moveTo>
                    <a:pt x="703" y="1"/>
                  </a:moveTo>
                  <a:cubicBezTo>
                    <a:pt x="310" y="13"/>
                    <a:pt x="1" y="346"/>
                    <a:pt x="1" y="751"/>
                  </a:cubicBezTo>
                  <a:lnTo>
                    <a:pt x="1" y="763"/>
                  </a:lnTo>
                  <a:cubicBezTo>
                    <a:pt x="1" y="870"/>
                    <a:pt x="25" y="965"/>
                    <a:pt x="72" y="1060"/>
                  </a:cubicBezTo>
                  <a:cubicBezTo>
                    <a:pt x="132" y="1168"/>
                    <a:pt x="203" y="1263"/>
                    <a:pt x="310" y="1346"/>
                  </a:cubicBezTo>
                  <a:cubicBezTo>
                    <a:pt x="394" y="1406"/>
                    <a:pt x="489" y="1441"/>
                    <a:pt x="608" y="1465"/>
                  </a:cubicBezTo>
                  <a:cubicBezTo>
                    <a:pt x="668" y="1477"/>
                    <a:pt x="715" y="1477"/>
                    <a:pt x="775" y="1477"/>
                  </a:cubicBezTo>
                  <a:cubicBezTo>
                    <a:pt x="1180" y="1465"/>
                    <a:pt x="1489" y="1120"/>
                    <a:pt x="1477" y="715"/>
                  </a:cubicBezTo>
                  <a:lnTo>
                    <a:pt x="1477" y="703"/>
                  </a:lnTo>
                  <a:cubicBezTo>
                    <a:pt x="1477" y="596"/>
                    <a:pt x="1442" y="489"/>
                    <a:pt x="1382" y="406"/>
                  </a:cubicBezTo>
                  <a:cubicBezTo>
                    <a:pt x="1334" y="310"/>
                    <a:pt x="1275" y="239"/>
                    <a:pt x="1192" y="179"/>
                  </a:cubicBezTo>
                  <a:cubicBezTo>
                    <a:pt x="1120" y="120"/>
                    <a:pt x="1013" y="60"/>
                    <a:pt x="906" y="36"/>
                  </a:cubicBezTo>
                  <a:cubicBezTo>
                    <a:pt x="846" y="13"/>
                    <a:pt x="775" y="1"/>
                    <a:pt x="703"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8" name="Google Shape;3038;p22"/>
            <p:cNvSpPr/>
            <p:nvPr/>
          </p:nvSpPr>
          <p:spPr>
            <a:xfrm>
              <a:off x="6425200" y="2059300"/>
              <a:ext cx="25925" cy="25325"/>
            </a:xfrm>
            <a:custGeom>
              <a:avLst/>
              <a:gdLst/>
              <a:ahLst/>
              <a:cxnLst/>
              <a:rect l="l" t="t" r="r" b="b"/>
              <a:pathLst>
                <a:path w="1037" h="1013" extrusionOk="0">
                  <a:moveTo>
                    <a:pt x="522" y="0"/>
                  </a:moveTo>
                  <a:cubicBezTo>
                    <a:pt x="515" y="0"/>
                    <a:pt x="508" y="1"/>
                    <a:pt x="500" y="1"/>
                  </a:cubicBezTo>
                  <a:cubicBezTo>
                    <a:pt x="238" y="1"/>
                    <a:pt x="48" y="191"/>
                    <a:pt x="0" y="430"/>
                  </a:cubicBezTo>
                  <a:lnTo>
                    <a:pt x="0" y="525"/>
                  </a:lnTo>
                  <a:cubicBezTo>
                    <a:pt x="0" y="608"/>
                    <a:pt x="36" y="680"/>
                    <a:pt x="60" y="739"/>
                  </a:cubicBezTo>
                  <a:cubicBezTo>
                    <a:pt x="155" y="906"/>
                    <a:pt x="334" y="1013"/>
                    <a:pt x="524" y="1013"/>
                  </a:cubicBezTo>
                  <a:cubicBezTo>
                    <a:pt x="810" y="1013"/>
                    <a:pt x="1036" y="775"/>
                    <a:pt x="1012" y="489"/>
                  </a:cubicBezTo>
                  <a:cubicBezTo>
                    <a:pt x="1012" y="211"/>
                    <a:pt x="787" y="0"/>
                    <a:pt x="522"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9" name="Google Shape;3039;p22"/>
            <p:cNvSpPr/>
            <p:nvPr/>
          </p:nvSpPr>
          <p:spPr>
            <a:xfrm>
              <a:off x="6057300" y="3078375"/>
              <a:ext cx="35725" cy="35300"/>
            </a:xfrm>
            <a:custGeom>
              <a:avLst/>
              <a:gdLst/>
              <a:ahLst/>
              <a:cxnLst/>
              <a:rect l="l" t="t" r="r" b="b"/>
              <a:pathLst>
                <a:path w="1429" h="1412" extrusionOk="0">
                  <a:moveTo>
                    <a:pt x="759" y="1"/>
                  </a:moveTo>
                  <a:cubicBezTo>
                    <a:pt x="737" y="1"/>
                    <a:pt x="714" y="2"/>
                    <a:pt x="691" y="5"/>
                  </a:cubicBezTo>
                  <a:cubicBezTo>
                    <a:pt x="584" y="5"/>
                    <a:pt x="488" y="29"/>
                    <a:pt x="405" y="76"/>
                  </a:cubicBezTo>
                  <a:cubicBezTo>
                    <a:pt x="310" y="124"/>
                    <a:pt x="226" y="195"/>
                    <a:pt x="167" y="267"/>
                  </a:cubicBezTo>
                  <a:cubicBezTo>
                    <a:pt x="60" y="398"/>
                    <a:pt x="0" y="553"/>
                    <a:pt x="12" y="731"/>
                  </a:cubicBezTo>
                  <a:cubicBezTo>
                    <a:pt x="12" y="1099"/>
                    <a:pt x="334" y="1411"/>
                    <a:pt x="709" y="1411"/>
                  </a:cubicBezTo>
                  <a:cubicBezTo>
                    <a:pt x="723" y="1411"/>
                    <a:pt x="737" y="1411"/>
                    <a:pt x="750" y="1410"/>
                  </a:cubicBezTo>
                  <a:cubicBezTo>
                    <a:pt x="988" y="1410"/>
                    <a:pt x="1179" y="1291"/>
                    <a:pt x="1310" y="1112"/>
                  </a:cubicBezTo>
                  <a:cubicBezTo>
                    <a:pt x="1369" y="1029"/>
                    <a:pt x="1417" y="922"/>
                    <a:pt x="1429" y="814"/>
                  </a:cubicBezTo>
                  <a:lnTo>
                    <a:pt x="1429" y="684"/>
                  </a:lnTo>
                  <a:cubicBezTo>
                    <a:pt x="1429" y="612"/>
                    <a:pt x="1417" y="541"/>
                    <a:pt x="1381" y="457"/>
                  </a:cubicBezTo>
                  <a:cubicBezTo>
                    <a:pt x="1358" y="350"/>
                    <a:pt x="1298" y="267"/>
                    <a:pt x="1203" y="195"/>
                  </a:cubicBezTo>
                  <a:cubicBezTo>
                    <a:pt x="1087" y="79"/>
                    <a:pt x="934" y="1"/>
                    <a:pt x="759"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0" name="Google Shape;3040;p22"/>
            <p:cNvSpPr/>
            <p:nvPr/>
          </p:nvSpPr>
          <p:spPr>
            <a:xfrm>
              <a:off x="6380550" y="2852850"/>
              <a:ext cx="35750" cy="35750"/>
            </a:xfrm>
            <a:custGeom>
              <a:avLst/>
              <a:gdLst/>
              <a:ahLst/>
              <a:cxnLst/>
              <a:rect l="l" t="t" r="r" b="b"/>
              <a:pathLst>
                <a:path w="1430" h="1430" extrusionOk="0">
                  <a:moveTo>
                    <a:pt x="620" y="1"/>
                  </a:moveTo>
                  <a:cubicBezTo>
                    <a:pt x="512" y="13"/>
                    <a:pt x="417" y="49"/>
                    <a:pt x="346" y="108"/>
                  </a:cubicBezTo>
                  <a:cubicBezTo>
                    <a:pt x="262" y="168"/>
                    <a:pt x="179" y="239"/>
                    <a:pt x="119" y="334"/>
                  </a:cubicBezTo>
                  <a:cubicBezTo>
                    <a:pt x="48" y="453"/>
                    <a:pt x="0" y="584"/>
                    <a:pt x="0" y="727"/>
                  </a:cubicBezTo>
                  <a:cubicBezTo>
                    <a:pt x="0" y="834"/>
                    <a:pt x="36" y="930"/>
                    <a:pt x="60" y="1013"/>
                  </a:cubicBezTo>
                  <a:cubicBezTo>
                    <a:pt x="108" y="1108"/>
                    <a:pt x="167" y="1180"/>
                    <a:pt x="239" y="1251"/>
                  </a:cubicBezTo>
                  <a:cubicBezTo>
                    <a:pt x="322" y="1323"/>
                    <a:pt x="417" y="1370"/>
                    <a:pt x="524" y="1406"/>
                  </a:cubicBezTo>
                  <a:cubicBezTo>
                    <a:pt x="596" y="1418"/>
                    <a:pt x="679" y="1430"/>
                    <a:pt x="750" y="1430"/>
                  </a:cubicBezTo>
                  <a:cubicBezTo>
                    <a:pt x="893" y="1430"/>
                    <a:pt x="1036" y="1382"/>
                    <a:pt x="1131" y="1299"/>
                  </a:cubicBezTo>
                  <a:cubicBezTo>
                    <a:pt x="1227" y="1239"/>
                    <a:pt x="1298" y="1144"/>
                    <a:pt x="1346" y="1061"/>
                  </a:cubicBezTo>
                  <a:cubicBezTo>
                    <a:pt x="1405" y="953"/>
                    <a:pt x="1429" y="822"/>
                    <a:pt x="1429" y="703"/>
                  </a:cubicBezTo>
                  <a:cubicBezTo>
                    <a:pt x="1429" y="394"/>
                    <a:pt x="1227" y="132"/>
                    <a:pt x="941" y="49"/>
                  </a:cubicBezTo>
                  <a:cubicBezTo>
                    <a:pt x="870" y="13"/>
                    <a:pt x="798" y="13"/>
                    <a:pt x="703" y="13"/>
                  </a:cubicBezTo>
                  <a:cubicBezTo>
                    <a:pt x="655" y="1"/>
                    <a:pt x="631" y="1"/>
                    <a:pt x="62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1" name="Google Shape;3041;p22"/>
            <p:cNvSpPr/>
            <p:nvPr/>
          </p:nvSpPr>
          <p:spPr>
            <a:xfrm>
              <a:off x="6112050" y="2933525"/>
              <a:ext cx="25625" cy="25350"/>
            </a:xfrm>
            <a:custGeom>
              <a:avLst/>
              <a:gdLst/>
              <a:ahLst/>
              <a:cxnLst/>
              <a:rect l="l" t="t" r="r" b="b"/>
              <a:pathLst>
                <a:path w="1025" h="1014" extrusionOk="0">
                  <a:moveTo>
                    <a:pt x="489" y="1"/>
                  </a:moveTo>
                  <a:cubicBezTo>
                    <a:pt x="227" y="24"/>
                    <a:pt x="1" y="262"/>
                    <a:pt x="1" y="524"/>
                  </a:cubicBezTo>
                  <a:cubicBezTo>
                    <a:pt x="1" y="803"/>
                    <a:pt x="227" y="1013"/>
                    <a:pt x="502" y="1013"/>
                  </a:cubicBezTo>
                  <a:cubicBezTo>
                    <a:pt x="510" y="1013"/>
                    <a:pt x="517" y="1013"/>
                    <a:pt x="525" y="1013"/>
                  </a:cubicBezTo>
                  <a:cubicBezTo>
                    <a:pt x="715" y="1013"/>
                    <a:pt x="858" y="905"/>
                    <a:pt x="953" y="751"/>
                  </a:cubicBezTo>
                  <a:cubicBezTo>
                    <a:pt x="1001" y="679"/>
                    <a:pt x="1013" y="584"/>
                    <a:pt x="1013" y="489"/>
                  </a:cubicBezTo>
                  <a:cubicBezTo>
                    <a:pt x="1025" y="477"/>
                    <a:pt x="1025" y="465"/>
                    <a:pt x="1013" y="429"/>
                  </a:cubicBezTo>
                  <a:cubicBezTo>
                    <a:pt x="1001" y="334"/>
                    <a:pt x="953" y="239"/>
                    <a:pt x="894" y="167"/>
                  </a:cubicBezTo>
                  <a:cubicBezTo>
                    <a:pt x="822" y="96"/>
                    <a:pt x="727" y="36"/>
                    <a:pt x="608" y="24"/>
                  </a:cubicBezTo>
                  <a:cubicBezTo>
                    <a:pt x="584" y="24"/>
                    <a:pt x="537" y="1"/>
                    <a:pt x="489"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2" name="Google Shape;3042;p22"/>
            <p:cNvSpPr/>
            <p:nvPr/>
          </p:nvSpPr>
          <p:spPr>
            <a:xfrm>
              <a:off x="6306125" y="3104075"/>
              <a:ext cx="25925" cy="25350"/>
            </a:xfrm>
            <a:custGeom>
              <a:avLst/>
              <a:gdLst/>
              <a:ahLst/>
              <a:cxnLst/>
              <a:rect l="l" t="t" r="r" b="b"/>
              <a:pathLst>
                <a:path w="1037" h="1014" extrusionOk="0">
                  <a:moveTo>
                    <a:pt x="522" y="0"/>
                  </a:moveTo>
                  <a:cubicBezTo>
                    <a:pt x="515" y="0"/>
                    <a:pt x="508" y="0"/>
                    <a:pt x="501" y="1"/>
                  </a:cubicBezTo>
                  <a:cubicBezTo>
                    <a:pt x="215" y="13"/>
                    <a:pt x="1" y="251"/>
                    <a:pt x="1" y="525"/>
                  </a:cubicBezTo>
                  <a:cubicBezTo>
                    <a:pt x="1" y="792"/>
                    <a:pt x="227" y="1013"/>
                    <a:pt x="503" y="1013"/>
                  </a:cubicBezTo>
                  <a:cubicBezTo>
                    <a:pt x="510" y="1013"/>
                    <a:pt x="517" y="1013"/>
                    <a:pt x="525" y="1013"/>
                  </a:cubicBezTo>
                  <a:cubicBezTo>
                    <a:pt x="810" y="1013"/>
                    <a:pt x="1037" y="775"/>
                    <a:pt x="1013" y="489"/>
                  </a:cubicBezTo>
                  <a:cubicBezTo>
                    <a:pt x="1001" y="211"/>
                    <a:pt x="775" y="0"/>
                    <a:pt x="522"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3" name="Google Shape;3043;p22"/>
            <p:cNvSpPr/>
            <p:nvPr/>
          </p:nvSpPr>
          <p:spPr>
            <a:xfrm>
              <a:off x="6408525" y="2464700"/>
              <a:ext cx="25325" cy="25350"/>
            </a:xfrm>
            <a:custGeom>
              <a:avLst/>
              <a:gdLst/>
              <a:ahLst/>
              <a:cxnLst/>
              <a:rect l="l" t="t" r="r" b="b"/>
              <a:pathLst>
                <a:path w="1013" h="1014" extrusionOk="0">
                  <a:moveTo>
                    <a:pt x="513" y="1"/>
                  </a:moveTo>
                  <a:cubicBezTo>
                    <a:pt x="505" y="1"/>
                    <a:pt x="497" y="1"/>
                    <a:pt x="489" y="1"/>
                  </a:cubicBezTo>
                  <a:cubicBezTo>
                    <a:pt x="382" y="1"/>
                    <a:pt x="298" y="37"/>
                    <a:pt x="227" y="96"/>
                  </a:cubicBezTo>
                  <a:cubicBezTo>
                    <a:pt x="132" y="156"/>
                    <a:pt x="60" y="239"/>
                    <a:pt x="36" y="347"/>
                  </a:cubicBezTo>
                  <a:cubicBezTo>
                    <a:pt x="12" y="406"/>
                    <a:pt x="1" y="466"/>
                    <a:pt x="1" y="525"/>
                  </a:cubicBezTo>
                  <a:cubicBezTo>
                    <a:pt x="1" y="644"/>
                    <a:pt x="48" y="763"/>
                    <a:pt x="120" y="835"/>
                  </a:cubicBezTo>
                  <a:lnTo>
                    <a:pt x="120" y="858"/>
                  </a:lnTo>
                  <a:cubicBezTo>
                    <a:pt x="179" y="918"/>
                    <a:pt x="251" y="954"/>
                    <a:pt x="334" y="989"/>
                  </a:cubicBezTo>
                  <a:cubicBezTo>
                    <a:pt x="393" y="1001"/>
                    <a:pt x="453" y="1013"/>
                    <a:pt x="513" y="1013"/>
                  </a:cubicBezTo>
                  <a:cubicBezTo>
                    <a:pt x="548" y="1013"/>
                    <a:pt x="608" y="1001"/>
                    <a:pt x="655" y="989"/>
                  </a:cubicBezTo>
                  <a:cubicBezTo>
                    <a:pt x="667" y="989"/>
                    <a:pt x="691" y="978"/>
                    <a:pt x="703" y="978"/>
                  </a:cubicBezTo>
                  <a:cubicBezTo>
                    <a:pt x="810" y="930"/>
                    <a:pt x="882" y="858"/>
                    <a:pt x="941" y="763"/>
                  </a:cubicBezTo>
                  <a:cubicBezTo>
                    <a:pt x="953" y="751"/>
                    <a:pt x="953" y="739"/>
                    <a:pt x="965" y="716"/>
                  </a:cubicBezTo>
                  <a:cubicBezTo>
                    <a:pt x="1001" y="644"/>
                    <a:pt x="1013" y="585"/>
                    <a:pt x="1013" y="501"/>
                  </a:cubicBezTo>
                  <a:cubicBezTo>
                    <a:pt x="1013" y="454"/>
                    <a:pt x="1001" y="394"/>
                    <a:pt x="977" y="347"/>
                  </a:cubicBezTo>
                  <a:cubicBezTo>
                    <a:pt x="908" y="151"/>
                    <a:pt x="729" y="1"/>
                    <a:pt x="513"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4" name="Google Shape;3044;p22"/>
            <p:cNvSpPr/>
            <p:nvPr/>
          </p:nvSpPr>
          <p:spPr>
            <a:xfrm>
              <a:off x="6123675" y="2252200"/>
              <a:ext cx="25325" cy="25625"/>
            </a:xfrm>
            <a:custGeom>
              <a:avLst/>
              <a:gdLst/>
              <a:ahLst/>
              <a:cxnLst/>
              <a:rect l="l" t="t" r="r" b="b"/>
              <a:pathLst>
                <a:path w="1013" h="1025" extrusionOk="0">
                  <a:moveTo>
                    <a:pt x="488" y="0"/>
                  </a:moveTo>
                  <a:cubicBezTo>
                    <a:pt x="381" y="0"/>
                    <a:pt x="298" y="48"/>
                    <a:pt x="203" y="107"/>
                  </a:cubicBezTo>
                  <a:cubicBezTo>
                    <a:pt x="119" y="167"/>
                    <a:pt x="60" y="262"/>
                    <a:pt x="24" y="357"/>
                  </a:cubicBezTo>
                  <a:cubicBezTo>
                    <a:pt x="12" y="405"/>
                    <a:pt x="0" y="465"/>
                    <a:pt x="0" y="524"/>
                  </a:cubicBezTo>
                  <a:cubicBezTo>
                    <a:pt x="0" y="750"/>
                    <a:pt x="155" y="941"/>
                    <a:pt x="369" y="1000"/>
                  </a:cubicBezTo>
                  <a:cubicBezTo>
                    <a:pt x="417" y="1024"/>
                    <a:pt x="477" y="1024"/>
                    <a:pt x="512" y="1024"/>
                  </a:cubicBezTo>
                  <a:cubicBezTo>
                    <a:pt x="572" y="1024"/>
                    <a:pt x="631" y="1000"/>
                    <a:pt x="679" y="988"/>
                  </a:cubicBezTo>
                  <a:cubicBezTo>
                    <a:pt x="715" y="977"/>
                    <a:pt x="750" y="965"/>
                    <a:pt x="786" y="941"/>
                  </a:cubicBezTo>
                  <a:cubicBezTo>
                    <a:pt x="869" y="881"/>
                    <a:pt x="953" y="798"/>
                    <a:pt x="977" y="691"/>
                  </a:cubicBezTo>
                  <a:cubicBezTo>
                    <a:pt x="989" y="631"/>
                    <a:pt x="1012" y="572"/>
                    <a:pt x="1012" y="500"/>
                  </a:cubicBezTo>
                  <a:cubicBezTo>
                    <a:pt x="1012" y="334"/>
                    <a:pt x="929" y="203"/>
                    <a:pt x="810" y="107"/>
                  </a:cubicBezTo>
                  <a:cubicBezTo>
                    <a:pt x="727" y="48"/>
                    <a:pt x="619" y="0"/>
                    <a:pt x="512"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5" name="Google Shape;3045;p22"/>
            <p:cNvSpPr/>
            <p:nvPr/>
          </p:nvSpPr>
          <p:spPr>
            <a:xfrm>
              <a:off x="6508250" y="1603550"/>
              <a:ext cx="25625" cy="25400"/>
            </a:xfrm>
            <a:custGeom>
              <a:avLst/>
              <a:gdLst/>
              <a:ahLst/>
              <a:cxnLst/>
              <a:rect l="l" t="t" r="r" b="b"/>
              <a:pathLst>
                <a:path w="1025" h="1016" extrusionOk="0">
                  <a:moveTo>
                    <a:pt x="530" y="1"/>
                  </a:moveTo>
                  <a:cubicBezTo>
                    <a:pt x="516" y="1"/>
                    <a:pt x="502" y="1"/>
                    <a:pt x="488" y="3"/>
                  </a:cubicBezTo>
                  <a:cubicBezTo>
                    <a:pt x="357" y="3"/>
                    <a:pt x="238" y="74"/>
                    <a:pt x="155" y="157"/>
                  </a:cubicBezTo>
                  <a:cubicBezTo>
                    <a:pt x="72" y="241"/>
                    <a:pt x="36" y="336"/>
                    <a:pt x="12" y="443"/>
                  </a:cubicBezTo>
                  <a:cubicBezTo>
                    <a:pt x="0" y="491"/>
                    <a:pt x="0" y="503"/>
                    <a:pt x="0" y="514"/>
                  </a:cubicBezTo>
                  <a:cubicBezTo>
                    <a:pt x="0" y="634"/>
                    <a:pt x="48" y="741"/>
                    <a:pt x="107" y="812"/>
                  </a:cubicBezTo>
                  <a:cubicBezTo>
                    <a:pt x="185" y="945"/>
                    <a:pt x="334" y="1016"/>
                    <a:pt x="488" y="1016"/>
                  </a:cubicBezTo>
                  <a:cubicBezTo>
                    <a:pt x="500" y="1016"/>
                    <a:pt x="512" y="1015"/>
                    <a:pt x="524" y="1015"/>
                  </a:cubicBezTo>
                  <a:cubicBezTo>
                    <a:pt x="810" y="1015"/>
                    <a:pt x="1024" y="776"/>
                    <a:pt x="1012" y="491"/>
                  </a:cubicBezTo>
                  <a:cubicBezTo>
                    <a:pt x="1012" y="219"/>
                    <a:pt x="797" y="1"/>
                    <a:pt x="53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6" name="Google Shape;3046;p22"/>
            <p:cNvSpPr/>
            <p:nvPr/>
          </p:nvSpPr>
          <p:spPr>
            <a:xfrm>
              <a:off x="6389175" y="3469300"/>
              <a:ext cx="36650" cy="35450"/>
            </a:xfrm>
            <a:custGeom>
              <a:avLst/>
              <a:gdLst/>
              <a:ahLst/>
              <a:cxnLst/>
              <a:rect l="l" t="t" r="r" b="b"/>
              <a:pathLst>
                <a:path w="1466" h="1418" extrusionOk="0">
                  <a:moveTo>
                    <a:pt x="703" y="1"/>
                  </a:moveTo>
                  <a:cubicBezTo>
                    <a:pt x="644" y="1"/>
                    <a:pt x="584" y="25"/>
                    <a:pt x="536" y="36"/>
                  </a:cubicBezTo>
                  <a:cubicBezTo>
                    <a:pt x="429" y="60"/>
                    <a:pt x="346" y="120"/>
                    <a:pt x="251" y="179"/>
                  </a:cubicBezTo>
                  <a:cubicBezTo>
                    <a:pt x="108" y="322"/>
                    <a:pt x="1" y="525"/>
                    <a:pt x="13" y="739"/>
                  </a:cubicBezTo>
                  <a:cubicBezTo>
                    <a:pt x="13" y="775"/>
                    <a:pt x="13" y="810"/>
                    <a:pt x="36" y="858"/>
                  </a:cubicBezTo>
                  <a:cubicBezTo>
                    <a:pt x="48" y="953"/>
                    <a:pt x="96" y="1060"/>
                    <a:pt x="167" y="1132"/>
                  </a:cubicBezTo>
                  <a:cubicBezTo>
                    <a:pt x="298" y="1310"/>
                    <a:pt x="525" y="1418"/>
                    <a:pt x="763" y="1418"/>
                  </a:cubicBezTo>
                  <a:cubicBezTo>
                    <a:pt x="1144" y="1418"/>
                    <a:pt x="1465" y="1072"/>
                    <a:pt x="1441" y="691"/>
                  </a:cubicBezTo>
                  <a:cubicBezTo>
                    <a:pt x="1441" y="632"/>
                    <a:pt x="1429" y="560"/>
                    <a:pt x="1418" y="501"/>
                  </a:cubicBezTo>
                  <a:cubicBezTo>
                    <a:pt x="1382" y="394"/>
                    <a:pt x="1322" y="298"/>
                    <a:pt x="1251" y="227"/>
                  </a:cubicBezTo>
                  <a:lnTo>
                    <a:pt x="1203" y="179"/>
                  </a:lnTo>
                  <a:cubicBezTo>
                    <a:pt x="1132" y="108"/>
                    <a:pt x="1025" y="60"/>
                    <a:pt x="929" y="36"/>
                  </a:cubicBezTo>
                  <a:cubicBezTo>
                    <a:pt x="846" y="25"/>
                    <a:pt x="775" y="1"/>
                    <a:pt x="703"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7" name="Google Shape;3047;p22"/>
            <p:cNvSpPr/>
            <p:nvPr/>
          </p:nvSpPr>
          <p:spPr>
            <a:xfrm>
              <a:off x="6987775" y="3156175"/>
              <a:ext cx="36325" cy="35750"/>
            </a:xfrm>
            <a:custGeom>
              <a:avLst/>
              <a:gdLst/>
              <a:ahLst/>
              <a:cxnLst/>
              <a:rect l="l" t="t" r="r" b="b"/>
              <a:pathLst>
                <a:path w="1453" h="1430" extrusionOk="0">
                  <a:moveTo>
                    <a:pt x="713" y="0"/>
                  </a:moveTo>
                  <a:cubicBezTo>
                    <a:pt x="706" y="0"/>
                    <a:pt x="698" y="0"/>
                    <a:pt x="691" y="0"/>
                  </a:cubicBezTo>
                  <a:cubicBezTo>
                    <a:pt x="584" y="0"/>
                    <a:pt x="476" y="24"/>
                    <a:pt x="393" y="84"/>
                  </a:cubicBezTo>
                  <a:cubicBezTo>
                    <a:pt x="298" y="131"/>
                    <a:pt x="214" y="203"/>
                    <a:pt x="155" y="298"/>
                  </a:cubicBezTo>
                  <a:cubicBezTo>
                    <a:pt x="119" y="346"/>
                    <a:pt x="95" y="405"/>
                    <a:pt x="60" y="465"/>
                  </a:cubicBezTo>
                  <a:cubicBezTo>
                    <a:pt x="36" y="548"/>
                    <a:pt x="0" y="643"/>
                    <a:pt x="24" y="739"/>
                  </a:cubicBezTo>
                  <a:lnTo>
                    <a:pt x="24" y="774"/>
                  </a:lnTo>
                  <a:cubicBezTo>
                    <a:pt x="24" y="822"/>
                    <a:pt x="36" y="858"/>
                    <a:pt x="48" y="905"/>
                  </a:cubicBezTo>
                  <a:cubicBezTo>
                    <a:pt x="83" y="1012"/>
                    <a:pt x="119" y="1096"/>
                    <a:pt x="203" y="1191"/>
                  </a:cubicBezTo>
                  <a:cubicBezTo>
                    <a:pt x="334" y="1334"/>
                    <a:pt x="536" y="1429"/>
                    <a:pt x="750" y="1429"/>
                  </a:cubicBezTo>
                  <a:cubicBezTo>
                    <a:pt x="1131" y="1429"/>
                    <a:pt x="1453" y="1084"/>
                    <a:pt x="1429" y="703"/>
                  </a:cubicBezTo>
                  <a:cubicBezTo>
                    <a:pt x="1417" y="306"/>
                    <a:pt x="1107" y="0"/>
                    <a:pt x="713"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8" name="Google Shape;3048;p22"/>
            <p:cNvSpPr/>
            <p:nvPr/>
          </p:nvSpPr>
          <p:spPr>
            <a:xfrm>
              <a:off x="6376075" y="3686575"/>
              <a:ext cx="40225" cy="39625"/>
            </a:xfrm>
            <a:custGeom>
              <a:avLst/>
              <a:gdLst/>
              <a:ahLst/>
              <a:cxnLst/>
              <a:rect l="l" t="t" r="r" b="b"/>
              <a:pathLst>
                <a:path w="1609" h="1585" extrusionOk="0">
                  <a:moveTo>
                    <a:pt x="816" y="0"/>
                  </a:moveTo>
                  <a:cubicBezTo>
                    <a:pt x="803" y="0"/>
                    <a:pt x="789" y="1"/>
                    <a:pt x="775" y="1"/>
                  </a:cubicBezTo>
                  <a:cubicBezTo>
                    <a:pt x="346" y="37"/>
                    <a:pt x="1" y="394"/>
                    <a:pt x="25" y="823"/>
                  </a:cubicBezTo>
                  <a:lnTo>
                    <a:pt x="25" y="882"/>
                  </a:lnTo>
                  <a:cubicBezTo>
                    <a:pt x="37" y="990"/>
                    <a:pt x="60" y="1085"/>
                    <a:pt x="108" y="1180"/>
                  </a:cubicBezTo>
                  <a:cubicBezTo>
                    <a:pt x="179" y="1347"/>
                    <a:pt x="346" y="1466"/>
                    <a:pt x="525" y="1537"/>
                  </a:cubicBezTo>
                  <a:cubicBezTo>
                    <a:pt x="620" y="1573"/>
                    <a:pt x="715" y="1585"/>
                    <a:pt x="822" y="1585"/>
                  </a:cubicBezTo>
                  <a:lnTo>
                    <a:pt x="858" y="1585"/>
                  </a:lnTo>
                  <a:cubicBezTo>
                    <a:pt x="1275" y="1549"/>
                    <a:pt x="1608" y="1192"/>
                    <a:pt x="1596" y="763"/>
                  </a:cubicBezTo>
                  <a:cubicBezTo>
                    <a:pt x="1585" y="348"/>
                    <a:pt x="1238" y="0"/>
                    <a:pt x="81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9" name="Google Shape;3049;p22"/>
            <p:cNvSpPr/>
            <p:nvPr/>
          </p:nvSpPr>
          <p:spPr>
            <a:xfrm>
              <a:off x="6069500" y="3642400"/>
              <a:ext cx="29200" cy="28375"/>
            </a:xfrm>
            <a:custGeom>
              <a:avLst/>
              <a:gdLst/>
              <a:ahLst/>
              <a:cxnLst/>
              <a:rect l="l" t="t" r="r" b="b"/>
              <a:pathLst>
                <a:path w="1168" h="1135" extrusionOk="0">
                  <a:moveTo>
                    <a:pt x="568" y="0"/>
                  </a:moveTo>
                  <a:cubicBezTo>
                    <a:pt x="494" y="0"/>
                    <a:pt x="418" y="14"/>
                    <a:pt x="346" y="42"/>
                  </a:cubicBezTo>
                  <a:cubicBezTo>
                    <a:pt x="334" y="42"/>
                    <a:pt x="322" y="66"/>
                    <a:pt x="322" y="66"/>
                  </a:cubicBezTo>
                  <a:cubicBezTo>
                    <a:pt x="227" y="101"/>
                    <a:pt x="155" y="173"/>
                    <a:pt x="108" y="256"/>
                  </a:cubicBezTo>
                  <a:cubicBezTo>
                    <a:pt x="36" y="363"/>
                    <a:pt x="0" y="494"/>
                    <a:pt x="24" y="625"/>
                  </a:cubicBezTo>
                  <a:cubicBezTo>
                    <a:pt x="36" y="697"/>
                    <a:pt x="48" y="756"/>
                    <a:pt x="84" y="828"/>
                  </a:cubicBezTo>
                  <a:cubicBezTo>
                    <a:pt x="96" y="863"/>
                    <a:pt x="108" y="887"/>
                    <a:pt x="143" y="923"/>
                  </a:cubicBezTo>
                  <a:cubicBezTo>
                    <a:pt x="253" y="1060"/>
                    <a:pt x="412" y="1134"/>
                    <a:pt x="582" y="1134"/>
                  </a:cubicBezTo>
                  <a:cubicBezTo>
                    <a:pt x="633" y="1134"/>
                    <a:pt x="686" y="1127"/>
                    <a:pt x="739" y="1113"/>
                  </a:cubicBezTo>
                  <a:cubicBezTo>
                    <a:pt x="774" y="1102"/>
                    <a:pt x="810" y="1090"/>
                    <a:pt x="834" y="1066"/>
                  </a:cubicBezTo>
                  <a:cubicBezTo>
                    <a:pt x="893" y="1042"/>
                    <a:pt x="953" y="994"/>
                    <a:pt x="989" y="959"/>
                  </a:cubicBezTo>
                  <a:cubicBezTo>
                    <a:pt x="1120" y="804"/>
                    <a:pt x="1167" y="601"/>
                    <a:pt x="1108" y="423"/>
                  </a:cubicBezTo>
                  <a:cubicBezTo>
                    <a:pt x="1096" y="387"/>
                    <a:pt x="1072" y="340"/>
                    <a:pt x="1060" y="316"/>
                  </a:cubicBezTo>
                  <a:cubicBezTo>
                    <a:pt x="1060" y="244"/>
                    <a:pt x="1012" y="185"/>
                    <a:pt x="953" y="137"/>
                  </a:cubicBezTo>
                  <a:cubicBezTo>
                    <a:pt x="851" y="51"/>
                    <a:pt x="712" y="0"/>
                    <a:pt x="56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0" name="Google Shape;3050;p22"/>
            <p:cNvSpPr/>
            <p:nvPr/>
          </p:nvSpPr>
          <p:spPr>
            <a:xfrm>
              <a:off x="6322200" y="2992450"/>
              <a:ext cx="14925" cy="14025"/>
            </a:xfrm>
            <a:custGeom>
              <a:avLst/>
              <a:gdLst/>
              <a:ahLst/>
              <a:cxnLst/>
              <a:rect l="l" t="t" r="r" b="b"/>
              <a:pathLst>
                <a:path w="597" h="561" extrusionOk="0">
                  <a:moveTo>
                    <a:pt x="287" y="1"/>
                  </a:moveTo>
                  <a:cubicBezTo>
                    <a:pt x="120" y="13"/>
                    <a:pt x="1" y="144"/>
                    <a:pt x="1" y="299"/>
                  </a:cubicBezTo>
                  <a:cubicBezTo>
                    <a:pt x="1" y="358"/>
                    <a:pt x="13" y="406"/>
                    <a:pt x="48" y="430"/>
                  </a:cubicBezTo>
                  <a:cubicBezTo>
                    <a:pt x="60" y="453"/>
                    <a:pt x="72" y="477"/>
                    <a:pt x="84" y="489"/>
                  </a:cubicBezTo>
                  <a:cubicBezTo>
                    <a:pt x="144" y="537"/>
                    <a:pt x="227" y="561"/>
                    <a:pt x="298" y="561"/>
                  </a:cubicBezTo>
                  <a:lnTo>
                    <a:pt x="346" y="561"/>
                  </a:lnTo>
                  <a:cubicBezTo>
                    <a:pt x="489" y="549"/>
                    <a:pt x="584" y="442"/>
                    <a:pt x="596" y="311"/>
                  </a:cubicBezTo>
                  <a:lnTo>
                    <a:pt x="596" y="275"/>
                  </a:lnTo>
                  <a:cubicBezTo>
                    <a:pt x="596" y="132"/>
                    <a:pt x="477" y="13"/>
                    <a:pt x="31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1" name="Google Shape;3051;p22"/>
            <p:cNvSpPr/>
            <p:nvPr/>
          </p:nvSpPr>
          <p:spPr>
            <a:xfrm>
              <a:off x="6251950" y="2719800"/>
              <a:ext cx="14925" cy="14925"/>
            </a:xfrm>
            <a:custGeom>
              <a:avLst/>
              <a:gdLst/>
              <a:ahLst/>
              <a:cxnLst/>
              <a:rect l="l" t="t" r="r" b="b"/>
              <a:pathLst>
                <a:path w="597" h="597" extrusionOk="0">
                  <a:moveTo>
                    <a:pt x="287" y="1"/>
                  </a:moveTo>
                  <a:cubicBezTo>
                    <a:pt x="191" y="1"/>
                    <a:pt x="120" y="37"/>
                    <a:pt x="60" y="120"/>
                  </a:cubicBezTo>
                  <a:cubicBezTo>
                    <a:pt x="13" y="179"/>
                    <a:pt x="1" y="239"/>
                    <a:pt x="1" y="310"/>
                  </a:cubicBezTo>
                  <a:cubicBezTo>
                    <a:pt x="1" y="394"/>
                    <a:pt x="49" y="477"/>
                    <a:pt x="108" y="537"/>
                  </a:cubicBezTo>
                  <a:cubicBezTo>
                    <a:pt x="168" y="572"/>
                    <a:pt x="227" y="596"/>
                    <a:pt x="299" y="596"/>
                  </a:cubicBezTo>
                  <a:cubicBezTo>
                    <a:pt x="406" y="572"/>
                    <a:pt x="477" y="549"/>
                    <a:pt x="525" y="501"/>
                  </a:cubicBezTo>
                  <a:cubicBezTo>
                    <a:pt x="549" y="477"/>
                    <a:pt x="560" y="441"/>
                    <a:pt x="584" y="394"/>
                  </a:cubicBezTo>
                  <a:cubicBezTo>
                    <a:pt x="596" y="370"/>
                    <a:pt x="596" y="322"/>
                    <a:pt x="596" y="275"/>
                  </a:cubicBezTo>
                  <a:cubicBezTo>
                    <a:pt x="596" y="156"/>
                    <a:pt x="525" y="72"/>
                    <a:pt x="430" y="25"/>
                  </a:cubicBezTo>
                  <a:lnTo>
                    <a:pt x="418" y="25"/>
                  </a:lnTo>
                  <a:cubicBezTo>
                    <a:pt x="370" y="13"/>
                    <a:pt x="322" y="1"/>
                    <a:pt x="287"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2" name="Google Shape;3052;p22"/>
            <p:cNvSpPr/>
            <p:nvPr/>
          </p:nvSpPr>
          <p:spPr>
            <a:xfrm>
              <a:off x="6174575" y="2838875"/>
              <a:ext cx="14900" cy="14300"/>
            </a:xfrm>
            <a:custGeom>
              <a:avLst/>
              <a:gdLst/>
              <a:ahLst/>
              <a:cxnLst/>
              <a:rect l="l" t="t" r="r" b="b"/>
              <a:pathLst>
                <a:path w="596" h="572" extrusionOk="0">
                  <a:moveTo>
                    <a:pt x="286" y="0"/>
                  </a:moveTo>
                  <a:cubicBezTo>
                    <a:pt x="131" y="12"/>
                    <a:pt x="0" y="131"/>
                    <a:pt x="0" y="298"/>
                  </a:cubicBezTo>
                  <a:cubicBezTo>
                    <a:pt x="0" y="405"/>
                    <a:pt x="72" y="500"/>
                    <a:pt x="179" y="548"/>
                  </a:cubicBezTo>
                  <a:cubicBezTo>
                    <a:pt x="215" y="560"/>
                    <a:pt x="262" y="572"/>
                    <a:pt x="310" y="572"/>
                  </a:cubicBezTo>
                  <a:cubicBezTo>
                    <a:pt x="477" y="572"/>
                    <a:pt x="596" y="441"/>
                    <a:pt x="596" y="274"/>
                  </a:cubicBezTo>
                  <a:cubicBezTo>
                    <a:pt x="596" y="191"/>
                    <a:pt x="548" y="108"/>
                    <a:pt x="488" y="72"/>
                  </a:cubicBezTo>
                  <a:cubicBezTo>
                    <a:pt x="429" y="24"/>
                    <a:pt x="369" y="0"/>
                    <a:pt x="28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3" name="Google Shape;3053;p22"/>
            <p:cNvSpPr/>
            <p:nvPr/>
          </p:nvSpPr>
          <p:spPr>
            <a:xfrm>
              <a:off x="6164450" y="2236725"/>
              <a:ext cx="14600" cy="14600"/>
            </a:xfrm>
            <a:custGeom>
              <a:avLst/>
              <a:gdLst/>
              <a:ahLst/>
              <a:cxnLst/>
              <a:rect l="l" t="t" r="r" b="b"/>
              <a:pathLst>
                <a:path w="584" h="584" extrusionOk="0">
                  <a:moveTo>
                    <a:pt x="286" y="0"/>
                  </a:moveTo>
                  <a:cubicBezTo>
                    <a:pt x="120" y="0"/>
                    <a:pt x="0" y="131"/>
                    <a:pt x="0" y="298"/>
                  </a:cubicBezTo>
                  <a:cubicBezTo>
                    <a:pt x="0" y="464"/>
                    <a:pt x="131" y="583"/>
                    <a:pt x="298" y="583"/>
                  </a:cubicBezTo>
                  <a:cubicBezTo>
                    <a:pt x="465" y="583"/>
                    <a:pt x="584" y="453"/>
                    <a:pt x="584" y="286"/>
                  </a:cubicBezTo>
                  <a:cubicBezTo>
                    <a:pt x="584" y="119"/>
                    <a:pt x="453" y="0"/>
                    <a:pt x="28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4" name="Google Shape;3054;p22"/>
            <p:cNvSpPr/>
            <p:nvPr/>
          </p:nvSpPr>
          <p:spPr>
            <a:xfrm>
              <a:off x="5982275" y="2068825"/>
              <a:ext cx="14325" cy="14625"/>
            </a:xfrm>
            <a:custGeom>
              <a:avLst/>
              <a:gdLst/>
              <a:ahLst/>
              <a:cxnLst/>
              <a:rect l="l" t="t" r="r" b="b"/>
              <a:pathLst>
                <a:path w="573" h="585" extrusionOk="0">
                  <a:moveTo>
                    <a:pt x="275" y="1"/>
                  </a:moveTo>
                  <a:cubicBezTo>
                    <a:pt x="132" y="25"/>
                    <a:pt x="1" y="144"/>
                    <a:pt x="1" y="299"/>
                  </a:cubicBezTo>
                  <a:cubicBezTo>
                    <a:pt x="1" y="465"/>
                    <a:pt x="132" y="584"/>
                    <a:pt x="298" y="584"/>
                  </a:cubicBezTo>
                  <a:cubicBezTo>
                    <a:pt x="453" y="584"/>
                    <a:pt x="572" y="453"/>
                    <a:pt x="572" y="287"/>
                  </a:cubicBezTo>
                  <a:cubicBezTo>
                    <a:pt x="572" y="120"/>
                    <a:pt x="441" y="1"/>
                    <a:pt x="27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5" name="Google Shape;3055;p22"/>
            <p:cNvSpPr/>
            <p:nvPr/>
          </p:nvSpPr>
          <p:spPr>
            <a:xfrm>
              <a:off x="6225775" y="1468775"/>
              <a:ext cx="14900" cy="14425"/>
            </a:xfrm>
            <a:custGeom>
              <a:avLst/>
              <a:gdLst/>
              <a:ahLst/>
              <a:cxnLst/>
              <a:rect l="l" t="t" r="r" b="b"/>
              <a:pathLst>
                <a:path w="596" h="577" extrusionOk="0">
                  <a:moveTo>
                    <a:pt x="286" y="0"/>
                  </a:moveTo>
                  <a:cubicBezTo>
                    <a:pt x="262" y="0"/>
                    <a:pt x="226" y="12"/>
                    <a:pt x="214" y="12"/>
                  </a:cubicBezTo>
                  <a:cubicBezTo>
                    <a:pt x="167" y="36"/>
                    <a:pt x="143" y="48"/>
                    <a:pt x="107" y="71"/>
                  </a:cubicBezTo>
                  <a:cubicBezTo>
                    <a:pt x="48" y="131"/>
                    <a:pt x="0" y="214"/>
                    <a:pt x="24" y="298"/>
                  </a:cubicBezTo>
                  <a:cubicBezTo>
                    <a:pt x="24" y="333"/>
                    <a:pt x="36" y="357"/>
                    <a:pt x="36" y="393"/>
                  </a:cubicBezTo>
                  <a:cubicBezTo>
                    <a:pt x="60" y="464"/>
                    <a:pt x="107" y="512"/>
                    <a:pt x="167" y="536"/>
                  </a:cubicBezTo>
                  <a:cubicBezTo>
                    <a:pt x="214" y="572"/>
                    <a:pt x="262" y="572"/>
                    <a:pt x="322" y="572"/>
                  </a:cubicBezTo>
                  <a:cubicBezTo>
                    <a:pt x="338" y="575"/>
                    <a:pt x="352" y="576"/>
                    <a:pt x="365" y="576"/>
                  </a:cubicBezTo>
                  <a:cubicBezTo>
                    <a:pt x="400" y="576"/>
                    <a:pt x="426" y="565"/>
                    <a:pt x="453" y="548"/>
                  </a:cubicBezTo>
                  <a:cubicBezTo>
                    <a:pt x="536" y="512"/>
                    <a:pt x="595" y="417"/>
                    <a:pt x="595" y="310"/>
                  </a:cubicBezTo>
                  <a:lnTo>
                    <a:pt x="595" y="286"/>
                  </a:lnTo>
                  <a:cubicBezTo>
                    <a:pt x="595" y="214"/>
                    <a:pt x="572" y="155"/>
                    <a:pt x="524" y="107"/>
                  </a:cubicBezTo>
                  <a:cubicBezTo>
                    <a:pt x="464" y="48"/>
                    <a:pt x="393" y="0"/>
                    <a:pt x="28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6" name="Google Shape;3056;p22"/>
            <p:cNvSpPr/>
            <p:nvPr/>
          </p:nvSpPr>
          <p:spPr>
            <a:xfrm>
              <a:off x="6000750" y="1963775"/>
              <a:ext cx="14600" cy="14300"/>
            </a:xfrm>
            <a:custGeom>
              <a:avLst/>
              <a:gdLst/>
              <a:ahLst/>
              <a:cxnLst/>
              <a:rect l="l" t="t" r="r" b="b"/>
              <a:pathLst>
                <a:path w="584" h="572" extrusionOk="0">
                  <a:moveTo>
                    <a:pt x="286" y="0"/>
                  </a:moveTo>
                  <a:cubicBezTo>
                    <a:pt x="238" y="0"/>
                    <a:pt x="191" y="12"/>
                    <a:pt x="167" y="24"/>
                  </a:cubicBezTo>
                  <a:cubicBezTo>
                    <a:pt x="60" y="72"/>
                    <a:pt x="0" y="167"/>
                    <a:pt x="0" y="298"/>
                  </a:cubicBezTo>
                  <a:cubicBezTo>
                    <a:pt x="0" y="322"/>
                    <a:pt x="12" y="369"/>
                    <a:pt x="12" y="393"/>
                  </a:cubicBezTo>
                  <a:cubicBezTo>
                    <a:pt x="60" y="500"/>
                    <a:pt x="167" y="572"/>
                    <a:pt x="286" y="572"/>
                  </a:cubicBezTo>
                  <a:lnTo>
                    <a:pt x="298" y="572"/>
                  </a:lnTo>
                  <a:cubicBezTo>
                    <a:pt x="417" y="572"/>
                    <a:pt x="512" y="500"/>
                    <a:pt x="548" y="393"/>
                  </a:cubicBezTo>
                  <a:cubicBezTo>
                    <a:pt x="572" y="345"/>
                    <a:pt x="583" y="310"/>
                    <a:pt x="583" y="262"/>
                  </a:cubicBezTo>
                  <a:cubicBezTo>
                    <a:pt x="583" y="202"/>
                    <a:pt x="572" y="143"/>
                    <a:pt x="524" y="95"/>
                  </a:cubicBezTo>
                  <a:cubicBezTo>
                    <a:pt x="464" y="36"/>
                    <a:pt x="393" y="0"/>
                    <a:pt x="28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7" name="Google Shape;3057;p22"/>
            <p:cNvSpPr/>
            <p:nvPr/>
          </p:nvSpPr>
          <p:spPr>
            <a:xfrm>
              <a:off x="6232600" y="2329000"/>
              <a:ext cx="14925" cy="14900"/>
            </a:xfrm>
            <a:custGeom>
              <a:avLst/>
              <a:gdLst/>
              <a:ahLst/>
              <a:cxnLst/>
              <a:rect l="l" t="t" r="r" b="b"/>
              <a:pathLst>
                <a:path w="597" h="596" extrusionOk="0">
                  <a:moveTo>
                    <a:pt x="251" y="0"/>
                  </a:moveTo>
                  <a:cubicBezTo>
                    <a:pt x="108" y="36"/>
                    <a:pt x="1" y="155"/>
                    <a:pt x="13" y="298"/>
                  </a:cubicBezTo>
                  <a:lnTo>
                    <a:pt x="13" y="310"/>
                  </a:lnTo>
                  <a:cubicBezTo>
                    <a:pt x="25" y="488"/>
                    <a:pt x="168" y="595"/>
                    <a:pt x="311" y="595"/>
                  </a:cubicBezTo>
                  <a:cubicBezTo>
                    <a:pt x="382" y="595"/>
                    <a:pt x="465" y="572"/>
                    <a:pt x="501" y="500"/>
                  </a:cubicBezTo>
                  <a:cubicBezTo>
                    <a:pt x="561" y="452"/>
                    <a:pt x="596" y="369"/>
                    <a:pt x="596" y="286"/>
                  </a:cubicBezTo>
                  <a:cubicBezTo>
                    <a:pt x="596" y="119"/>
                    <a:pt x="453" y="0"/>
                    <a:pt x="299"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8" name="Google Shape;3058;p22"/>
            <p:cNvSpPr/>
            <p:nvPr/>
          </p:nvSpPr>
          <p:spPr>
            <a:xfrm>
              <a:off x="6047175" y="2542100"/>
              <a:ext cx="14900" cy="14625"/>
            </a:xfrm>
            <a:custGeom>
              <a:avLst/>
              <a:gdLst/>
              <a:ahLst/>
              <a:cxnLst/>
              <a:rect l="l" t="t" r="r" b="b"/>
              <a:pathLst>
                <a:path w="596" h="585" extrusionOk="0">
                  <a:moveTo>
                    <a:pt x="298" y="1"/>
                  </a:moveTo>
                  <a:cubicBezTo>
                    <a:pt x="143" y="1"/>
                    <a:pt x="0" y="156"/>
                    <a:pt x="24" y="299"/>
                  </a:cubicBezTo>
                  <a:cubicBezTo>
                    <a:pt x="24" y="465"/>
                    <a:pt x="155" y="584"/>
                    <a:pt x="322" y="584"/>
                  </a:cubicBezTo>
                  <a:cubicBezTo>
                    <a:pt x="477" y="584"/>
                    <a:pt x="596" y="453"/>
                    <a:pt x="596" y="287"/>
                  </a:cubicBezTo>
                  <a:cubicBezTo>
                    <a:pt x="596" y="120"/>
                    <a:pt x="465" y="1"/>
                    <a:pt x="298"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9" name="Google Shape;3059;p22"/>
            <p:cNvSpPr/>
            <p:nvPr/>
          </p:nvSpPr>
          <p:spPr>
            <a:xfrm>
              <a:off x="6294225" y="2244150"/>
              <a:ext cx="14900" cy="14650"/>
            </a:xfrm>
            <a:custGeom>
              <a:avLst/>
              <a:gdLst/>
              <a:ahLst/>
              <a:cxnLst/>
              <a:rect l="l" t="t" r="r" b="b"/>
              <a:pathLst>
                <a:path w="596" h="586" extrusionOk="0">
                  <a:moveTo>
                    <a:pt x="298" y="1"/>
                  </a:moveTo>
                  <a:cubicBezTo>
                    <a:pt x="143" y="1"/>
                    <a:pt x="1" y="156"/>
                    <a:pt x="24" y="298"/>
                  </a:cubicBezTo>
                  <a:cubicBezTo>
                    <a:pt x="24" y="334"/>
                    <a:pt x="36" y="358"/>
                    <a:pt x="36" y="394"/>
                  </a:cubicBezTo>
                  <a:cubicBezTo>
                    <a:pt x="81" y="505"/>
                    <a:pt x="167" y="585"/>
                    <a:pt x="295" y="585"/>
                  </a:cubicBezTo>
                  <a:cubicBezTo>
                    <a:pt x="304" y="585"/>
                    <a:pt x="313" y="585"/>
                    <a:pt x="322" y="584"/>
                  </a:cubicBezTo>
                  <a:cubicBezTo>
                    <a:pt x="477" y="584"/>
                    <a:pt x="596" y="453"/>
                    <a:pt x="596" y="286"/>
                  </a:cubicBezTo>
                  <a:cubicBezTo>
                    <a:pt x="596" y="132"/>
                    <a:pt x="477" y="13"/>
                    <a:pt x="334"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0" name="Google Shape;3060;p22"/>
            <p:cNvSpPr/>
            <p:nvPr/>
          </p:nvSpPr>
          <p:spPr>
            <a:xfrm>
              <a:off x="6151950" y="3747600"/>
              <a:ext cx="36625" cy="36350"/>
            </a:xfrm>
            <a:custGeom>
              <a:avLst/>
              <a:gdLst/>
              <a:ahLst/>
              <a:cxnLst/>
              <a:rect l="l" t="t" r="r" b="b"/>
              <a:pathLst>
                <a:path w="1465" h="1454" extrusionOk="0">
                  <a:moveTo>
                    <a:pt x="733" y="1"/>
                  </a:moveTo>
                  <a:cubicBezTo>
                    <a:pt x="723" y="1"/>
                    <a:pt x="713" y="1"/>
                    <a:pt x="703" y="1"/>
                  </a:cubicBezTo>
                  <a:cubicBezTo>
                    <a:pt x="548" y="1"/>
                    <a:pt x="393" y="84"/>
                    <a:pt x="274" y="168"/>
                  </a:cubicBezTo>
                  <a:cubicBezTo>
                    <a:pt x="191" y="227"/>
                    <a:pt x="119" y="323"/>
                    <a:pt x="72" y="418"/>
                  </a:cubicBezTo>
                  <a:cubicBezTo>
                    <a:pt x="24" y="525"/>
                    <a:pt x="0" y="632"/>
                    <a:pt x="12" y="751"/>
                  </a:cubicBezTo>
                  <a:cubicBezTo>
                    <a:pt x="24" y="1156"/>
                    <a:pt x="369" y="1454"/>
                    <a:pt x="774" y="1454"/>
                  </a:cubicBezTo>
                  <a:lnTo>
                    <a:pt x="846" y="1454"/>
                  </a:lnTo>
                  <a:cubicBezTo>
                    <a:pt x="965" y="1430"/>
                    <a:pt x="1072" y="1394"/>
                    <a:pt x="1155" y="1335"/>
                  </a:cubicBezTo>
                  <a:cubicBezTo>
                    <a:pt x="1346" y="1192"/>
                    <a:pt x="1465" y="989"/>
                    <a:pt x="1465" y="751"/>
                  </a:cubicBezTo>
                  <a:lnTo>
                    <a:pt x="1465" y="704"/>
                  </a:lnTo>
                  <a:cubicBezTo>
                    <a:pt x="1465" y="620"/>
                    <a:pt x="1441" y="525"/>
                    <a:pt x="1405" y="442"/>
                  </a:cubicBezTo>
                  <a:cubicBezTo>
                    <a:pt x="1290" y="176"/>
                    <a:pt x="1041" y="1"/>
                    <a:pt x="733"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61" name="Google Shape;3061;p22"/>
          <p:cNvGrpSpPr/>
          <p:nvPr/>
        </p:nvGrpSpPr>
        <p:grpSpPr>
          <a:xfrm flipH="1">
            <a:off x="7237610" y="44"/>
            <a:ext cx="1906399" cy="5143420"/>
            <a:chOff x="5970375" y="1301775"/>
            <a:chExt cx="1053725" cy="2842925"/>
          </a:xfrm>
        </p:grpSpPr>
        <p:sp>
          <p:nvSpPr>
            <p:cNvPr id="3062" name="Google Shape;3062;p22"/>
            <p:cNvSpPr/>
            <p:nvPr/>
          </p:nvSpPr>
          <p:spPr>
            <a:xfrm>
              <a:off x="6219225" y="1995325"/>
              <a:ext cx="325" cy="25"/>
            </a:xfrm>
            <a:custGeom>
              <a:avLst/>
              <a:gdLst/>
              <a:ahLst/>
              <a:cxnLst/>
              <a:rect l="l" t="t" r="r" b="b"/>
              <a:pathLst>
                <a:path w="13" h="1" extrusionOk="0">
                  <a:moveTo>
                    <a:pt x="0" y="0"/>
                  </a:moveTo>
                  <a:lnTo>
                    <a:pt x="0" y="0"/>
                  </a:lnTo>
                  <a:lnTo>
                    <a:pt x="0" y="0"/>
                  </a:lnTo>
                  <a:cubicBezTo>
                    <a:pt x="12" y="0"/>
                    <a:pt x="12" y="0"/>
                    <a:pt x="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3" name="Google Shape;3063;p22"/>
            <p:cNvSpPr/>
            <p:nvPr/>
          </p:nvSpPr>
          <p:spPr>
            <a:xfrm>
              <a:off x="6136175" y="2102475"/>
              <a:ext cx="53900" cy="152425"/>
            </a:xfrm>
            <a:custGeom>
              <a:avLst/>
              <a:gdLst/>
              <a:ahLst/>
              <a:cxnLst/>
              <a:rect l="l" t="t" r="r" b="b"/>
              <a:pathLst>
                <a:path w="2156" h="6097" extrusionOk="0">
                  <a:moveTo>
                    <a:pt x="2155" y="0"/>
                  </a:moveTo>
                  <a:lnTo>
                    <a:pt x="1834" y="48"/>
                  </a:lnTo>
                  <a:lnTo>
                    <a:pt x="0" y="6001"/>
                  </a:lnTo>
                  <a:cubicBezTo>
                    <a:pt x="119" y="6001"/>
                    <a:pt x="215" y="6037"/>
                    <a:pt x="298" y="6096"/>
                  </a:cubicBezTo>
                  <a:lnTo>
                    <a:pt x="215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4" name="Google Shape;3064;p22"/>
            <p:cNvSpPr/>
            <p:nvPr/>
          </p:nvSpPr>
          <p:spPr>
            <a:xfrm>
              <a:off x="6184700" y="2002450"/>
              <a:ext cx="34250" cy="92900"/>
            </a:xfrm>
            <a:custGeom>
              <a:avLst/>
              <a:gdLst/>
              <a:ahLst/>
              <a:cxnLst/>
              <a:rect l="l" t="t" r="r" b="b"/>
              <a:pathLst>
                <a:path w="1370" h="3716" extrusionOk="0">
                  <a:moveTo>
                    <a:pt x="1143" y="1"/>
                  </a:moveTo>
                  <a:lnTo>
                    <a:pt x="0" y="3716"/>
                  </a:lnTo>
                  <a:lnTo>
                    <a:pt x="333" y="3692"/>
                  </a:lnTo>
                  <a:lnTo>
                    <a:pt x="1369" y="322"/>
                  </a:lnTo>
                  <a:lnTo>
                    <a:pt x="1226" y="13"/>
                  </a:lnTo>
                  <a:lnTo>
                    <a:pt x="114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5" name="Google Shape;3065;p22"/>
            <p:cNvSpPr/>
            <p:nvPr/>
          </p:nvSpPr>
          <p:spPr>
            <a:xfrm>
              <a:off x="6221900" y="1997100"/>
              <a:ext cx="25" cy="25"/>
            </a:xfrm>
            <a:custGeom>
              <a:avLst/>
              <a:gdLst/>
              <a:ahLst/>
              <a:cxnLst/>
              <a:rect l="l" t="t" r="r" b="b"/>
              <a:pathLst>
                <a:path w="1" h="1" extrusionOk="0">
                  <a:moveTo>
                    <a:pt x="0" y="1"/>
                  </a:move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6" name="Google Shape;3066;p22"/>
            <p:cNvSpPr/>
            <p:nvPr/>
          </p:nvSpPr>
          <p:spPr>
            <a:xfrm>
              <a:off x="6312675" y="2223325"/>
              <a:ext cx="108075" cy="243800"/>
            </a:xfrm>
            <a:custGeom>
              <a:avLst/>
              <a:gdLst/>
              <a:ahLst/>
              <a:cxnLst/>
              <a:rect l="l" t="t" r="r" b="b"/>
              <a:pathLst>
                <a:path w="4323" h="9752" extrusionOk="0">
                  <a:moveTo>
                    <a:pt x="215" y="0"/>
                  </a:moveTo>
                  <a:lnTo>
                    <a:pt x="1" y="298"/>
                  </a:lnTo>
                  <a:lnTo>
                    <a:pt x="4001" y="9704"/>
                  </a:lnTo>
                  <a:lnTo>
                    <a:pt x="4061" y="9751"/>
                  </a:lnTo>
                  <a:cubicBezTo>
                    <a:pt x="4132" y="9692"/>
                    <a:pt x="4227" y="9656"/>
                    <a:pt x="4323" y="9656"/>
                  </a:cubicBezTo>
                  <a:lnTo>
                    <a:pt x="21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7" name="Google Shape;3067;p22"/>
            <p:cNvSpPr/>
            <p:nvPr/>
          </p:nvSpPr>
          <p:spPr>
            <a:xfrm>
              <a:off x="6255225" y="2095025"/>
              <a:ext cx="59275" cy="127725"/>
            </a:xfrm>
            <a:custGeom>
              <a:avLst/>
              <a:gdLst/>
              <a:ahLst/>
              <a:cxnLst/>
              <a:rect l="l" t="t" r="r" b="b"/>
              <a:pathLst>
                <a:path w="2371" h="5109" extrusionOk="0">
                  <a:moveTo>
                    <a:pt x="334" y="1"/>
                  </a:moveTo>
                  <a:lnTo>
                    <a:pt x="1" y="48"/>
                  </a:lnTo>
                  <a:lnTo>
                    <a:pt x="2144" y="5108"/>
                  </a:lnTo>
                  <a:lnTo>
                    <a:pt x="2370" y="4811"/>
                  </a:lnTo>
                  <a:lnTo>
                    <a:pt x="334"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8" name="Google Shape;3068;p22"/>
            <p:cNvSpPr/>
            <p:nvPr/>
          </p:nvSpPr>
          <p:spPr>
            <a:xfrm>
              <a:off x="6215350" y="1997100"/>
              <a:ext cx="44675" cy="91100"/>
            </a:xfrm>
            <a:custGeom>
              <a:avLst/>
              <a:gdLst/>
              <a:ahLst/>
              <a:cxnLst/>
              <a:rect l="l" t="t" r="r" b="b"/>
              <a:pathLst>
                <a:path w="1787" h="3644" extrusionOk="0">
                  <a:moveTo>
                    <a:pt x="262" y="1"/>
                  </a:moveTo>
                  <a:lnTo>
                    <a:pt x="262" y="12"/>
                  </a:lnTo>
                  <a:lnTo>
                    <a:pt x="272" y="35"/>
                  </a:lnTo>
                  <a:lnTo>
                    <a:pt x="272" y="35"/>
                  </a:lnTo>
                  <a:cubicBezTo>
                    <a:pt x="270" y="22"/>
                    <a:pt x="267" y="10"/>
                    <a:pt x="262" y="1"/>
                  </a:cubicBezTo>
                  <a:close/>
                  <a:moveTo>
                    <a:pt x="272" y="35"/>
                  </a:moveTo>
                  <a:cubicBezTo>
                    <a:pt x="274" y="53"/>
                    <a:pt x="274" y="75"/>
                    <a:pt x="274" y="96"/>
                  </a:cubicBezTo>
                  <a:cubicBezTo>
                    <a:pt x="262" y="179"/>
                    <a:pt x="179" y="239"/>
                    <a:pt x="96" y="239"/>
                  </a:cubicBezTo>
                  <a:lnTo>
                    <a:pt x="0" y="227"/>
                  </a:lnTo>
                  <a:lnTo>
                    <a:pt x="143" y="536"/>
                  </a:lnTo>
                  <a:lnTo>
                    <a:pt x="1465" y="3644"/>
                  </a:lnTo>
                  <a:lnTo>
                    <a:pt x="1786" y="3620"/>
                  </a:lnTo>
                  <a:lnTo>
                    <a:pt x="272" y="35"/>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9" name="Google Shape;3069;p22"/>
            <p:cNvSpPr/>
            <p:nvPr/>
          </p:nvSpPr>
          <p:spPr>
            <a:xfrm>
              <a:off x="6221300" y="1996500"/>
              <a:ext cx="625" cy="625"/>
            </a:xfrm>
            <a:custGeom>
              <a:avLst/>
              <a:gdLst/>
              <a:ahLst/>
              <a:cxnLst/>
              <a:rect l="l" t="t" r="r" b="b"/>
              <a:pathLst>
                <a:path w="25" h="25" extrusionOk="0">
                  <a:moveTo>
                    <a:pt x="1" y="1"/>
                  </a:moveTo>
                  <a:cubicBezTo>
                    <a:pt x="1" y="13"/>
                    <a:pt x="1" y="13"/>
                    <a:pt x="24" y="25"/>
                  </a:cubicBezTo>
                  <a:cubicBezTo>
                    <a:pt x="24" y="13"/>
                    <a:pt x="1" y="13"/>
                    <a:pt x="1"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0" name="Google Shape;3070;p22"/>
            <p:cNvSpPr/>
            <p:nvPr/>
          </p:nvSpPr>
          <p:spPr>
            <a:xfrm>
              <a:off x="6220700" y="1995900"/>
              <a:ext cx="325" cy="625"/>
            </a:xfrm>
            <a:custGeom>
              <a:avLst/>
              <a:gdLst/>
              <a:ahLst/>
              <a:cxnLst/>
              <a:rect l="l" t="t" r="r" b="b"/>
              <a:pathLst>
                <a:path w="13" h="25" extrusionOk="0">
                  <a:moveTo>
                    <a:pt x="1" y="1"/>
                  </a:moveTo>
                  <a:lnTo>
                    <a:pt x="1" y="1"/>
                  </a:lnTo>
                  <a:lnTo>
                    <a:pt x="1" y="1"/>
                  </a:lnTo>
                  <a:cubicBezTo>
                    <a:pt x="1" y="1"/>
                    <a:pt x="13" y="1"/>
                    <a:pt x="1" y="1"/>
                  </a:cubicBezTo>
                  <a:cubicBezTo>
                    <a:pt x="13" y="25"/>
                    <a:pt x="1" y="1"/>
                    <a:pt x="1"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1" name="Google Shape;3071;p22"/>
            <p:cNvSpPr/>
            <p:nvPr/>
          </p:nvSpPr>
          <p:spPr>
            <a:xfrm>
              <a:off x="6218925" y="1995325"/>
              <a:ext cx="625" cy="25"/>
            </a:xfrm>
            <a:custGeom>
              <a:avLst/>
              <a:gdLst/>
              <a:ahLst/>
              <a:cxnLst/>
              <a:rect l="l" t="t" r="r" b="b"/>
              <a:pathLst>
                <a:path w="25" h="1" extrusionOk="0">
                  <a:moveTo>
                    <a:pt x="24" y="0"/>
                  </a:moveTo>
                  <a:cubicBezTo>
                    <a:pt x="12" y="0"/>
                    <a:pt x="12" y="0"/>
                    <a:pt x="24" y="0"/>
                  </a:cubicBezTo>
                  <a:lnTo>
                    <a:pt x="0" y="0"/>
                  </a:lnTo>
                  <a:lnTo>
                    <a:pt x="24"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2" name="Google Shape;3072;p22"/>
            <p:cNvSpPr/>
            <p:nvPr/>
          </p:nvSpPr>
          <p:spPr>
            <a:xfrm>
              <a:off x="6231425" y="1302075"/>
              <a:ext cx="94675" cy="169400"/>
            </a:xfrm>
            <a:custGeom>
              <a:avLst/>
              <a:gdLst/>
              <a:ahLst/>
              <a:cxnLst/>
              <a:rect l="l" t="t" r="r" b="b"/>
              <a:pathLst>
                <a:path w="3787" h="6776" extrusionOk="0">
                  <a:moveTo>
                    <a:pt x="3429" y="1"/>
                  </a:moveTo>
                  <a:lnTo>
                    <a:pt x="0" y="6680"/>
                  </a:lnTo>
                  <a:cubicBezTo>
                    <a:pt x="36" y="6668"/>
                    <a:pt x="48" y="6668"/>
                    <a:pt x="72" y="6668"/>
                  </a:cubicBezTo>
                  <a:cubicBezTo>
                    <a:pt x="179" y="6668"/>
                    <a:pt x="250" y="6704"/>
                    <a:pt x="310" y="6775"/>
                  </a:cubicBezTo>
                  <a:lnTo>
                    <a:pt x="3787"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3" name="Google Shape;3073;p22"/>
            <p:cNvSpPr/>
            <p:nvPr/>
          </p:nvSpPr>
          <p:spPr>
            <a:xfrm>
              <a:off x="6115625" y="1301775"/>
              <a:ext cx="69975" cy="103900"/>
            </a:xfrm>
            <a:custGeom>
              <a:avLst/>
              <a:gdLst/>
              <a:ahLst/>
              <a:cxnLst/>
              <a:rect l="l" t="t" r="r" b="b"/>
              <a:pathLst>
                <a:path w="2799" h="4156" extrusionOk="0">
                  <a:moveTo>
                    <a:pt x="2430" y="1"/>
                  </a:moveTo>
                  <a:lnTo>
                    <a:pt x="37" y="4037"/>
                  </a:lnTo>
                  <a:cubicBezTo>
                    <a:pt x="25" y="4061"/>
                    <a:pt x="1" y="4108"/>
                    <a:pt x="25" y="4156"/>
                  </a:cubicBezTo>
                  <a:cubicBezTo>
                    <a:pt x="84" y="4132"/>
                    <a:pt x="156" y="4120"/>
                    <a:pt x="215" y="4120"/>
                  </a:cubicBezTo>
                  <a:lnTo>
                    <a:pt x="346" y="4120"/>
                  </a:lnTo>
                  <a:lnTo>
                    <a:pt x="2799"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4" name="Google Shape;3074;p22"/>
            <p:cNvSpPr/>
            <p:nvPr/>
          </p:nvSpPr>
          <p:spPr>
            <a:xfrm>
              <a:off x="5970675" y="1427100"/>
              <a:ext cx="136650" cy="81875"/>
            </a:xfrm>
            <a:custGeom>
              <a:avLst/>
              <a:gdLst/>
              <a:ahLst/>
              <a:cxnLst/>
              <a:rect l="l" t="t" r="r" b="b"/>
              <a:pathLst>
                <a:path w="5466" h="3275" extrusionOk="0">
                  <a:moveTo>
                    <a:pt x="5323" y="0"/>
                  </a:moveTo>
                  <a:lnTo>
                    <a:pt x="0" y="2917"/>
                  </a:lnTo>
                  <a:lnTo>
                    <a:pt x="0" y="3274"/>
                  </a:lnTo>
                  <a:lnTo>
                    <a:pt x="5465" y="286"/>
                  </a:lnTo>
                  <a:cubicBezTo>
                    <a:pt x="5406" y="191"/>
                    <a:pt x="5358" y="107"/>
                    <a:pt x="5323"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5" name="Google Shape;3075;p22"/>
            <p:cNvSpPr/>
            <p:nvPr/>
          </p:nvSpPr>
          <p:spPr>
            <a:xfrm>
              <a:off x="6136175" y="1427100"/>
              <a:ext cx="92600" cy="51500"/>
            </a:xfrm>
            <a:custGeom>
              <a:avLst/>
              <a:gdLst/>
              <a:ahLst/>
              <a:cxnLst/>
              <a:rect l="l" t="t" r="r" b="b"/>
              <a:pathLst>
                <a:path w="3704" h="2060" extrusionOk="0">
                  <a:moveTo>
                    <a:pt x="131" y="0"/>
                  </a:moveTo>
                  <a:cubicBezTo>
                    <a:pt x="108" y="107"/>
                    <a:pt x="60" y="214"/>
                    <a:pt x="0" y="286"/>
                  </a:cubicBezTo>
                  <a:lnTo>
                    <a:pt x="3632" y="2060"/>
                  </a:lnTo>
                  <a:cubicBezTo>
                    <a:pt x="3620" y="2024"/>
                    <a:pt x="3620" y="2000"/>
                    <a:pt x="3620" y="1965"/>
                  </a:cubicBezTo>
                  <a:cubicBezTo>
                    <a:pt x="3608" y="1881"/>
                    <a:pt x="3644" y="1798"/>
                    <a:pt x="3703" y="1738"/>
                  </a:cubicBezTo>
                  <a:lnTo>
                    <a:pt x="13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6" name="Google Shape;3076;p22"/>
            <p:cNvSpPr/>
            <p:nvPr/>
          </p:nvSpPr>
          <p:spPr>
            <a:xfrm>
              <a:off x="6237075" y="1476500"/>
              <a:ext cx="274475" cy="138425"/>
            </a:xfrm>
            <a:custGeom>
              <a:avLst/>
              <a:gdLst/>
              <a:ahLst/>
              <a:cxnLst/>
              <a:rect l="l" t="t" r="r" b="b"/>
              <a:pathLst>
                <a:path w="10979" h="5537" extrusionOk="0">
                  <a:moveTo>
                    <a:pt x="167" y="1"/>
                  </a:moveTo>
                  <a:cubicBezTo>
                    <a:pt x="143" y="108"/>
                    <a:pt x="84" y="203"/>
                    <a:pt x="1" y="239"/>
                  </a:cubicBezTo>
                  <a:cubicBezTo>
                    <a:pt x="12" y="263"/>
                    <a:pt x="12" y="274"/>
                    <a:pt x="12" y="286"/>
                  </a:cubicBezTo>
                  <a:lnTo>
                    <a:pt x="10847" y="5537"/>
                  </a:lnTo>
                  <a:cubicBezTo>
                    <a:pt x="10859" y="5442"/>
                    <a:pt x="10907" y="5335"/>
                    <a:pt x="10978" y="5263"/>
                  </a:cubicBezTo>
                  <a:lnTo>
                    <a:pt x="167"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7" name="Google Shape;3077;p22"/>
            <p:cNvSpPr/>
            <p:nvPr/>
          </p:nvSpPr>
          <p:spPr>
            <a:xfrm>
              <a:off x="6132900" y="1482450"/>
              <a:ext cx="104800" cy="217325"/>
            </a:xfrm>
            <a:custGeom>
              <a:avLst/>
              <a:gdLst/>
              <a:ahLst/>
              <a:cxnLst/>
              <a:rect l="l" t="t" r="r" b="b"/>
              <a:pathLst>
                <a:path w="4192" h="8693" extrusionOk="0">
                  <a:moveTo>
                    <a:pt x="3918" y="1"/>
                  </a:moveTo>
                  <a:lnTo>
                    <a:pt x="3918" y="25"/>
                  </a:lnTo>
                  <a:lnTo>
                    <a:pt x="0" y="8549"/>
                  </a:lnTo>
                  <a:cubicBezTo>
                    <a:pt x="108" y="8573"/>
                    <a:pt x="191" y="8621"/>
                    <a:pt x="286" y="8692"/>
                  </a:cubicBezTo>
                  <a:lnTo>
                    <a:pt x="4179" y="144"/>
                  </a:lnTo>
                  <a:cubicBezTo>
                    <a:pt x="4191" y="108"/>
                    <a:pt x="4191" y="84"/>
                    <a:pt x="4191" y="48"/>
                  </a:cubicBezTo>
                  <a:cubicBezTo>
                    <a:pt x="4191" y="36"/>
                    <a:pt x="4191" y="25"/>
                    <a:pt x="4179" y="1"/>
                  </a:cubicBezTo>
                  <a:cubicBezTo>
                    <a:pt x="4132" y="25"/>
                    <a:pt x="4108" y="36"/>
                    <a:pt x="4060" y="36"/>
                  </a:cubicBezTo>
                  <a:cubicBezTo>
                    <a:pt x="4001" y="36"/>
                    <a:pt x="3953" y="25"/>
                    <a:pt x="3918"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8" name="Google Shape;3078;p22"/>
            <p:cNvSpPr/>
            <p:nvPr/>
          </p:nvSpPr>
          <p:spPr>
            <a:xfrm>
              <a:off x="6007575" y="1728325"/>
              <a:ext cx="116725" cy="237850"/>
            </a:xfrm>
            <a:custGeom>
              <a:avLst/>
              <a:gdLst/>
              <a:ahLst/>
              <a:cxnLst/>
              <a:rect l="l" t="t" r="r" b="b"/>
              <a:pathLst>
                <a:path w="4669" h="9514" extrusionOk="0">
                  <a:moveTo>
                    <a:pt x="4370" y="0"/>
                  </a:moveTo>
                  <a:lnTo>
                    <a:pt x="1" y="9406"/>
                  </a:lnTo>
                  <a:cubicBezTo>
                    <a:pt x="96" y="9418"/>
                    <a:pt x="191" y="9442"/>
                    <a:pt x="251" y="9513"/>
                  </a:cubicBezTo>
                  <a:cubicBezTo>
                    <a:pt x="263" y="9513"/>
                    <a:pt x="299" y="9501"/>
                    <a:pt x="310" y="9501"/>
                  </a:cubicBezTo>
                  <a:lnTo>
                    <a:pt x="4668" y="119"/>
                  </a:lnTo>
                  <a:cubicBezTo>
                    <a:pt x="4561" y="107"/>
                    <a:pt x="4466" y="60"/>
                    <a:pt x="437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9" name="Google Shape;3079;p22"/>
            <p:cNvSpPr/>
            <p:nvPr/>
          </p:nvSpPr>
          <p:spPr>
            <a:xfrm>
              <a:off x="6143900" y="1616400"/>
              <a:ext cx="367050" cy="96175"/>
            </a:xfrm>
            <a:custGeom>
              <a:avLst/>
              <a:gdLst/>
              <a:ahLst/>
              <a:cxnLst/>
              <a:rect l="l" t="t" r="r" b="b"/>
              <a:pathLst>
                <a:path w="14682" h="3847" extrusionOk="0">
                  <a:moveTo>
                    <a:pt x="14574" y="0"/>
                  </a:moveTo>
                  <a:lnTo>
                    <a:pt x="1" y="3549"/>
                  </a:lnTo>
                  <a:cubicBezTo>
                    <a:pt x="49" y="3632"/>
                    <a:pt x="84" y="3739"/>
                    <a:pt x="96" y="3846"/>
                  </a:cubicBezTo>
                  <a:lnTo>
                    <a:pt x="14681" y="298"/>
                  </a:lnTo>
                  <a:cubicBezTo>
                    <a:pt x="14610" y="227"/>
                    <a:pt x="14574" y="120"/>
                    <a:pt x="1457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0" name="Google Shape;3080;p22"/>
            <p:cNvSpPr/>
            <p:nvPr/>
          </p:nvSpPr>
          <p:spPr>
            <a:xfrm>
              <a:off x="5970375" y="1714025"/>
              <a:ext cx="140525" cy="44075"/>
            </a:xfrm>
            <a:custGeom>
              <a:avLst/>
              <a:gdLst/>
              <a:ahLst/>
              <a:cxnLst/>
              <a:rect l="l" t="t" r="r" b="b"/>
              <a:pathLst>
                <a:path w="5621" h="1763" extrusionOk="0">
                  <a:moveTo>
                    <a:pt x="5561" y="1"/>
                  </a:moveTo>
                  <a:lnTo>
                    <a:pt x="1" y="1441"/>
                  </a:lnTo>
                  <a:lnTo>
                    <a:pt x="1" y="1763"/>
                  </a:lnTo>
                  <a:lnTo>
                    <a:pt x="5620" y="298"/>
                  </a:lnTo>
                  <a:cubicBezTo>
                    <a:pt x="5597" y="203"/>
                    <a:pt x="5561" y="120"/>
                    <a:pt x="5561"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1" name="Google Shape;3081;p22"/>
            <p:cNvSpPr/>
            <p:nvPr/>
          </p:nvSpPr>
          <p:spPr>
            <a:xfrm>
              <a:off x="5970675" y="1973575"/>
              <a:ext cx="37525" cy="103625"/>
            </a:xfrm>
            <a:custGeom>
              <a:avLst/>
              <a:gdLst/>
              <a:ahLst/>
              <a:cxnLst/>
              <a:rect l="l" t="t" r="r" b="b"/>
              <a:pathLst>
                <a:path w="1501" h="4145" extrusionOk="0">
                  <a:moveTo>
                    <a:pt x="1239" y="1"/>
                  </a:moveTo>
                  <a:lnTo>
                    <a:pt x="0" y="3251"/>
                  </a:lnTo>
                  <a:lnTo>
                    <a:pt x="0" y="4144"/>
                  </a:lnTo>
                  <a:lnTo>
                    <a:pt x="1501" y="180"/>
                  </a:lnTo>
                  <a:cubicBezTo>
                    <a:pt x="1382" y="180"/>
                    <a:pt x="1274" y="108"/>
                    <a:pt x="1239"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2" name="Google Shape;3082;p22"/>
            <p:cNvSpPr/>
            <p:nvPr/>
          </p:nvSpPr>
          <p:spPr>
            <a:xfrm>
              <a:off x="5970675" y="1952450"/>
              <a:ext cx="34250" cy="18775"/>
            </a:xfrm>
            <a:custGeom>
              <a:avLst/>
              <a:gdLst/>
              <a:ahLst/>
              <a:cxnLst/>
              <a:rect l="l" t="t" r="r" b="b"/>
              <a:pathLst>
                <a:path w="1370" h="751" extrusionOk="0">
                  <a:moveTo>
                    <a:pt x="0" y="1"/>
                  </a:moveTo>
                  <a:lnTo>
                    <a:pt x="0" y="322"/>
                  </a:lnTo>
                  <a:lnTo>
                    <a:pt x="1215" y="751"/>
                  </a:lnTo>
                  <a:cubicBezTo>
                    <a:pt x="1203" y="620"/>
                    <a:pt x="1263" y="525"/>
                    <a:pt x="1370" y="477"/>
                  </a:cubicBez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3" name="Google Shape;3083;p22"/>
            <p:cNvSpPr/>
            <p:nvPr/>
          </p:nvSpPr>
          <p:spPr>
            <a:xfrm>
              <a:off x="6014125" y="1966450"/>
              <a:ext cx="208100" cy="36925"/>
            </a:xfrm>
            <a:custGeom>
              <a:avLst/>
              <a:gdLst/>
              <a:ahLst/>
              <a:cxnLst/>
              <a:rect l="l" t="t" r="r" b="b"/>
              <a:pathLst>
                <a:path w="8324" h="1477" extrusionOk="0">
                  <a:moveTo>
                    <a:pt x="60" y="0"/>
                  </a:moveTo>
                  <a:cubicBezTo>
                    <a:pt x="37" y="0"/>
                    <a:pt x="13" y="0"/>
                    <a:pt x="1" y="24"/>
                  </a:cubicBezTo>
                  <a:cubicBezTo>
                    <a:pt x="48" y="60"/>
                    <a:pt x="60" y="119"/>
                    <a:pt x="72" y="203"/>
                  </a:cubicBezTo>
                  <a:cubicBezTo>
                    <a:pt x="72" y="238"/>
                    <a:pt x="60" y="286"/>
                    <a:pt x="48" y="334"/>
                  </a:cubicBezTo>
                  <a:lnTo>
                    <a:pt x="7978" y="1465"/>
                  </a:lnTo>
                  <a:lnTo>
                    <a:pt x="8073" y="1477"/>
                  </a:lnTo>
                  <a:lnTo>
                    <a:pt x="8145" y="1465"/>
                  </a:lnTo>
                  <a:cubicBezTo>
                    <a:pt x="8152" y="1466"/>
                    <a:pt x="8159" y="1466"/>
                    <a:pt x="8166" y="1466"/>
                  </a:cubicBezTo>
                  <a:cubicBezTo>
                    <a:pt x="8240" y="1466"/>
                    <a:pt x="8301" y="1410"/>
                    <a:pt x="8323" y="1334"/>
                  </a:cubicBezTo>
                  <a:cubicBezTo>
                    <a:pt x="8323" y="1298"/>
                    <a:pt x="8323" y="1262"/>
                    <a:pt x="8311" y="1238"/>
                  </a:cubicBezTo>
                  <a:cubicBezTo>
                    <a:pt x="8311" y="1227"/>
                    <a:pt x="8288" y="1227"/>
                    <a:pt x="8288" y="1215"/>
                  </a:cubicBezTo>
                  <a:lnTo>
                    <a:pt x="8276" y="1203"/>
                  </a:lnTo>
                  <a:lnTo>
                    <a:pt x="8264" y="1203"/>
                  </a:lnTo>
                  <a:lnTo>
                    <a:pt x="8252" y="1179"/>
                  </a:lnTo>
                  <a:lnTo>
                    <a:pt x="8228" y="1179"/>
                  </a:lnTo>
                  <a:cubicBezTo>
                    <a:pt x="8216" y="1179"/>
                    <a:pt x="8216" y="1179"/>
                    <a:pt x="8204" y="1167"/>
                  </a:cubicBezTo>
                  <a:lnTo>
                    <a:pt x="7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4" name="Google Shape;3084;p22"/>
            <p:cNvSpPr/>
            <p:nvPr/>
          </p:nvSpPr>
          <p:spPr>
            <a:xfrm>
              <a:off x="5982875" y="2070275"/>
              <a:ext cx="442350" cy="54550"/>
            </a:xfrm>
            <a:custGeom>
              <a:avLst/>
              <a:gdLst/>
              <a:ahLst/>
              <a:cxnLst/>
              <a:rect l="l" t="t" r="r" b="b"/>
              <a:pathLst>
                <a:path w="17694" h="2182" extrusionOk="0">
                  <a:moveTo>
                    <a:pt x="17669" y="0"/>
                  </a:moveTo>
                  <a:cubicBezTo>
                    <a:pt x="17651" y="0"/>
                    <a:pt x="17634" y="4"/>
                    <a:pt x="17617" y="11"/>
                  </a:cubicBezTo>
                  <a:lnTo>
                    <a:pt x="17617" y="11"/>
                  </a:lnTo>
                  <a:lnTo>
                    <a:pt x="17693" y="2"/>
                  </a:lnTo>
                  <a:cubicBezTo>
                    <a:pt x="17685" y="1"/>
                    <a:pt x="17677" y="0"/>
                    <a:pt x="17669" y="0"/>
                  </a:cubicBezTo>
                  <a:close/>
                  <a:moveTo>
                    <a:pt x="17617" y="11"/>
                  </a:moveTo>
                  <a:lnTo>
                    <a:pt x="11085" y="705"/>
                  </a:lnTo>
                  <a:lnTo>
                    <a:pt x="10764" y="741"/>
                  </a:lnTo>
                  <a:lnTo>
                    <a:pt x="8406" y="991"/>
                  </a:lnTo>
                  <a:lnTo>
                    <a:pt x="8073" y="1015"/>
                  </a:lnTo>
                  <a:lnTo>
                    <a:pt x="1" y="1884"/>
                  </a:lnTo>
                  <a:cubicBezTo>
                    <a:pt x="13" y="1955"/>
                    <a:pt x="36" y="2062"/>
                    <a:pt x="48" y="2181"/>
                  </a:cubicBezTo>
                  <a:lnTo>
                    <a:pt x="7966" y="1336"/>
                  </a:lnTo>
                  <a:lnTo>
                    <a:pt x="8311" y="1300"/>
                  </a:lnTo>
                  <a:lnTo>
                    <a:pt x="10895" y="1038"/>
                  </a:lnTo>
                  <a:lnTo>
                    <a:pt x="11228" y="1003"/>
                  </a:lnTo>
                  <a:lnTo>
                    <a:pt x="17336" y="348"/>
                  </a:lnTo>
                  <a:lnTo>
                    <a:pt x="17550" y="62"/>
                  </a:lnTo>
                  <a:cubicBezTo>
                    <a:pt x="17564" y="42"/>
                    <a:pt x="17588" y="22"/>
                    <a:pt x="17617" y="1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5" name="Google Shape;3085;p22"/>
            <p:cNvSpPr/>
            <p:nvPr/>
          </p:nvSpPr>
          <p:spPr>
            <a:xfrm>
              <a:off x="5975150" y="2142950"/>
              <a:ext cx="153600" cy="118500"/>
            </a:xfrm>
            <a:custGeom>
              <a:avLst/>
              <a:gdLst/>
              <a:ahLst/>
              <a:cxnLst/>
              <a:rect l="l" t="t" r="r" b="b"/>
              <a:pathLst>
                <a:path w="6144" h="4740" extrusionOk="0">
                  <a:moveTo>
                    <a:pt x="179" y="1"/>
                  </a:moveTo>
                  <a:cubicBezTo>
                    <a:pt x="131" y="96"/>
                    <a:pt x="60" y="179"/>
                    <a:pt x="0" y="251"/>
                  </a:cubicBezTo>
                  <a:lnTo>
                    <a:pt x="5965" y="4739"/>
                  </a:lnTo>
                  <a:cubicBezTo>
                    <a:pt x="6001" y="4644"/>
                    <a:pt x="6060" y="4561"/>
                    <a:pt x="6144" y="4477"/>
                  </a:cubicBezTo>
                  <a:lnTo>
                    <a:pt x="179"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6" name="Google Shape;3086;p22"/>
            <p:cNvSpPr/>
            <p:nvPr/>
          </p:nvSpPr>
          <p:spPr>
            <a:xfrm>
              <a:off x="6230825" y="2337325"/>
              <a:ext cx="183375" cy="136050"/>
            </a:xfrm>
            <a:custGeom>
              <a:avLst/>
              <a:gdLst/>
              <a:ahLst/>
              <a:cxnLst/>
              <a:rect l="l" t="t" r="r" b="b"/>
              <a:pathLst>
                <a:path w="7335" h="5442" extrusionOk="0">
                  <a:moveTo>
                    <a:pt x="96" y="0"/>
                  </a:moveTo>
                  <a:lnTo>
                    <a:pt x="1" y="131"/>
                  </a:lnTo>
                  <a:lnTo>
                    <a:pt x="7156" y="5442"/>
                  </a:lnTo>
                  <a:cubicBezTo>
                    <a:pt x="7168" y="5334"/>
                    <a:pt x="7240" y="5251"/>
                    <a:pt x="7335" y="5191"/>
                  </a:cubicBezTo>
                  <a:lnTo>
                    <a:pt x="7275" y="5144"/>
                  </a:lnTo>
                  <a:lnTo>
                    <a:pt x="596" y="179"/>
                  </a:lnTo>
                  <a:cubicBezTo>
                    <a:pt x="548" y="215"/>
                    <a:pt x="477" y="250"/>
                    <a:pt x="393" y="262"/>
                  </a:cubicBezTo>
                  <a:cubicBezTo>
                    <a:pt x="239" y="262"/>
                    <a:pt x="120" y="155"/>
                    <a:pt x="96"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7" name="Google Shape;3087;p22"/>
            <p:cNvSpPr/>
            <p:nvPr/>
          </p:nvSpPr>
          <p:spPr>
            <a:xfrm>
              <a:off x="6143325" y="2269750"/>
              <a:ext cx="85750" cy="66400"/>
            </a:xfrm>
            <a:custGeom>
              <a:avLst/>
              <a:gdLst/>
              <a:ahLst/>
              <a:cxnLst/>
              <a:rect l="l" t="t" r="r" b="b"/>
              <a:pathLst>
                <a:path w="3430" h="2656" extrusionOk="0">
                  <a:moveTo>
                    <a:pt x="203" y="1"/>
                  </a:moveTo>
                  <a:cubicBezTo>
                    <a:pt x="143" y="96"/>
                    <a:pt x="83" y="179"/>
                    <a:pt x="0" y="239"/>
                  </a:cubicBezTo>
                  <a:lnTo>
                    <a:pt x="3239" y="2656"/>
                  </a:lnTo>
                  <a:lnTo>
                    <a:pt x="3429" y="2406"/>
                  </a:lnTo>
                  <a:lnTo>
                    <a:pt x="20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8" name="Google Shape;3088;p22"/>
            <p:cNvSpPr/>
            <p:nvPr/>
          </p:nvSpPr>
          <p:spPr>
            <a:xfrm>
              <a:off x="6078425" y="2276900"/>
              <a:ext cx="62225" cy="254225"/>
            </a:xfrm>
            <a:custGeom>
              <a:avLst/>
              <a:gdLst/>
              <a:ahLst/>
              <a:cxnLst/>
              <a:rect l="l" t="t" r="r" b="b"/>
              <a:pathLst>
                <a:path w="2489" h="10169" extrusionOk="0">
                  <a:moveTo>
                    <a:pt x="2489" y="0"/>
                  </a:moveTo>
                  <a:cubicBezTo>
                    <a:pt x="2441" y="12"/>
                    <a:pt x="2382" y="36"/>
                    <a:pt x="2322" y="36"/>
                  </a:cubicBezTo>
                  <a:cubicBezTo>
                    <a:pt x="2287" y="36"/>
                    <a:pt x="2227" y="36"/>
                    <a:pt x="2179" y="12"/>
                  </a:cubicBezTo>
                  <a:lnTo>
                    <a:pt x="1" y="10168"/>
                  </a:lnTo>
                  <a:lnTo>
                    <a:pt x="1" y="10168"/>
                  </a:lnTo>
                  <a:lnTo>
                    <a:pt x="453" y="9561"/>
                  </a:lnTo>
                  <a:lnTo>
                    <a:pt x="2489" y="60"/>
                  </a:lnTo>
                  <a:lnTo>
                    <a:pt x="248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9" name="Google Shape;3089;p22"/>
            <p:cNvSpPr/>
            <p:nvPr/>
          </p:nvSpPr>
          <p:spPr>
            <a:xfrm>
              <a:off x="6173375" y="2632600"/>
              <a:ext cx="89325" cy="90200"/>
            </a:xfrm>
            <a:custGeom>
              <a:avLst/>
              <a:gdLst/>
              <a:ahLst/>
              <a:cxnLst/>
              <a:rect l="l" t="t" r="r" b="b"/>
              <a:pathLst>
                <a:path w="3573" h="3608" extrusionOk="0">
                  <a:moveTo>
                    <a:pt x="286" y="0"/>
                  </a:moveTo>
                  <a:lnTo>
                    <a:pt x="1" y="167"/>
                  </a:lnTo>
                  <a:lnTo>
                    <a:pt x="3215" y="3608"/>
                  </a:lnTo>
                  <a:cubicBezTo>
                    <a:pt x="3275" y="3525"/>
                    <a:pt x="3346" y="3501"/>
                    <a:pt x="3442" y="3489"/>
                  </a:cubicBezTo>
                  <a:cubicBezTo>
                    <a:pt x="3489" y="3489"/>
                    <a:pt x="3525" y="3501"/>
                    <a:pt x="3573" y="3513"/>
                  </a:cubicBezTo>
                  <a:lnTo>
                    <a:pt x="28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0" name="Google Shape;3090;p22"/>
            <p:cNvSpPr/>
            <p:nvPr/>
          </p:nvSpPr>
          <p:spPr>
            <a:xfrm>
              <a:off x="6264450" y="2726650"/>
              <a:ext cx="124750" cy="133975"/>
            </a:xfrm>
            <a:custGeom>
              <a:avLst/>
              <a:gdLst/>
              <a:ahLst/>
              <a:cxnLst/>
              <a:rect l="l" t="t" r="r" b="b"/>
              <a:pathLst>
                <a:path w="4990" h="5359" extrusionOk="0">
                  <a:moveTo>
                    <a:pt x="168" y="1"/>
                  </a:moveTo>
                  <a:lnTo>
                    <a:pt x="96" y="120"/>
                  </a:lnTo>
                  <a:cubicBezTo>
                    <a:pt x="84" y="167"/>
                    <a:pt x="60" y="203"/>
                    <a:pt x="37" y="227"/>
                  </a:cubicBezTo>
                  <a:lnTo>
                    <a:pt x="1" y="275"/>
                  </a:lnTo>
                  <a:lnTo>
                    <a:pt x="4775" y="5359"/>
                  </a:lnTo>
                  <a:cubicBezTo>
                    <a:pt x="4811" y="5287"/>
                    <a:pt x="4906" y="5216"/>
                    <a:pt x="4990" y="5156"/>
                  </a:cubicBezTo>
                  <a:lnTo>
                    <a:pt x="168"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1" name="Google Shape;3091;p22"/>
            <p:cNvSpPr/>
            <p:nvPr/>
          </p:nvSpPr>
          <p:spPr>
            <a:xfrm>
              <a:off x="6082000" y="2532575"/>
              <a:ext cx="92900" cy="98250"/>
            </a:xfrm>
            <a:custGeom>
              <a:avLst/>
              <a:gdLst/>
              <a:ahLst/>
              <a:cxnLst/>
              <a:rect l="l" t="t" r="r" b="b"/>
              <a:pathLst>
                <a:path w="3716" h="3930" extrusionOk="0">
                  <a:moveTo>
                    <a:pt x="191" y="1"/>
                  </a:moveTo>
                  <a:lnTo>
                    <a:pt x="0" y="263"/>
                  </a:lnTo>
                  <a:lnTo>
                    <a:pt x="3429" y="3930"/>
                  </a:lnTo>
                  <a:lnTo>
                    <a:pt x="3715" y="3763"/>
                  </a:lnTo>
                  <a:lnTo>
                    <a:pt x="19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2" name="Google Shape;3092;p22"/>
            <p:cNvSpPr/>
            <p:nvPr/>
          </p:nvSpPr>
          <p:spPr>
            <a:xfrm>
              <a:off x="5970975" y="2070325"/>
              <a:ext cx="455725" cy="618550"/>
            </a:xfrm>
            <a:custGeom>
              <a:avLst/>
              <a:gdLst/>
              <a:ahLst/>
              <a:cxnLst/>
              <a:rect l="l" t="t" r="r" b="b"/>
              <a:pathLst>
                <a:path w="18229" h="24742" extrusionOk="0">
                  <a:moveTo>
                    <a:pt x="18193" y="0"/>
                  </a:moveTo>
                  <a:cubicBezTo>
                    <a:pt x="18134" y="0"/>
                    <a:pt x="18074" y="12"/>
                    <a:pt x="18038" y="60"/>
                  </a:cubicBezTo>
                  <a:lnTo>
                    <a:pt x="17836" y="346"/>
                  </a:lnTo>
                  <a:lnTo>
                    <a:pt x="13752" y="5787"/>
                  </a:lnTo>
                  <a:lnTo>
                    <a:pt x="13526" y="6085"/>
                  </a:lnTo>
                  <a:lnTo>
                    <a:pt x="10323" y="10371"/>
                  </a:lnTo>
                  <a:lnTo>
                    <a:pt x="10133" y="10633"/>
                  </a:lnTo>
                  <a:lnTo>
                    <a:pt x="4763" y="17836"/>
                  </a:lnTo>
                  <a:lnTo>
                    <a:pt x="4322" y="18443"/>
                  </a:lnTo>
                  <a:lnTo>
                    <a:pt x="0" y="24218"/>
                  </a:lnTo>
                  <a:lnTo>
                    <a:pt x="0" y="24742"/>
                  </a:lnTo>
                  <a:lnTo>
                    <a:pt x="4465" y="18765"/>
                  </a:lnTo>
                  <a:lnTo>
                    <a:pt x="4656" y="18515"/>
                  </a:lnTo>
                  <a:lnTo>
                    <a:pt x="10371" y="10811"/>
                  </a:lnTo>
                  <a:lnTo>
                    <a:pt x="10478" y="10680"/>
                  </a:lnTo>
                  <a:lnTo>
                    <a:pt x="10478" y="10657"/>
                  </a:lnTo>
                  <a:cubicBezTo>
                    <a:pt x="10466" y="10514"/>
                    <a:pt x="10573" y="10395"/>
                    <a:pt x="10716" y="10359"/>
                  </a:cubicBezTo>
                  <a:lnTo>
                    <a:pt x="12966" y="7359"/>
                  </a:lnTo>
                  <a:cubicBezTo>
                    <a:pt x="12954" y="7323"/>
                    <a:pt x="12954" y="7299"/>
                    <a:pt x="12954" y="7263"/>
                  </a:cubicBezTo>
                  <a:cubicBezTo>
                    <a:pt x="12931" y="7109"/>
                    <a:pt x="13073" y="6966"/>
                    <a:pt x="13228" y="6966"/>
                  </a:cubicBezTo>
                  <a:lnTo>
                    <a:pt x="13264" y="6966"/>
                  </a:lnTo>
                  <a:lnTo>
                    <a:pt x="13669" y="6430"/>
                  </a:lnTo>
                  <a:lnTo>
                    <a:pt x="13883" y="6132"/>
                  </a:lnTo>
                  <a:lnTo>
                    <a:pt x="18229" y="310"/>
                  </a:lnTo>
                  <a:cubicBezTo>
                    <a:pt x="18193" y="239"/>
                    <a:pt x="18169" y="167"/>
                    <a:pt x="18169" y="96"/>
                  </a:cubicBezTo>
                  <a:cubicBezTo>
                    <a:pt x="18169" y="60"/>
                    <a:pt x="18169" y="36"/>
                    <a:pt x="18193"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3" name="Google Shape;3093;p22"/>
            <p:cNvSpPr/>
            <p:nvPr/>
          </p:nvSpPr>
          <p:spPr>
            <a:xfrm>
              <a:off x="6432625" y="2473600"/>
              <a:ext cx="5700" cy="9000"/>
            </a:xfrm>
            <a:custGeom>
              <a:avLst/>
              <a:gdLst/>
              <a:ahLst/>
              <a:cxnLst/>
              <a:rect l="l" t="t" r="r" b="b"/>
              <a:pathLst>
                <a:path w="228" h="360" extrusionOk="0">
                  <a:moveTo>
                    <a:pt x="52" y="0"/>
                  </a:moveTo>
                  <a:cubicBezTo>
                    <a:pt x="43" y="0"/>
                    <a:pt x="34" y="1"/>
                    <a:pt x="25" y="2"/>
                  </a:cubicBezTo>
                  <a:cubicBezTo>
                    <a:pt x="37" y="50"/>
                    <a:pt x="49" y="98"/>
                    <a:pt x="49" y="157"/>
                  </a:cubicBezTo>
                  <a:cubicBezTo>
                    <a:pt x="49" y="217"/>
                    <a:pt x="37" y="288"/>
                    <a:pt x="1" y="360"/>
                  </a:cubicBezTo>
                  <a:lnTo>
                    <a:pt x="120" y="288"/>
                  </a:lnTo>
                  <a:cubicBezTo>
                    <a:pt x="203" y="241"/>
                    <a:pt x="227" y="157"/>
                    <a:pt x="180" y="86"/>
                  </a:cubicBezTo>
                  <a:cubicBezTo>
                    <a:pt x="159" y="34"/>
                    <a:pt x="111" y="0"/>
                    <a:pt x="5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4" name="Google Shape;3094;p22"/>
            <p:cNvSpPr/>
            <p:nvPr/>
          </p:nvSpPr>
          <p:spPr>
            <a:xfrm>
              <a:off x="5970675" y="2486150"/>
              <a:ext cx="441150" cy="271775"/>
            </a:xfrm>
            <a:custGeom>
              <a:avLst/>
              <a:gdLst/>
              <a:ahLst/>
              <a:cxnLst/>
              <a:rect l="l" t="t" r="r" b="b"/>
              <a:pathLst>
                <a:path w="17646" h="10871" extrusionOk="0">
                  <a:moveTo>
                    <a:pt x="17646" y="0"/>
                  </a:moveTo>
                  <a:lnTo>
                    <a:pt x="8180" y="5632"/>
                  </a:lnTo>
                  <a:lnTo>
                    <a:pt x="7906" y="5799"/>
                  </a:lnTo>
                  <a:lnTo>
                    <a:pt x="0" y="10502"/>
                  </a:lnTo>
                  <a:lnTo>
                    <a:pt x="0" y="10871"/>
                  </a:lnTo>
                  <a:lnTo>
                    <a:pt x="8121" y="6037"/>
                  </a:lnTo>
                  <a:lnTo>
                    <a:pt x="8406" y="5870"/>
                  </a:lnTo>
                  <a:lnTo>
                    <a:pt x="17288" y="572"/>
                  </a:lnTo>
                  <a:lnTo>
                    <a:pt x="17646" y="12"/>
                  </a:lnTo>
                  <a:lnTo>
                    <a:pt x="1764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5" name="Google Shape;3095;p22"/>
            <p:cNvSpPr/>
            <p:nvPr/>
          </p:nvSpPr>
          <p:spPr>
            <a:xfrm>
              <a:off x="5970675" y="2940975"/>
              <a:ext cx="97050" cy="144075"/>
            </a:xfrm>
            <a:custGeom>
              <a:avLst/>
              <a:gdLst/>
              <a:ahLst/>
              <a:cxnLst/>
              <a:rect l="l" t="t" r="r" b="b"/>
              <a:pathLst>
                <a:path w="3882" h="5763" extrusionOk="0">
                  <a:moveTo>
                    <a:pt x="0" y="0"/>
                  </a:moveTo>
                  <a:lnTo>
                    <a:pt x="0" y="560"/>
                  </a:lnTo>
                  <a:lnTo>
                    <a:pt x="3632" y="5763"/>
                  </a:lnTo>
                  <a:cubicBezTo>
                    <a:pt x="3703" y="5691"/>
                    <a:pt x="3775" y="5620"/>
                    <a:pt x="3882" y="5572"/>
                  </a:cubicBez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6" name="Google Shape;3096;p22"/>
            <p:cNvSpPr/>
            <p:nvPr/>
          </p:nvSpPr>
          <p:spPr>
            <a:xfrm>
              <a:off x="6244225" y="2877875"/>
              <a:ext cx="142300" cy="98825"/>
            </a:xfrm>
            <a:custGeom>
              <a:avLst/>
              <a:gdLst/>
              <a:ahLst/>
              <a:cxnLst/>
              <a:rect l="l" t="t" r="r" b="b"/>
              <a:pathLst>
                <a:path w="5692" h="3953" extrusionOk="0">
                  <a:moveTo>
                    <a:pt x="5513" y="0"/>
                  </a:moveTo>
                  <a:lnTo>
                    <a:pt x="0" y="3846"/>
                  </a:lnTo>
                  <a:lnTo>
                    <a:pt x="393" y="3953"/>
                  </a:lnTo>
                  <a:lnTo>
                    <a:pt x="5668" y="274"/>
                  </a:lnTo>
                  <a:lnTo>
                    <a:pt x="5692" y="238"/>
                  </a:lnTo>
                  <a:cubicBezTo>
                    <a:pt x="5620" y="179"/>
                    <a:pt x="5561" y="83"/>
                    <a:pt x="5513"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7" name="Google Shape;3097;p22"/>
            <p:cNvSpPr/>
            <p:nvPr/>
          </p:nvSpPr>
          <p:spPr>
            <a:xfrm>
              <a:off x="6087350" y="2980250"/>
              <a:ext cx="158375" cy="109575"/>
            </a:xfrm>
            <a:custGeom>
              <a:avLst/>
              <a:gdLst/>
              <a:ahLst/>
              <a:cxnLst/>
              <a:rect l="l" t="t" r="r" b="b"/>
              <a:pathLst>
                <a:path w="6335" h="4383" extrusionOk="0">
                  <a:moveTo>
                    <a:pt x="5930" y="1"/>
                  </a:moveTo>
                  <a:lnTo>
                    <a:pt x="1" y="4120"/>
                  </a:lnTo>
                  <a:cubicBezTo>
                    <a:pt x="84" y="4192"/>
                    <a:pt x="144" y="4287"/>
                    <a:pt x="179" y="4382"/>
                  </a:cubicBezTo>
                  <a:lnTo>
                    <a:pt x="6335" y="96"/>
                  </a:lnTo>
                  <a:lnTo>
                    <a:pt x="593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8" name="Google Shape;3098;p22"/>
            <p:cNvSpPr/>
            <p:nvPr/>
          </p:nvSpPr>
          <p:spPr>
            <a:xfrm>
              <a:off x="6127250" y="2732300"/>
              <a:ext cx="137825" cy="205425"/>
            </a:xfrm>
            <a:custGeom>
              <a:avLst/>
              <a:gdLst/>
              <a:ahLst/>
              <a:cxnLst/>
              <a:rect l="l" t="t" r="r" b="b"/>
              <a:pathLst>
                <a:path w="5513" h="8217" extrusionOk="0">
                  <a:moveTo>
                    <a:pt x="5513" y="1"/>
                  </a:moveTo>
                  <a:cubicBezTo>
                    <a:pt x="5465" y="49"/>
                    <a:pt x="5394" y="96"/>
                    <a:pt x="5310" y="96"/>
                  </a:cubicBezTo>
                  <a:cubicBezTo>
                    <a:pt x="5239" y="96"/>
                    <a:pt x="5179" y="72"/>
                    <a:pt x="5120" y="37"/>
                  </a:cubicBezTo>
                  <a:lnTo>
                    <a:pt x="2381" y="4347"/>
                  </a:lnTo>
                  <a:cubicBezTo>
                    <a:pt x="2441" y="4394"/>
                    <a:pt x="2489" y="4466"/>
                    <a:pt x="2489" y="4561"/>
                  </a:cubicBezTo>
                  <a:cubicBezTo>
                    <a:pt x="2489" y="4716"/>
                    <a:pt x="2370" y="4859"/>
                    <a:pt x="2203" y="4859"/>
                  </a:cubicBezTo>
                  <a:cubicBezTo>
                    <a:pt x="2155" y="4859"/>
                    <a:pt x="2119" y="4835"/>
                    <a:pt x="2072" y="4823"/>
                  </a:cubicBezTo>
                  <a:lnTo>
                    <a:pt x="0" y="8061"/>
                  </a:lnTo>
                  <a:cubicBezTo>
                    <a:pt x="107" y="8085"/>
                    <a:pt x="203" y="8145"/>
                    <a:pt x="286" y="8216"/>
                  </a:cubicBezTo>
                  <a:lnTo>
                    <a:pt x="5477" y="49"/>
                  </a:lnTo>
                  <a:lnTo>
                    <a:pt x="551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9" name="Google Shape;3099;p22"/>
            <p:cNvSpPr/>
            <p:nvPr/>
          </p:nvSpPr>
          <p:spPr>
            <a:xfrm>
              <a:off x="6263575" y="2486150"/>
              <a:ext cx="153900" cy="243500"/>
            </a:xfrm>
            <a:custGeom>
              <a:avLst/>
              <a:gdLst/>
              <a:ahLst/>
              <a:cxnLst/>
              <a:rect l="l" t="t" r="r" b="b"/>
              <a:pathLst>
                <a:path w="6156" h="9740" extrusionOk="0">
                  <a:moveTo>
                    <a:pt x="5953" y="0"/>
                  </a:moveTo>
                  <a:lnTo>
                    <a:pt x="5584" y="560"/>
                  </a:lnTo>
                  <a:lnTo>
                    <a:pt x="0" y="9371"/>
                  </a:lnTo>
                  <a:cubicBezTo>
                    <a:pt x="84" y="9418"/>
                    <a:pt x="155" y="9502"/>
                    <a:pt x="155" y="9621"/>
                  </a:cubicBezTo>
                  <a:cubicBezTo>
                    <a:pt x="155" y="9668"/>
                    <a:pt x="155" y="9704"/>
                    <a:pt x="143" y="9740"/>
                  </a:cubicBezTo>
                  <a:lnTo>
                    <a:pt x="215" y="9621"/>
                  </a:lnTo>
                  <a:lnTo>
                    <a:pt x="6144" y="262"/>
                  </a:lnTo>
                  <a:lnTo>
                    <a:pt x="6156" y="131"/>
                  </a:lnTo>
                  <a:cubicBezTo>
                    <a:pt x="6072" y="96"/>
                    <a:pt x="6013" y="60"/>
                    <a:pt x="5953"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0" name="Google Shape;3100;p22"/>
            <p:cNvSpPr/>
            <p:nvPr/>
          </p:nvSpPr>
          <p:spPr>
            <a:xfrm>
              <a:off x="6396025" y="2489125"/>
              <a:ext cx="29200" cy="364050"/>
            </a:xfrm>
            <a:custGeom>
              <a:avLst/>
              <a:gdLst/>
              <a:ahLst/>
              <a:cxnLst/>
              <a:rect l="l" t="t" r="r" b="b"/>
              <a:pathLst>
                <a:path w="1168" h="14562" extrusionOk="0">
                  <a:moveTo>
                    <a:pt x="846" y="1"/>
                  </a:moveTo>
                  <a:lnTo>
                    <a:pt x="834" y="132"/>
                  </a:lnTo>
                  <a:lnTo>
                    <a:pt x="1" y="14550"/>
                  </a:lnTo>
                  <a:cubicBezTo>
                    <a:pt x="24" y="14550"/>
                    <a:pt x="36" y="14550"/>
                    <a:pt x="72" y="14538"/>
                  </a:cubicBezTo>
                  <a:cubicBezTo>
                    <a:pt x="155" y="14538"/>
                    <a:pt x="239" y="14538"/>
                    <a:pt x="310" y="14562"/>
                  </a:cubicBezTo>
                  <a:lnTo>
                    <a:pt x="1167" y="1"/>
                  </a:lnTo>
                  <a:lnTo>
                    <a:pt x="1167" y="1"/>
                  </a:lnTo>
                  <a:cubicBezTo>
                    <a:pt x="1132" y="12"/>
                    <a:pt x="1084" y="24"/>
                    <a:pt x="1024" y="24"/>
                  </a:cubicBezTo>
                  <a:cubicBezTo>
                    <a:pt x="965" y="24"/>
                    <a:pt x="905" y="24"/>
                    <a:pt x="846"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1" name="Google Shape;3101;p22"/>
            <p:cNvSpPr/>
            <p:nvPr/>
          </p:nvSpPr>
          <p:spPr>
            <a:xfrm>
              <a:off x="6426100" y="2483775"/>
              <a:ext cx="571225" cy="679875"/>
            </a:xfrm>
            <a:custGeom>
              <a:avLst/>
              <a:gdLst/>
              <a:ahLst/>
              <a:cxnLst/>
              <a:rect l="l" t="t" r="r" b="b"/>
              <a:pathLst>
                <a:path w="22849" h="27195" extrusionOk="0">
                  <a:moveTo>
                    <a:pt x="226" y="0"/>
                  </a:moveTo>
                  <a:cubicBezTo>
                    <a:pt x="191" y="95"/>
                    <a:pt x="107" y="167"/>
                    <a:pt x="0" y="215"/>
                  </a:cubicBezTo>
                  <a:lnTo>
                    <a:pt x="22610" y="27194"/>
                  </a:lnTo>
                  <a:cubicBezTo>
                    <a:pt x="22670" y="27099"/>
                    <a:pt x="22753" y="27039"/>
                    <a:pt x="22848" y="26980"/>
                  </a:cubicBezTo>
                  <a:lnTo>
                    <a:pt x="22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2" name="Google Shape;3102;p22"/>
            <p:cNvSpPr/>
            <p:nvPr/>
          </p:nvSpPr>
          <p:spPr>
            <a:xfrm>
              <a:off x="6408525" y="2878750"/>
              <a:ext cx="217325" cy="182800"/>
            </a:xfrm>
            <a:custGeom>
              <a:avLst/>
              <a:gdLst/>
              <a:ahLst/>
              <a:cxnLst/>
              <a:rect l="l" t="t" r="r" b="b"/>
              <a:pathLst>
                <a:path w="8693" h="7312" extrusionOk="0">
                  <a:moveTo>
                    <a:pt x="215" y="1"/>
                  </a:moveTo>
                  <a:cubicBezTo>
                    <a:pt x="167" y="108"/>
                    <a:pt x="96" y="191"/>
                    <a:pt x="1" y="239"/>
                  </a:cubicBezTo>
                  <a:lnTo>
                    <a:pt x="8490" y="7311"/>
                  </a:lnTo>
                  <a:cubicBezTo>
                    <a:pt x="8549" y="7228"/>
                    <a:pt x="8609" y="7145"/>
                    <a:pt x="8692" y="7073"/>
                  </a:cubicBezTo>
                  <a:lnTo>
                    <a:pt x="215"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3" name="Google Shape;3103;p22"/>
            <p:cNvSpPr/>
            <p:nvPr/>
          </p:nvSpPr>
          <p:spPr>
            <a:xfrm>
              <a:off x="6323100" y="3003175"/>
              <a:ext cx="1800" cy="1525"/>
            </a:xfrm>
            <a:custGeom>
              <a:avLst/>
              <a:gdLst/>
              <a:ahLst/>
              <a:cxnLst/>
              <a:rect l="l" t="t" r="r" b="b"/>
              <a:pathLst>
                <a:path w="72" h="61" extrusionOk="0">
                  <a:moveTo>
                    <a:pt x="24" y="1"/>
                  </a:moveTo>
                  <a:lnTo>
                    <a:pt x="0" y="48"/>
                  </a:lnTo>
                  <a:lnTo>
                    <a:pt x="72" y="60"/>
                  </a:lnTo>
                  <a:cubicBezTo>
                    <a:pt x="60" y="48"/>
                    <a:pt x="36" y="13"/>
                    <a:pt x="24"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4" name="Google Shape;3104;p22"/>
            <p:cNvSpPr/>
            <p:nvPr/>
          </p:nvSpPr>
          <p:spPr>
            <a:xfrm>
              <a:off x="6135275" y="2944250"/>
              <a:ext cx="183975" cy="57750"/>
            </a:xfrm>
            <a:custGeom>
              <a:avLst/>
              <a:gdLst/>
              <a:ahLst/>
              <a:cxnLst/>
              <a:rect l="l" t="t" r="r" b="b"/>
              <a:pathLst>
                <a:path w="7359" h="2310" extrusionOk="0">
                  <a:moveTo>
                    <a:pt x="72" y="0"/>
                  </a:moveTo>
                  <a:lnTo>
                    <a:pt x="72" y="60"/>
                  </a:lnTo>
                  <a:cubicBezTo>
                    <a:pt x="72" y="155"/>
                    <a:pt x="48" y="250"/>
                    <a:pt x="1" y="322"/>
                  </a:cubicBezTo>
                  <a:lnTo>
                    <a:pt x="3977" y="1417"/>
                  </a:lnTo>
                  <a:lnTo>
                    <a:pt x="4382" y="1524"/>
                  </a:lnTo>
                  <a:lnTo>
                    <a:pt x="7192" y="2310"/>
                  </a:lnTo>
                  <a:lnTo>
                    <a:pt x="7359" y="2036"/>
                  </a:lnTo>
                  <a:lnTo>
                    <a:pt x="4739" y="1298"/>
                  </a:lnTo>
                  <a:lnTo>
                    <a:pt x="4335" y="1191"/>
                  </a:lnTo>
                  <a:lnTo>
                    <a:pt x="7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5" name="Google Shape;3105;p22"/>
            <p:cNvSpPr/>
            <p:nvPr/>
          </p:nvSpPr>
          <p:spPr>
            <a:xfrm>
              <a:off x="6331425" y="3000200"/>
              <a:ext cx="284000" cy="85150"/>
            </a:xfrm>
            <a:custGeom>
              <a:avLst/>
              <a:gdLst/>
              <a:ahLst/>
              <a:cxnLst/>
              <a:rect l="l" t="t" r="r" b="b"/>
              <a:pathLst>
                <a:path w="11360" h="3406" extrusionOk="0">
                  <a:moveTo>
                    <a:pt x="239" y="1"/>
                  </a:moveTo>
                  <a:cubicBezTo>
                    <a:pt x="227" y="132"/>
                    <a:pt x="144" y="239"/>
                    <a:pt x="1" y="274"/>
                  </a:cubicBezTo>
                  <a:lnTo>
                    <a:pt x="11288" y="3406"/>
                  </a:lnTo>
                  <a:lnTo>
                    <a:pt x="11359" y="3406"/>
                  </a:lnTo>
                  <a:cubicBezTo>
                    <a:pt x="11359" y="3382"/>
                    <a:pt x="11348" y="3334"/>
                    <a:pt x="11348" y="3310"/>
                  </a:cubicBezTo>
                  <a:cubicBezTo>
                    <a:pt x="11348" y="3227"/>
                    <a:pt x="11348" y="3156"/>
                    <a:pt x="11359" y="3096"/>
                  </a:cubicBezTo>
                  <a:lnTo>
                    <a:pt x="239"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6" name="Google Shape;3106;p22"/>
            <p:cNvSpPr/>
            <p:nvPr/>
          </p:nvSpPr>
          <p:spPr>
            <a:xfrm>
              <a:off x="6231125" y="2883825"/>
              <a:ext cx="162550" cy="263450"/>
            </a:xfrm>
            <a:custGeom>
              <a:avLst/>
              <a:gdLst/>
              <a:ahLst/>
              <a:cxnLst/>
              <a:rect l="l" t="t" r="r" b="b"/>
              <a:pathLst>
                <a:path w="6502" h="10538" extrusionOk="0">
                  <a:moveTo>
                    <a:pt x="6216" y="0"/>
                  </a:moveTo>
                  <a:lnTo>
                    <a:pt x="6192" y="60"/>
                  </a:lnTo>
                  <a:lnTo>
                    <a:pt x="3537" y="4465"/>
                  </a:lnTo>
                  <a:lnTo>
                    <a:pt x="3382" y="4751"/>
                  </a:lnTo>
                  <a:lnTo>
                    <a:pt x="0" y="10359"/>
                  </a:lnTo>
                  <a:lnTo>
                    <a:pt x="120" y="10406"/>
                  </a:lnTo>
                  <a:lnTo>
                    <a:pt x="143" y="10406"/>
                  </a:lnTo>
                  <a:cubicBezTo>
                    <a:pt x="143" y="10406"/>
                    <a:pt x="155" y="10406"/>
                    <a:pt x="155" y="10418"/>
                  </a:cubicBezTo>
                  <a:lnTo>
                    <a:pt x="179" y="10418"/>
                  </a:lnTo>
                  <a:lnTo>
                    <a:pt x="191" y="10430"/>
                  </a:lnTo>
                  <a:cubicBezTo>
                    <a:pt x="191" y="10442"/>
                    <a:pt x="203" y="10442"/>
                    <a:pt x="203" y="10466"/>
                  </a:cubicBezTo>
                  <a:lnTo>
                    <a:pt x="250" y="10537"/>
                  </a:lnTo>
                  <a:lnTo>
                    <a:pt x="3703" y="4810"/>
                  </a:lnTo>
                  <a:lnTo>
                    <a:pt x="3703" y="4775"/>
                  </a:lnTo>
                  <a:cubicBezTo>
                    <a:pt x="3679" y="4727"/>
                    <a:pt x="3656" y="4691"/>
                    <a:pt x="3656" y="4644"/>
                  </a:cubicBezTo>
                  <a:cubicBezTo>
                    <a:pt x="3656" y="4489"/>
                    <a:pt x="3775" y="4358"/>
                    <a:pt x="3941" y="4346"/>
                  </a:cubicBezTo>
                  <a:lnTo>
                    <a:pt x="3977" y="4346"/>
                  </a:lnTo>
                  <a:lnTo>
                    <a:pt x="6501" y="143"/>
                  </a:lnTo>
                  <a:cubicBezTo>
                    <a:pt x="6394" y="119"/>
                    <a:pt x="6311" y="72"/>
                    <a:pt x="6216"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7" name="Google Shape;3107;p22"/>
            <p:cNvSpPr/>
            <p:nvPr/>
          </p:nvSpPr>
          <p:spPr>
            <a:xfrm>
              <a:off x="5970675" y="3148425"/>
              <a:ext cx="260175" cy="142325"/>
            </a:xfrm>
            <a:custGeom>
              <a:avLst/>
              <a:gdLst/>
              <a:ahLst/>
              <a:cxnLst/>
              <a:rect l="l" t="t" r="r" b="b"/>
              <a:pathLst>
                <a:path w="10407" h="5693" extrusionOk="0">
                  <a:moveTo>
                    <a:pt x="10061" y="1"/>
                  </a:moveTo>
                  <a:lnTo>
                    <a:pt x="0" y="5335"/>
                  </a:lnTo>
                  <a:lnTo>
                    <a:pt x="0" y="5692"/>
                  </a:lnTo>
                  <a:lnTo>
                    <a:pt x="10407" y="168"/>
                  </a:lnTo>
                  <a:lnTo>
                    <a:pt x="10359" y="84"/>
                  </a:lnTo>
                  <a:lnTo>
                    <a:pt x="1006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8" name="Google Shape;3108;p22"/>
            <p:cNvSpPr/>
            <p:nvPr/>
          </p:nvSpPr>
          <p:spPr>
            <a:xfrm>
              <a:off x="6090025" y="3098425"/>
              <a:ext cx="143800" cy="51825"/>
            </a:xfrm>
            <a:custGeom>
              <a:avLst/>
              <a:gdLst/>
              <a:ahLst/>
              <a:cxnLst/>
              <a:rect l="l" t="t" r="r" b="b"/>
              <a:pathLst>
                <a:path w="5752" h="2073" extrusionOk="0">
                  <a:moveTo>
                    <a:pt x="120" y="1"/>
                  </a:moveTo>
                  <a:cubicBezTo>
                    <a:pt x="108" y="108"/>
                    <a:pt x="60" y="215"/>
                    <a:pt x="1" y="298"/>
                  </a:cubicBezTo>
                  <a:lnTo>
                    <a:pt x="5299" y="1977"/>
                  </a:lnTo>
                  <a:lnTo>
                    <a:pt x="5597" y="2072"/>
                  </a:lnTo>
                  <a:lnTo>
                    <a:pt x="5597" y="2072"/>
                  </a:lnTo>
                  <a:lnTo>
                    <a:pt x="5549" y="2025"/>
                  </a:lnTo>
                  <a:cubicBezTo>
                    <a:pt x="5513" y="1953"/>
                    <a:pt x="5537" y="1846"/>
                    <a:pt x="5633" y="1822"/>
                  </a:cubicBezTo>
                  <a:cubicBezTo>
                    <a:pt x="5668" y="1798"/>
                    <a:pt x="5716" y="1798"/>
                    <a:pt x="5752" y="1798"/>
                  </a:cubicBezTo>
                  <a:lnTo>
                    <a:pt x="5633" y="1763"/>
                  </a:lnTo>
                  <a:lnTo>
                    <a:pt x="12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9" name="Google Shape;3109;p22"/>
            <p:cNvSpPr/>
            <p:nvPr/>
          </p:nvSpPr>
          <p:spPr>
            <a:xfrm>
              <a:off x="6300775" y="3287725"/>
              <a:ext cx="102125" cy="186675"/>
            </a:xfrm>
            <a:custGeom>
              <a:avLst/>
              <a:gdLst/>
              <a:ahLst/>
              <a:cxnLst/>
              <a:rect l="l" t="t" r="r" b="b"/>
              <a:pathLst>
                <a:path w="4085" h="7467" extrusionOk="0">
                  <a:moveTo>
                    <a:pt x="322" y="1"/>
                  </a:moveTo>
                  <a:lnTo>
                    <a:pt x="1" y="49"/>
                  </a:lnTo>
                  <a:lnTo>
                    <a:pt x="3799" y="7466"/>
                  </a:lnTo>
                  <a:cubicBezTo>
                    <a:pt x="3882" y="7383"/>
                    <a:pt x="3977" y="7347"/>
                    <a:pt x="4084" y="7311"/>
                  </a:cubicBezTo>
                  <a:lnTo>
                    <a:pt x="322"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0" name="Google Shape;3110;p22"/>
            <p:cNvSpPr/>
            <p:nvPr/>
          </p:nvSpPr>
          <p:spPr>
            <a:xfrm>
              <a:off x="6228150" y="3143850"/>
              <a:ext cx="77125" cy="138250"/>
            </a:xfrm>
            <a:custGeom>
              <a:avLst/>
              <a:gdLst/>
              <a:ahLst/>
              <a:cxnLst/>
              <a:rect l="l" t="t" r="r" b="b"/>
              <a:pathLst>
                <a:path w="3085" h="5530" extrusionOk="0">
                  <a:moveTo>
                    <a:pt x="169" y="1"/>
                  </a:moveTo>
                  <a:cubicBezTo>
                    <a:pt x="147" y="1"/>
                    <a:pt x="127" y="9"/>
                    <a:pt x="108" y="29"/>
                  </a:cubicBezTo>
                  <a:cubicBezTo>
                    <a:pt x="24" y="77"/>
                    <a:pt x="0" y="160"/>
                    <a:pt x="24" y="231"/>
                  </a:cubicBezTo>
                  <a:lnTo>
                    <a:pt x="60" y="291"/>
                  </a:lnTo>
                  <a:lnTo>
                    <a:pt x="108" y="386"/>
                  </a:lnTo>
                  <a:lnTo>
                    <a:pt x="2751" y="5530"/>
                  </a:lnTo>
                  <a:lnTo>
                    <a:pt x="3084" y="5494"/>
                  </a:lnTo>
                  <a:lnTo>
                    <a:pt x="358" y="148"/>
                  </a:lnTo>
                  <a:lnTo>
                    <a:pt x="310" y="77"/>
                  </a:lnTo>
                  <a:cubicBezTo>
                    <a:pt x="310" y="53"/>
                    <a:pt x="298" y="53"/>
                    <a:pt x="298" y="41"/>
                  </a:cubicBezTo>
                  <a:cubicBezTo>
                    <a:pt x="298" y="41"/>
                    <a:pt x="298" y="29"/>
                    <a:pt x="286" y="29"/>
                  </a:cubicBezTo>
                  <a:lnTo>
                    <a:pt x="262" y="29"/>
                  </a:lnTo>
                  <a:cubicBezTo>
                    <a:pt x="262" y="29"/>
                    <a:pt x="250" y="29"/>
                    <a:pt x="250" y="17"/>
                  </a:cubicBezTo>
                  <a:lnTo>
                    <a:pt x="227" y="17"/>
                  </a:lnTo>
                  <a:cubicBezTo>
                    <a:pt x="205" y="6"/>
                    <a:pt x="186" y="1"/>
                    <a:pt x="169"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1" name="Google Shape;3111;p22"/>
            <p:cNvSpPr/>
            <p:nvPr/>
          </p:nvSpPr>
          <p:spPr>
            <a:xfrm>
              <a:off x="6586525" y="3246075"/>
              <a:ext cx="3000" cy="3300"/>
            </a:xfrm>
            <a:custGeom>
              <a:avLst/>
              <a:gdLst/>
              <a:ahLst/>
              <a:cxnLst/>
              <a:rect l="l" t="t" r="r" b="b"/>
              <a:pathLst>
                <a:path w="120" h="132" extrusionOk="0">
                  <a:moveTo>
                    <a:pt x="120" y="0"/>
                  </a:moveTo>
                  <a:lnTo>
                    <a:pt x="1" y="24"/>
                  </a:lnTo>
                  <a:lnTo>
                    <a:pt x="1" y="36"/>
                  </a:lnTo>
                  <a:cubicBezTo>
                    <a:pt x="12" y="60"/>
                    <a:pt x="12" y="107"/>
                    <a:pt x="1" y="131"/>
                  </a:cubicBezTo>
                  <a:cubicBezTo>
                    <a:pt x="60" y="119"/>
                    <a:pt x="120" y="60"/>
                    <a:pt x="12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2" name="Google Shape;3112;p22"/>
            <p:cNvSpPr/>
            <p:nvPr/>
          </p:nvSpPr>
          <p:spPr>
            <a:xfrm>
              <a:off x="5970675" y="3248450"/>
              <a:ext cx="567350" cy="86050"/>
            </a:xfrm>
            <a:custGeom>
              <a:avLst/>
              <a:gdLst/>
              <a:ahLst/>
              <a:cxnLst/>
              <a:rect l="l" t="t" r="r" b="b"/>
              <a:pathLst>
                <a:path w="22694" h="3442" extrusionOk="0">
                  <a:moveTo>
                    <a:pt x="22634" y="0"/>
                  </a:moveTo>
                  <a:lnTo>
                    <a:pt x="13383" y="1274"/>
                  </a:lnTo>
                  <a:lnTo>
                    <a:pt x="13050" y="1322"/>
                  </a:lnTo>
                  <a:lnTo>
                    <a:pt x="0" y="3120"/>
                  </a:lnTo>
                  <a:lnTo>
                    <a:pt x="0" y="3441"/>
                  </a:lnTo>
                  <a:lnTo>
                    <a:pt x="13205" y="1620"/>
                  </a:lnTo>
                  <a:lnTo>
                    <a:pt x="13526" y="1572"/>
                  </a:lnTo>
                  <a:lnTo>
                    <a:pt x="22694" y="310"/>
                  </a:lnTo>
                  <a:cubicBezTo>
                    <a:pt x="22670" y="203"/>
                    <a:pt x="22634" y="107"/>
                    <a:pt x="2263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3" name="Google Shape;3113;p22"/>
            <p:cNvSpPr/>
            <p:nvPr/>
          </p:nvSpPr>
          <p:spPr>
            <a:xfrm>
              <a:off x="6683850" y="3085625"/>
              <a:ext cx="305425" cy="89325"/>
            </a:xfrm>
            <a:custGeom>
              <a:avLst/>
              <a:gdLst/>
              <a:ahLst/>
              <a:cxnLst/>
              <a:rect l="l" t="t" r="r" b="b"/>
              <a:pathLst>
                <a:path w="12217" h="3573" extrusionOk="0">
                  <a:moveTo>
                    <a:pt x="72" y="1"/>
                  </a:moveTo>
                  <a:cubicBezTo>
                    <a:pt x="60" y="132"/>
                    <a:pt x="37" y="227"/>
                    <a:pt x="1" y="322"/>
                  </a:cubicBezTo>
                  <a:lnTo>
                    <a:pt x="12181" y="3572"/>
                  </a:lnTo>
                  <a:lnTo>
                    <a:pt x="12181" y="3549"/>
                  </a:lnTo>
                  <a:cubicBezTo>
                    <a:pt x="12181" y="3442"/>
                    <a:pt x="12193" y="3358"/>
                    <a:pt x="12217" y="3263"/>
                  </a:cubicBezTo>
                  <a:lnTo>
                    <a:pt x="72"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4" name="Google Shape;3114;p22"/>
            <p:cNvSpPr/>
            <p:nvPr/>
          </p:nvSpPr>
          <p:spPr>
            <a:xfrm>
              <a:off x="6585025" y="3175825"/>
              <a:ext cx="403650" cy="70850"/>
            </a:xfrm>
            <a:custGeom>
              <a:avLst/>
              <a:gdLst/>
              <a:ahLst/>
              <a:cxnLst/>
              <a:rect l="l" t="t" r="r" b="b"/>
              <a:pathLst>
                <a:path w="16146" h="2834" extrusionOk="0">
                  <a:moveTo>
                    <a:pt x="16110" y="0"/>
                  </a:moveTo>
                  <a:lnTo>
                    <a:pt x="1" y="2536"/>
                  </a:lnTo>
                  <a:cubicBezTo>
                    <a:pt x="37" y="2620"/>
                    <a:pt x="61" y="2715"/>
                    <a:pt x="72" y="2834"/>
                  </a:cubicBezTo>
                  <a:lnTo>
                    <a:pt x="191" y="2810"/>
                  </a:lnTo>
                  <a:lnTo>
                    <a:pt x="15658" y="393"/>
                  </a:lnTo>
                  <a:lnTo>
                    <a:pt x="16146" y="131"/>
                  </a:lnTo>
                  <a:cubicBezTo>
                    <a:pt x="16134" y="95"/>
                    <a:pt x="16134" y="48"/>
                    <a:pt x="1611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5" name="Google Shape;3115;p22"/>
            <p:cNvSpPr/>
            <p:nvPr/>
          </p:nvSpPr>
          <p:spPr>
            <a:xfrm>
              <a:off x="6566575" y="3113300"/>
              <a:ext cx="76525" cy="112850"/>
            </a:xfrm>
            <a:custGeom>
              <a:avLst/>
              <a:gdLst/>
              <a:ahLst/>
              <a:cxnLst/>
              <a:rect l="l" t="t" r="r" b="b"/>
              <a:pathLst>
                <a:path w="3061" h="4514" extrusionOk="0">
                  <a:moveTo>
                    <a:pt x="2739" y="1"/>
                  </a:moveTo>
                  <a:lnTo>
                    <a:pt x="1" y="4394"/>
                  </a:lnTo>
                  <a:cubicBezTo>
                    <a:pt x="108" y="4418"/>
                    <a:pt x="215" y="4454"/>
                    <a:pt x="298" y="4513"/>
                  </a:cubicBezTo>
                  <a:lnTo>
                    <a:pt x="3061" y="108"/>
                  </a:lnTo>
                  <a:cubicBezTo>
                    <a:pt x="2954" y="72"/>
                    <a:pt x="2846" y="49"/>
                    <a:pt x="2739"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6" name="Google Shape;3116;p22"/>
            <p:cNvSpPr/>
            <p:nvPr/>
          </p:nvSpPr>
          <p:spPr>
            <a:xfrm>
              <a:off x="6412700" y="3263025"/>
              <a:ext cx="135750" cy="210775"/>
            </a:xfrm>
            <a:custGeom>
              <a:avLst/>
              <a:gdLst/>
              <a:ahLst/>
              <a:cxnLst/>
              <a:rect l="l" t="t" r="r" b="b"/>
              <a:pathLst>
                <a:path w="5430" h="8431" extrusionOk="0">
                  <a:moveTo>
                    <a:pt x="5179" y="1"/>
                  </a:moveTo>
                  <a:lnTo>
                    <a:pt x="0" y="8287"/>
                  </a:lnTo>
                  <a:cubicBezTo>
                    <a:pt x="107" y="8311"/>
                    <a:pt x="191" y="8359"/>
                    <a:pt x="286" y="8430"/>
                  </a:cubicBezTo>
                  <a:lnTo>
                    <a:pt x="5430" y="203"/>
                  </a:lnTo>
                  <a:cubicBezTo>
                    <a:pt x="5310" y="156"/>
                    <a:pt x="5239" y="84"/>
                    <a:pt x="5179"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7" name="Google Shape;3117;p22"/>
            <p:cNvSpPr/>
            <p:nvPr/>
          </p:nvSpPr>
          <p:spPr>
            <a:xfrm>
              <a:off x="6420425" y="3178800"/>
              <a:ext cx="572425" cy="303325"/>
            </a:xfrm>
            <a:custGeom>
              <a:avLst/>
              <a:gdLst/>
              <a:ahLst/>
              <a:cxnLst/>
              <a:rect l="l" t="t" r="r" b="b"/>
              <a:pathLst>
                <a:path w="22897" h="12133" extrusionOk="0">
                  <a:moveTo>
                    <a:pt x="22742" y="0"/>
                  </a:moveTo>
                  <a:lnTo>
                    <a:pt x="22242" y="274"/>
                  </a:lnTo>
                  <a:lnTo>
                    <a:pt x="1" y="11859"/>
                  </a:lnTo>
                  <a:cubicBezTo>
                    <a:pt x="72" y="11942"/>
                    <a:pt x="132" y="12026"/>
                    <a:pt x="168" y="12133"/>
                  </a:cubicBezTo>
                  <a:lnTo>
                    <a:pt x="22897" y="286"/>
                  </a:lnTo>
                  <a:cubicBezTo>
                    <a:pt x="22813" y="203"/>
                    <a:pt x="22777" y="107"/>
                    <a:pt x="2274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8" name="Google Shape;3118;p22"/>
            <p:cNvSpPr/>
            <p:nvPr/>
          </p:nvSpPr>
          <p:spPr>
            <a:xfrm>
              <a:off x="6093300" y="3491025"/>
              <a:ext cx="300075" cy="161375"/>
            </a:xfrm>
            <a:custGeom>
              <a:avLst/>
              <a:gdLst/>
              <a:ahLst/>
              <a:cxnLst/>
              <a:rect l="l" t="t" r="r" b="b"/>
              <a:pathLst>
                <a:path w="12003" h="6455" extrusionOk="0">
                  <a:moveTo>
                    <a:pt x="11871" y="1"/>
                  </a:moveTo>
                  <a:lnTo>
                    <a:pt x="1" y="6192"/>
                  </a:lnTo>
                  <a:cubicBezTo>
                    <a:pt x="60" y="6228"/>
                    <a:pt x="108" y="6299"/>
                    <a:pt x="144" y="6359"/>
                  </a:cubicBezTo>
                  <a:cubicBezTo>
                    <a:pt x="156" y="6383"/>
                    <a:pt x="168" y="6430"/>
                    <a:pt x="179" y="6454"/>
                  </a:cubicBezTo>
                  <a:lnTo>
                    <a:pt x="12002" y="287"/>
                  </a:lnTo>
                  <a:cubicBezTo>
                    <a:pt x="11943" y="191"/>
                    <a:pt x="11895" y="108"/>
                    <a:pt x="11871"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9" name="Google Shape;3119;p22"/>
            <p:cNvSpPr/>
            <p:nvPr/>
          </p:nvSpPr>
          <p:spPr>
            <a:xfrm>
              <a:off x="6187075" y="3708325"/>
              <a:ext cx="191425" cy="58075"/>
            </a:xfrm>
            <a:custGeom>
              <a:avLst/>
              <a:gdLst/>
              <a:ahLst/>
              <a:cxnLst/>
              <a:rect l="l" t="t" r="r" b="b"/>
              <a:pathLst>
                <a:path w="7657" h="2323" extrusionOk="0">
                  <a:moveTo>
                    <a:pt x="7561" y="0"/>
                  </a:moveTo>
                  <a:lnTo>
                    <a:pt x="0" y="2013"/>
                  </a:lnTo>
                  <a:cubicBezTo>
                    <a:pt x="36" y="2084"/>
                    <a:pt x="60" y="2167"/>
                    <a:pt x="60" y="2275"/>
                  </a:cubicBezTo>
                  <a:cubicBezTo>
                    <a:pt x="48" y="2286"/>
                    <a:pt x="48" y="2310"/>
                    <a:pt x="48" y="2322"/>
                  </a:cubicBezTo>
                  <a:lnTo>
                    <a:pt x="7656" y="298"/>
                  </a:lnTo>
                  <a:cubicBezTo>
                    <a:pt x="7608" y="203"/>
                    <a:pt x="7561" y="108"/>
                    <a:pt x="7561"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0" name="Google Shape;3120;p22"/>
            <p:cNvSpPr/>
            <p:nvPr/>
          </p:nvSpPr>
          <p:spPr>
            <a:xfrm>
              <a:off x="5970675" y="3494300"/>
              <a:ext cx="107775" cy="154525"/>
            </a:xfrm>
            <a:custGeom>
              <a:avLst/>
              <a:gdLst/>
              <a:ahLst/>
              <a:cxnLst/>
              <a:rect l="l" t="t" r="r" b="b"/>
              <a:pathLst>
                <a:path w="4311" h="6181" extrusionOk="0">
                  <a:moveTo>
                    <a:pt x="0" y="1"/>
                  </a:moveTo>
                  <a:lnTo>
                    <a:pt x="0" y="537"/>
                  </a:lnTo>
                  <a:lnTo>
                    <a:pt x="4072" y="6180"/>
                  </a:lnTo>
                  <a:cubicBezTo>
                    <a:pt x="4120" y="6109"/>
                    <a:pt x="4191" y="6025"/>
                    <a:pt x="4287" y="5990"/>
                  </a:cubicBezTo>
                  <a:cubicBezTo>
                    <a:pt x="4299" y="5990"/>
                    <a:pt x="4299" y="5966"/>
                    <a:pt x="4311" y="5966"/>
                  </a:cubicBez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1" name="Google Shape;3121;p22"/>
            <p:cNvSpPr/>
            <p:nvPr/>
          </p:nvSpPr>
          <p:spPr>
            <a:xfrm>
              <a:off x="5970675" y="3658025"/>
              <a:ext cx="102725" cy="61925"/>
            </a:xfrm>
            <a:custGeom>
              <a:avLst/>
              <a:gdLst/>
              <a:ahLst/>
              <a:cxnLst/>
              <a:rect l="l" t="t" r="r" b="b"/>
              <a:pathLst>
                <a:path w="4109" h="2477" extrusionOk="0">
                  <a:moveTo>
                    <a:pt x="3989" y="0"/>
                  </a:moveTo>
                  <a:lnTo>
                    <a:pt x="0" y="2120"/>
                  </a:lnTo>
                  <a:lnTo>
                    <a:pt x="0" y="2477"/>
                  </a:lnTo>
                  <a:lnTo>
                    <a:pt x="4108" y="286"/>
                  </a:lnTo>
                  <a:cubicBezTo>
                    <a:pt x="4096" y="250"/>
                    <a:pt x="4061" y="227"/>
                    <a:pt x="4049" y="191"/>
                  </a:cubicBezTo>
                  <a:cubicBezTo>
                    <a:pt x="4001" y="131"/>
                    <a:pt x="3989" y="72"/>
                    <a:pt x="3989"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2" name="Google Shape;3122;p22"/>
            <p:cNvSpPr/>
            <p:nvPr/>
          </p:nvSpPr>
          <p:spPr>
            <a:xfrm>
              <a:off x="6172775" y="3780950"/>
              <a:ext cx="177425" cy="231600"/>
            </a:xfrm>
            <a:custGeom>
              <a:avLst/>
              <a:gdLst/>
              <a:ahLst/>
              <a:cxnLst/>
              <a:rect l="l" t="t" r="r" b="b"/>
              <a:pathLst>
                <a:path w="7097" h="9264" extrusionOk="0">
                  <a:moveTo>
                    <a:pt x="310" y="1"/>
                  </a:moveTo>
                  <a:cubicBezTo>
                    <a:pt x="215" y="60"/>
                    <a:pt x="120" y="96"/>
                    <a:pt x="1" y="120"/>
                  </a:cubicBezTo>
                  <a:lnTo>
                    <a:pt x="6585" y="8966"/>
                  </a:lnTo>
                  <a:lnTo>
                    <a:pt x="7085" y="9264"/>
                  </a:lnTo>
                  <a:lnTo>
                    <a:pt x="7097" y="9121"/>
                  </a:lnTo>
                  <a:lnTo>
                    <a:pt x="31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3" name="Google Shape;3123;p22"/>
            <p:cNvSpPr/>
            <p:nvPr/>
          </p:nvSpPr>
          <p:spPr>
            <a:xfrm>
              <a:off x="6354950" y="4022050"/>
              <a:ext cx="25" cy="25"/>
            </a:xfrm>
            <a:custGeom>
              <a:avLst/>
              <a:gdLst/>
              <a:ahLst/>
              <a:cxnLst/>
              <a:rect l="l" t="t" r="r" b="b"/>
              <a:pathLst>
                <a:path w="1" h="1" extrusionOk="0">
                  <a:moveTo>
                    <a:pt x="0" y="1"/>
                  </a:move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4" name="Google Shape;3124;p22"/>
            <p:cNvSpPr/>
            <p:nvPr/>
          </p:nvSpPr>
          <p:spPr>
            <a:xfrm>
              <a:off x="6356150" y="4020850"/>
              <a:ext cx="25" cy="325"/>
            </a:xfrm>
            <a:custGeom>
              <a:avLst/>
              <a:gdLst/>
              <a:ahLst/>
              <a:cxnLst/>
              <a:rect l="l" t="t" r="r" b="b"/>
              <a:pathLst>
                <a:path w="1" h="13" extrusionOk="0">
                  <a:moveTo>
                    <a:pt x="0" y="13"/>
                  </a:moveTo>
                  <a:cubicBezTo>
                    <a:pt x="0" y="1"/>
                    <a:pt x="0" y="1"/>
                    <a:pt x="0" y="13"/>
                  </a:cubicBezTo>
                  <a:cubicBezTo>
                    <a:pt x="0" y="1"/>
                    <a:pt x="0" y="1"/>
                    <a:pt x="0" y="13"/>
                  </a:cubicBezTo>
                  <a:cubicBezTo>
                    <a:pt x="0" y="1"/>
                    <a:pt x="0" y="13"/>
                    <a:pt x="0" y="13"/>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5" name="Google Shape;3125;p22"/>
            <p:cNvSpPr/>
            <p:nvPr/>
          </p:nvSpPr>
          <p:spPr>
            <a:xfrm>
              <a:off x="6088250" y="3665750"/>
              <a:ext cx="70275" cy="92900"/>
            </a:xfrm>
            <a:custGeom>
              <a:avLst/>
              <a:gdLst/>
              <a:ahLst/>
              <a:cxnLst/>
              <a:rect l="l" t="t" r="r" b="b"/>
              <a:pathLst>
                <a:path w="2811" h="3716" extrusionOk="0">
                  <a:moveTo>
                    <a:pt x="250" y="1"/>
                  </a:moveTo>
                  <a:cubicBezTo>
                    <a:pt x="203" y="48"/>
                    <a:pt x="167" y="96"/>
                    <a:pt x="96" y="120"/>
                  </a:cubicBezTo>
                  <a:cubicBezTo>
                    <a:pt x="72" y="156"/>
                    <a:pt x="48" y="168"/>
                    <a:pt x="0" y="179"/>
                  </a:cubicBezTo>
                  <a:lnTo>
                    <a:pt x="2620" y="3716"/>
                  </a:lnTo>
                  <a:cubicBezTo>
                    <a:pt x="2656" y="3608"/>
                    <a:pt x="2739" y="3513"/>
                    <a:pt x="2810" y="3442"/>
                  </a:cubicBezTo>
                  <a:lnTo>
                    <a:pt x="25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6" name="Google Shape;3126;p22"/>
            <p:cNvSpPr/>
            <p:nvPr/>
          </p:nvSpPr>
          <p:spPr>
            <a:xfrm>
              <a:off x="6356425" y="4019675"/>
              <a:ext cx="25" cy="25"/>
            </a:xfrm>
            <a:custGeom>
              <a:avLst/>
              <a:gdLst/>
              <a:ahLst/>
              <a:cxnLst/>
              <a:rect l="l" t="t" r="r" b="b"/>
              <a:pathLst>
                <a:path w="1" h="1" extrusionOk="0">
                  <a:moveTo>
                    <a:pt x="1" y="0"/>
                  </a:moveTo>
                  <a:lnTo>
                    <a:pt x="1" y="0"/>
                  </a:ln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7" name="Google Shape;3127;p22"/>
            <p:cNvSpPr/>
            <p:nvPr/>
          </p:nvSpPr>
          <p:spPr>
            <a:xfrm>
              <a:off x="6355850" y="4021150"/>
              <a:ext cx="325" cy="325"/>
            </a:xfrm>
            <a:custGeom>
              <a:avLst/>
              <a:gdLst/>
              <a:ahLst/>
              <a:cxnLst/>
              <a:rect l="l" t="t" r="r" b="b"/>
              <a:pathLst>
                <a:path w="13" h="13" extrusionOk="0">
                  <a:moveTo>
                    <a:pt x="0" y="13"/>
                  </a:moveTo>
                  <a:cubicBezTo>
                    <a:pt x="0" y="13"/>
                    <a:pt x="0" y="1"/>
                    <a:pt x="0" y="13"/>
                  </a:cubicBezTo>
                  <a:cubicBezTo>
                    <a:pt x="12" y="1"/>
                    <a:pt x="12" y="1"/>
                    <a:pt x="0" y="13"/>
                  </a:cubicBezTo>
                  <a:cubicBezTo>
                    <a:pt x="0" y="1"/>
                    <a:pt x="0" y="13"/>
                    <a:pt x="0" y="13"/>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8" name="Google Shape;3128;p22"/>
            <p:cNvSpPr/>
            <p:nvPr/>
          </p:nvSpPr>
          <p:spPr>
            <a:xfrm>
              <a:off x="6349900" y="3725000"/>
              <a:ext cx="47650" cy="294700"/>
            </a:xfrm>
            <a:custGeom>
              <a:avLst/>
              <a:gdLst/>
              <a:ahLst/>
              <a:cxnLst/>
              <a:rect l="l" t="t" r="r" b="b"/>
              <a:pathLst>
                <a:path w="1906" h="11788" extrusionOk="0">
                  <a:moveTo>
                    <a:pt x="1572" y="0"/>
                  </a:moveTo>
                  <a:lnTo>
                    <a:pt x="12" y="11359"/>
                  </a:lnTo>
                  <a:lnTo>
                    <a:pt x="0" y="11502"/>
                  </a:lnTo>
                  <a:lnTo>
                    <a:pt x="202" y="11621"/>
                  </a:lnTo>
                  <a:cubicBezTo>
                    <a:pt x="214" y="11621"/>
                    <a:pt x="214" y="11644"/>
                    <a:pt x="238" y="11656"/>
                  </a:cubicBezTo>
                  <a:lnTo>
                    <a:pt x="238" y="11668"/>
                  </a:lnTo>
                  <a:lnTo>
                    <a:pt x="250" y="11680"/>
                  </a:lnTo>
                  <a:cubicBezTo>
                    <a:pt x="250" y="11680"/>
                    <a:pt x="250" y="11704"/>
                    <a:pt x="262" y="11704"/>
                  </a:cubicBezTo>
                  <a:cubicBezTo>
                    <a:pt x="274" y="11716"/>
                    <a:pt x="274" y="11728"/>
                    <a:pt x="274" y="11740"/>
                  </a:cubicBezTo>
                  <a:lnTo>
                    <a:pt x="274" y="11764"/>
                  </a:lnTo>
                  <a:lnTo>
                    <a:pt x="274" y="11787"/>
                  </a:lnTo>
                  <a:lnTo>
                    <a:pt x="1905" y="48"/>
                  </a:lnTo>
                  <a:lnTo>
                    <a:pt x="1869" y="48"/>
                  </a:lnTo>
                  <a:cubicBezTo>
                    <a:pt x="1762" y="48"/>
                    <a:pt x="1667" y="36"/>
                    <a:pt x="157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9" name="Google Shape;3129;p22"/>
            <p:cNvSpPr/>
            <p:nvPr/>
          </p:nvSpPr>
          <p:spPr>
            <a:xfrm>
              <a:off x="6354950" y="4022050"/>
              <a:ext cx="325" cy="25"/>
            </a:xfrm>
            <a:custGeom>
              <a:avLst/>
              <a:gdLst/>
              <a:ahLst/>
              <a:cxnLst/>
              <a:rect l="l" t="t" r="r" b="b"/>
              <a:pathLst>
                <a:path w="13" h="1" extrusionOk="0">
                  <a:moveTo>
                    <a:pt x="0" y="1"/>
                  </a:moveTo>
                  <a:cubicBezTo>
                    <a:pt x="12" y="1"/>
                    <a:pt x="12" y="1"/>
                    <a:pt x="0" y="1"/>
                  </a:cubicBezTo>
                  <a:cubicBezTo>
                    <a:pt x="12" y="1"/>
                    <a:pt x="12" y="1"/>
                    <a:pt x="0"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0" name="Google Shape;3130;p22"/>
            <p:cNvSpPr/>
            <p:nvPr/>
          </p:nvSpPr>
          <p:spPr>
            <a:xfrm>
              <a:off x="6356150" y="4020850"/>
              <a:ext cx="25" cy="325"/>
            </a:xfrm>
            <a:custGeom>
              <a:avLst/>
              <a:gdLst/>
              <a:ahLst/>
              <a:cxnLst/>
              <a:rect l="l" t="t" r="r" b="b"/>
              <a:pathLst>
                <a:path w="1" h="13" extrusionOk="0">
                  <a:moveTo>
                    <a:pt x="0" y="13"/>
                  </a:moveTo>
                  <a:lnTo>
                    <a:pt x="0" y="13"/>
                  </a:lnTo>
                  <a:lnTo>
                    <a:pt x="0" y="13"/>
                  </a:lnTo>
                  <a:cubicBezTo>
                    <a:pt x="0" y="13"/>
                    <a:pt x="0" y="1"/>
                    <a:pt x="0" y="13"/>
                  </a:cubicBezTo>
                  <a:cubicBezTo>
                    <a:pt x="0" y="1"/>
                    <a:pt x="0" y="13"/>
                    <a:pt x="0" y="13"/>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1" name="Google Shape;3131;p22"/>
            <p:cNvSpPr/>
            <p:nvPr/>
          </p:nvSpPr>
          <p:spPr>
            <a:xfrm>
              <a:off x="6355850" y="4016400"/>
              <a:ext cx="325" cy="325"/>
            </a:xfrm>
            <a:custGeom>
              <a:avLst/>
              <a:gdLst/>
              <a:ahLst/>
              <a:cxnLst/>
              <a:rect l="l" t="t" r="r" b="b"/>
              <a:pathLst>
                <a:path w="13" h="13" extrusionOk="0">
                  <a:moveTo>
                    <a:pt x="0" y="0"/>
                  </a:moveTo>
                  <a:lnTo>
                    <a:pt x="12" y="12"/>
                  </a:lnTo>
                  <a:cubicBezTo>
                    <a:pt x="12" y="12"/>
                    <a:pt x="12" y="0"/>
                    <a:pt x="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2" name="Google Shape;3132;p22"/>
            <p:cNvSpPr/>
            <p:nvPr/>
          </p:nvSpPr>
          <p:spPr>
            <a:xfrm>
              <a:off x="6155225" y="4019075"/>
              <a:ext cx="199750" cy="125625"/>
            </a:xfrm>
            <a:custGeom>
              <a:avLst/>
              <a:gdLst/>
              <a:ahLst/>
              <a:cxnLst/>
              <a:rect l="l" t="t" r="r" b="b"/>
              <a:pathLst>
                <a:path w="7990" h="5025" extrusionOk="0">
                  <a:moveTo>
                    <a:pt x="7620" y="1"/>
                  </a:moveTo>
                  <a:lnTo>
                    <a:pt x="0" y="5025"/>
                  </a:lnTo>
                  <a:lnTo>
                    <a:pt x="560" y="5025"/>
                  </a:lnTo>
                  <a:lnTo>
                    <a:pt x="7989" y="132"/>
                  </a:lnTo>
                  <a:lnTo>
                    <a:pt x="7989" y="132"/>
                  </a:lnTo>
                  <a:cubicBezTo>
                    <a:pt x="7966" y="143"/>
                    <a:pt x="7936" y="149"/>
                    <a:pt x="7906" y="149"/>
                  </a:cubicBezTo>
                  <a:cubicBezTo>
                    <a:pt x="7876" y="149"/>
                    <a:pt x="7847" y="143"/>
                    <a:pt x="7823" y="132"/>
                  </a:cubicBezTo>
                  <a:lnTo>
                    <a:pt x="762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3" name="Google Shape;3133;p22"/>
            <p:cNvSpPr/>
            <p:nvPr/>
          </p:nvSpPr>
          <p:spPr>
            <a:xfrm>
              <a:off x="6356150" y="4021150"/>
              <a:ext cx="25" cy="25"/>
            </a:xfrm>
            <a:custGeom>
              <a:avLst/>
              <a:gdLst/>
              <a:ahLst/>
              <a:cxnLst/>
              <a:rect l="l" t="t" r="r" b="b"/>
              <a:pathLst>
                <a:path w="1" h="1" extrusionOk="0">
                  <a:moveTo>
                    <a:pt x="0" y="1"/>
                  </a:moveTo>
                  <a:lnTo>
                    <a:pt x="0" y="1"/>
                  </a:lnTo>
                  <a:lnTo>
                    <a:pt x="0" y="1"/>
                  </a:ln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4" name="Google Shape;3134;p22"/>
            <p:cNvSpPr/>
            <p:nvPr/>
          </p:nvSpPr>
          <p:spPr>
            <a:xfrm>
              <a:off x="6356425" y="4019675"/>
              <a:ext cx="25" cy="25"/>
            </a:xfrm>
            <a:custGeom>
              <a:avLst/>
              <a:gdLst/>
              <a:ahLst/>
              <a:cxnLst/>
              <a:rect l="l" t="t" r="r" b="b"/>
              <a:pathLst>
                <a:path w="1" h="1" extrusionOk="0">
                  <a:moveTo>
                    <a:pt x="1" y="0"/>
                  </a:moveTo>
                  <a:lnTo>
                    <a:pt x="1" y="0"/>
                  </a:lnTo>
                  <a:lnTo>
                    <a:pt x="1" y="0"/>
                  </a:ln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5" name="Google Shape;3135;p22"/>
            <p:cNvSpPr/>
            <p:nvPr/>
          </p:nvSpPr>
          <p:spPr>
            <a:xfrm>
              <a:off x="6356150" y="4017000"/>
              <a:ext cx="25" cy="25"/>
            </a:xfrm>
            <a:custGeom>
              <a:avLst/>
              <a:gdLst/>
              <a:ahLst/>
              <a:cxnLst/>
              <a:rect l="l" t="t" r="r" b="b"/>
              <a:pathLst>
                <a:path w="1" h="1" extrusionOk="0">
                  <a:moveTo>
                    <a:pt x="0" y="0"/>
                  </a:move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6" name="Google Shape;3136;p22"/>
            <p:cNvSpPr/>
            <p:nvPr/>
          </p:nvSpPr>
          <p:spPr>
            <a:xfrm>
              <a:off x="5970975" y="3781850"/>
              <a:ext cx="385775" cy="240975"/>
            </a:xfrm>
            <a:custGeom>
              <a:avLst/>
              <a:gdLst/>
              <a:ahLst/>
              <a:cxnLst/>
              <a:rect l="l" t="t" r="r" b="b"/>
              <a:pathLst>
                <a:path w="15431" h="9639" extrusionOk="0">
                  <a:moveTo>
                    <a:pt x="0" y="0"/>
                  </a:moveTo>
                  <a:lnTo>
                    <a:pt x="0" y="381"/>
                  </a:lnTo>
                  <a:lnTo>
                    <a:pt x="15002" y="9490"/>
                  </a:lnTo>
                  <a:lnTo>
                    <a:pt x="15217" y="9621"/>
                  </a:lnTo>
                  <a:cubicBezTo>
                    <a:pt x="15246" y="9632"/>
                    <a:pt x="15276" y="9638"/>
                    <a:pt x="15303" y="9638"/>
                  </a:cubicBezTo>
                  <a:cubicBezTo>
                    <a:pt x="15330" y="9638"/>
                    <a:pt x="15353" y="9632"/>
                    <a:pt x="15371" y="9621"/>
                  </a:cubicBezTo>
                  <a:lnTo>
                    <a:pt x="15395" y="9609"/>
                  </a:lnTo>
                  <a:lnTo>
                    <a:pt x="15407" y="9585"/>
                  </a:lnTo>
                  <a:cubicBezTo>
                    <a:pt x="15407" y="9585"/>
                    <a:pt x="15407" y="9573"/>
                    <a:pt x="15419" y="9573"/>
                  </a:cubicBezTo>
                  <a:cubicBezTo>
                    <a:pt x="15419" y="9561"/>
                    <a:pt x="15431" y="9537"/>
                    <a:pt x="15431" y="9537"/>
                  </a:cubicBezTo>
                  <a:lnTo>
                    <a:pt x="15431" y="9525"/>
                  </a:lnTo>
                  <a:lnTo>
                    <a:pt x="15431" y="9466"/>
                  </a:lnTo>
                  <a:cubicBezTo>
                    <a:pt x="15431" y="9442"/>
                    <a:pt x="15419" y="9430"/>
                    <a:pt x="15419" y="9406"/>
                  </a:cubicBezTo>
                  <a:cubicBezTo>
                    <a:pt x="15419" y="9394"/>
                    <a:pt x="15407" y="9394"/>
                    <a:pt x="15407" y="9382"/>
                  </a:cubicBezTo>
                  <a:lnTo>
                    <a:pt x="15407" y="9370"/>
                  </a:lnTo>
                  <a:lnTo>
                    <a:pt x="15371" y="9335"/>
                  </a:lnTo>
                  <a:lnTo>
                    <a:pt x="15169" y="9216"/>
                  </a:lnTo>
                  <a:lnTo>
                    <a:pt x="14681" y="8918"/>
                  </a:ln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7" name="Google Shape;3137;p22"/>
            <p:cNvSpPr/>
            <p:nvPr/>
          </p:nvSpPr>
          <p:spPr>
            <a:xfrm>
              <a:off x="6535325" y="3221950"/>
              <a:ext cx="50625" cy="50675"/>
            </a:xfrm>
            <a:custGeom>
              <a:avLst/>
              <a:gdLst/>
              <a:ahLst/>
              <a:cxnLst/>
              <a:rect l="l" t="t" r="r" b="b"/>
              <a:pathLst>
                <a:path w="2025" h="2027" extrusionOk="0">
                  <a:moveTo>
                    <a:pt x="1001" y="1"/>
                  </a:moveTo>
                  <a:cubicBezTo>
                    <a:pt x="441" y="36"/>
                    <a:pt x="1" y="489"/>
                    <a:pt x="36" y="1048"/>
                  </a:cubicBezTo>
                  <a:cubicBezTo>
                    <a:pt x="36" y="1144"/>
                    <a:pt x="60" y="1251"/>
                    <a:pt x="96" y="1358"/>
                  </a:cubicBezTo>
                  <a:cubicBezTo>
                    <a:pt x="120" y="1465"/>
                    <a:pt x="179" y="1548"/>
                    <a:pt x="239" y="1620"/>
                  </a:cubicBezTo>
                  <a:cubicBezTo>
                    <a:pt x="334" y="1727"/>
                    <a:pt x="405" y="1799"/>
                    <a:pt x="501" y="1858"/>
                  </a:cubicBezTo>
                  <a:cubicBezTo>
                    <a:pt x="642" y="1967"/>
                    <a:pt x="834" y="2026"/>
                    <a:pt x="1021" y="2026"/>
                  </a:cubicBezTo>
                  <a:cubicBezTo>
                    <a:pt x="1038" y="2026"/>
                    <a:pt x="1055" y="2026"/>
                    <a:pt x="1072" y="2025"/>
                  </a:cubicBezTo>
                  <a:cubicBezTo>
                    <a:pt x="1584" y="2013"/>
                    <a:pt x="2001" y="1608"/>
                    <a:pt x="2025" y="1096"/>
                  </a:cubicBezTo>
                  <a:lnTo>
                    <a:pt x="2025" y="989"/>
                  </a:lnTo>
                  <a:lnTo>
                    <a:pt x="2025" y="965"/>
                  </a:lnTo>
                  <a:cubicBezTo>
                    <a:pt x="2025" y="858"/>
                    <a:pt x="2001" y="763"/>
                    <a:pt x="1965" y="656"/>
                  </a:cubicBezTo>
                  <a:cubicBezTo>
                    <a:pt x="1894" y="453"/>
                    <a:pt x="1727" y="263"/>
                    <a:pt x="1537" y="155"/>
                  </a:cubicBezTo>
                  <a:cubicBezTo>
                    <a:pt x="1453" y="96"/>
                    <a:pt x="1346" y="60"/>
                    <a:pt x="1239" y="36"/>
                  </a:cubicBezTo>
                  <a:cubicBezTo>
                    <a:pt x="1167" y="13"/>
                    <a:pt x="1072" y="1"/>
                    <a:pt x="1001"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8" name="Google Shape;3138;p22"/>
            <p:cNvSpPr/>
            <p:nvPr/>
          </p:nvSpPr>
          <p:spPr>
            <a:xfrm>
              <a:off x="6615100" y="3045125"/>
              <a:ext cx="70575" cy="71475"/>
            </a:xfrm>
            <a:custGeom>
              <a:avLst/>
              <a:gdLst/>
              <a:ahLst/>
              <a:cxnLst/>
              <a:rect l="l" t="t" r="r" b="b"/>
              <a:pathLst>
                <a:path w="2823" h="2859" extrusionOk="0">
                  <a:moveTo>
                    <a:pt x="1389" y="1"/>
                  </a:moveTo>
                  <a:cubicBezTo>
                    <a:pt x="1375" y="1"/>
                    <a:pt x="1360" y="1"/>
                    <a:pt x="1346" y="1"/>
                  </a:cubicBezTo>
                  <a:cubicBezTo>
                    <a:pt x="989" y="25"/>
                    <a:pt x="667" y="168"/>
                    <a:pt x="429" y="406"/>
                  </a:cubicBezTo>
                  <a:cubicBezTo>
                    <a:pt x="358" y="478"/>
                    <a:pt x="274" y="561"/>
                    <a:pt x="215" y="644"/>
                  </a:cubicBezTo>
                  <a:cubicBezTo>
                    <a:pt x="120" y="859"/>
                    <a:pt x="24" y="1061"/>
                    <a:pt x="12" y="1299"/>
                  </a:cubicBezTo>
                  <a:cubicBezTo>
                    <a:pt x="12" y="1359"/>
                    <a:pt x="1" y="1430"/>
                    <a:pt x="1" y="1513"/>
                  </a:cubicBezTo>
                  <a:cubicBezTo>
                    <a:pt x="1" y="1537"/>
                    <a:pt x="1" y="1585"/>
                    <a:pt x="12" y="1609"/>
                  </a:cubicBezTo>
                  <a:cubicBezTo>
                    <a:pt x="72" y="2121"/>
                    <a:pt x="382" y="2537"/>
                    <a:pt x="822" y="2728"/>
                  </a:cubicBezTo>
                  <a:cubicBezTo>
                    <a:pt x="917" y="2776"/>
                    <a:pt x="1013" y="2799"/>
                    <a:pt x="1132" y="2835"/>
                  </a:cubicBezTo>
                  <a:cubicBezTo>
                    <a:pt x="1251" y="2859"/>
                    <a:pt x="1358" y="2859"/>
                    <a:pt x="1477" y="2859"/>
                  </a:cubicBezTo>
                  <a:cubicBezTo>
                    <a:pt x="2048" y="2835"/>
                    <a:pt x="2548" y="2466"/>
                    <a:pt x="2739" y="1942"/>
                  </a:cubicBezTo>
                  <a:cubicBezTo>
                    <a:pt x="2763" y="1835"/>
                    <a:pt x="2798" y="1752"/>
                    <a:pt x="2810" y="1633"/>
                  </a:cubicBezTo>
                  <a:cubicBezTo>
                    <a:pt x="2822" y="1537"/>
                    <a:pt x="2822" y="1466"/>
                    <a:pt x="2822" y="1371"/>
                  </a:cubicBezTo>
                  <a:cubicBezTo>
                    <a:pt x="2799" y="611"/>
                    <a:pt x="2145" y="1"/>
                    <a:pt x="1389"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9" name="Google Shape;3139;p22"/>
            <p:cNvSpPr/>
            <p:nvPr/>
          </p:nvSpPr>
          <p:spPr>
            <a:xfrm>
              <a:off x="5970675" y="2098000"/>
              <a:ext cx="13425" cy="55400"/>
            </a:xfrm>
            <a:custGeom>
              <a:avLst/>
              <a:gdLst/>
              <a:ahLst/>
              <a:cxnLst/>
              <a:rect l="l" t="t" r="r" b="b"/>
              <a:pathLst>
                <a:path w="537" h="2216" extrusionOk="0">
                  <a:moveTo>
                    <a:pt x="0" y="1"/>
                  </a:moveTo>
                  <a:lnTo>
                    <a:pt x="0" y="2215"/>
                  </a:lnTo>
                  <a:cubicBezTo>
                    <a:pt x="60" y="2168"/>
                    <a:pt x="120" y="2108"/>
                    <a:pt x="179" y="2049"/>
                  </a:cubicBezTo>
                  <a:cubicBezTo>
                    <a:pt x="251" y="1977"/>
                    <a:pt x="310" y="1882"/>
                    <a:pt x="358" y="1799"/>
                  </a:cubicBezTo>
                  <a:cubicBezTo>
                    <a:pt x="477" y="1596"/>
                    <a:pt x="536" y="1334"/>
                    <a:pt x="536" y="1072"/>
                  </a:cubicBezTo>
                  <a:cubicBezTo>
                    <a:pt x="536" y="953"/>
                    <a:pt x="524" y="846"/>
                    <a:pt x="489" y="763"/>
                  </a:cubicBezTo>
                  <a:cubicBezTo>
                    <a:pt x="417" y="465"/>
                    <a:pt x="239" y="191"/>
                    <a:pt x="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0" name="Google Shape;3140;p22"/>
            <p:cNvSpPr/>
            <p:nvPr/>
          </p:nvSpPr>
          <p:spPr>
            <a:xfrm>
              <a:off x="6103125" y="1404475"/>
              <a:ext cx="36950" cy="36050"/>
            </a:xfrm>
            <a:custGeom>
              <a:avLst/>
              <a:gdLst/>
              <a:ahLst/>
              <a:cxnLst/>
              <a:rect l="l" t="t" r="r" b="b"/>
              <a:pathLst>
                <a:path w="1478" h="1442" extrusionOk="0">
                  <a:moveTo>
                    <a:pt x="715" y="0"/>
                  </a:moveTo>
                  <a:cubicBezTo>
                    <a:pt x="644" y="0"/>
                    <a:pt x="572" y="12"/>
                    <a:pt x="525" y="24"/>
                  </a:cubicBezTo>
                  <a:cubicBezTo>
                    <a:pt x="227" y="131"/>
                    <a:pt x="1" y="417"/>
                    <a:pt x="13" y="738"/>
                  </a:cubicBezTo>
                  <a:cubicBezTo>
                    <a:pt x="13" y="786"/>
                    <a:pt x="25" y="834"/>
                    <a:pt x="25" y="881"/>
                  </a:cubicBezTo>
                  <a:cubicBezTo>
                    <a:pt x="60" y="977"/>
                    <a:pt x="96" y="1084"/>
                    <a:pt x="167" y="1155"/>
                  </a:cubicBezTo>
                  <a:cubicBezTo>
                    <a:pt x="292" y="1326"/>
                    <a:pt x="504" y="1442"/>
                    <a:pt x="740" y="1442"/>
                  </a:cubicBezTo>
                  <a:cubicBezTo>
                    <a:pt x="752" y="1442"/>
                    <a:pt x="763" y="1441"/>
                    <a:pt x="775" y="1441"/>
                  </a:cubicBezTo>
                  <a:cubicBezTo>
                    <a:pt x="989" y="1429"/>
                    <a:pt x="1191" y="1322"/>
                    <a:pt x="1322" y="1155"/>
                  </a:cubicBezTo>
                  <a:cubicBezTo>
                    <a:pt x="1382" y="1072"/>
                    <a:pt x="1441" y="977"/>
                    <a:pt x="1453" y="881"/>
                  </a:cubicBezTo>
                  <a:cubicBezTo>
                    <a:pt x="1477" y="846"/>
                    <a:pt x="1477" y="786"/>
                    <a:pt x="1477" y="715"/>
                  </a:cubicBezTo>
                  <a:cubicBezTo>
                    <a:pt x="1453" y="357"/>
                    <a:pt x="1191" y="72"/>
                    <a:pt x="846" y="12"/>
                  </a:cubicBezTo>
                  <a:cubicBezTo>
                    <a:pt x="798" y="12"/>
                    <a:pt x="763" y="0"/>
                    <a:pt x="715"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1" name="Google Shape;3141;p22"/>
            <p:cNvSpPr/>
            <p:nvPr/>
          </p:nvSpPr>
          <p:spPr>
            <a:xfrm>
              <a:off x="6109075" y="1694975"/>
              <a:ext cx="37250" cy="36950"/>
            </a:xfrm>
            <a:custGeom>
              <a:avLst/>
              <a:gdLst/>
              <a:ahLst/>
              <a:cxnLst/>
              <a:rect l="l" t="t" r="r" b="b"/>
              <a:pathLst>
                <a:path w="1490" h="1478" extrusionOk="0">
                  <a:moveTo>
                    <a:pt x="703" y="1"/>
                  </a:moveTo>
                  <a:cubicBezTo>
                    <a:pt x="310" y="13"/>
                    <a:pt x="1" y="346"/>
                    <a:pt x="1" y="751"/>
                  </a:cubicBezTo>
                  <a:lnTo>
                    <a:pt x="1" y="763"/>
                  </a:lnTo>
                  <a:cubicBezTo>
                    <a:pt x="1" y="870"/>
                    <a:pt x="25" y="965"/>
                    <a:pt x="72" y="1060"/>
                  </a:cubicBezTo>
                  <a:cubicBezTo>
                    <a:pt x="132" y="1168"/>
                    <a:pt x="203" y="1263"/>
                    <a:pt x="310" y="1346"/>
                  </a:cubicBezTo>
                  <a:cubicBezTo>
                    <a:pt x="394" y="1406"/>
                    <a:pt x="489" y="1441"/>
                    <a:pt x="608" y="1465"/>
                  </a:cubicBezTo>
                  <a:cubicBezTo>
                    <a:pt x="668" y="1477"/>
                    <a:pt x="715" y="1477"/>
                    <a:pt x="775" y="1477"/>
                  </a:cubicBezTo>
                  <a:cubicBezTo>
                    <a:pt x="1180" y="1465"/>
                    <a:pt x="1489" y="1120"/>
                    <a:pt x="1477" y="715"/>
                  </a:cubicBezTo>
                  <a:lnTo>
                    <a:pt x="1477" y="703"/>
                  </a:lnTo>
                  <a:cubicBezTo>
                    <a:pt x="1477" y="596"/>
                    <a:pt x="1442" y="489"/>
                    <a:pt x="1382" y="406"/>
                  </a:cubicBezTo>
                  <a:cubicBezTo>
                    <a:pt x="1334" y="310"/>
                    <a:pt x="1275" y="239"/>
                    <a:pt x="1192" y="179"/>
                  </a:cubicBezTo>
                  <a:cubicBezTo>
                    <a:pt x="1120" y="120"/>
                    <a:pt x="1013" y="60"/>
                    <a:pt x="906" y="36"/>
                  </a:cubicBezTo>
                  <a:cubicBezTo>
                    <a:pt x="846" y="13"/>
                    <a:pt x="775" y="1"/>
                    <a:pt x="703"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2" name="Google Shape;3142;p22"/>
            <p:cNvSpPr/>
            <p:nvPr/>
          </p:nvSpPr>
          <p:spPr>
            <a:xfrm>
              <a:off x="6425200" y="2059300"/>
              <a:ext cx="25925" cy="25325"/>
            </a:xfrm>
            <a:custGeom>
              <a:avLst/>
              <a:gdLst/>
              <a:ahLst/>
              <a:cxnLst/>
              <a:rect l="l" t="t" r="r" b="b"/>
              <a:pathLst>
                <a:path w="1037" h="1013" extrusionOk="0">
                  <a:moveTo>
                    <a:pt x="522" y="0"/>
                  </a:moveTo>
                  <a:cubicBezTo>
                    <a:pt x="515" y="0"/>
                    <a:pt x="508" y="1"/>
                    <a:pt x="500" y="1"/>
                  </a:cubicBezTo>
                  <a:cubicBezTo>
                    <a:pt x="238" y="1"/>
                    <a:pt x="48" y="191"/>
                    <a:pt x="0" y="430"/>
                  </a:cubicBezTo>
                  <a:lnTo>
                    <a:pt x="0" y="525"/>
                  </a:lnTo>
                  <a:cubicBezTo>
                    <a:pt x="0" y="608"/>
                    <a:pt x="36" y="680"/>
                    <a:pt x="60" y="739"/>
                  </a:cubicBezTo>
                  <a:cubicBezTo>
                    <a:pt x="155" y="906"/>
                    <a:pt x="334" y="1013"/>
                    <a:pt x="524" y="1013"/>
                  </a:cubicBezTo>
                  <a:cubicBezTo>
                    <a:pt x="810" y="1013"/>
                    <a:pt x="1036" y="775"/>
                    <a:pt x="1012" y="489"/>
                  </a:cubicBezTo>
                  <a:cubicBezTo>
                    <a:pt x="1012" y="211"/>
                    <a:pt x="787" y="0"/>
                    <a:pt x="522"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3" name="Google Shape;3143;p22"/>
            <p:cNvSpPr/>
            <p:nvPr/>
          </p:nvSpPr>
          <p:spPr>
            <a:xfrm>
              <a:off x="6057300" y="3078375"/>
              <a:ext cx="35725" cy="35300"/>
            </a:xfrm>
            <a:custGeom>
              <a:avLst/>
              <a:gdLst/>
              <a:ahLst/>
              <a:cxnLst/>
              <a:rect l="l" t="t" r="r" b="b"/>
              <a:pathLst>
                <a:path w="1429" h="1412" extrusionOk="0">
                  <a:moveTo>
                    <a:pt x="759" y="1"/>
                  </a:moveTo>
                  <a:cubicBezTo>
                    <a:pt x="737" y="1"/>
                    <a:pt x="714" y="2"/>
                    <a:pt x="691" y="5"/>
                  </a:cubicBezTo>
                  <a:cubicBezTo>
                    <a:pt x="584" y="5"/>
                    <a:pt x="488" y="29"/>
                    <a:pt x="405" y="76"/>
                  </a:cubicBezTo>
                  <a:cubicBezTo>
                    <a:pt x="310" y="124"/>
                    <a:pt x="226" y="195"/>
                    <a:pt x="167" y="267"/>
                  </a:cubicBezTo>
                  <a:cubicBezTo>
                    <a:pt x="60" y="398"/>
                    <a:pt x="0" y="553"/>
                    <a:pt x="12" y="731"/>
                  </a:cubicBezTo>
                  <a:cubicBezTo>
                    <a:pt x="12" y="1099"/>
                    <a:pt x="334" y="1411"/>
                    <a:pt x="709" y="1411"/>
                  </a:cubicBezTo>
                  <a:cubicBezTo>
                    <a:pt x="723" y="1411"/>
                    <a:pt x="737" y="1411"/>
                    <a:pt x="750" y="1410"/>
                  </a:cubicBezTo>
                  <a:cubicBezTo>
                    <a:pt x="988" y="1410"/>
                    <a:pt x="1179" y="1291"/>
                    <a:pt x="1310" y="1112"/>
                  </a:cubicBezTo>
                  <a:cubicBezTo>
                    <a:pt x="1369" y="1029"/>
                    <a:pt x="1417" y="922"/>
                    <a:pt x="1429" y="814"/>
                  </a:cubicBezTo>
                  <a:lnTo>
                    <a:pt x="1429" y="684"/>
                  </a:lnTo>
                  <a:cubicBezTo>
                    <a:pt x="1429" y="612"/>
                    <a:pt x="1417" y="541"/>
                    <a:pt x="1381" y="457"/>
                  </a:cubicBezTo>
                  <a:cubicBezTo>
                    <a:pt x="1358" y="350"/>
                    <a:pt x="1298" y="267"/>
                    <a:pt x="1203" y="195"/>
                  </a:cubicBezTo>
                  <a:cubicBezTo>
                    <a:pt x="1087" y="79"/>
                    <a:pt x="934" y="1"/>
                    <a:pt x="759"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4" name="Google Shape;3144;p22"/>
            <p:cNvSpPr/>
            <p:nvPr/>
          </p:nvSpPr>
          <p:spPr>
            <a:xfrm>
              <a:off x="6380550" y="2852850"/>
              <a:ext cx="35750" cy="35750"/>
            </a:xfrm>
            <a:custGeom>
              <a:avLst/>
              <a:gdLst/>
              <a:ahLst/>
              <a:cxnLst/>
              <a:rect l="l" t="t" r="r" b="b"/>
              <a:pathLst>
                <a:path w="1430" h="1430" extrusionOk="0">
                  <a:moveTo>
                    <a:pt x="620" y="1"/>
                  </a:moveTo>
                  <a:cubicBezTo>
                    <a:pt x="512" y="13"/>
                    <a:pt x="417" y="49"/>
                    <a:pt x="346" y="108"/>
                  </a:cubicBezTo>
                  <a:cubicBezTo>
                    <a:pt x="262" y="168"/>
                    <a:pt x="179" y="239"/>
                    <a:pt x="119" y="334"/>
                  </a:cubicBezTo>
                  <a:cubicBezTo>
                    <a:pt x="48" y="453"/>
                    <a:pt x="0" y="584"/>
                    <a:pt x="0" y="727"/>
                  </a:cubicBezTo>
                  <a:cubicBezTo>
                    <a:pt x="0" y="834"/>
                    <a:pt x="36" y="930"/>
                    <a:pt x="60" y="1013"/>
                  </a:cubicBezTo>
                  <a:cubicBezTo>
                    <a:pt x="108" y="1108"/>
                    <a:pt x="167" y="1180"/>
                    <a:pt x="239" y="1251"/>
                  </a:cubicBezTo>
                  <a:cubicBezTo>
                    <a:pt x="322" y="1323"/>
                    <a:pt x="417" y="1370"/>
                    <a:pt x="524" y="1406"/>
                  </a:cubicBezTo>
                  <a:cubicBezTo>
                    <a:pt x="596" y="1418"/>
                    <a:pt x="679" y="1430"/>
                    <a:pt x="750" y="1430"/>
                  </a:cubicBezTo>
                  <a:cubicBezTo>
                    <a:pt x="893" y="1430"/>
                    <a:pt x="1036" y="1382"/>
                    <a:pt x="1131" y="1299"/>
                  </a:cubicBezTo>
                  <a:cubicBezTo>
                    <a:pt x="1227" y="1239"/>
                    <a:pt x="1298" y="1144"/>
                    <a:pt x="1346" y="1061"/>
                  </a:cubicBezTo>
                  <a:cubicBezTo>
                    <a:pt x="1405" y="953"/>
                    <a:pt x="1429" y="822"/>
                    <a:pt x="1429" y="703"/>
                  </a:cubicBezTo>
                  <a:cubicBezTo>
                    <a:pt x="1429" y="394"/>
                    <a:pt x="1227" y="132"/>
                    <a:pt x="941" y="49"/>
                  </a:cubicBezTo>
                  <a:cubicBezTo>
                    <a:pt x="870" y="13"/>
                    <a:pt x="798" y="13"/>
                    <a:pt x="703" y="13"/>
                  </a:cubicBezTo>
                  <a:cubicBezTo>
                    <a:pt x="655" y="1"/>
                    <a:pt x="631" y="1"/>
                    <a:pt x="62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5" name="Google Shape;3145;p22"/>
            <p:cNvSpPr/>
            <p:nvPr/>
          </p:nvSpPr>
          <p:spPr>
            <a:xfrm>
              <a:off x="6112050" y="2933525"/>
              <a:ext cx="25625" cy="25350"/>
            </a:xfrm>
            <a:custGeom>
              <a:avLst/>
              <a:gdLst/>
              <a:ahLst/>
              <a:cxnLst/>
              <a:rect l="l" t="t" r="r" b="b"/>
              <a:pathLst>
                <a:path w="1025" h="1014" extrusionOk="0">
                  <a:moveTo>
                    <a:pt x="489" y="1"/>
                  </a:moveTo>
                  <a:cubicBezTo>
                    <a:pt x="227" y="24"/>
                    <a:pt x="1" y="262"/>
                    <a:pt x="1" y="524"/>
                  </a:cubicBezTo>
                  <a:cubicBezTo>
                    <a:pt x="1" y="803"/>
                    <a:pt x="227" y="1013"/>
                    <a:pt x="502" y="1013"/>
                  </a:cubicBezTo>
                  <a:cubicBezTo>
                    <a:pt x="510" y="1013"/>
                    <a:pt x="517" y="1013"/>
                    <a:pt x="525" y="1013"/>
                  </a:cubicBezTo>
                  <a:cubicBezTo>
                    <a:pt x="715" y="1013"/>
                    <a:pt x="858" y="905"/>
                    <a:pt x="953" y="751"/>
                  </a:cubicBezTo>
                  <a:cubicBezTo>
                    <a:pt x="1001" y="679"/>
                    <a:pt x="1013" y="584"/>
                    <a:pt x="1013" y="489"/>
                  </a:cubicBezTo>
                  <a:cubicBezTo>
                    <a:pt x="1025" y="477"/>
                    <a:pt x="1025" y="465"/>
                    <a:pt x="1013" y="429"/>
                  </a:cubicBezTo>
                  <a:cubicBezTo>
                    <a:pt x="1001" y="334"/>
                    <a:pt x="953" y="239"/>
                    <a:pt x="894" y="167"/>
                  </a:cubicBezTo>
                  <a:cubicBezTo>
                    <a:pt x="822" y="96"/>
                    <a:pt x="727" y="36"/>
                    <a:pt x="608" y="24"/>
                  </a:cubicBezTo>
                  <a:cubicBezTo>
                    <a:pt x="584" y="24"/>
                    <a:pt x="537" y="1"/>
                    <a:pt x="489"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6" name="Google Shape;3146;p22"/>
            <p:cNvSpPr/>
            <p:nvPr/>
          </p:nvSpPr>
          <p:spPr>
            <a:xfrm>
              <a:off x="6306125" y="3104075"/>
              <a:ext cx="25925" cy="25350"/>
            </a:xfrm>
            <a:custGeom>
              <a:avLst/>
              <a:gdLst/>
              <a:ahLst/>
              <a:cxnLst/>
              <a:rect l="l" t="t" r="r" b="b"/>
              <a:pathLst>
                <a:path w="1037" h="1014" extrusionOk="0">
                  <a:moveTo>
                    <a:pt x="522" y="0"/>
                  </a:moveTo>
                  <a:cubicBezTo>
                    <a:pt x="515" y="0"/>
                    <a:pt x="508" y="0"/>
                    <a:pt x="501" y="1"/>
                  </a:cubicBezTo>
                  <a:cubicBezTo>
                    <a:pt x="215" y="13"/>
                    <a:pt x="1" y="251"/>
                    <a:pt x="1" y="525"/>
                  </a:cubicBezTo>
                  <a:cubicBezTo>
                    <a:pt x="1" y="792"/>
                    <a:pt x="227" y="1013"/>
                    <a:pt x="503" y="1013"/>
                  </a:cubicBezTo>
                  <a:cubicBezTo>
                    <a:pt x="510" y="1013"/>
                    <a:pt x="517" y="1013"/>
                    <a:pt x="525" y="1013"/>
                  </a:cubicBezTo>
                  <a:cubicBezTo>
                    <a:pt x="810" y="1013"/>
                    <a:pt x="1037" y="775"/>
                    <a:pt x="1013" y="489"/>
                  </a:cubicBezTo>
                  <a:cubicBezTo>
                    <a:pt x="1001" y="211"/>
                    <a:pt x="775" y="0"/>
                    <a:pt x="522"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7" name="Google Shape;3147;p22"/>
            <p:cNvSpPr/>
            <p:nvPr/>
          </p:nvSpPr>
          <p:spPr>
            <a:xfrm>
              <a:off x="6408525" y="2464700"/>
              <a:ext cx="25325" cy="25350"/>
            </a:xfrm>
            <a:custGeom>
              <a:avLst/>
              <a:gdLst/>
              <a:ahLst/>
              <a:cxnLst/>
              <a:rect l="l" t="t" r="r" b="b"/>
              <a:pathLst>
                <a:path w="1013" h="1014" extrusionOk="0">
                  <a:moveTo>
                    <a:pt x="513" y="1"/>
                  </a:moveTo>
                  <a:cubicBezTo>
                    <a:pt x="505" y="1"/>
                    <a:pt x="497" y="1"/>
                    <a:pt x="489" y="1"/>
                  </a:cubicBezTo>
                  <a:cubicBezTo>
                    <a:pt x="382" y="1"/>
                    <a:pt x="298" y="37"/>
                    <a:pt x="227" y="96"/>
                  </a:cubicBezTo>
                  <a:cubicBezTo>
                    <a:pt x="132" y="156"/>
                    <a:pt x="60" y="239"/>
                    <a:pt x="36" y="347"/>
                  </a:cubicBezTo>
                  <a:cubicBezTo>
                    <a:pt x="12" y="406"/>
                    <a:pt x="1" y="466"/>
                    <a:pt x="1" y="525"/>
                  </a:cubicBezTo>
                  <a:cubicBezTo>
                    <a:pt x="1" y="644"/>
                    <a:pt x="48" y="763"/>
                    <a:pt x="120" y="835"/>
                  </a:cubicBezTo>
                  <a:lnTo>
                    <a:pt x="120" y="858"/>
                  </a:lnTo>
                  <a:cubicBezTo>
                    <a:pt x="179" y="918"/>
                    <a:pt x="251" y="954"/>
                    <a:pt x="334" y="989"/>
                  </a:cubicBezTo>
                  <a:cubicBezTo>
                    <a:pt x="393" y="1001"/>
                    <a:pt x="453" y="1013"/>
                    <a:pt x="513" y="1013"/>
                  </a:cubicBezTo>
                  <a:cubicBezTo>
                    <a:pt x="548" y="1013"/>
                    <a:pt x="608" y="1001"/>
                    <a:pt x="655" y="989"/>
                  </a:cubicBezTo>
                  <a:cubicBezTo>
                    <a:pt x="667" y="989"/>
                    <a:pt x="691" y="978"/>
                    <a:pt x="703" y="978"/>
                  </a:cubicBezTo>
                  <a:cubicBezTo>
                    <a:pt x="810" y="930"/>
                    <a:pt x="882" y="858"/>
                    <a:pt x="941" y="763"/>
                  </a:cubicBezTo>
                  <a:cubicBezTo>
                    <a:pt x="953" y="751"/>
                    <a:pt x="953" y="739"/>
                    <a:pt x="965" y="716"/>
                  </a:cubicBezTo>
                  <a:cubicBezTo>
                    <a:pt x="1001" y="644"/>
                    <a:pt x="1013" y="585"/>
                    <a:pt x="1013" y="501"/>
                  </a:cubicBezTo>
                  <a:cubicBezTo>
                    <a:pt x="1013" y="454"/>
                    <a:pt x="1001" y="394"/>
                    <a:pt x="977" y="347"/>
                  </a:cubicBezTo>
                  <a:cubicBezTo>
                    <a:pt x="908" y="151"/>
                    <a:pt x="729" y="1"/>
                    <a:pt x="513"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8" name="Google Shape;3148;p22"/>
            <p:cNvSpPr/>
            <p:nvPr/>
          </p:nvSpPr>
          <p:spPr>
            <a:xfrm>
              <a:off x="6123675" y="2252200"/>
              <a:ext cx="25325" cy="25625"/>
            </a:xfrm>
            <a:custGeom>
              <a:avLst/>
              <a:gdLst/>
              <a:ahLst/>
              <a:cxnLst/>
              <a:rect l="l" t="t" r="r" b="b"/>
              <a:pathLst>
                <a:path w="1013" h="1025" extrusionOk="0">
                  <a:moveTo>
                    <a:pt x="488" y="0"/>
                  </a:moveTo>
                  <a:cubicBezTo>
                    <a:pt x="381" y="0"/>
                    <a:pt x="298" y="48"/>
                    <a:pt x="203" y="107"/>
                  </a:cubicBezTo>
                  <a:cubicBezTo>
                    <a:pt x="119" y="167"/>
                    <a:pt x="60" y="262"/>
                    <a:pt x="24" y="357"/>
                  </a:cubicBezTo>
                  <a:cubicBezTo>
                    <a:pt x="12" y="405"/>
                    <a:pt x="0" y="465"/>
                    <a:pt x="0" y="524"/>
                  </a:cubicBezTo>
                  <a:cubicBezTo>
                    <a:pt x="0" y="750"/>
                    <a:pt x="155" y="941"/>
                    <a:pt x="369" y="1000"/>
                  </a:cubicBezTo>
                  <a:cubicBezTo>
                    <a:pt x="417" y="1024"/>
                    <a:pt x="477" y="1024"/>
                    <a:pt x="512" y="1024"/>
                  </a:cubicBezTo>
                  <a:cubicBezTo>
                    <a:pt x="572" y="1024"/>
                    <a:pt x="631" y="1000"/>
                    <a:pt x="679" y="988"/>
                  </a:cubicBezTo>
                  <a:cubicBezTo>
                    <a:pt x="715" y="977"/>
                    <a:pt x="750" y="965"/>
                    <a:pt x="786" y="941"/>
                  </a:cubicBezTo>
                  <a:cubicBezTo>
                    <a:pt x="869" y="881"/>
                    <a:pt x="953" y="798"/>
                    <a:pt x="977" y="691"/>
                  </a:cubicBezTo>
                  <a:cubicBezTo>
                    <a:pt x="989" y="631"/>
                    <a:pt x="1012" y="572"/>
                    <a:pt x="1012" y="500"/>
                  </a:cubicBezTo>
                  <a:cubicBezTo>
                    <a:pt x="1012" y="334"/>
                    <a:pt x="929" y="203"/>
                    <a:pt x="810" y="107"/>
                  </a:cubicBezTo>
                  <a:cubicBezTo>
                    <a:pt x="727" y="48"/>
                    <a:pt x="619" y="0"/>
                    <a:pt x="512"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9" name="Google Shape;3149;p22"/>
            <p:cNvSpPr/>
            <p:nvPr/>
          </p:nvSpPr>
          <p:spPr>
            <a:xfrm>
              <a:off x="6508250" y="1603550"/>
              <a:ext cx="25625" cy="25400"/>
            </a:xfrm>
            <a:custGeom>
              <a:avLst/>
              <a:gdLst/>
              <a:ahLst/>
              <a:cxnLst/>
              <a:rect l="l" t="t" r="r" b="b"/>
              <a:pathLst>
                <a:path w="1025" h="1016" extrusionOk="0">
                  <a:moveTo>
                    <a:pt x="530" y="1"/>
                  </a:moveTo>
                  <a:cubicBezTo>
                    <a:pt x="516" y="1"/>
                    <a:pt x="502" y="1"/>
                    <a:pt x="488" y="3"/>
                  </a:cubicBezTo>
                  <a:cubicBezTo>
                    <a:pt x="357" y="3"/>
                    <a:pt x="238" y="74"/>
                    <a:pt x="155" y="157"/>
                  </a:cubicBezTo>
                  <a:cubicBezTo>
                    <a:pt x="72" y="241"/>
                    <a:pt x="36" y="336"/>
                    <a:pt x="12" y="443"/>
                  </a:cubicBezTo>
                  <a:cubicBezTo>
                    <a:pt x="0" y="491"/>
                    <a:pt x="0" y="503"/>
                    <a:pt x="0" y="514"/>
                  </a:cubicBezTo>
                  <a:cubicBezTo>
                    <a:pt x="0" y="634"/>
                    <a:pt x="48" y="741"/>
                    <a:pt x="107" y="812"/>
                  </a:cubicBezTo>
                  <a:cubicBezTo>
                    <a:pt x="185" y="945"/>
                    <a:pt x="334" y="1016"/>
                    <a:pt x="488" y="1016"/>
                  </a:cubicBezTo>
                  <a:cubicBezTo>
                    <a:pt x="500" y="1016"/>
                    <a:pt x="512" y="1015"/>
                    <a:pt x="524" y="1015"/>
                  </a:cubicBezTo>
                  <a:cubicBezTo>
                    <a:pt x="810" y="1015"/>
                    <a:pt x="1024" y="776"/>
                    <a:pt x="1012" y="491"/>
                  </a:cubicBezTo>
                  <a:cubicBezTo>
                    <a:pt x="1012" y="219"/>
                    <a:pt x="797" y="1"/>
                    <a:pt x="53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0" name="Google Shape;3150;p22"/>
            <p:cNvSpPr/>
            <p:nvPr/>
          </p:nvSpPr>
          <p:spPr>
            <a:xfrm>
              <a:off x="6389175" y="3469300"/>
              <a:ext cx="36650" cy="35450"/>
            </a:xfrm>
            <a:custGeom>
              <a:avLst/>
              <a:gdLst/>
              <a:ahLst/>
              <a:cxnLst/>
              <a:rect l="l" t="t" r="r" b="b"/>
              <a:pathLst>
                <a:path w="1466" h="1418" extrusionOk="0">
                  <a:moveTo>
                    <a:pt x="703" y="1"/>
                  </a:moveTo>
                  <a:cubicBezTo>
                    <a:pt x="644" y="1"/>
                    <a:pt x="584" y="25"/>
                    <a:pt x="536" y="36"/>
                  </a:cubicBezTo>
                  <a:cubicBezTo>
                    <a:pt x="429" y="60"/>
                    <a:pt x="346" y="120"/>
                    <a:pt x="251" y="179"/>
                  </a:cubicBezTo>
                  <a:cubicBezTo>
                    <a:pt x="108" y="322"/>
                    <a:pt x="1" y="525"/>
                    <a:pt x="13" y="739"/>
                  </a:cubicBezTo>
                  <a:cubicBezTo>
                    <a:pt x="13" y="775"/>
                    <a:pt x="13" y="810"/>
                    <a:pt x="36" y="858"/>
                  </a:cubicBezTo>
                  <a:cubicBezTo>
                    <a:pt x="48" y="953"/>
                    <a:pt x="96" y="1060"/>
                    <a:pt x="167" y="1132"/>
                  </a:cubicBezTo>
                  <a:cubicBezTo>
                    <a:pt x="298" y="1310"/>
                    <a:pt x="525" y="1418"/>
                    <a:pt x="763" y="1418"/>
                  </a:cubicBezTo>
                  <a:cubicBezTo>
                    <a:pt x="1144" y="1418"/>
                    <a:pt x="1465" y="1072"/>
                    <a:pt x="1441" y="691"/>
                  </a:cubicBezTo>
                  <a:cubicBezTo>
                    <a:pt x="1441" y="632"/>
                    <a:pt x="1429" y="560"/>
                    <a:pt x="1418" y="501"/>
                  </a:cubicBezTo>
                  <a:cubicBezTo>
                    <a:pt x="1382" y="394"/>
                    <a:pt x="1322" y="298"/>
                    <a:pt x="1251" y="227"/>
                  </a:cubicBezTo>
                  <a:lnTo>
                    <a:pt x="1203" y="179"/>
                  </a:lnTo>
                  <a:cubicBezTo>
                    <a:pt x="1132" y="108"/>
                    <a:pt x="1025" y="60"/>
                    <a:pt x="929" y="36"/>
                  </a:cubicBezTo>
                  <a:cubicBezTo>
                    <a:pt x="846" y="25"/>
                    <a:pt x="775" y="1"/>
                    <a:pt x="703"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1" name="Google Shape;3151;p22"/>
            <p:cNvSpPr/>
            <p:nvPr/>
          </p:nvSpPr>
          <p:spPr>
            <a:xfrm>
              <a:off x="6987775" y="3156175"/>
              <a:ext cx="36325" cy="35750"/>
            </a:xfrm>
            <a:custGeom>
              <a:avLst/>
              <a:gdLst/>
              <a:ahLst/>
              <a:cxnLst/>
              <a:rect l="l" t="t" r="r" b="b"/>
              <a:pathLst>
                <a:path w="1453" h="1430" extrusionOk="0">
                  <a:moveTo>
                    <a:pt x="713" y="0"/>
                  </a:moveTo>
                  <a:cubicBezTo>
                    <a:pt x="706" y="0"/>
                    <a:pt x="698" y="0"/>
                    <a:pt x="691" y="0"/>
                  </a:cubicBezTo>
                  <a:cubicBezTo>
                    <a:pt x="584" y="0"/>
                    <a:pt x="476" y="24"/>
                    <a:pt x="393" y="84"/>
                  </a:cubicBezTo>
                  <a:cubicBezTo>
                    <a:pt x="298" y="131"/>
                    <a:pt x="214" y="203"/>
                    <a:pt x="155" y="298"/>
                  </a:cubicBezTo>
                  <a:cubicBezTo>
                    <a:pt x="119" y="346"/>
                    <a:pt x="95" y="405"/>
                    <a:pt x="60" y="465"/>
                  </a:cubicBezTo>
                  <a:cubicBezTo>
                    <a:pt x="36" y="548"/>
                    <a:pt x="0" y="643"/>
                    <a:pt x="24" y="739"/>
                  </a:cubicBezTo>
                  <a:lnTo>
                    <a:pt x="24" y="774"/>
                  </a:lnTo>
                  <a:cubicBezTo>
                    <a:pt x="24" y="822"/>
                    <a:pt x="36" y="858"/>
                    <a:pt x="48" y="905"/>
                  </a:cubicBezTo>
                  <a:cubicBezTo>
                    <a:pt x="83" y="1012"/>
                    <a:pt x="119" y="1096"/>
                    <a:pt x="203" y="1191"/>
                  </a:cubicBezTo>
                  <a:cubicBezTo>
                    <a:pt x="334" y="1334"/>
                    <a:pt x="536" y="1429"/>
                    <a:pt x="750" y="1429"/>
                  </a:cubicBezTo>
                  <a:cubicBezTo>
                    <a:pt x="1131" y="1429"/>
                    <a:pt x="1453" y="1084"/>
                    <a:pt x="1429" y="703"/>
                  </a:cubicBezTo>
                  <a:cubicBezTo>
                    <a:pt x="1417" y="306"/>
                    <a:pt x="1107" y="0"/>
                    <a:pt x="713"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2" name="Google Shape;3152;p22"/>
            <p:cNvSpPr/>
            <p:nvPr/>
          </p:nvSpPr>
          <p:spPr>
            <a:xfrm>
              <a:off x="6376075" y="3686575"/>
              <a:ext cx="40225" cy="39625"/>
            </a:xfrm>
            <a:custGeom>
              <a:avLst/>
              <a:gdLst/>
              <a:ahLst/>
              <a:cxnLst/>
              <a:rect l="l" t="t" r="r" b="b"/>
              <a:pathLst>
                <a:path w="1609" h="1585" extrusionOk="0">
                  <a:moveTo>
                    <a:pt x="816" y="0"/>
                  </a:moveTo>
                  <a:cubicBezTo>
                    <a:pt x="803" y="0"/>
                    <a:pt x="789" y="1"/>
                    <a:pt x="775" y="1"/>
                  </a:cubicBezTo>
                  <a:cubicBezTo>
                    <a:pt x="346" y="37"/>
                    <a:pt x="1" y="394"/>
                    <a:pt x="25" y="823"/>
                  </a:cubicBezTo>
                  <a:lnTo>
                    <a:pt x="25" y="882"/>
                  </a:lnTo>
                  <a:cubicBezTo>
                    <a:pt x="37" y="990"/>
                    <a:pt x="60" y="1085"/>
                    <a:pt x="108" y="1180"/>
                  </a:cubicBezTo>
                  <a:cubicBezTo>
                    <a:pt x="179" y="1347"/>
                    <a:pt x="346" y="1466"/>
                    <a:pt x="525" y="1537"/>
                  </a:cubicBezTo>
                  <a:cubicBezTo>
                    <a:pt x="620" y="1573"/>
                    <a:pt x="715" y="1585"/>
                    <a:pt x="822" y="1585"/>
                  </a:cubicBezTo>
                  <a:lnTo>
                    <a:pt x="858" y="1585"/>
                  </a:lnTo>
                  <a:cubicBezTo>
                    <a:pt x="1275" y="1549"/>
                    <a:pt x="1608" y="1192"/>
                    <a:pt x="1596" y="763"/>
                  </a:cubicBezTo>
                  <a:cubicBezTo>
                    <a:pt x="1585" y="348"/>
                    <a:pt x="1238" y="0"/>
                    <a:pt x="81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3" name="Google Shape;3153;p22"/>
            <p:cNvSpPr/>
            <p:nvPr/>
          </p:nvSpPr>
          <p:spPr>
            <a:xfrm>
              <a:off x="6069500" y="3642400"/>
              <a:ext cx="29200" cy="28375"/>
            </a:xfrm>
            <a:custGeom>
              <a:avLst/>
              <a:gdLst/>
              <a:ahLst/>
              <a:cxnLst/>
              <a:rect l="l" t="t" r="r" b="b"/>
              <a:pathLst>
                <a:path w="1168" h="1135" extrusionOk="0">
                  <a:moveTo>
                    <a:pt x="568" y="0"/>
                  </a:moveTo>
                  <a:cubicBezTo>
                    <a:pt x="494" y="0"/>
                    <a:pt x="418" y="14"/>
                    <a:pt x="346" y="42"/>
                  </a:cubicBezTo>
                  <a:cubicBezTo>
                    <a:pt x="334" y="42"/>
                    <a:pt x="322" y="66"/>
                    <a:pt x="322" y="66"/>
                  </a:cubicBezTo>
                  <a:cubicBezTo>
                    <a:pt x="227" y="101"/>
                    <a:pt x="155" y="173"/>
                    <a:pt x="108" y="256"/>
                  </a:cubicBezTo>
                  <a:cubicBezTo>
                    <a:pt x="36" y="363"/>
                    <a:pt x="0" y="494"/>
                    <a:pt x="24" y="625"/>
                  </a:cubicBezTo>
                  <a:cubicBezTo>
                    <a:pt x="36" y="697"/>
                    <a:pt x="48" y="756"/>
                    <a:pt x="84" y="828"/>
                  </a:cubicBezTo>
                  <a:cubicBezTo>
                    <a:pt x="96" y="863"/>
                    <a:pt x="108" y="887"/>
                    <a:pt x="143" y="923"/>
                  </a:cubicBezTo>
                  <a:cubicBezTo>
                    <a:pt x="253" y="1060"/>
                    <a:pt x="412" y="1134"/>
                    <a:pt x="582" y="1134"/>
                  </a:cubicBezTo>
                  <a:cubicBezTo>
                    <a:pt x="633" y="1134"/>
                    <a:pt x="686" y="1127"/>
                    <a:pt x="739" y="1113"/>
                  </a:cubicBezTo>
                  <a:cubicBezTo>
                    <a:pt x="774" y="1102"/>
                    <a:pt x="810" y="1090"/>
                    <a:pt x="834" y="1066"/>
                  </a:cubicBezTo>
                  <a:cubicBezTo>
                    <a:pt x="893" y="1042"/>
                    <a:pt x="953" y="994"/>
                    <a:pt x="989" y="959"/>
                  </a:cubicBezTo>
                  <a:cubicBezTo>
                    <a:pt x="1120" y="804"/>
                    <a:pt x="1167" y="601"/>
                    <a:pt x="1108" y="423"/>
                  </a:cubicBezTo>
                  <a:cubicBezTo>
                    <a:pt x="1096" y="387"/>
                    <a:pt x="1072" y="340"/>
                    <a:pt x="1060" y="316"/>
                  </a:cubicBezTo>
                  <a:cubicBezTo>
                    <a:pt x="1060" y="244"/>
                    <a:pt x="1012" y="185"/>
                    <a:pt x="953" y="137"/>
                  </a:cubicBezTo>
                  <a:cubicBezTo>
                    <a:pt x="851" y="51"/>
                    <a:pt x="712" y="0"/>
                    <a:pt x="56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4" name="Google Shape;3154;p22"/>
            <p:cNvSpPr/>
            <p:nvPr/>
          </p:nvSpPr>
          <p:spPr>
            <a:xfrm>
              <a:off x="6322200" y="2992450"/>
              <a:ext cx="14925" cy="14025"/>
            </a:xfrm>
            <a:custGeom>
              <a:avLst/>
              <a:gdLst/>
              <a:ahLst/>
              <a:cxnLst/>
              <a:rect l="l" t="t" r="r" b="b"/>
              <a:pathLst>
                <a:path w="597" h="561" extrusionOk="0">
                  <a:moveTo>
                    <a:pt x="287" y="1"/>
                  </a:moveTo>
                  <a:cubicBezTo>
                    <a:pt x="120" y="13"/>
                    <a:pt x="1" y="144"/>
                    <a:pt x="1" y="299"/>
                  </a:cubicBezTo>
                  <a:cubicBezTo>
                    <a:pt x="1" y="358"/>
                    <a:pt x="13" y="406"/>
                    <a:pt x="48" y="430"/>
                  </a:cubicBezTo>
                  <a:cubicBezTo>
                    <a:pt x="60" y="453"/>
                    <a:pt x="72" y="477"/>
                    <a:pt x="84" y="489"/>
                  </a:cubicBezTo>
                  <a:cubicBezTo>
                    <a:pt x="144" y="537"/>
                    <a:pt x="227" y="561"/>
                    <a:pt x="298" y="561"/>
                  </a:cubicBezTo>
                  <a:lnTo>
                    <a:pt x="346" y="561"/>
                  </a:lnTo>
                  <a:cubicBezTo>
                    <a:pt x="489" y="549"/>
                    <a:pt x="584" y="442"/>
                    <a:pt x="596" y="311"/>
                  </a:cubicBezTo>
                  <a:lnTo>
                    <a:pt x="596" y="275"/>
                  </a:lnTo>
                  <a:cubicBezTo>
                    <a:pt x="596" y="132"/>
                    <a:pt x="477" y="13"/>
                    <a:pt x="31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5" name="Google Shape;3155;p22"/>
            <p:cNvSpPr/>
            <p:nvPr/>
          </p:nvSpPr>
          <p:spPr>
            <a:xfrm>
              <a:off x="6251950" y="2719800"/>
              <a:ext cx="14925" cy="14925"/>
            </a:xfrm>
            <a:custGeom>
              <a:avLst/>
              <a:gdLst/>
              <a:ahLst/>
              <a:cxnLst/>
              <a:rect l="l" t="t" r="r" b="b"/>
              <a:pathLst>
                <a:path w="597" h="597" extrusionOk="0">
                  <a:moveTo>
                    <a:pt x="287" y="1"/>
                  </a:moveTo>
                  <a:cubicBezTo>
                    <a:pt x="191" y="1"/>
                    <a:pt x="120" y="37"/>
                    <a:pt x="60" y="120"/>
                  </a:cubicBezTo>
                  <a:cubicBezTo>
                    <a:pt x="13" y="179"/>
                    <a:pt x="1" y="239"/>
                    <a:pt x="1" y="310"/>
                  </a:cubicBezTo>
                  <a:cubicBezTo>
                    <a:pt x="1" y="394"/>
                    <a:pt x="49" y="477"/>
                    <a:pt x="108" y="537"/>
                  </a:cubicBezTo>
                  <a:cubicBezTo>
                    <a:pt x="168" y="572"/>
                    <a:pt x="227" y="596"/>
                    <a:pt x="299" y="596"/>
                  </a:cubicBezTo>
                  <a:cubicBezTo>
                    <a:pt x="406" y="572"/>
                    <a:pt x="477" y="549"/>
                    <a:pt x="525" y="501"/>
                  </a:cubicBezTo>
                  <a:cubicBezTo>
                    <a:pt x="549" y="477"/>
                    <a:pt x="560" y="441"/>
                    <a:pt x="584" y="394"/>
                  </a:cubicBezTo>
                  <a:cubicBezTo>
                    <a:pt x="596" y="370"/>
                    <a:pt x="596" y="322"/>
                    <a:pt x="596" y="275"/>
                  </a:cubicBezTo>
                  <a:cubicBezTo>
                    <a:pt x="596" y="156"/>
                    <a:pt x="525" y="72"/>
                    <a:pt x="430" y="25"/>
                  </a:cubicBezTo>
                  <a:lnTo>
                    <a:pt x="418" y="25"/>
                  </a:lnTo>
                  <a:cubicBezTo>
                    <a:pt x="370" y="13"/>
                    <a:pt x="322" y="1"/>
                    <a:pt x="287"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6" name="Google Shape;3156;p22"/>
            <p:cNvSpPr/>
            <p:nvPr/>
          </p:nvSpPr>
          <p:spPr>
            <a:xfrm>
              <a:off x="6174575" y="2838875"/>
              <a:ext cx="14900" cy="14300"/>
            </a:xfrm>
            <a:custGeom>
              <a:avLst/>
              <a:gdLst/>
              <a:ahLst/>
              <a:cxnLst/>
              <a:rect l="l" t="t" r="r" b="b"/>
              <a:pathLst>
                <a:path w="596" h="572" extrusionOk="0">
                  <a:moveTo>
                    <a:pt x="286" y="0"/>
                  </a:moveTo>
                  <a:cubicBezTo>
                    <a:pt x="131" y="12"/>
                    <a:pt x="0" y="131"/>
                    <a:pt x="0" y="298"/>
                  </a:cubicBezTo>
                  <a:cubicBezTo>
                    <a:pt x="0" y="405"/>
                    <a:pt x="72" y="500"/>
                    <a:pt x="179" y="548"/>
                  </a:cubicBezTo>
                  <a:cubicBezTo>
                    <a:pt x="215" y="560"/>
                    <a:pt x="262" y="572"/>
                    <a:pt x="310" y="572"/>
                  </a:cubicBezTo>
                  <a:cubicBezTo>
                    <a:pt x="477" y="572"/>
                    <a:pt x="596" y="441"/>
                    <a:pt x="596" y="274"/>
                  </a:cubicBezTo>
                  <a:cubicBezTo>
                    <a:pt x="596" y="191"/>
                    <a:pt x="548" y="108"/>
                    <a:pt x="488" y="72"/>
                  </a:cubicBezTo>
                  <a:cubicBezTo>
                    <a:pt x="429" y="24"/>
                    <a:pt x="369" y="0"/>
                    <a:pt x="28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7" name="Google Shape;3157;p22"/>
            <p:cNvSpPr/>
            <p:nvPr/>
          </p:nvSpPr>
          <p:spPr>
            <a:xfrm>
              <a:off x="6164450" y="2236725"/>
              <a:ext cx="14600" cy="14600"/>
            </a:xfrm>
            <a:custGeom>
              <a:avLst/>
              <a:gdLst/>
              <a:ahLst/>
              <a:cxnLst/>
              <a:rect l="l" t="t" r="r" b="b"/>
              <a:pathLst>
                <a:path w="584" h="584" extrusionOk="0">
                  <a:moveTo>
                    <a:pt x="286" y="0"/>
                  </a:moveTo>
                  <a:cubicBezTo>
                    <a:pt x="120" y="0"/>
                    <a:pt x="0" y="131"/>
                    <a:pt x="0" y="298"/>
                  </a:cubicBezTo>
                  <a:cubicBezTo>
                    <a:pt x="0" y="464"/>
                    <a:pt x="131" y="583"/>
                    <a:pt x="298" y="583"/>
                  </a:cubicBezTo>
                  <a:cubicBezTo>
                    <a:pt x="465" y="583"/>
                    <a:pt x="584" y="453"/>
                    <a:pt x="584" y="286"/>
                  </a:cubicBezTo>
                  <a:cubicBezTo>
                    <a:pt x="584" y="119"/>
                    <a:pt x="453" y="0"/>
                    <a:pt x="28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8" name="Google Shape;3158;p22"/>
            <p:cNvSpPr/>
            <p:nvPr/>
          </p:nvSpPr>
          <p:spPr>
            <a:xfrm>
              <a:off x="5982275" y="2068825"/>
              <a:ext cx="14325" cy="14625"/>
            </a:xfrm>
            <a:custGeom>
              <a:avLst/>
              <a:gdLst/>
              <a:ahLst/>
              <a:cxnLst/>
              <a:rect l="l" t="t" r="r" b="b"/>
              <a:pathLst>
                <a:path w="573" h="585" extrusionOk="0">
                  <a:moveTo>
                    <a:pt x="275" y="1"/>
                  </a:moveTo>
                  <a:cubicBezTo>
                    <a:pt x="132" y="25"/>
                    <a:pt x="1" y="144"/>
                    <a:pt x="1" y="299"/>
                  </a:cubicBezTo>
                  <a:cubicBezTo>
                    <a:pt x="1" y="465"/>
                    <a:pt x="132" y="584"/>
                    <a:pt x="298" y="584"/>
                  </a:cubicBezTo>
                  <a:cubicBezTo>
                    <a:pt x="453" y="584"/>
                    <a:pt x="572" y="453"/>
                    <a:pt x="572" y="287"/>
                  </a:cubicBezTo>
                  <a:cubicBezTo>
                    <a:pt x="572" y="120"/>
                    <a:pt x="441" y="1"/>
                    <a:pt x="27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9" name="Google Shape;3159;p22"/>
            <p:cNvSpPr/>
            <p:nvPr/>
          </p:nvSpPr>
          <p:spPr>
            <a:xfrm>
              <a:off x="6225775" y="1468775"/>
              <a:ext cx="14900" cy="14425"/>
            </a:xfrm>
            <a:custGeom>
              <a:avLst/>
              <a:gdLst/>
              <a:ahLst/>
              <a:cxnLst/>
              <a:rect l="l" t="t" r="r" b="b"/>
              <a:pathLst>
                <a:path w="596" h="577" extrusionOk="0">
                  <a:moveTo>
                    <a:pt x="286" y="0"/>
                  </a:moveTo>
                  <a:cubicBezTo>
                    <a:pt x="262" y="0"/>
                    <a:pt x="226" y="12"/>
                    <a:pt x="214" y="12"/>
                  </a:cubicBezTo>
                  <a:cubicBezTo>
                    <a:pt x="167" y="36"/>
                    <a:pt x="143" y="48"/>
                    <a:pt x="107" y="71"/>
                  </a:cubicBezTo>
                  <a:cubicBezTo>
                    <a:pt x="48" y="131"/>
                    <a:pt x="0" y="214"/>
                    <a:pt x="24" y="298"/>
                  </a:cubicBezTo>
                  <a:cubicBezTo>
                    <a:pt x="24" y="333"/>
                    <a:pt x="36" y="357"/>
                    <a:pt x="36" y="393"/>
                  </a:cubicBezTo>
                  <a:cubicBezTo>
                    <a:pt x="60" y="464"/>
                    <a:pt x="107" y="512"/>
                    <a:pt x="167" y="536"/>
                  </a:cubicBezTo>
                  <a:cubicBezTo>
                    <a:pt x="214" y="572"/>
                    <a:pt x="262" y="572"/>
                    <a:pt x="322" y="572"/>
                  </a:cubicBezTo>
                  <a:cubicBezTo>
                    <a:pt x="338" y="575"/>
                    <a:pt x="352" y="576"/>
                    <a:pt x="365" y="576"/>
                  </a:cubicBezTo>
                  <a:cubicBezTo>
                    <a:pt x="400" y="576"/>
                    <a:pt x="426" y="565"/>
                    <a:pt x="453" y="548"/>
                  </a:cubicBezTo>
                  <a:cubicBezTo>
                    <a:pt x="536" y="512"/>
                    <a:pt x="595" y="417"/>
                    <a:pt x="595" y="310"/>
                  </a:cubicBezTo>
                  <a:lnTo>
                    <a:pt x="595" y="286"/>
                  </a:lnTo>
                  <a:cubicBezTo>
                    <a:pt x="595" y="214"/>
                    <a:pt x="572" y="155"/>
                    <a:pt x="524" y="107"/>
                  </a:cubicBezTo>
                  <a:cubicBezTo>
                    <a:pt x="464" y="48"/>
                    <a:pt x="393" y="0"/>
                    <a:pt x="28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0" name="Google Shape;3160;p22"/>
            <p:cNvSpPr/>
            <p:nvPr/>
          </p:nvSpPr>
          <p:spPr>
            <a:xfrm>
              <a:off x="6000750" y="1963775"/>
              <a:ext cx="14600" cy="14300"/>
            </a:xfrm>
            <a:custGeom>
              <a:avLst/>
              <a:gdLst/>
              <a:ahLst/>
              <a:cxnLst/>
              <a:rect l="l" t="t" r="r" b="b"/>
              <a:pathLst>
                <a:path w="584" h="572" extrusionOk="0">
                  <a:moveTo>
                    <a:pt x="286" y="0"/>
                  </a:moveTo>
                  <a:cubicBezTo>
                    <a:pt x="238" y="0"/>
                    <a:pt x="191" y="12"/>
                    <a:pt x="167" y="24"/>
                  </a:cubicBezTo>
                  <a:cubicBezTo>
                    <a:pt x="60" y="72"/>
                    <a:pt x="0" y="167"/>
                    <a:pt x="0" y="298"/>
                  </a:cubicBezTo>
                  <a:cubicBezTo>
                    <a:pt x="0" y="322"/>
                    <a:pt x="12" y="369"/>
                    <a:pt x="12" y="393"/>
                  </a:cubicBezTo>
                  <a:cubicBezTo>
                    <a:pt x="60" y="500"/>
                    <a:pt x="167" y="572"/>
                    <a:pt x="286" y="572"/>
                  </a:cubicBezTo>
                  <a:lnTo>
                    <a:pt x="298" y="572"/>
                  </a:lnTo>
                  <a:cubicBezTo>
                    <a:pt x="417" y="572"/>
                    <a:pt x="512" y="500"/>
                    <a:pt x="548" y="393"/>
                  </a:cubicBezTo>
                  <a:cubicBezTo>
                    <a:pt x="572" y="345"/>
                    <a:pt x="583" y="310"/>
                    <a:pt x="583" y="262"/>
                  </a:cubicBezTo>
                  <a:cubicBezTo>
                    <a:pt x="583" y="202"/>
                    <a:pt x="572" y="143"/>
                    <a:pt x="524" y="95"/>
                  </a:cubicBezTo>
                  <a:cubicBezTo>
                    <a:pt x="464" y="36"/>
                    <a:pt x="393" y="0"/>
                    <a:pt x="28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1" name="Google Shape;3161;p22"/>
            <p:cNvSpPr/>
            <p:nvPr/>
          </p:nvSpPr>
          <p:spPr>
            <a:xfrm>
              <a:off x="6232600" y="2329000"/>
              <a:ext cx="14925" cy="14900"/>
            </a:xfrm>
            <a:custGeom>
              <a:avLst/>
              <a:gdLst/>
              <a:ahLst/>
              <a:cxnLst/>
              <a:rect l="l" t="t" r="r" b="b"/>
              <a:pathLst>
                <a:path w="597" h="596" extrusionOk="0">
                  <a:moveTo>
                    <a:pt x="251" y="0"/>
                  </a:moveTo>
                  <a:cubicBezTo>
                    <a:pt x="108" y="36"/>
                    <a:pt x="1" y="155"/>
                    <a:pt x="13" y="298"/>
                  </a:cubicBezTo>
                  <a:lnTo>
                    <a:pt x="13" y="310"/>
                  </a:lnTo>
                  <a:cubicBezTo>
                    <a:pt x="25" y="488"/>
                    <a:pt x="168" y="595"/>
                    <a:pt x="311" y="595"/>
                  </a:cubicBezTo>
                  <a:cubicBezTo>
                    <a:pt x="382" y="595"/>
                    <a:pt x="465" y="572"/>
                    <a:pt x="501" y="500"/>
                  </a:cubicBezTo>
                  <a:cubicBezTo>
                    <a:pt x="561" y="452"/>
                    <a:pt x="596" y="369"/>
                    <a:pt x="596" y="286"/>
                  </a:cubicBezTo>
                  <a:cubicBezTo>
                    <a:pt x="596" y="119"/>
                    <a:pt x="453" y="0"/>
                    <a:pt x="299"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2" name="Google Shape;3162;p22"/>
            <p:cNvSpPr/>
            <p:nvPr/>
          </p:nvSpPr>
          <p:spPr>
            <a:xfrm>
              <a:off x="6047175" y="2542100"/>
              <a:ext cx="14900" cy="14625"/>
            </a:xfrm>
            <a:custGeom>
              <a:avLst/>
              <a:gdLst/>
              <a:ahLst/>
              <a:cxnLst/>
              <a:rect l="l" t="t" r="r" b="b"/>
              <a:pathLst>
                <a:path w="596" h="585" extrusionOk="0">
                  <a:moveTo>
                    <a:pt x="298" y="1"/>
                  </a:moveTo>
                  <a:cubicBezTo>
                    <a:pt x="143" y="1"/>
                    <a:pt x="0" y="156"/>
                    <a:pt x="24" y="299"/>
                  </a:cubicBezTo>
                  <a:cubicBezTo>
                    <a:pt x="24" y="465"/>
                    <a:pt x="155" y="584"/>
                    <a:pt x="322" y="584"/>
                  </a:cubicBezTo>
                  <a:cubicBezTo>
                    <a:pt x="477" y="584"/>
                    <a:pt x="596" y="453"/>
                    <a:pt x="596" y="287"/>
                  </a:cubicBezTo>
                  <a:cubicBezTo>
                    <a:pt x="596" y="120"/>
                    <a:pt x="465" y="1"/>
                    <a:pt x="298"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3" name="Google Shape;3163;p22"/>
            <p:cNvSpPr/>
            <p:nvPr/>
          </p:nvSpPr>
          <p:spPr>
            <a:xfrm>
              <a:off x="6294225" y="2244150"/>
              <a:ext cx="14900" cy="14650"/>
            </a:xfrm>
            <a:custGeom>
              <a:avLst/>
              <a:gdLst/>
              <a:ahLst/>
              <a:cxnLst/>
              <a:rect l="l" t="t" r="r" b="b"/>
              <a:pathLst>
                <a:path w="596" h="586" extrusionOk="0">
                  <a:moveTo>
                    <a:pt x="298" y="1"/>
                  </a:moveTo>
                  <a:cubicBezTo>
                    <a:pt x="143" y="1"/>
                    <a:pt x="1" y="156"/>
                    <a:pt x="24" y="298"/>
                  </a:cubicBezTo>
                  <a:cubicBezTo>
                    <a:pt x="24" y="334"/>
                    <a:pt x="36" y="358"/>
                    <a:pt x="36" y="394"/>
                  </a:cubicBezTo>
                  <a:cubicBezTo>
                    <a:pt x="81" y="505"/>
                    <a:pt x="167" y="585"/>
                    <a:pt x="295" y="585"/>
                  </a:cubicBezTo>
                  <a:cubicBezTo>
                    <a:pt x="304" y="585"/>
                    <a:pt x="313" y="585"/>
                    <a:pt x="322" y="584"/>
                  </a:cubicBezTo>
                  <a:cubicBezTo>
                    <a:pt x="477" y="584"/>
                    <a:pt x="596" y="453"/>
                    <a:pt x="596" y="286"/>
                  </a:cubicBezTo>
                  <a:cubicBezTo>
                    <a:pt x="596" y="132"/>
                    <a:pt x="477" y="13"/>
                    <a:pt x="334"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4" name="Google Shape;3164;p22"/>
            <p:cNvSpPr/>
            <p:nvPr/>
          </p:nvSpPr>
          <p:spPr>
            <a:xfrm>
              <a:off x="6151950" y="3747600"/>
              <a:ext cx="36625" cy="36350"/>
            </a:xfrm>
            <a:custGeom>
              <a:avLst/>
              <a:gdLst/>
              <a:ahLst/>
              <a:cxnLst/>
              <a:rect l="l" t="t" r="r" b="b"/>
              <a:pathLst>
                <a:path w="1465" h="1454" extrusionOk="0">
                  <a:moveTo>
                    <a:pt x="733" y="1"/>
                  </a:moveTo>
                  <a:cubicBezTo>
                    <a:pt x="723" y="1"/>
                    <a:pt x="713" y="1"/>
                    <a:pt x="703" y="1"/>
                  </a:cubicBezTo>
                  <a:cubicBezTo>
                    <a:pt x="548" y="1"/>
                    <a:pt x="393" y="84"/>
                    <a:pt x="274" y="168"/>
                  </a:cubicBezTo>
                  <a:cubicBezTo>
                    <a:pt x="191" y="227"/>
                    <a:pt x="119" y="323"/>
                    <a:pt x="72" y="418"/>
                  </a:cubicBezTo>
                  <a:cubicBezTo>
                    <a:pt x="24" y="525"/>
                    <a:pt x="0" y="632"/>
                    <a:pt x="12" y="751"/>
                  </a:cubicBezTo>
                  <a:cubicBezTo>
                    <a:pt x="24" y="1156"/>
                    <a:pt x="369" y="1454"/>
                    <a:pt x="774" y="1454"/>
                  </a:cubicBezTo>
                  <a:lnTo>
                    <a:pt x="846" y="1454"/>
                  </a:lnTo>
                  <a:cubicBezTo>
                    <a:pt x="965" y="1430"/>
                    <a:pt x="1072" y="1394"/>
                    <a:pt x="1155" y="1335"/>
                  </a:cubicBezTo>
                  <a:cubicBezTo>
                    <a:pt x="1346" y="1192"/>
                    <a:pt x="1465" y="989"/>
                    <a:pt x="1465" y="751"/>
                  </a:cubicBezTo>
                  <a:lnTo>
                    <a:pt x="1465" y="704"/>
                  </a:lnTo>
                  <a:cubicBezTo>
                    <a:pt x="1465" y="620"/>
                    <a:pt x="1441" y="525"/>
                    <a:pt x="1405" y="442"/>
                  </a:cubicBezTo>
                  <a:cubicBezTo>
                    <a:pt x="1290" y="176"/>
                    <a:pt x="1041" y="1"/>
                    <a:pt x="733"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65" name="Google Shape;3165;p22"/>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166" name="Google Shape;3166;p22"/>
          <p:cNvSpPr txBox="1">
            <a:spLocks noGrp="1"/>
          </p:cNvSpPr>
          <p:nvPr>
            <p:ph type="title" idx="2"/>
          </p:nvPr>
        </p:nvSpPr>
        <p:spPr>
          <a:xfrm>
            <a:off x="2102413" y="1896675"/>
            <a:ext cx="2199000" cy="527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167" name="Google Shape;3167;p22"/>
          <p:cNvSpPr txBox="1">
            <a:spLocks noGrp="1"/>
          </p:cNvSpPr>
          <p:nvPr>
            <p:ph type="subTitle" idx="1"/>
          </p:nvPr>
        </p:nvSpPr>
        <p:spPr>
          <a:xfrm>
            <a:off x="2102413" y="2208125"/>
            <a:ext cx="2199000" cy="665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3168" name="Google Shape;3168;p22"/>
          <p:cNvSpPr txBox="1">
            <a:spLocks noGrp="1"/>
          </p:cNvSpPr>
          <p:nvPr>
            <p:ph type="title" idx="3"/>
          </p:nvPr>
        </p:nvSpPr>
        <p:spPr>
          <a:xfrm>
            <a:off x="4902892" y="1896675"/>
            <a:ext cx="2138700" cy="527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169" name="Google Shape;3169;p22"/>
          <p:cNvSpPr txBox="1">
            <a:spLocks noGrp="1"/>
          </p:cNvSpPr>
          <p:nvPr>
            <p:ph type="subTitle" idx="4"/>
          </p:nvPr>
        </p:nvSpPr>
        <p:spPr>
          <a:xfrm>
            <a:off x="4902887" y="2208125"/>
            <a:ext cx="2138700" cy="665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3170" name="Google Shape;3170;p22"/>
          <p:cNvSpPr txBox="1">
            <a:spLocks noGrp="1"/>
          </p:cNvSpPr>
          <p:nvPr>
            <p:ph type="title" idx="5"/>
          </p:nvPr>
        </p:nvSpPr>
        <p:spPr>
          <a:xfrm>
            <a:off x="2102413" y="3664275"/>
            <a:ext cx="2199000" cy="527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171" name="Google Shape;3171;p22"/>
          <p:cNvSpPr txBox="1">
            <a:spLocks noGrp="1"/>
          </p:cNvSpPr>
          <p:nvPr>
            <p:ph type="subTitle" idx="6"/>
          </p:nvPr>
        </p:nvSpPr>
        <p:spPr>
          <a:xfrm>
            <a:off x="2102413" y="3975725"/>
            <a:ext cx="2199000" cy="665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3172" name="Google Shape;3172;p22"/>
          <p:cNvSpPr txBox="1">
            <a:spLocks noGrp="1"/>
          </p:cNvSpPr>
          <p:nvPr>
            <p:ph type="title" idx="7"/>
          </p:nvPr>
        </p:nvSpPr>
        <p:spPr>
          <a:xfrm>
            <a:off x="4902867" y="3664275"/>
            <a:ext cx="2138700" cy="527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173" name="Google Shape;3173;p22"/>
          <p:cNvSpPr txBox="1">
            <a:spLocks noGrp="1"/>
          </p:cNvSpPr>
          <p:nvPr>
            <p:ph type="subTitle" idx="8"/>
          </p:nvPr>
        </p:nvSpPr>
        <p:spPr>
          <a:xfrm>
            <a:off x="4902862" y="3975725"/>
            <a:ext cx="2138700" cy="665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Numbers and text 1">
  <p:cSld name="CUSTOM_8_1">
    <p:spTree>
      <p:nvGrpSpPr>
        <p:cNvPr id="1" name="Shape 3639"/>
        <p:cNvGrpSpPr/>
        <p:nvPr/>
      </p:nvGrpSpPr>
      <p:grpSpPr>
        <a:xfrm>
          <a:off x="0" y="0"/>
          <a:ext cx="0" cy="0"/>
          <a:chOff x="0" y="0"/>
          <a:chExt cx="0" cy="0"/>
        </a:xfrm>
      </p:grpSpPr>
      <p:grpSp>
        <p:nvGrpSpPr>
          <p:cNvPr id="3640" name="Google Shape;3640;p26"/>
          <p:cNvGrpSpPr/>
          <p:nvPr/>
        </p:nvGrpSpPr>
        <p:grpSpPr>
          <a:xfrm>
            <a:off x="6782244" y="28"/>
            <a:ext cx="2361918" cy="1745366"/>
            <a:chOff x="2924750" y="1147900"/>
            <a:chExt cx="1220125" cy="901625"/>
          </a:xfrm>
        </p:grpSpPr>
        <p:sp>
          <p:nvSpPr>
            <p:cNvPr id="3641" name="Google Shape;3641;p26"/>
            <p:cNvSpPr/>
            <p:nvPr/>
          </p:nvSpPr>
          <p:spPr>
            <a:xfrm>
              <a:off x="2925350" y="1181225"/>
              <a:ext cx="175" cy="250"/>
            </a:xfrm>
            <a:custGeom>
              <a:avLst/>
              <a:gdLst/>
              <a:ahLst/>
              <a:cxnLst/>
              <a:rect l="l" t="t" r="r" b="b"/>
              <a:pathLst>
                <a:path w="7" h="10" extrusionOk="0">
                  <a:moveTo>
                    <a:pt x="1" y="1"/>
                  </a:moveTo>
                  <a:cubicBezTo>
                    <a:pt x="1" y="7"/>
                    <a:pt x="4" y="10"/>
                    <a:pt x="5" y="10"/>
                  </a:cubicBezTo>
                  <a:cubicBezTo>
                    <a:pt x="7" y="10"/>
                    <a:pt x="7" y="7"/>
                    <a:pt x="1"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2" name="Google Shape;3642;p26"/>
            <p:cNvSpPr/>
            <p:nvPr/>
          </p:nvSpPr>
          <p:spPr>
            <a:xfrm>
              <a:off x="2925650" y="1181825"/>
              <a:ext cx="325" cy="400"/>
            </a:xfrm>
            <a:custGeom>
              <a:avLst/>
              <a:gdLst/>
              <a:ahLst/>
              <a:cxnLst/>
              <a:rect l="l" t="t" r="r" b="b"/>
              <a:pathLst>
                <a:path w="13" h="16" extrusionOk="0">
                  <a:moveTo>
                    <a:pt x="1" y="0"/>
                  </a:moveTo>
                  <a:cubicBezTo>
                    <a:pt x="1" y="10"/>
                    <a:pt x="8" y="12"/>
                    <a:pt x="11" y="12"/>
                  </a:cubicBezTo>
                  <a:lnTo>
                    <a:pt x="11" y="12"/>
                  </a:lnTo>
                  <a:cubicBezTo>
                    <a:pt x="10" y="8"/>
                    <a:pt x="7" y="0"/>
                    <a:pt x="1" y="0"/>
                  </a:cubicBezTo>
                  <a:close/>
                  <a:moveTo>
                    <a:pt x="11" y="12"/>
                  </a:moveTo>
                  <a:lnTo>
                    <a:pt x="11" y="12"/>
                  </a:lnTo>
                  <a:cubicBezTo>
                    <a:pt x="12" y="14"/>
                    <a:pt x="12" y="16"/>
                    <a:pt x="12" y="16"/>
                  </a:cubicBezTo>
                  <a:cubicBezTo>
                    <a:pt x="12" y="16"/>
                    <a:pt x="12" y="15"/>
                    <a:pt x="12" y="12"/>
                  </a:cubicBezTo>
                  <a:cubicBezTo>
                    <a:pt x="12" y="12"/>
                    <a:pt x="12" y="12"/>
                    <a:pt x="11" y="12"/>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3" name="Google Shape;3643;p26"/>
            <p:cNvSpPr/>
            <p:nvPr/>
          </p:nvSpPr>
          <p:spPr>
            <a:xfrm>
              <a:off x="2926250" y="1182425"/>
              <a:ext cx="25" cy="25"/>
            </a:xfrm>
            <a:custGeom>
              <a:avLst/>
              <a:gdLst/>
              <a:ahLst/>
              <a:cxnLst/>
              <a:rect l="l" t="t" r="r" b="b"/>
              <a:pathLst>
                <a:path w="1" h="1" extrusionOk="0">
                  <a:moveTo>
                    <a:pt x="0" y="0"/>
                  </a:move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4" name="Google Shape;3644;p26"/>
            <p:cNvSpPr/>
            <p:nvPr/>
          </p:nvSpPr>
          <p:spPr>
            <a:xfrm>
              <a:off x="2924750" y="1179750"/>
              <a:ext cx="25" cy="300"/>
            </a:xfrm>
            <a:custGeom>
              <a:avLst/>
              <a:gdLst/>
              <a:ahLst/>
              <a:cxnLst/>
              <a:rect l="l" t="t" r="r" b="b"/>
              <a:pathLst>
                <a:path w="1" h="12" extrusionOk="0">
                  <a:moveTo>
                    <a:pt x="1" y="0"/>
                  </a:moveTo>
                  <a:lnTo>
                    <a:pt x="1" y="0"/>
                  </a:lnTo>
                  <a:lnTo>
                    <a:pt x="1" y="12"/>
                  </a:ln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5" name="Google Shape;3645;p26"/>
            <p:cNvSpPr/>
            <p:nvPr/>
          </p:nvSpPr>
          <p:spPr>
            <a:xfrm>
              <a:off x="2925350" y="1181225"/>
              <a:ext cx="25" cy="25"/>
            </a:xfrm>
            <a:custGeom>
              <a:avLst/>
              <a:gdLst/>
              <a:ahLst/>
              <a:cxnLst/>
              <a:rect l="l" t="t" r="r" b="b"/>
              <a:pathLst>
                <a:path w="1" h="1" extrusionOk="0">
                  <a:moveTo>
                    <a:pt x="1" y="1"/>
                  </a:moveTo>
                  <a:lnTo>
                    <a:pt x="1" y="1"/>
                  </a:ln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6" name="Google Shape;3646;p26"/>
            <p:cNvSpPr/>
            <p:nvPr/>
          </p:nvSpPr>
          <p:spPr>
            <a:xfrm>
              <a:off x="2931900" y="1162175"/>
              <a:ext cx="86650" cy="19375"/>
            </a:xfrm>
            <a:custGeom>
              <a:avLst/>
              <a:gdLst/>
              <a:ahLst/>
              <a:cxnLst/>
              <a:rect l="l" t="t" r="r" b="b"/>
              <a:pathLst>
                <a:path w="3466" h="775" extrusionOk="0">
                  <a:moveTo>
                    <a:pt x="3465" y="1"/>
                  </a:moveTo>
                  <a:lnTo>
                    <a:pt x="1" y="524"/>
                  </a:lnTo>
                  <a:lnTo>
                    <a:pt x="1" y="608"/>
                  </a:lnTo>
                  <a:lnTo>
                    <a:pt x="274" y="775"/>
                  </a:lnTo>
                  <a:lnTo>
                    <a:pt x="3382" y="298"/>
                  </a:lnTo>
                  <a:lnTo>
                    <a:pt x="3465"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7" name="Google Shape;3647;p26"/>
            <p:cNvSpPr/>
            <p:nvPr/>
          </p:nvSpPr>
          <p:spPr>
            <a:xfrm>
              <a:off x="3024175" y="1148200"/>
              <a:ext cx="134275" cy="20250"/>
            </a:xfrm>
            <a:custGeom>
              <a:avLst/>
              <a:gdLst/>
              <a:ahLst/>
              <a:cxnLst/>
              <a:rect l="l" t="t" r="r" b="b"/>
              <a:pathLst>
                <a:path w="5371" h="810" extrusionOk="0">
                  <a:moveTo>
                    <a:pt x="3489" y="0"/>
                  </a:moveTo>
                  <a:lnTo>
                    <a:pt x="72" y="512"/>
                  </a:lnTo>
                  <a:lnTo>
                    <a:pt x="1" y="810"/>
                  </a:lnTo>
                  <a:lnTo>
                    <a:pt x="537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8" name="Google Shape;3648;p26"/>
            <p:cNvSpPr/>
            <p:nvPr/>
          </p:nvSpPr>
          <p:spPr>
            <a:xfrm>
              <a:off x="3114950" y="1293450"/>
              <a:ext cx="203925" cy="127125"/>
            </a:xfrm>
            <a:custGeom>
              <a:avLst/>
              <a:gdLst/>
              <a:ahLst/>
              <a:cxnLst/>
              <a:rect l="l" t="t" r="r" b="b"/>
              <a:pathLst>
                <a:path w="8157" h="5085" extrusionOk="0">
                  <a:moveTo>
                    <a:pt x="287" y="0"/>
                  </a:moveTo>
                  <a:lnTo>
                    <a:pt x="1" y="155"/>
                  </a:lnTo>
                  <a:lnTo>
                    <a:pt x="8050" y="5084"/>
                  </a:lnTo>
                  <a:cubicBezTo>
                    <a:pt x="8073" y="4989"/>
                    <a:pt x="8109" y="4918"/>
                    <a:pt x="8157" y="4858"/>
                  </a:cubicBezTo>
                  <a:lnTo>
                    <a:pt x="8109" y="4798"/>
                  </a:lnTo>
                  <a:lnTo>
                    <a:pt x="287"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9" name="Google Shape;3649;p26"/>
            <p:cNvSpPr/>
            <p:nvPr/>
          </p:nvSpPr>
          <p:spPr>
            <a:xfrm>
              <a:off x="2925950" y="1177350"/>
              <a:ext cx="77425" cy="50325"/>
            </a:xfrm>
            <a:custGeom>
              <a:avLst/>
              <a:gdLst/>
              <a:ahLst/>
              <a:cxnLst/>
              <a:rect l="l" t="t" r="r" b="b"/>
              <a:pathLst>
                <a:path w="3097" h="2013" extrusionOk="0">
                  <a:moveTo>
                    <a:pt x="0" y="179"/>
                  </a:moveTo>
                  <a:cubicBezTo>
                    <a:pt x="25" y="196"/>
                    <a:pt x="44" y="207"/>
                    <a:pt x="66" y="212"/>
                  </a:cubicBezTo>
                  <a:lnTo>
                    <a:pt x="66" y="212"/>
                  </a:lnTo>
                  <a:lnTo>
                    <a:pt x="12" y="179"/>
                  </a:lnTo>
                  <a:close/>
                  <a:moveTo>
                    <a:pt x="239" y="1"/>
                  </a:moveTo>
                  <a:lnTo>
                    <a:pt x="239" y="84"/>
                  </a:lnTo>
                  <a:cubicBezTo>
                    <a:pt x="239" y="150"/>
                    <a:pt x="188" y="216"/>
                    <a:pt x="114" y="216"/>
                  </a:cubicBezTo>
                  <a:cubicBezTo>
                    <a:pt x="108" y="216"/>
                    <a:pt x="102" y="216"/>
                    <a:pt x="96" y="215"/>
                  </a:cubicBezTo>
                  <a:cubicBezTo>
                    <a:pt x="85" y="215"/>
                    <a:pt x="75" y="214"/>
                    <a:pt x="66" y="212"/>
                  </a:cubicBezTo>
                  <a:lnTo>
                    <a:pt x="66" y="212"/>
                  </a:lnTo>
                  <a:lnTo>
                    <a:pt x="3025" y="2013"/>
                  </a:lnTo>
                  <a:lnTo>
                    <a:pt x="3096" y="1727"/>
                  </a:lnTo>
                  <a:lnTo>
                    <a:pt x="512" y="168"/>
                  </a:lnTo>
                  <a:lnTo>
                    <a:pt x="239"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0" name="Google Shape;3650;p26"/>
            <p:cNvSpPr/>
            <p:nvPr/>
          </p:nvSpPr>
          <p:spPr>
            <a:xfrm>
              <a:off x="3007800" y="1224975"/>
              <a:ext cx="107175" cy="68200"/>
            </a:xfrm>
            <a:custGeom>
              <a:avLst/>
              <a:gdLst/>
              <a:ahLst/>
              <a:cxnLst/>
              <a:rect l="l" t="t" r="r" b="b"/>
              <a:pathLst>
                <a:path w="4287" h="2728" extrusionOk="0">
                  <a:moveTo>
                    <a:pt x="72" y="1"/>
                  </a:moveTo>
                  <a:lnTo>
                    <a:pt x="1" y="287"/>
                  </a:lnTo>
                  <a:lnTo>
                    <a:pt x="4001" y="2727"/>
                  </a:lnTo>
                  <a:lnTo>
                    <a:pt x="4287" y="2584"/>
                  </a:lnTo>
                  <a:lnTo>
                    <a:pt x="72"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1" name="Google Shape;3651;p26"/>
            <p:cNvSpPr/>
            <p:nvPr/>
          </p:nvSpPr>
          <p:spPr>
            <a:xfrm>
              <a:off x="2924750" y="1180025"/>
              <a:ext cx="25" cy="25"/>
            </a:xfrm>
            <a:custGeom>
              <a:avLst/>
              <a:gdLst/>
              <a:ahLst/>
              <a:cxnLst/>
              <a:rect l="l" t="t" r="r" b="b"/>
              <a:pathLst>
                <a:path w="1" h="1" extrusionOk="0">
                  <a:moveTo>
                    <a:pt x="1" y="1"/>
                  </a:moveTo>
                  <a:lnTo>
                    <a:pt x="1" y="1"/>
                  </a:ln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2" name="Google Shape;3652;p26"/>
            <p:cNvSpPr/>
            <p:nvPr/>
          </p:nvSpPr>
          <p:spPr>
            <a:xfrm>
              <a:off x="2926250" y="1182425"/>
              <a:ext cx="25" cy="25"/>
            </a:xfrm>
            <a:custGeom>
              <a:avLst/>
              <a:gdLst/>
              <a:ahLst/>
              <a:cxnLst/>
              <a:rect l="l" t="t" r="r" b="b"/>
              <a:pathLst>
                <a:path w="1" h="1" extrusionOk="0">
                  <a:moveTo>
                    <a:pt x="0" y="0"/>
                  </a:moveTo>
                  <a:lnTo>
                    <a:pt x="0" y="0"/>
                  </a:ln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3" name="Google Shape;3653;p26"/>
            <p:cNvSpPr/>
            <p:nvPr/>
          </p:nvSpPr>
          <p:spPr>
            <a:xfrm>
              <a:off x="2925350" y="1181225"/>
              <a:ext cx="25" cy="325"/>
            </a:xfrm>
            <a:custGeom>
              <a:avLst/>
              <a:gdLst/>
              <a:ahLst/>
              <a:cxnLst/>
              <a:rect l="l" t="t" r="r" b="b"/>
              <a:pathLst>
                <a:path w="1" h="13" extrusionOk="0">
                  <a:moveTo>
                    <a:pt x="1" y="1"/>
                  </a:moveTo>
                  <a:lnTo>
                    <a:pt x="1" y="1"/>
                  </a:lnTo>
                  <a:lnTo>
                    <a:pt x="1" y="1"/>
                  </a:lnTo>
                  <a:cubicBezTo>
                    <a:pt x="1" y="1"/>
                    <a:pt x="1" y="13"/>
                    <a:pt x="1"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4" name="Google Shape;3654;p26"/>
            <p:cNvSpPr/>
            <p:nvPr/>
          </p:nvSpPr>
          <p:spPr>
            <a:xfrm>
              <a:off x="2924750" y="1148200"/>
              <a:ext cx="7175" cy="34850"/>
            </a:xfrm>
            <a:custGeom>
              <a:avLst/>
              <a:gdLst/>
              <a:ahLst/>
              <a:cxnLst/>
              <a:rect l="l" t="t" r="r" b="b"/>
              <a:pathLst>
                <a:path w="287" h="1394" extrusionOk="0">
                  <a:moveTo>
                    <a:pt x="1" y="0"/>
                  </a:moveTo>
                  <a:lnTo>
                    <a:pt x="1" y="1250"/>
                  </a:lnTo>
                  <a:lnTo>
                    <a:pt x="1" y="1262"/>
                  </a:lnTo>
                  <a:lnTo>
                    <a:pt x="1" y="1274"/>
                  </a:lnTo>
                  <a:lnTo>
                    <a:pt x="1" y="1286"/>
                  </a:lnTo>
                  <a:lnTo>
                    <a:pt x="1" y="1310"/>
                  </a:lnTo>
                  <a:lnTo>
                    <a:pt x="1" y="1322"/>
                  </a:lnTo>
                  <a:lnTo>
                    <a:pt x="1" y="1334"/>
                  </a:lnTo>
                  <a:lnTo>
                    <a:pt x="1" y="1345"/>
                  </a:lnTo>
                  <a:lnTo>
                    <a:pt x="25" y="1357"/>
                  </a:lnTo>
                  <a:cubicBezTo>
                    <a:pt x="48" y="1381"/>
                    <a:pt x="84" y="1393"/>
                    <a:pt x="108" y="1393"/>
                  </a:cubicBezTo>
                  <a:cubicBezTo>
                    <a:pt x="227" y="1393"/>
                    <a:pt x="287" y="1334"/>
                    <a:pt x="287" y="1250"/>
                  </a:cubicBezTo>
                  <a:lnTo>
                    <a:pt x="287" y="1167"/>
                  </a:lnTo>
                  <a:lnTo>
                    <a:pt x="287" y="1083"/>
                  </a:lnTo>
                  <a:lnTo>
                    <a:pt x="287"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5" name="Google Shape;3655;p26"/>
            <p:cNvSpPr/>
            <p:nvPr/>
          </p:nvSpPr>
          <p:spPr>
            <a:xfrm>
              <a:off x="2963750" y="1147900"/>
              <a:ext cx="65800" cy="224750"/>
            </a:xfrm>
            <a:custGeom>
              <a:avLst/>
              <a:gdLst/>
              <a:ahLst/>
              <a:cxnLst/>
              <a:rect l="l" t="t" r="r" b="b"/>
              <a:pathLst>
                <a:path w="2632" h="8990" extrusionOk="0">
                  <a:moveTo>
                    <a:pt x="2334" y="0"/>
                  </a:moveTo>
                  <a:lnTo>
                    <a:pt x="2179" y="572"/>
                  </a:lnTo>
                  <a:lnTo>
                    <a:pt x="2108" y="869"/>
                  </a:lnTo>
                  <a:lnTo>
                    <a:pt x="1572" y="2917"/>
                  </a:lnTo>
                  <a:lnTo>
                    <a:pt x="1489" y="3203"/>
                  </a:lnTo>
                  <a:lnTo>
                    <a:pt x="1" y="8989"/>
                  </a:lnTo>
                  <a:cubicBezTo>
                    <a:pt x="24" y="8954"/>
                    <a:pt x="48" y="8906"/>
                    <a:pt x="96" y="8882"/>
                  </a:cubicBezTo>
                  <a:lnTo>
                    <a:pt x="382" y="8727"/>
                  </a:lnTo>
                  <a:lnTo>
                    <a:pt x="1763" y="3370"/>
                  </a:lnTo>
                  <a:lnTo>
                    <a:pt x="1834" y="3084"/>
                  </a:lnTo>
                  <a:lnTo>
                    <a:pt x="2418" y="822"/>
                  </a:lnTo>
                  <a:lnTo>
                    <a:pt x="2489" y="524"/>
                  </a:lnTo>
                  <a:lnTo>
                    <a:pt x="263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6" name="Google Shape;3656;p26"/>
            <p:cNvSpPr/>
            <p:nvPr/>
          </p:nvSpPr>
          <p:spPr>
            <a:xfrm>
              <a:off x="3178350" y="1148775"/>
              <a:ext cx="49150" cy="83375"/>
            </a:xfrm>
            <a:custGeom>
              <a:avLst/>
              <a:gdLst/>
              <a:ahLst/>
              <a:cxnLst/>
              <a:rect l="l" t="t" r="r" b="b"/>
              <a:pathLst>
                <a:path w="1966" h="3335" extrusionOk="0">
                  <a:moveTo>
                    <a:pt x="239" y="1"/>
                  </a:moveTo>
                  <a:cubicBezTo>
                    <a:pt x="180" y="72"/>
                    <a:pt x="84" y="120"/>
                    <a:pt x="1" y="156"/>
                  </a:cubicBezTo>
                  <a:lnTo>
                    <a:pt x="1704" y="3335"/>
                  </a:lnTo>
                  <a:lnTo>
                    <a:pt x="1965" y="3204"/>
                  </a:lnTo>
                  <a:lnTo>
                    <a:pt x="239"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7" name="Google Shape;3657;p26"/>
            <p:cNvSpPr/>
            <p:nvPr/>
          </p:nvSpPr>
          <p:spPr>
            <a:xfrm>
              <a:off x="3226875" y="1235100"/>
              <a:ext cx="97950" cy="179800"/>
            </a:xfrm>
            <a:custGeom>
              <a:avLst/>
              <a:gdLst/>
              <a:ahLst/>
              <a:cxnLst/>
              <a:rect l="l" t="t" r="r" b="b"/>
              <a:pathLst>
                <a:path w="3918" h="7192" extrusionOk="0">
                  <a:moveTo>
                    <a:pt x="144" y="1"/>
                  </a:moveTo>
                  <a:lnTo>
                    <a:pt x="1" y="72"/>
                  </a:lnTo>
                  <a:cubicBezTo>
                    <a:pt x="144" y="108"/>
                    <a:pt x="227" y="239"/>
                    <a:pt x="203" y="370"/>
                  </a:cubicBezTo>
                  <a:cubicBezTo>
                    <a:pt x="179" y="453"/>
                    <a:pt x="155" y="489"/>
                    <a:pt x="96" y="536"/>
                  </a:cubicBezTo>
                  <a:lnTo>
                    <a:pt x="3632" y="7132"/>
                  </a:lnTo>
                  <a:lnTo>
                    <a:pt x="3668" y="7192"/>
                  </a:lnTo>
                  <a:cubicBezTo>
                    <a:pt x="3727" y="7121"/>
                    <a:pt x="3811" y="7073"/>
                    <a:pt x="3918" y="7061"/>
                  </a:cubicBezTo>
                  <a:lnTo>
                    <a:pt x="144"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8" name="Google Shape;3658;p26"/>
            <p:cNvSpPr/>
            <p:nvPr/>
          </p:nvSpPr>
          <p:spPr>
            <a:xfrm>
              <a:off x="3496850" y="1223200"/>
              <a:ext cx="70575" cy="90500"/>
            </a:xfrm>
            <a:custGeom>
              <a:avLst/>
              <a:gdLst/>
              <a:ahLst/>
              <a:cxnLst/>
              <a:rect l="l" t="t" r="r" b="b"/>
              <a:pathLst>
                <a:path w="2823" h="3620" extrusionOk="0">
                  <a:moveTo>
                    <a:pt x="179" y="0"/>
                  </a:moveTo>
                  <a:lnTo>
                    <a:pt x="1" y="227"/>
                  </a:lnTo>
                  <a:lnTo>
                    <a:pt x="2691" y="3620"/>
                  </a:lnTo>
                  <a:cubicBezTo>
                    <a:pt x="2680" y="3572"/>
                    <a:pt x="2680" y="3548"/>
                    <a:pt x="2691" y="3501"/>
                  </a:cubicBezTo>
                  <a:cubicBezTo>
                    <a:pt x="2703" y="3429"/>
                    <a:pt x="2751" y="3346"/>
                    <a:pt x="2822" y="3322"/>
                  </a:cubicBezTo>
                  <a:lnTo>
                    <a:pt x="17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9" name="Google Shape;3659;p26"/>
            <p:cNvSpPr/>
            <p:nvPr/>
          </p:nvSpPr>
          <p:spPr>
            <a:xfrm>
              <a:off x="3568875" y="1316375"/>
              <a:ext cx="104225" cy="127100"/>
            </a:xfrm>
            <a:custGeom>
              <a:avLst/>
              <a:gdLst/>
              <a:ahLst/>
              <a:cxnLst/>
              <a:rect l="l" t="t" r="r" b="b"/>
              <a:pathLst>
                <a:path w="4169" h="5084" extrusionOk="0">
                  <a:moveTo>
                    <a:pt x="275" y="0"/>
                  </a:moveTo>
                  <a:lnTo>
                    <a:pt x="227" y="12"/>
                  </a:lnTo>
                  <a:cubicBezTo>
                    <a:pt x="191" y="24"/>
                    <a:pt x="168" y="36"/>
                    <a:pt x="120" y="60"/>
                  </a:cubicBezTo>
                  <a:lnTo>
                    <a:pt x="1" y="119"/>
                  </a:lnTo>
                  <a:lnTo>
                    <a:pt x="3942" y="5084"/>
                  </a:lnTo>
                  <a:cubicBezTo>
                    <a:pt x="4001" y="5013"/>
                    <a:pt x="4085" y="4953"/>
                    <a:pt x="4168" y="4905"/>
                  </a:cubicBezTo>
                  <a:lnTo>
                    <a:pt x="27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0" name="Google Shape;3660;p26"/>
            <p:cNvSpPr/>
            <p:nvPr/>
          </p:nvSpPr>
          <p:spPr>
            <a:xfrm>
              <a:off x="3432250" y="1148200"/>
              <a:ext cx="64625" cy="75025"/>
            </a:xfrm>
            <a:custGeom>
              <a:avLst/>
              <a:gdLst/>
              <a:ahLst/>
              <a:cxnLst/>
              <a:rect l="l" t="t" r="r" b="b"/>
              <a:pathLst>
                <a:path w="2585" h="3001" extrusionOk="0">
                  <a:moveTo>
                    <a:pt x="1" y="0"/>
                  </a:moveTo>
                  <a:lnTo>
                    <a:pt x="2406" y="3000"/>
                  </a:lnTo>
                  <a:lnTo>
                    <a:pt x="2585" y="2774"/>
                  </a:lnTo>
                  <a:lnTo>
                    <a:pt x="35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1" name="Google Shape;3661;p26"/>
            <p:cNvSpPr/>
            <p:nvPr/>
          </p:nvSpPr>
          <p:spPr>
            <a:xfrm>
              <a:off x="2964350" y="1148200"/>
              <a:ext cx="427150" cy="226525"/>
            </a:xfrm>
            <a:custGeom>
              <a:avLst/>
              <a:gdLst/>
              <a:ahLst/>
              <a:cxnLst/>
              <a:rect l="l" t="t" r="r" b="b"/>
              <a:pathLst>
                <a:path w="17086" h="9061" extrusionOk="0">
                  <a:moveTo>
                    <a:pt x="16491" y="0"/>
                  </a:moveTo>
                  <a:lnTo>
                    <a:pt x="10502" y="3227"/>
                  </a:lnTo>
                  <a:lnTo>
                    <a:pt x="10252" y="3358"/>
                  </a:lnTo>
                  <a:lnTo>
                    <a:pt x="6025" y="5655"/>
                  </a:lnTo>
                  <a:lnTo>
                    <a:pt x="5739" y="5798"/>
                  </a:lnTo>
                  <a:lnTo>
                    <a:pt x="358" y="8703"/>
                  </a:lnTo>
                  <a:lnTo>
                    <a:pt x="72" y="8846"/>
                  </a:lnTo>
                  <a:cubicBezTo>
                    <a:pt x="24" y="8882"/>
                    <a:pt x="0" y="8930"/>
                    <a:pt x="0" y="8965"/>
                  </a:cubicBezTo>
                  <a:lnTo>
                    <a:pt x="72" y="8965"/>
                  </a:lnTo>
                  <a:cubicBezTo>
                    <a:pt x="143" y="8989"/>
                    <a:pt x="203" y="9013"/>
                    <a:pt x="262" y="9061"/>
                  </a:cubicBezTo>
                  <a:lnTo>
                    <a:pt x="6013" y="5953"/>
                  </a:lnTo>
                  <a:lnTo>
                    <a:pt x="6299" y="5798"/>
                  </a:lnTo>
                  <a:lnTo>
                    <a:pt x="6846" y="5536"/>
                  </a:lnTo>
                  <a:lnTo>
                    <a:pt x="6846" y="5501"/>
                  </a:lnTo>
                  <a:cubicBezTo>
                    <a:pt x="6867" y="5378"/>
                    <a:pt x="6975" y="5291"/>
                    <a:pt x="7095" y="5291"/>
                  </a:cubicBezTo>
                  <a:cubicBezTo>
                    <a:pt x="7115" y="5291"/>
                    <a:pt x="7136" y="5293"/>
                    <a:pt x="7156" y="5298"/>
                  </a:cubicBezTo>
                  <a:cubicBezTo>
                    <a:pt x="7192" y="5298"/>
                    <a:pt x="7216" y="5310"/>
                    <a:pt x="7227" y="5322"/>
                  </a:cubicBezTo>
                  <a:lnTo>
                    <a:pt x="10204" y="3715"/>
                  </a:lnTo>
                  <a:cubicBezTo>
                    <a:pt x="10246" y="3609"/>
                    <a:pt x="10344" y="3532"/>
                    <a:pt x="10457" y="3532"/>
                  </a:cubicBezTo>
                  <a:cubicBezTo>
                    <a:pt x="10472" y="3532"/>
                    <a:pt x="10487" y="3533"/>
                    <a:pt x="10502" y="3536"/>
                  </a:cubicBezTo>
                  <a:lnTo>
                    <a:pt x="10525" y="3536"/>
                  </a:lnTo>
                  <a:lnTo>
                    <a:pt x="10656" y="3465"/>
                  </a:lnTo>
                  <a:lnTo>
                    <a:pt x="1708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2" name="Google Shape;3662;p26"/>
            <p:cNvSpPr/>
            <p:nvPr/>
          </p:nvSpPr>
          <p:spPr>
            <a:xfrm>
              <a:off x="3321825" y="1432750"/>
              <a:ext cx="8375" cy="4325"/>
            </a:xfrm>
            <a:custGeom>
              <a:avLst/>
              <a:gdLst/>
              <a:ahLst/>
              <a:cxnLst/>
              <a:rect l="l" t="t" r="r" b="b"/>
              <a:pathLst>
                <a:path w="335" h="173" extrusionOk="0">
                  <a:moveTo>
                    <a:pt x="13" y="0"/>
                  </a:moveTo>
                  <a:lnTo>
                    <a:pt x="13" y="0"/>
                  </a:lnTo>
                  <a:cubicBezTo>
                    <a:pt x="1" y="60"/>
                    <a:pt x="13" y="119"/>
                    <a:pt x="60" y="143"/>
                  </a:cubicBezTo>
                  <a:cubicBezTo>
                    <a:pt x="85" y="163"/>
                    <a:pt x="116" y="173"/>
                    <a:pt x="147" y="173"/>
                  </a:cubicBezTo>
                  <a:cubicBezTo>
                    <a:pt x="189" y="173"/>
                    <a:pt x="230" y="154"/>
                    <a:pt x="251" y="119"/>
                  </a:cubicBezTo>
                  <a:lnTo>
                    <a:pt x="334" y="24"/>
                  </a:lnTo>
                  <a:lnTo>
                    <a:pt x="334" y="24"/>
                  </a:lnTo>
                  <a:cubicBezTo>
                    <a:pt x="291" y="42"/>
                    <a:pt x="234" y="53"/>
                    <a:pt x="184" y="53"/>
                  </a:cubicBezTo>
                  <a:cubicBezTo>
                    <a:pt x="165" y="53"/>
                    <a:pt x="148" y="51"/>
                    <a:pt x="132" y="48"/>
                  </a:cubicBezTo>
                  <a:cubicBezTo>
                    <a:pt x="96" y="24"/>
                    <a:pt x="48" y="12"/>
                    <a:pt x="13"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3" name="Google Shape;3663;p26"/>
            <p:cNvSpPr/>
            <p:nvPr/>
          </p:nvSpPr>
          <p:spPr>
            <a:xfrm>
              <a:off x="3335825" y="1148200"/>
              <a:ext cx="226825" cy="267000"/>
            </a:xfrm>
            <a:custGeom>
              <a:avLst/>
              <a:gdLst/>
              <a:ahLst/>
              <a:cxnLst/>
              <a:rect l="l" t="t" r="r" b="b"/>
              <a:pathLst>
                <a:path w="9073" h="10680" extrusionOk="0">
                  <a:moveTo>
                    <a:pt x="8704" y="0"/>
                  </a:moveTo>
                  <a:lnTo>
                    <a:pt x="6442" y="2774"/>
                  </a:lnTo>
                  <a:lnTo>
                    <a:pt x="6251" y="3000"/>
                  </a:lnTo>
                  <a:lnTo>
                    <a:pt x="0" y="10680"/>
                  </a:lnTo>
                  <a:lnTo>
                    <a:pt x="0" y="10680"/>
                  </a:lnTo>
                  <a:lnTo>
                    <a:pt x="560" y="10442"/>
                  </a:lnTo>
                  <a:lnTo>
                    <a:pt x="6442" y="3227"/>
                  </a:lnTo>
                  <a:lnTo>
                    <a:pt x="6620" y="3000"/>
                  </a:lnTo>
                  <a:lnTo>
                    <a:pt x="907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4" name="Google Shape;3664;p26"/>
            <p:cNvSpPr/>
            <p:nvPr/>
          </p:nvSpPr>
          <p:spPr>
            <a:xfrm>
              <a:off x="3867725" y="1148200"/>
              <a:ext cx="46775" cy="39000"/>
            </a:xfrm>
            <a:custGeom>
              <a:avLst/>
              <a:gdLst/>
              <a:ahLst/>
              <a:cxnLst/>
              <a:rect l="l" t="t" r="r" b="b"/>
              <a:pathLst>
                <a:path w="1871" h="1560" extrusionOk="0">
                  <a:moveTo>
                    <a:pt x="1" y="0"/>
                  </a:moveTo>
                  <a:lnTo>
                    <a:pt x="1668" y="1560"/>
                  </a:lnTo>
                  <a:cubicBezTo>
                    <a:pt x="1727" y="1488"/>
                    <a:pt x="1787" y="1429"/>
                    <a:pt x="1870" y="1381"/>
                  </a:cubicBezTo>
                  <a:lnTo>
                    <a:pt x="41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5" name="Google Shape;3665;p26"/>
            <p:cNvSpPr/>
            <p:nvPr/>
          </p:nvSpPr>
          <p:spPr>
            <a:xfrm>
              <a:off x="3688250" y="1330350"/>
              <a:ext cx="105100" cy="114625"/>
            </a:xfrm>
            <a:custGeom>
              <a:avLst/>
              <a:gdLst/>
              <a:ahLst/>
              <a:cxnLst/>
              <a:rect l="l" t="t" r="r" b="b"/>
              <a:pathLst>
                <a:path w="4204" h="4585" extrusionOk="0">
                  <a:moveTo>
                    <a:pt x="4156" y="1"/>
                  </a:moveTo>
                  <a:lnTo>
                    <a:pt x="0" y="4406"/>
                  </a:lnTo>
                  <a:cubicBezTo>
                    <a:pt x="84" y="4454"/>
                    <a:pt x="143" y="4513"/>
                    <a:pt x="179" y="4585"/>
                  </a:cubicBezTo>
                  <a:lnTo>
                    <a:pt x="238" y="4573"/>
                  </a:lnTo>
                  <a:lnTo>
                    <a:pt x="4203" y="370"/>
                  </a:lnTo>
                  <a:lnTo>
                    <a:pt x="4156"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6" name="Google Shape;3666;p26"/>
            <p:cNvSpPr/>
            <p:nvPr/>
          </p:nvSpPr>
          <p:spPr>
            <a:xfrm>
              <a:off x="3798375" y="1205350"/>
              <a:ext cx="116125" cy="127400"/>
            </a:xfrm>
            <a:custGeom>
              <a:avLst/>
              <a:gdLst/>
              <a:ahLst/>
              <a:cxnLst/>
              <a:rect l="l" t="t" r="r" b="b"/>
              <a:pathLst>
                <a:path w="4645" h="5096" extrusionOk="0">
                  <a:moveTo>
                    <a:pt x="4442" y="0"/>
                  </a:moveTo>
                  <a:lnTo>
                    <a:pt x="1" y="4715"/>
                  </a:lnTo>
                  <a:lnTo>
                    <a:pt x="48" y="5096"/>
                  </a:lnTo>
                  <a:lnTo>
                    <a:pt x="4644" y="191"/>
                  </a:lnTo>
                  <a:cubicBezTo>
                    <a:pt x="4561" y="155"/>
                    <a:pt x="4489" y="95"/>
                    <a:pt x="444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7" name="Google Shape;3667;p26"/>
            <p:cNvSpPr/>
            <p:nvPr/>
          </p:nvSpPr>
          <p:spPr>
            <a:xfrm>
              <a:off x="3335825" y="1313675"/>
              <a:ext cx="235775" cy="107500"/>
            </a:xfrm>
            <a:custGeom>
              <a:avLst/>
              <a:gdLst/>
              <a:ahLst/>
              <a:cxnLst/>
              <a:rect l="l" t="t" r="r" b="b"/>
              <a:pathLst>
                <a:path w="9431" h="4300" extrusionOk="0">
                  <a:moveTo>
                    <a:pt x="9132" y="1"/>
                  </a:moveTo>
                  <a:lnTo>
                    <a:pt x="560" y="3823"/>
                  </a:lnTo>
                  <a:lnTo>
                    <a:pt x="0" y="4073"/>
                  </a:lnTo>
                  <a:cubicBezTo>
                    <a:pt x="48" y="4132"/>
                    <a:pt x="84" y="4204"/>
                    <a:pt x="96" y="4287"/>
                  </a:cubicBezTo>
                  <a:lnTo>
                    <a:pt x="215" y="4299"/>
                  </a:lnTo>
                  <a:lnTo>
                    <a:pt x="9311" y="239"/>
                  </a:lnTo>
                  <a:lnTo>
                    <a:pt x="9430" y="179"/>
                  </a:lnTo>
                  <a:cubicBezTo>
                    <a:pt x="9406" y="179"/>
                    <a:pt x="9382" y="185"/>
                    <a:pt x="9359" y="185"/>
                  </a:cubicBezTo>
                  <a:cubicBezTo>
                    <a:pt x="9347" y="185"/>
                    <a:pt x="9335" y="183"/>
                    <a:pt x="9323" y="179"/>
                  </a:cubicBezTo>
                  <a:cubicBezTo>
                    <a:pt x="9216" y="168"/>
                    <a:pt x="9144" y="84"/>
                    <a:pt x="9132"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8" name="Google Shape;3668;p26"/>
            <p:cNvSpPr/>
            <p:nvPr/>
          </p:nvSpPr>
          <p:spPr>
            <a:xfrm>
              <a:off x="3573950" y="1221400"/>
              <a:ext cx="200050" cy="95575"/>
            </a:xfrm>
            <a:custGeom>
              <a:avLst/>
              <a:gdLst/>
              <a:ahLst/>
              <a:cxnLst/>
              <a:rect l="l" t="t" r="r" b="b"/>
              <a:pathLst>
                <a:path w="8002" h="3823" extrusionOk="0">
                  <a:moveTo>
                    <a:pt x="7894" y="1"/>
                  </a:moveTo>
                  <a:lnTo>
                    <a:pt x="4739" y="1418"/>
                  </a:lnTo>
                  <a:cubicBezTo>
                    <a:pt x="4751" y="1453"/>
                    <a:pt x="4751" y="1489"/>
                    <a:pt x="4739" y="1537"/>
                  </a:cubicBezTo>
                  <a:cubicBezTo>
                    <a:pt x="4708" y="1659"/>
                    <a:pt x="4608" y="1747"/>
                    <a:pt x="4490" y="1747"/>
                  </a:cubicBezTo>
                  <a:cubicBezTo>
                    <a:pt x="4470" y="1747"/>
                    <a:pt x="4450" y="1744"/>
                    <a:pt x="4429" y="1739"/>
                  </a:cubicBezTo>
                  <a:cubicBezTo>
                    <a:pt x="4346" y="1727"/>
                    <a:pt x="4287" y="1680"/>
                    <a:pt x="4251" y="1620"/>
                  </a:cubicBezTo>
                  <a:lnTo>
                    <a:pt x="48" y="3478"/>
                  </a:lnTo>
                  <a:cubicBezTo>
                    <a:pt x="108" y="3537"/>
                    <a:pt x="131" y="3597"/>
                    <a:pt x="108" y="3656"/>
                  </a:cubicBezTo>
                  <a:cubicBezTo>
                    <a:pt x="96" y="3739"/>
                    <a:pt x="72" y="3775"/>
                    <a:pt x="0" y="3823"/>
                  </a:cubicBezTo>
                  <a:lnTo>
                    <a:pt x="48" y="3811"/>
                  </a:lnTo>
                  <a:lnTo>
                    <a:pt x="8001" y="263"/>
                  </a:lnTo>
                  <a:cubicBezTo>
                    <a:pt x="7942" y="191"/>
                    <a:pt x="7894" y="108"/>
                    <a:pt x="7894"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9" name="Google Shape;3669;p26"/>
            <p:cNvSpPr/>
            <p:nvPr/>
          </p:nvSpPr>
          <p:spPr>
            <a:xfrm>
              <a:off x="3336725" y="1420550"/>
              <a:ext cx="327425" cy="35725"/>
            </a:xfrm>
            <a:custGeom>
              <a:avLst/>
              <a:gdLst/>
              <a:ahLst/>
              <a:cxnLst/>
              <a:rect l="l" t="t" r="r" b="b"/>
              <a:pathLst>
                <a:path w="13097" h="1429" extrusionOk="0">
                  <a:moveTo>
                    <a:pt x="48" y="0"/>
                  </a:moveTo>
                  <a:cubicBezTo>
                    <a:pt x="60" y="36"/>
                    <a:pt x="60" y="95"/>
                    <a:pt x="48" y="155"/>
                  </a:cubicBezTo>
                  <a:cubicBezTo>
                    <a:pt x="36" y="203"/>
                    <a:pt x="12" y="250"/>
                    <a:pt x="0" y="274"/>
                  </a:cubicBezTo>
                  <a:lnTo>
                    <a:pt x="13073" y="1429"/>
                  </a:lnTo>
                  <a:cubicBezTo>
                    <a:pt x="13073" y="1369"/>
                    <a:pt x="13073" y="1286"/>
                    <a:pt x="13085" y="1215"/>
                  </a:cubicBezTo>
                  <a:cubicBezTo>
                    <a:pt x="13085" y="1191"/>
                    <a:pt x="13097" y="1167"/>
                    <a:pt x="13097" y="1143"/>
                  </a:cubicBezTo>
                  <a:lnTo>
                    <a:pt x="167" y="12"/>
                  </a:lnTo>
                  <a:lnTo>
                    <a:pt x="4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0" name="Google Shape;3670;p26"/>
            <p:cNvSpPr/>
            <p:nvPr/>
          </p:nvSpPr>
          <p:spPr>
            <a:xfrm>
              <a:off x="3331050" y="1428575"/>
              <a:ext cx="531350" cy="595650"/>
            </a:xfrm>
            <a:custGeom>
              <a:avLst/>
              <a:gdLst/>
              <a:ahLst/>
              <a:cxnLst/>
              <a:rect l="l" t="t" r="r" b="b"/>
              <a:pathLst>
                <a:path w="21254" h="23826" extrusionOk="0">
                  <a:moveTo>
                    <a:pt x="227" y="1"/>
                  </a:moveTo>
                  <a:cubicBezTo>
                    <a:pt x="179" y="96"/>
                    <a:pt x="96" y="155"/>
                    <a:pt x="1" y="179"/>
                  </a:cubicBezTo>
                  <a:lnTo>
                    <a:pt x="21027" y="23825"/>
                  </a:lnTo>
                  <a:cubicBezTo>
                    <a:pt x="21099" y="23754"/>
                    <a:pt x="21170" y="23694"/>
                    <a:pt x="21254" y="23646"/>
                  </a:cubicBezTo>
                  <a:lnTo>
                    <a:pt x="227"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1" name="Google Shape;3671;p26"/>
            <p:cNvSpPr/>
            <p:nvPr/>
          </p:nvSpPr>
          <p:spPr>
            <a:xfrm>
              <a:off x="3684975" y="1465200"/>
              <a:ext cx="135150" cy="215225"/>
            </a:xfrm>
            <a:custGeom>
              <a:avLst/>
              <a:gdLst/>
              <a:ahLst/>
              <a:cxnLst/>
              <a:rect l="l" t="t" r="r" b="b"/>
              <a:pathLst>
                <a:path w="5406" h="8609" extrusionOk="0">
                  <a:moveTo>
                    <a:pt x="239" y="0"/>
                  </a:moveTo>
                  <a:cubicBezTo>
                    <a:pt x="179" y="72"/>
                    <a:pt x="96" y="119"/>
                    <a:pt x="0" y="143"/>
                  </a:cubicBezTo>
                  <a:lnTo>
                    <a:pt x="5168" y="8608"/>
                  </a:lnTo>
                  <a:cubicBezTo>
                    <a:pt x="5239" y="8549"/>
                    <a:pt x="5311" y="8513"/>
                    <a:pt x="5406" y="8465"/>
                  </a:cubicBezTo>
                  <a:lnTo>
                    <a:pt x="23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2" name="Google Shape;3672;p26"/>
            <p:cNvSpPr/>
            <p:nvPr/>
          </p:nvSpPr>
          <p:spPr>
            <a:xfrm>
              <a:off x="3807000" y="1404475"/>
              <a:ext cx="1525" cy="1800"/>
            </a:xfrm>
            <a:custGeom>
              <a:avLst/>
              <a:gdLst/>
              <a:ahLst/>
              <a:cxnLst/>
              <a:rect l="l" t="t" r="r" b="b"/>
              <a:pathLst>
                <a:path w="61" h="72" extrusionOk="0">
                  <a:moveTo>
                    <a:pt x="49" y="0"/>
                  </a:moveTo>
                  <a:lnTo>
                    <a:pt x="1" y="12"/>
                  </a:lnTo>
                  <a:cubicBezTo>
                    <a:pt x="33" y="23"/>
                    <a:pt x="56" y="53"/>
                    <a:pt x="60" y="67"/>
                  </a:cubicBezTo>
                  <a:lnTo>
                    <a:pt x="60" y="67"/>
                  </a:lnTo>
                  <a:lnTo>
                    <a:pt x="49" y="0"/>
                  </a:lnTo>
                  <a:close/>
                  <a:moveTo>
                    <a:pt x="60" y="67"/>
                  </a:moveTo>
                  <a:lnTo>
                    <a:pt x="60" y="72"/>
                  </a:lnTo>
                  <a:cubicBezTo>
                    <a:pt x="60" y="71"/>
                    <a:pt x="60" y="69"/>
                    <a:pt x="60" y="67"/>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3" name="Google Shape;3673;p26"/>
            <p:cNvSpPr/>
            <p:nvPr/>
          </p:nvSpPr>
          <p:spPr>
            <a:xfrm>
              <a:off x="3802850" y="1412200"/>
              <a:ext cx="39600" cy="263150"/>
            </a:xfrm>
            <a:custGeom>
              <a:avLst/>
              <a:gdLst/>
              <a:ahLst/>
              <a:cxnLst/>
              <a:rect l="l" t="t" r="r" b="b"/>
              <a:pathLst>
                <a:path w="1584" h="10526" extrusionOk="0">
                  <a:moveTo>
                    <a:pt x="274" y="1"/>
                  </a:moveTo>
                  <a:cubicBezTo>
                    <a:pt x="226" y="108"/>
                    <a:pt x="119" y="179"/>
                    <a:pt x="0" y="179"/>
                  </a:cubicBezTo>
                  <a:lnTo>
                    <a:pt x="1298" y="10478"/>
                  </a:lnTo>
                  <a:cubicBezTo>
                    <a:pt x="1358" y="10478"/>
                    <a:pt x="1417" y="10478"/>
                    <a:pt x="1477" y="10490"/>
                  </a:cubicBezTo>
                  <a:cubicBezTo>
                    <a:pt x="1512" y="10490"/>
                    <a:pt x="1536" y="10502"/>
                    <a:pt x="1572" y="10526"/>
                  </a:cubicBezTo>
                  <a:cubicBezTo>
                    <a:pt x="1584" y="10502"/>
                    <a:pt x="1584" y="10478"/>
                    <a:pt x="1584" y="10443"/>
                  </a:cubicBezTo>
                  <a:lnTo>
                    <a:pt x="274"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4" name="Google Shape;3674;p26"/>
            <p:cNvSpPr/>
            <p:nvPr/>
          </p:nvSpPr>
          <p:spPr>
            <a:xfrm>
              <a:off x="3779925" y="1231525"/>
              <a:ext cx="27400" cy="168800"/>
            </a:xfrm>
            <a:custGeom>
              <a:avLst/>
              <a:gdLst/>
              <a:ahLst/>
              <a:cxnLst/>
              <a:rect l="l" t="t" r="r" b="b"/>
              <a:pathLst>
                <a:path w="1096" h="6752" extrusionOk="0">
                  <a:moveTo>
                    <a:pt x="262" y="1"/>
                  </a:moveTo>
                  <a:cubicBezTo>
                    <a:pt x="219" y="18"/>
                    <a:pt x="162" y="29"/>
                    <a:pt x="107" y="29"/>
                  </a:cubicBezTo>
                  <a:cubicBezTo>
                    <a:pt x="87" y="29"/>
                    <a:pt x="67" y="28"/>
                    <a:pt x="48" y="25"/>
                  </a:cubicBezTo>
                  <a:cubicBezTo>
                    <a:pt x="24" y="25"/>
                    <a:pt x="12" y="13"/>
                    <a:pt x="0" y="13"/>
                  </a:cubicBezTo>
                  <a:lnTo>
                    <a:pt x="489" y="3954"/>
                  </a:lnTo>
                  <a:lnTo>
                    <a:pt x="536" y="4323"/>
                  </a:lnTo>
                  <a:lnTo>
                    <a:pt x="834" y="6752"/>
                  </a:lnTo>
                  <a:lnTo>
                    <a:pt x="1096" y="6633"/>
                  </a:lnTo>
                  <a:lnTo>
                    <a:pt x="774" y="4061"/>
                  </a:lnTo>
                  <a:lnTo>
                    <a:pt x="727" y="3680"/>
                  </a:lnTo>
                  <a:lnTo>
                    <a:pt x="262"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5" name="Google Shape;3675;p26"/>
            <p:cNvSpPr/>
            <p:nvPr/>
          </p:nvSpPr>
          <p:spPr>
            <a:xfrm>
              <a:off x="3692700" y="1340475"/>
              <a:ext cx="254525" cy="111350"/>
            </a:xfrm>
            <a:custGeom>
              <a:avLst/>
              <a:gdLst/>
              <a:ahLst/>
              <a:cxnLst/>
              <a:rect l="l" t="t" r="r" b="b"/>
              <a:pathLst>
                <a:path w="10181" h="4454" extrusionOk="0">
                  <a:moveTo>
                    <a:pt x="10086" y="0"/>
                  </a:moveTo>
                  <a:lnTo>
                    <a:pt x="4585" y="2275"/>
                  </a:lnTo>
                  <a:lnTo>
                    <a:pt x="4323" y="2394"/>
                  </a:lnTo>
                  <a:lnTo>
                    <a:pt x="60" y="4180"/>
                  </a:lnTo>
                  <a:lnTo>
                    <a:pt x="1" y="4180"/>
                  </a:lnTo>
                  <a:cubicBezTo>
                    <a:pt x="49" y="4251"/>
                    <a:pt x="96" y="4346"/>
                    <a:pt x="108" y="4453"/>
                  </a:cubicBezTo>
                  <a:lnTo>
                    <a:pt x="4168" y="2751"/>
                  </a:lnTo>
                  <a:lnTo>
                    <a:pt x="4168" y="2727"/>
                  </a:lnTo>
                  <a:cubicBezTo>
                    <a:pt x="4202" y="2593"/>
                    <a:pt x="4319" y="2512"/>
                    <a:pt x="4461" y="2512"/>
                  </a:cubicBezTo>
                  <a:cubicBezTo>
                    <a:pt x="4470" y="2512"/>
                    <a:pt x="4480" y="2512"/>
                    <a:pt x="4490" y="2513"/>
                  </a:cubicBezTo>
                  <a:cubicBezTo>
                    <a:pt x="4525" y="2525"/>
                    <a:pt x="4573" y="2548"/>
                    <a:pt x="4609" y="2572"/>
                  </a:cubicBezTo>
                  <a:lnTo>
                    <a:pt x="4644" y="2560"/>
                  </a:lnTo>
                  <a:lnTo>
                    <a:pt x="10181" y="250"/>
                  </a:lnTo>
                  <a:lnTo>
                    <a:pt x="10121" y="203"/>
                  </a:lnTo>
                  <a:lnTo>
                    <a:pt x="10109" y="191"/>
                  </a:lnTo>
                  <a:lnTo>
                    <a:pt x="10109" y="179"/>
                  </a:lnTo>
                  <a:cubicBezTo>
                    <a:pt x="10109" y="179"/>
                    <a:pt x="10109" y="167"/>
                    <a:pt x="10097" y="167"/>
                  </a:cubicBezTo>
                  <a:lnTo>
                    <a:pt x="10097" y="143"/>
                  </a:lnTo>
                  <a:lnTo>
                    <a:pt x="10097" y="131"/>
                  </a:lnTo>
                  <a:lnTo>
                    <a:pt x="10097" y="119"/>
                  </a:lnTo>
                  <a:lnTo>
                    <a:pt x="10097" y="108"/>
                  </a:lnTo>
                  <a:lnTo>
                    <a:pt x="1008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6" name="Google Shape;3676;p26"/>
            <p:cNvSpPr/>
            <p:nvPr/>
          </p:nvSpPr>
          <p:spPr>
            <a:xfrm>
              <a:off x="3949600" y="1148200"/>
              <a:ext cx="145275" cy="193775"/>
            </a:xfrm>
            <a:custGeom>
              <a:avLst/>
              <a:gdLst/>
              <a:ahLst/>
              <a:cxnLst/>
              <a:rect l="l" t="t" r="r" b="b"/>
              <a:pathLst>
                <a:path w="5811" h="7751" extrusionOk="0">
                  <a:moveTo>
                    <a:pt x="5477" y="0"/>
                  </a:moveTo>
                  <a:lnTo>
                    <a:pt x="0" y="7418"/>
                  </a:lnTo>
                  <a:lnTo>
                    <a:pt x="48" y="7703"/>
                  </a:lnTo>
                  <a:lnTo>
                    <a:pt x="119" y="7751"/>
                  </a:lnTo>
                  <a:lnTo>
                    <a:pt x="581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7" name="Google Shape;3677;p26"/>
            <p:cNvSpPr/>
            <p:nvPr/>
          </p:nvSpPr>
          <p:spPr>
            <a:xfrm>
              <a:off x="3922500" y="1210400"/>
              <a:ext cx="28300" cy="133075"/>
            </a:xfrm>
            <a:custGeom>
              <a:avLst/>
              <a:gdLst/>
              <a:ahLst/>
              <a:cxnLst/>
              <a:rect l="l" t="t" r="r" b="b"/>
              <a:pathLst>
                <a:path w="1132" h="5323" extrusionOk="0">
                  <a:moveTo>
                    <a:pt x="274" y="0"/>
                  </a:moveTo>
                  <a:cubicBezTo>
                    <a:pt x="191" y="48"/>
                    <a:pt x="96" y="60"/>
                    <a:pt x="1" y="60"/>
                  </a:cubicBezTo>
                  <a:lnTo>
                    <a:pt x="846" y="5203"/>
                  </a:lnTo>
                  <a:lnTo>
                    <a:pt x="855" y="5273"/>
                  </a:lnTo>
                  <a:lnTo>
                    <a:pt x="855" y="5273"/>
                  </a:lnTo>
                  <a:cubicBezTo>
                    <a:pt x="858" y="5248"/>
                    <a:pt x="871" y="5226"/>
                    <a:pt x="894" y="5203"/>
                  </a:cubicBezTo>
                  <a:cubicBezTo>
                    <a:pt x="916" y="5166"/>
                    <a:pt x="963" y="5142"/>
                    <a:pt x="1009" y="5142"/>
                  </a:cubicBezTo>
                  <a:cubicBezTo>
                    <a:pt x="1036" y="5142"/>
                    <a:pt x="1062" y="5150"/>
                    <a:pt x="1084" y="5168"/>
                  </a:cubicBezTo>
                  <a:lnTo>
                    <a:pt x="1132" y="5203"/>
                  </a:lnTo>
                  <a:lnTo>
                    <a:pt x="1084" y="4930"/>
                  </a:lnTo>
                  <a:lnTo>
                    <a:pt x="274" y="0"/>
                  </a:lnTo>
                  <a:close/>
                  <a:moveTo>
                    <a:pt x="855" y="5273"/>
                  </a:moveTo>
                  <a:cubicBezTo>
                    <a:pt x="852" y="5288"/>
                    <a:pt x="853" y="5304"/>
                    <a:pt x="858" y="5322"/>
                  </a:cubicBezTo>
                  <a:lnTo>
                    <a:pt x="858" y="5299"/>
                  </a:lnTo>
                  <a:lnTo>
                    <a:pt x="855" y="5273"/>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8" name="Google Shape;3678;p26"/>
            <p:cNvSpPr/>
            <p:nvPr/>
          </p:nvSpPr>
          <p:spPr>
            <a:xfrm>
              <a:off x="4062400" y="1422025"/>
              <a:ext cx="82475" cy="66100"/>
            </a:xfrm>
            <a:custGeom>
              <a:avLst/>
              <a:gdLst/>
              <a:ahLst/>
              <a:cxnLst/>
              <a:rect l="l" t="t" r="r" b="b"/>
              <a:pathLst>
                <a:path w="3299" h="2644" extrusionOk="0">
                  <a:moveTo>
                    <a:pt x="84" y="1"/>
                  </a:moveTo>
                  <a:lnTo>
                    <a:pt x="1" y="298"/>
                  </a:lnTo>
                  <a:lnTo>
                    <a:pt x="3299" y="2644"/>
                  </a:lnTo>
                  <a:lnTo>
                    <a:pt x="3299" y="2299"/>
                  </a:lnTo>
                  <a:lnTo>
                    <a:pt x="84"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9" name="Google Shape;3679;p26"/>
            <p:cNvSpPr/>
            <p:nvPr/>
          </p:nvSpPr>
          <p:spPr>
            <a:xfrm>
              <a:off x="3943925" y="1338950"/>
              <a:ext cx="113725" cy="85775"/>
            </a:xfrm>
            <a:custGeom>
              <a:avLst/>
              <a:gdLst/>
              <a:ahLst/>
              <a:cxnLst/>
              <a:rect l="l" t="t" r="r" b="b"/>
              <a:pathLst>
                <a:path w="4549" h="3431" extrusionOk="0">
                  <a:moveTo>
                    <a:pt x="152" y="0"/>
                  </a:moveTo>
                  <a:cubicBezTo>
                    <a:pt x="106" y="0"/>
                    <a:pt x="59" y="24"/>
                    <a:pt x="37" y="61"/>
                  </a:cubicBezTo>
                  <a:cubicBezTo>
                    <a:pt x="1" y="85"/>
                    <a:pt x="1" y="133"/>
                    <a:pt x="1" y="180"/>
                  </a:cubicBezTo>
                  <a:lnTo>
                    <a:pt x="1" y="192"/>
                  </a:lnTo>
                  <a:lnTo>
                    <a:pt x="1" y="204"/>
                  </a:lnTo>
                  <a:lnTo>
                    <a:pt x="1" y="216"/>
                  </a:lnTo>
                  <a:cubicBezTo>
                    <a:pt x="1" y="216"/>
                    <a:pt x="1" y="240"/>
                    <a:pt x="13" y="240"/>
                  </a:cubicBezTo>
                  <a:lnTo>
                    <a:pt x="13" y="252"/>
                  </a:lnTo>
                  <a:lnTo>
                    <a:pt x="37" y="264"/>
                  </a:lnTo>
                  <a:lnTo>
                    <a:pt x="96" y="311"/>
                  </a:lnTo>
                  <a:lnTo>
                    <a:pt x="4466" y="3431"/>
                  </a:lnTo>
                  <a:lnTo>
                    <a:pt x="4549" y="3157"/>
                  </a:lnTo>
                  <a:lnTo>
                    <a:pt x="310" y="121"/>
                  </a:lnTo>
                  <a:lnTo>
                    <a:pt x="239" y="73"/>
                  </a:lnTo>
                  <a:lnTo>
                    <a:pt x="227" y="26"/>
                  </a:lnTo>
                  <a:cubicBezTo>
                    <a:pt x="205" y="8"/>
                    <a:pt x="179" y="0"/>
                    <a:pt x="15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0" name="Google Shape;3680;p26"/>
            <p:cNvSpPr/>
            <p:nvPr/>
          </p:nvSpPr>
          <p:spPr>
            <a:xfrm>
              <a:off x="3988275" y="1670575"/>
              <a:ext cx="3300" cy="2400"/>
            </a:xfrm>
            <a:custGeom>
              <a:avLst/>
              <a:gdLst/>
              <a:ahLst/>
              <a:cxnLst/>
              <a:rect l="l" t="t" r="r" b="b"/>
              <a:pathLst>
                <a:path w="132" h="96" extrusionOk="0">
                  <a:moveTo>
                    <a:pt x="25" y="0"/>
                  </a:moveTo>
                  <a:lnTo>
                    <a:pt x="1" y="96"/>
                  </a:lnTo>
                  <a:cubicBezTo>
                    <a:pt x="60" y="96"/>
                    <a:pt x="120" y="72"/>
                    <a:pt x="132" y="12"/>
                  </a:cubicBezTo>
                  <a:cubicBezTo>
                    <a:pt x="108" y="12"/>
                    <a:pt x="72" y="12"/>
                    <a:pt x="25"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1" name="Google Shape;3681;p26"/>
            <p:cNvSpPr/>
            <p:nvPr/>
          </p:nvSpPr>
          <p:spPr>
            <a:xfrm>
              <a:off x="3997500" y="1148200"/>
              <a:ext cx="147075" cy="480725"/>
            </a:xfrm>
            <a:custGeom>
              <a:avLst/>
              <a:gdLst/>
              <a:ahLst/>
              <a:cxnLst/>
              <a:rect l="l" t="t" r="r" b="b"/>
              <a:pathLst>
                <a:path w="5883" h="19229" extrusionOk="0">
                  <a:moveTo>
                    <a:pt x="5585" y="0"/>
                  </a:moveTo>
                  <a:lnTo>
                    <a:pt x="2442" y="10775"/>
                  </a:lnTo>
                  <a:lnTo>
                    <a:pt x="2358" y="11049"/>
                  </a:lnTo>
                  <a:lnTo>
                    <a:pt x="1" y="19133"/>
                  </a:lnTo>
                  <a:cubicBezTo>
                    <a:pt x="96" y="19145"/>
                    <a:pt x="191" y="19181"/>
                    <a:pt x="275" y="19229"/>
                  </a:cubicBezTo>
                  <a:lnTo>
                    <a:pt x="2597" y="11228"/>
                  </a:lnTo>
                  <a:lnTo>
                    <a:pt x="2680" y="10954"/>
                  </a:lnTo>
                  <a:lnTo>
                    <a:pt x="588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2" name="Google Shape;3682;p26"/>
            <p:cNvSpPr/>
            <p:nvPr/>
          </p:nvSpPr>
          <p:spPr>
            <a:xfrm>
              <a:off x="3833500" y="1736350"/>
              <a:ext cx="39925" cy="281600"/>
            </a:xfrm>
            <a:custGeom>
              <a:avLst/>
              <a:gdLst/>
              <a:ahLst/>
              <a:cxnLst/>
              <a:rect l="l" t="t" r="r" b="b"/>
              <a:pathLst>
                <a:path w="1597" h="11264" extrusionOk="0">
                  <a:moveTo>
                    <a:pt x="286" y="1"/>
                  </a:moveTo>
                  <a:cubicBezTo>
                    <a:pt x="214" y="37"/>
                    <a:pt x="148" y="53"/>
                    <a:pt x="73" y="53"/>
                  </a:cubicBezTo>
                  <a:cubicBezTo>
                    <a:pt x="50" y="53"/>
                    <a:pt x="26" y="51"/>
                    <a:pt x="1" y="48"/>
                  </a:cubicBezTo>
                  <a:lnTo>
                    <a:pt x="1" y="48"/>
                  </a:lnTo>
                  <a:lnTo>
                    <a:pt x="1310" y="11264"/>
                  </a:lnTo>
                  <a:cubicBezTo>
                    <a:pt x="1369" y="11256"/>
                    <a:pt x="1428" y="11247"/>
                    <a:pt x="1487" y="11247"/>
                  </a:cubicBezTo>
                  <a:cubicBezTo>
                    <a:pt x="1511" y="11247"/>
                    <a:pt x="1536" y="11249"/>
                    <a:pt x="1560" y="11252"/>
                  </a:cubicBezTo>
                  <a:lnTo>
                    <a:pt x="1596" y="11252"/>
                  </a:lnTo>
                  <a:lnTo>
                    <a:pt x="286"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3" name="Google Shape;3683;p26"/>
            <p:cNvSpPr/>
            <p:nvPr/>
          </p:nvSpPr>
          <p:spPr>
            <a:xfrm>
              <a:off x="3873400" y="1667900"/>
              <a:ext cx="115500" cy="351550"/>
            </a:xfrm>
            <a:custGeom>
              <a:avLst/>
              <a:gdLst/>
              <a:ahLst/>
              <a:cxnLst/>
              <a:rect l="l" t="t" r="r" b="b"/>
              <a:pathLst>
                <a:path w="4620" h="14062" extrusionOk="0">
                  <a:moveTo>
                    <a:pt x="4358" y="0"/>
                  </a:moveTo>
                  <a:lnTo>
                    <a:pt x="0" y="14014"/>
                  </a:lnTo>
                  <a:cubicBezTo>
                    <a:pt x="36" y="14038"/>
                    <a:pt x="71" y="14038"/>
                    <a:pt x="119" y="14062"/>
                  </a:cubicBezTo>
                  <a:lnTo>
                    <a:pt x="417" y="13657"/>
                  </a:lnTo>
                  <a:lnTo>
                    <a:pt x="4596" y="226"/>
                  </a:lnTo>
                  <a:lnTo>
                    <a:pt x="4620" y="107"/>
                  </a:lnTo>
                  <a:cubicBezTo>
                    <a:pt x="4536" y="84"/>
                    <a:pt x="4441" y="60"/>
                    <a:pt x="4358"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4" name="Google Shape;3684;p26"/>
            <p:cNvSpPr/>
            <p:nvPr/>
          </p:nvSpPr>
          <p:spPr>
            <a:xfrm>
              <a:off x="4009425" y="1573825"/>
              <a:ext cx="135450" cy="64925"/>
            </a:xfrm>
            <a:custGeom>
              <a:avLst/>
              <a:gdLst/>
              <a:ahLst/>
              <a:cxnLst/>
              <a:rect l="l" t="t" r="r" b="b"/>
              <a:pathLst>
                <a:path w="5418" h="2597" extrusionOk="0">
                  <a:moveTo>
                    <a:pt x="5418" y="1"/>
                  </a:moveTo>
                  <a:lnTo>
                    <a:pt x="0" y="2358"/>
                  </a:lnTo>
                  <a:cubicBezTo>
                    <a:pt x="72" y="2442"/>
                    <a:pt x="131" y="2525"/>
                    <a:pt x="167" y="2596"/>
                  </a:cubicBezTo>
                  <a:lnTo>
                    <a:pt x="5418" y="310"/>
                  </a:lnTo>
                  <a:lnTo>
                    <a:pt x="5418"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5" name="Google Shape;3685;p26"/>
            <p:cNvSpPr/>
            <p:nvPr/>
          </p:nvSpPr>
          <p:spPr>
            <a:xfrm>
              <a:off x="3864450" y="1649725"/>
              <a:ext cx="108075" cy="53925"/>
            </a:xfrm>
            <a:custGeom>
              <a:avLst/>
              <a:gdLst/>
              <a:ahLst/>
              <a:cxnLst/>
              <a:rect l="l" t="t" r="r" b="b"/>
              <a:pathLst>
                <a:path w="4323" h="2157" extrusionOk="0">
                  <a:moveTo>
                    <a:pt x="4263" y="1"/>
                  </a:moveTo>
                  <a:lnTo>
                    <a:pt x="1" y="1870"/>
                  </a:lnTo>
                  <a:cubicBezTo>
                    <a:pt x="25" y="1966"/>
                    <a:pt x="37" y="2061"/>
                    <a:pt x="37" y="2156"/>
                  </a:cubicBezTo>
                  <a:lnTo>
                    <a:pt x="4323" y="275"/>
                  </a:lnTo>
                  <a:cubicBezTo>
                    <a:pt x="4299" y="191"/>
                    <a:pt x="4263" y="96"/>
                    <a:pt x="4263"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6" name="Google Shape;3686;p26"/>
            <p:cNvSpPr/>
            <p:nvPr/>
          </p:nvSpPr>
          <p:spPr>
            <a:xfrm>
              <a:off x="3876375" y="1648550"/>
              <a:ext cx="268500" cy="374775"/>
            </a:xfrm>
            <a:custGeom>
              <a:avLst/>
              <a:gdLst/>
              <a:ahLst/>
              <a:cxnLst/>
              <a:rect l="l" t="t" r="r" b="b"/>
              <a:pathLst>
                <a:path w="10740" h="14991" extrusionOk="0">
                  <a:moveTo>
                    <a:pt x="10740" y="0"/>
                  </a:moveTo>
                  <a:lnTo>
                    <a:pt x="298" y="14419"/>
                  </a:lnTo>
                  <a:lnTo>
                    <a:pt x="0" y="14824"/>
                  </a:lnTo>
                  <a:cubicBezTo>
                    <a:pt x="83" y="14859"/>
                    <a:pt x="155" y="14919"/>
                    <a:pt x="214" y="14990"/>
                  </a:cubicBezTo>
                  <a:lnTo>
                    <a:pt x="10740" y="477"/>
                  </a:lnTo>
                  <a:lnTo>
                    <a:pt x="1074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7" name="Google Shape;3687;p26"/>
            <p:cNvSpPr/>
            <p:nvPr/>
          </p:nvSpPr>
          <p:spPr>
            <a:xfrm>
              <a:off x="3970725" y="1626200"/>
              <a:ext cx="44675" cy="45050"/>
            </a:xfrm>
            <a:custGeom>
              <a:avLst/>
              <a:gdLst/>
              <a:ahLst/>
              <a:cxnLst/>
              <a:rect l="l" t="t" r="r" b="b"/>
              <a:pathLst>
                <a:path w="1787" h="1802" extrusionOk="0">
                  <a:moveTo>
                    <a:pt x="842" y="1"/>
                  </a:moveTo>
                  <a:cubicBezTo>
                    <a:pt x="463" y="1"/>
                    <a:pt x="105" y="307"/>
                    <a:pt x="12" y="728"/>
                  </a:cubicBezTo>
                  <a:cubicBezTo>
                    <a:pt x="0" y="799"/>
                    <a:pt x="0" y="882"/>
                    <a:pt x="0" y="954"/>
                  </a:cubicBezTo>
                  <a:cubicBezTo>
                    <a:pt x="0" y="1061"/>
                    <a:pt x="36" y="1144"/>
                    <a:pt x="60" y="1240"/>
                  </a:cubicBezTo>
                  <a:cubicBezTo>
                    <a:pt x="131" y="1430"/>
                    <a:pt x="262" y="1573"/>
                    <a:pt x="453" y="1680"/>
                  </a:cubicBezTo>
                  <a:cubicBezTo>
                    <a:pt x="524" y="1728"/>
                    <a:pt x="608" y="1752"/>
                    <a:pt x="715" y="1787"/>
                  </a:cubicBezTo>
                  <a:cubicBezTo>
                    <a:pt x="750" y="1787"/>
                    <a:pt x="786" y="1799"/>
                    <a:pt x="822" y="1799"/>
                  </a:cubicBezTo>
                  <a:cubicBezTo>
                    <a:pt x="844" y="1801"/>
                    <a:pt x="867" y="1802"/>
                    <a:pt x="889" y="1802"/>
                  </a:cubicBezTo>
                  <a:cubicBezTo>
                    <a:pt x="1304" y="1802"/>
                    <a:pt x="1683" y="1491"/>
                    <a:pt x="1751" y="1073"/>
                  </a:cubicBezTo>
                  <a:cubicBezTo>
                    <a:pt x="1786" y="871"/>
                    <a:pt x="1751" y="680"/>
                    <a:pt x="1679" y="525"/>
                  </a:cubicBezTo>
                  <a:cubicBezTo>
                    <a:pt x="1643" y="430"/>
                    <a:pt x="1596" y="359"/>
                    <a:pt x="1512" y="287"/>
                  </a:cubicBezTo>
                  <a:cubicBezTo>
                    <a:pt x="1453" y="228"/>
                    <a:pt x="1382" y="168"/>
                    <a:pt x="1298" y="120"/>
                  </a:cubicBezTo>
                  <a:cubicBezTo>
                    <a:pt x="1215" y="73"/>
                    <a:pt x="1120" y="49"/>
                    <a:pt x="1024" y="25"/>
                  </a:cubicBezTo>
                  <a:cubicBezTo>
                    <a:pt x="964" y="9"/>
                    <a:pt x="902" y="1"/>
                    <a:pt x="842"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8" name="Google Shape;3688;p26"/>
            <p:cNvSpPr/>
            <p:nvPr/>
          </p:nvSpPr>
          <p:spPr>
            <a:xfrm>
              <a:off x="3799275" y="1673800"/>
              <a:ext cx="66400" cy="63775"/>
            </a:xfrm>
            <a:custGeom>
              <a:avLst/>
              <a:gdLst/>
              <a:ahLst/>
              <a:cxnLst/>
              <a:rect l="l" t="t" r="r" b="b"/>
              <a:pathLst>
                <a:path w="2656" h="2551" extrusionOk="0">
                  <a:moveTo>
                    <a:pt x="1366" y="0"/>
                  </a:moveTo>
                  <a:cubicBezTo>
                    <a:pt x="1186" y="0"/>
                    <a:pt x="1002" y="38"/>
                    <a:pt x="846" y="121"/>
                  </a:cubicBezTo>
                  <a:cubicBezTo>
                    <a:pt x="762" y="169"/>
                    <a:pt x="679" y="205"/>
                    <a:pt x="608" y="264"/>
                  </a:cubicBezTo>
                  <a:cubicBezTo>
                    <a:pt x="369" y="443"/>
                    <a:pt x="191" y="717"/>
                    <a:pt x="131" y="1038"/>
                  </a:cubicBezTo>
                  <a:cubicBezTo>
                    <a:pt x="0" y="1729"/>
                    <a:pt x="465" y="2396"/>
                    <a:pt x="1143" y="2527"/>
                  </a:cubicBezTo>
                  <a:cubicBezTo>
                    <a:pt x="1215" y="2550"/>
                    <a:pt x="1286" y="2550"/>
                    <a:pt x="1370" y="2550"/>
                  </a:cubicBezTo>
                  <a:cubicBezTo>
                    <a:pt x="1453" y="2550"/>
                    <a:pt x="1560" y="2527"/>
                    <a:pt x="1643" y="2515"/>
                  </a:cubicBezTo>
                  <a:cubicBezTo>
                    <a:pt x="2120" y="2407"/>
                    <a:pt x="2525" y="2026"/>
                    <a:pt x="2632" y="1503"/>
                  </a:cubicBezTo>
                  <a:cubicBezTo>
                    <a:pt x="2644" y="1395"/>
                    <a:pt x="2655" y="1300"/>
                    <a:pt x="2644" y="1193"/>
                  </a:cubicBezTo>
                  <a:cubicBezTo>
                    <a:pt x="2644" y="1086"/>
                    <a:pt x="2620" y="1003"/>
                    <a:pt x="2596" y="907"/>
                  </a:cubicBezTo>
                  <a:cubicBezTo>
                    <a:pt x="2489" y="502"/>
                    <a:pt x="2144" y="169"/>
                    <a:pt x="1715" y="50"/>
                  </a:cubicBezTo>
                  <a:cubicBezTo>
                    <a:pt x="1679" y="26"/>
                    <a:pt x="1655" y="26"/>
                    <a:pt x="1620" y="14"/>
                  </a:cubicBezTo>
                  <a:cubicBezTo>
                    <a:pt x="1560" y="2"/>
                    <a:pt x="1501" y="2"/>
                    <a:pt x="1441" y="2"/>
                  </a:cubicBezTo>
                  <a:cubicBezTo>
                    <a:pt x="1416" y="1"/>
                    <a:pt x="1391" y="0"/>
                    <a:pt x="136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9" name="Google Shape;3689;p26"/>
            <p:cNvSpPr/>
            <p:nvPr/>
          </p:nvSpPr>
          <p:spPr>
            <a:xfrm>
              <a:off x="2952150" y="1372925"/>
              <a:ext cx="24425" cy="22850"/>
            </a:xfrm>
            <a:custGeom>
              <a:avLst/>
              <a:gdLst/>
              <a:ahLst/>
              <a:cxnLst/>
              <a:rect l="l" t="t" r="r" b="b"/>
              <a:pathLst>
                <a:path w="977" h="914" extrusionOk="0">
                  <a:moveTo>
                    <a:pt x="488" y="0"/>
                  </a:moveTo>
                  <a:cubicBezTo>
                    <a:pt x="262" y="0"/>
                    <a:pt x="72" y="143"/>
                    <a:pt x="36" y="369"/>
                  </a:cubicBezTo>
                  <a:cubicBezTo>
                    <a:pt x="0" y="619"/>
                    <a:pt x="155" y="857"/>
                    <a:pt x="417" y="905"/>
                  </a:cubicBezTo>
                  <a:cubicBezTo>
                    <a:pt x="446" y="911"/>
                    <a:pt x="474" y="913"/>
                    <a:pt x="503" y="913"/>
                  </a:cubicBezTo>
                  <a:cubicBezTo>
                    <a:pt x="719" y="913"/>
                    <a:pt x="911" y="757"/>
                    <a:pt x="953" y="536"/>
                  </a:cubicBezTo>
                  <a:cubicBezTo>
                    <a:pt x="977" y="357"/>
                    <a:pt x="905" y="191"/>
                    <a:pt x="774" y="84"/>
                  </a:cubicBezTo>
                  <a:cubicBezTo>
                    <a:pt x="715" y="36"/>
                    <a:pt x="655" y="12"/>
                    <a:pt x="572"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0" name="Google Shape;3690;p26"/>
            <p:cNvSpPr/>
            <p:nvPr/>
          </p:nvSpPr>
          <p:spPr>
            <a:xfrm>
              <a:off x="3905825" y="1180125"/>
              <a:ext cx="33975" cy="32075"/>
            </a:xfrm>
            <a:custGeom>
              <a:avLst/>
              <a:gdLst/>
              <a:ahLst/>
              <a:cxnLst/>
              <a:rect l="l" t="t" r="r" b="b"/>
              <a:pathLst>
                <a:path w="1359" h="1283" extrusionOk="0">
                  <a:moveTo>
                    <a:pt x="669" y="0"/>
                  </a:moveTo>
                  <a:cubicBezTo>
                    <a:pt x="558" y="0"/>
                    <a:pt x="445" y="29"/>
                    <a:pt x="346" y="92"/>
                  </a:cubicBezTo>
                  <a:cubicBezTo>
                    <a:pt x="263" y="128"/>
                    <a:pt x="203" y="211"/>
                    <a:pt x="144" y="283"/>
                  </a:cubicBezTo>
                  <a:cubicBezTo>
                    <a:pt x="96" y="354"/>
                    <a:pt x="48" y="426"/>
                    <a:pt x="37" y="521"/>
                  </a:cubicBezTo>
                  <a:cubicBezTo>
                    <a:pt x="1" y="699"/>
                    <a:pt x="48" y="878"/>
                    <a:pt x="144" y="1009"/>
                  </a:cubicBezTo>
                  <a:cubicBezTo>
                    <a:pt x="203" y="1104"/>
                    <a:pt x="275" y="1164"/>
                    <a:pt x="346" y="1200"/>
                  </a:cubicBezTo>
                  <a:cubicBezTo>
                    <a:pt x="406" y="1235"/>
                    <a:pt x="465" y="1259"/>
                    <a:pt x="549" y="1259"/>
                  </a:cubicBezTo>
                  <a:cubicBezTo>
                    <a:pt x="584" y="1283"/>
                    <a:pt x="632" y="1283"/>
                    <a:pt x="668" y="1283"/>
                  </a:cubicBezTo>
                  <a:cubicBezTo>
                    <a:pt x="763" y="1283"/>
                    <a:pt x="858" y="1247"/>
                    <a:pt x="941" y="1223"/>
                  </a:cubicBezTo>
                  <a:cubicBezTo>
                    <a:pt x="1120" y="1128"/>
                    <a:pt x="1263" y="961"/>
                    <a:pt x="1287" y="759"/>
                  </a:cubicBezTo>
                  <a:cubicBezTo>
                    <a:pt x="1358" y="414"/>
                    <a:pt x="1120" y="68"/>
                    <a:pt x="775" y="9"/>
                  </a:cubicBezTo>
                  <a:cubicBezTo>
                    <a:pt x="740" y="3"/>
                    <a:pt x="705" y="0"/>
                    <a:pt x="669"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1" name="Google Shape;3691;p26"/>
            <p:cNvSpPr/>
            <p:nvPr/>
          </p:nvSpPr>
          <p:spPr>
            <a:xfrm>
              <a:off x="3663250" y="1438025"/>
              <a:ext cx="32175" cy="31950"/>
            </a:xfrm>
            <a:custGeom>
              <a:avLst/>
              <a:gdLst/>
              <a:ahLst/>
              <a:cxnLst/>
              <a:rect l="l" t="t" r="r" b="b"/>
              <a:pathLst>
                <a:path w="1287" h="1278" extrusionOk="0">
                  <a:moveTo>
                    <a:pt x="636" y="1"/>
                  </a:moveTo>
                  <a:cubicBezTo>
                    <a:pt x="545" y="1"/>
                    <a:pt x="457" y="26"/>
                    <a:pt x="381" y="51"/>
                  </a:cubicBezTo>
                  <a:cubicBezTo>
                    <a:pt x="286" y="99"/>
                    <a:pt x="215" y="158"/>
                    <a:pt x="155" y="230"/>
                  </a:cubicBezTo>
                  <a:cubicBezTo>
                    <a:pt x="95" y="289"/>
                    <a:pt x="60" y="373"/>
                    <a:pt x="36" y="456"/>
                  </a:cubicBezTo>
                  <a:cubicBezTo>
                    <a:pt x="36" y="468"/>
                    <a:pt x="24" y="504"/>
                    <a:pt x="24" y="528"/>
                  </a:cubicBezTo>
                  <a:cubicBezTo>
                    <a:pt x="0" y="611"/>
                    <a:pt x="0" y="682"/>
                    <a:pt x="24" y="742"/>
                  </a:cubicBezTo>
                  <a:cubicBezTo>
                    <a:pt x="60" y="1004"/>
                    <a:pt x="262" y="1218"/>
                    <a:pt x="548" y="1266"/>
                  </a:cubicBezTo>
                  <a:cubicBezTo>
                    <a:pt x="584" y="1274"/>
                    <a:pt x="622" y="1278"/>
                    <a:pt x="660" y="1278"/>
                  </a:cubicBezTo>
                  <a:cubicBezTo>
                    <a:pt x="737" y="1278"/>
                    <a:pt x="814" y="1262"/>
                    <a:pt x="869" y="1230"/>
                  </a:cubicBezTo>
                  <a:cubicBezTo>
                    <a:pt x="965" y="1206"/>
                    <a:pt x="1048" y="1147"/>
                    <a:pt x="1108" y="1087"/>
                  </a:cubicBezTo>
                  <a:cubicBezTo>
                    <a:pt x="1203" y="992"/>
                    <a:pt x="1262" y="873"/>
                    <a:pt x="1274" y="742"/>
                  </a:cubicBezTo>
                  <a:cubicBezTo>
                    <a:pt x="1286" y="682"/>
                    <a:pt x="1286" y="611"/>
                    <a:pt x="1274" y="551"/>
                  </a:cubicBezTo>
                  <a:cubicBezTo>
                    <a:pt x="1262" y="456"/>
                    <a:pt x="1227" y="349"/>
                    <a:pt x="1167" y="278"/>
                  </a:cubicBezTo>
                  <a:cubicBezTo>
                    <a:pt x="1119" y="206"/>
                    <a:pt x="1060" y="147"/>
                    <a:pt x="988" y="99"/>
                  </a:cubicBezTo>
                  <a:cubicBezTo>
                    <a:pt x="917" y="51"/>
                    <a:pt x="846" y="27"/>
                    <a:pt x="750" y="16"/>
                  </a:cubicBezTo>
                  <a:cubicBezTo>
                    <a:pt x="712" y="5"/>
                    <a:pt x="674" y="1"/>
                    <a:pt x="636"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2" name="Google Shape;3692;p26"/>
            <p:cNvSpPr/>
            <p:nvPr/>
          </p:nvSpPr>
          <p:spPr>
            <a:xfrm>
              <a:off x="3771300" y="1209975"/>
              <a:ext cx="23525" cy="22375"/>
            </a:xfrm>
            <a:custGeom>
              <a:avLst/>
              <a:gdLst/>
              <a:ahLst/>
              <a:cxnLst/>
              <a:rect l="l" t="t" r="r" b="b"/>
              <a:pathLst>
                <a:path w="941" h="895" extrusionOk="0">
                  <a:moveTo>
                    <a:pt x="474" y="1"/>
                  </a:moveTo>
                  <a:cubicBezTo>
                    <a:pt x="258" y="1"/>
                    <a:pt x="56" y="167"/>
                    <a:pt x="12" y="363"/>
                  </a:cubicBezTo>
                  <a:cubicBezTo>
                    <a:pt x="12" y="398"/>
                    <a:pt x="0" y="446"/>
                    <a:pt x="0" y="470"/>
                  </a:cubicBezTo>
                  <a:cubicBezTo>
                    <a:pt x="0" y="577"/>
                    <a:pt x="48" y="660"/>
                    <a:pt x="107" y="744"/>
                  </a:cubicBezTo>
                  <a:cubicBezTo>
                    <a:pt x="167" y="779"/>
                    <a:pt x="238" y="839"/>
                    <a:pt x="334" y="875"/>
                  </a:cubicBezTo>
                  <a:cubicBezTo>
                    <a:pt x="345" y="875"/>
                    <a:pt x="357" y="887"/>
                    <a:pt x="369" y="887"/>
                  </a:cubicBezTo>
                  <a:cubicBezTo>
                    <a:pt x="409" y="891"/>
                    <a:pt x="444" y="894"/>
                    <a:pt x="477" y="894"/>
                  </a:cubicBezTo>
                  <a:cubicBezTo>
                    <a:pt x="524" y="894"/>
                    <a:pt x="566" y="889"/>
                    <a:pt x="607" y="875"/>
                  </a:cubicBezTo>
                  <a:cubicBezTo>
                    <a:pt x="762" y="815"/>
                    <a:pt x="881" y="696"/>
                    <a:pt x="893" y="529"/>
                  </a:cubicBezTo>
                  <a:cubicBezTo>
                    <a:pt x="941" y="291"/>
                    <a:pt x="774" y="53"/>
                    <a:pt x="536" y="6"/>
                  </a:cubicBezTo>
                  <a:cubicBezTo>
                    <a:pt x="515" y="2"/>
                    <a:pt x="495" y="1"/>
                    <a:pt x="474"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3" name="Google Shape;3693;p26"/>
            <p:cNvSpPr/>
            <p:nvPr/>
          </p:nvSpPr>
          <p:spPr>
            <a:xfrm>
              <a:off x="3896300" y="1404575"/>
              <a:ext cx="24750" cy="22450"/>
            </a:xfrm>
            <a:custGeom>
              <a:avLst/>
              <a:gdLst/>
              <a:ahLst/>
              <a:cxnLst/>
              <a:rect l="l" t="t" r="r" b="b"/>
              <a:pathLst>
                <a:path w="990" h="898" extrusionOk="0">
                  <a:moveTo>
                    <a:pt x="502" y="0"/>
                  </a:moveTo>
                  <a:cubicBezTo>
                    <a:pt x="294" y="0"/>
                    <a:pt x="102" y="155"/>
                    <a:pt x="60" y="365"/>
                  </a:cubicBezTo>
                  <a:cubicBezTo>
                    <a:pt x="1" y="603"/>
                    <a:pt x="168" y="842"/>
                    <a:pt x="418" y="889"/>
                  </a:cubicBezTo>
                  <a:cubicBezTo>
                    <a:pt x="445" y="895"/>
                    <a:pt x="473" y="897"/>
                    <a:pt x="500" y="897"/>
                  </a:cubicBezTo>
                  <a:cubicBezTo>
                    <a:pt x="708" y="897"/>
                    <a:pt x="899" y="743"/>
                    <a:pt x="941" y="532"/>
                  </a:cubicBezTo>
                  <a:cubicBezTo>
                    <a:pt x="989" y="294"/>
                    <a:pt x="822" y="56"/>
                    <a:pt x="584" y="8"/>
                  </a:cubicBezTo>
                  <a:cubicBezTo>
                    <a:pt x="557" y="3"/>
                    <a:pt x="529" y="0"/>
                    <a:pt x="502"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4" name="Google Shape;3694;p26"/>
            <p:cNvSpPr/>
            <p:nvPr/>
          </p:nvSpPr>
          <p:spPr>
            <a:xfrm>
              <a:off x="3314975" y="1411675"/>
              <a:ext cx="23550" cy="22800"/>
            </a:xfrm>
            <a:custGeom>
              <a:avLst/>
              <a:gdLst/>
              <a:ahLst/>
              <a:cxnLst/>
              <a:rect l="l" t="t" r="r" b="b"/>
              <a:pathLst>
                <a:path w="942" h="912" extrusionOk="0">
                  <a:moveTo>
                    <a:pt x="485" y="1"/>
                  </a:moveTo>
                  <a:cubicBezTo>
                    <a:pt x="456" y="1"/>
                    <a:pt x="430" y="4"/>
                    <a:pt x="406" y="10"/>
                  </a:cubicBezTo>
                  <a:cubicBezTo>
                    <a:pt x="322" y="22"/>
                    <a:pt x="227" y="81"/>
                    <a:pt x="156" y="141"/>
                  </a:cubicBezTo>
                  <a:cubicBezTo>
                    <a:pt x="96" y="200"/>
                    <a:pt x="60" y="272"/>
                    <a:pt x="49" y="367"/>
                  </a:cubicBezTo>
                  <a:cubicBezTo>
                    <a:pt x="1" y="570"/>
                    <a:pt x="108" y="772"/>
                    <a:pt x="287" y="855"/>
                  </a:cubicBezTo>
                  <a:cubicBezTo>
                    <a:pt x="334" y="867"/>
                    <a:pt x="358" y="891"/>
                    <a:pt x="406" y="903"/>
                  </a:cubicBezTo>
                  <a:cubicBezTo>
                    <a:pt x="441" y="909"/>
                    <a:pt x="474" y="912"/>
                    <a:pt x="505" y="912"/>
                  </a:cubicBezTo>
                  <a:cubicBezTo>
                    <a:pt x="537" y="912"/>
                    <a:pt x="566" y="909"/>
                    <a:pt x="596" y="903"/>
                  </a:cubicBezTo>
                  <a:cubicBezTo>
                    <a:pt x="620" y="903"/>
                    <a:pt x="632" y="891"/>
                    <a:pt x="644" y="891"/>
                  </a:cubicBezTo>
                  <a:cubicBezTo>
                    <a:pt x="739" y="831"/>
                    <a:pt x="822" y="772"/>
                    <a:pt x="870" y="677"/>
                  </a:cubicBezTo>
                  <a:cubicBezTo>
                    <a:pt x="870" y="665"/>
                    <a:pt x="882" y="653"/>
                    <a:pt x="882" y="653"/>
                  </a:cubicBezTo>
                  <a:cubicBezTo>
                    <a:pt x="906" y="605"/>
                    <a:pt x="918" y="570"/>
                    <a:pt x="930" y="534"/>
                  </a:cubicBezTo>
                  <a:cubicBezTo>
                    <a:pt x="942" y="474"/>
                    <a:pt x="942" y="427"/>
                    <a:pt x="930" y="367"/>
                  </a:cubicBezTo>
                  <a:cubicBezTo>
                    <a:pt x="918" y="296"/>
                    <a:pt x="882" y="212"/>
                    <a:pt x="834" y="153"/>
                  </a:cubicBezTo>
                  <a:cubicBezTo>
                    <a:pt x="787" y="81"/>
                    <a:pt x="680" y="22"/>
                    <a:pt x="572" y="10"/>
                  </a:cubicBezTo>
                  <a:cubicBezTo>
                    <a:pt x="543" y="4"/>
                    <a:pt x="513" y="1"/>
                    <a:pt x="48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5" name="Google Shape;3695;p26"/>
            <p:cNvSpPr/>
            <p:nvPr/>
          </p:nvSpPr>
          <p:spPr>
            <a:xfrm>
              <a:off x="3166450" y="1148200"/>
              <a:ext cx="18475" cy="4700"/>
            </a:xfrm>
            <a:custGeom>
              <a:avLst/>
              <a:gdLst/>
              <a:ahLst/>
              <a:cxnLst/>
              <a:rect l="l" t="t" r="r" b="b"/>
              <a:pathLst>
                <a:path w="739" h="188" extrusionOk="0">
                  <a:moveTo>
                    <a:pt x="1" y="0"/>
                  </a:moveTo>
                  <a:cubicBezTo>
                    <a:pt x="60" y="83"/>
                    <a:pt x="155" y="155"/>
                    <a:pt x="275" y="179"/>
                  </a:cubicBezTo>
                  <a:cubicBezTo>
                    <a:pt x="304" y="185"/>
                    <a:pt x="334" y="188"/>
                    <a:pt x="364" y="188"/>
                  </a:cubicBezTo>
                  <a:cubicBezTo>
                    <a:pt x="394" y="188"/>
                    <a:pt x="423" y="185"/>
                    <a:pt x="453" y="179"/>
                  </a:cubicBezTo>
                  <a:cubicBezTo>
                    <a:pt x="548" y="155"/>
                    <a:pt x="632" y="95"/>
                    <a:pt x="691" y="24"/>
                  </a:cubicBezTo>
                  <a:cubicBezTo>
                    <a:pt x="715" y="24"/>
                    <a:pt x="727" y="12"/>
                    <a:pt x="739"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6" name="Google Shape;3696;p26"/>
            <p:cNvSpPr/>
            <p:nvPr/>
          </p:nvSpPr>
          <p:spPr>
            <a:xfrm>
              <a:off x="3852550" y="2017750"/>
              <a:ext cx="33950" cy="31775"/>
            </a:xfrm>
            <a:custGeom>
              <a:avLst/>
              <a:gdLst/>
              <a:ahLst/>
              <a:cxnLst/>
              <a:rect l="l" t="t" r="r" b="b"/>
              <a:pathLst>
                <a:path w="1358" h="1271" extrusionOk="0">
                  <a:moveTo>
                    <a:pt x="691" y="0"/>
                  </a:moveTo>
                  <a:cubicBezTo>
                    <a:pt x="640" y="0"/>
                    <a:pt x="590" y="6"/>
                    <a:pt x="548" y="20"/>
                  </a:cubicBezTo>
                  <a:cubicBezTo>
                    <a:pt x="489" y="44"/>
                    <a:pt x="441" y="56"/>
                    <a:pt x="394" y="79"/>
                  </a:cubicBezTo>
                  <a:cubicBezTo>
                    <a:pt x="310" y="127"/>
                    <a:pt x="227" y="187"/>
                    <a:pt x="191" y="258"/>
                  </a:cubicBezTo>
                  <a:cubicBezTo>
                    <a:pt x="132" y="341"/>
                    <a:pt x="84" y="425"/>
                    <a:pt x="72" y="520"/>
                  </a:cubicBezTo>
                  <a:cubicBezTo>
                    <a:pt x="1" y="853"/>
                    <a:pt x="239" y="1199"/>
                    <a:pt x="572" y="1258"/>
                  </a:cubicBezTo>
                  <a:cubicBezTo>
                    <a:pt x="614" y="1267"/>
                    <a:pt x="655" y="1271"/>
                    <a:pt x="696" y="1271"/>
                  </a:cubicBezTo>
                  <a:cubicBezTo>
                    <a:pt x="996" y="1271"/>
                    <a:pt x="1270" y="1051"/>
                    <a:pt x="1322" y="758"/>
                  </a:cubicBezTo>
                  <a:cubicBezTo>
                    <a:pt x="1358" y="556"/>
                    <a:pt x="1310" y="365"/>
                    <a:pt x="1191" y="234"/>
                  </a:cubicBezTo>
                  <a:cubicBezTo>
                    <a:pt x="1108" y="163"/>
                    <a:pt x="1036" y="91"/>
                    <a:pt x="953" y="56"/>
                  </a:cubicBezTo>
                  <a:cubicBezTo>
                    <a:pt x="917" y="44"/>
                    <a:pt x="870" y="20"/>
                    <a:pt x="834" y="8"/>
                  </a:cubicBezTo>
                  <a:lnTo>
                    <a:pt x="798" y="8"/>
                  </a:lnTo>
                  <a:cubicBezTo>
                    <a:pt x="764" y="3"/>
                    <a:pt x="727" y="0"/>
                    <a:pt x="691"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7" name="Google Shape;3697;p26"/>
            <p:cNvSpPr/>
            <p:nvPr/>
          </p:nvSpPr>
          <p:spPr>
            <a:xfrm>
              <a:off x="3796600" y="1402900"/>
              <a:ext cx="13700" cy="13525"/>
            </a:xfrm>
            <a:custGeom>
              <a:avLst/>
              <a:gdLst/>
              <a:ahLst/>
              <a:cxnLst/>
              <a:rect l="l" t="t" r="r" b="b"/>
              <a:pathLst>
                <a:path w="548" h="541" extrusionOk="0">
                  <a:moveTo>
                    <a:pt x="290" y="0"/>
                  </a:moveTo>
                  <a:cubicBezTo>
                    <a:pt x="164" y="0"/>
                    <a:pt x="55" y="89"/>
                    <a:pt x="12" y="206"/>
                  </a:cubicBezTo>
                  <a:lnTo>
                    <a:pt x="12" y="242"/>
                  </a:lnTo>
                  <a:cubicBezTo>
                    <a:pt x="0" y="397"/>
                    <a:pt x="72" y="528"/>
                    <a:pt x="226" y="540"/>
                  </a:cubicBezTo>
                  <a:lnTo>
                    <a:pt x="250" y="540"/>
                  </a:lnTo>
                  <a:cubicBezTo>
                    <a:pt x="259" y="540"/>
                    <a:pt x="267" y="541"/>
                    <a:pt x="276" y="541"/>
                  </a:cubicBezTo>
                  <a:cubicBezTo>
                    <a:pt x="385" y="541"/>
                    <a:pt x="480" y="471"/>
                    <a:pt x="524" y="361"/>
                  </a:cubicBezTo>
                  <a:cubicBezTo>
                    <a:pt x="524" y="349"/>
                    <a:pt x="536" y="325"/>
                    <a:pt x="536" y="313"/>
                  </a:cubicBezTo>
                  <a:cubicBezTo>
                    <a:pt x="548" y="242"/>
                    <a:pt x="536" y="170"/>
                    <a:pt x="488" y="123"/>
                  </a:cubicBezTo>
                  <a:cubicBezTo>
                    <a:pt x="476" y="99"/>
                    <a:pt x="465" y="87"/>
                    <a:pt x="453" y="63"/>
                  </a:cubicBezTo>
                  <a:cubicBezTo>
                    <a:pt x="417" y="28"/>
                    <a:pt x="369" y="16"/>
                    <a:pt x="334" y="4"/>
                  </a:cubicBezTo>
                  <a:cubicBezTo>
                    <a:pt x="319" y="1"/>
                    <a:pt x="304" y="0"/>
                    <a:pt x="290"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8" name="Google Shape;3698;p26"/>
            <p:cNvSpPr/>
            <p:nvPr/>
          </p:nvSpPr>
          <p:spPr>
            <a:xfrm>
              <a:off x="3563825" y="1305250"/>
              <a:ext cx="12825" cy="13225"/>
            </a:xfrm>
            <a:custGeom>
              <a:avLst/>
              <a:gdLst/>
              <a:ahLst/>
              <a:cxnLst/>
              <a:rect l="l" t="t" r="r" b="b"/>
              <a:pathLst>
                <a:path w="513" h="529" extrusionOk="0">
                  <a:moveTo>
                    <a:pt x="253" y="0"/>
                  </a:moveTo>
                  <a:cubicBezTo>
                    <a:pt x="208" y="0"/>
                    <a:pt x="161" y="13"/>
                    <a:pt x="108" y="40"/>
                  </a:cubicBezTo>
                  <a:cubicBezTo>
                    <a:pt x="60" y="64"/>
                    <a:pt x="12" y="124"/>
                    <a:pt x="1" y="219"/>
                  </a:cubicBezTo>
                  <a:lnTo>
                    <a:pt x="1" y="338"/>
                  </a:lnTo>
                  <a:lnTo>
                    <a:pt x="1" y="350"/>
                  </a:lnTo>
                  <a:cubicBezTo>
                    <a:pt x="24" y="433"/>
                    <a:pt x="96" y="516"/>
                    <a:pt x="191" y="528"/>
                  </a:cubicBezTo>
                  <a:lnTo>
                    <a:pt x="298" y="528"/>
                  </a:lnTo>
                  <a:cubicBezTo>
                    <a:pt x="322" y="516"/>
                    <a:pt x="370" y="505"/>
                    <a:pt x="393" y="481"/>
                  </a:cubicBezTo>
                  <a:cubicBezTo>
                    <a:pt x="441" y="445"/>
                    <a:pt x="489" y="397"/>
                    <a:pt x="501" y="326"/>
                  </a:cubicBezTo>
                  <a:cubicBezTo>
                    <a:pt x="513" y="266"/>
                    <a:pt x="501" y="183"/>
                    <a:pt x="477" y="147"/>
                  </a:cubicBezTo>
                  <a:cubicBezTo>
                    <a:pt x="441" y="88"/>
                    <a:pt x="370" y="28"/>
                    <a:pt x="298" y="4"/>
                  </a:cubicBezTo>
                  <a:cubicBezTo>
                    <a:pt x="283" y="2"/>
                    <a:pt x="268" y="0"/>
                    <a:pt x="253"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9" name="Google Shape;3699;p26"/>
            <p:cNvSpPr/>
            <p:nvPr/>
          </p:nvSpPr>
          <p:spPr>
            <a:xfrm>
              <a:off x="3679325" y="1251700"/>
              <a:ext cx="13400" cy="13375"/>
            </a:xfrm>
            <a:custGeom>
              <a:avLst/>
              <a:gdLst/>
              <a:ahLst/>
              <a:cxnLst/>
              <a:rect l="l" t="t" r="r" b="b"/>
              <a:pathLst>
                <a:path w="536" h="535" extrusionOk="0">
                  <a:moveTo>
                    <a:pt x="290" y="0"/>
                  </a:moveTo>
                  <a:cubicBezTo>
                    <a:pt x="155" y="0"/>
                    <a:pt x="46" y="99"/>
                    <a:pt x="24" y="218"/>
                  </a:cubicBezTo>
                  <a:cubicBezTo>
                    <a:pt x="0" y="289"/>
                    <a:pt x="24" y="349"/>
                    <a:pt x="48" y="408"/>
                  </a:cubicBezTo>
                  <a:cubicBezTo>
                    <a:pt x="95" y="468"/>
                    <a:pt x="155" y="515"/>
                    <a:pt x="226" y="527"/>
                  </a:cubicBezTo>
                  <a:cubicBezTo>
                    <a:pt x="248" y="532"/>
                    <a:pt x="270" y="535"/>
                    <a:pt x="291" y="535"/>
                  </a:cubicBezTo>
                  <a:cubicBezTo>
                    <a:pt x="416" y="535"/>
                    <a:pt x="516" y="447"/>
                    <a:pt x="536" y="325"/>
                  </a:cubicBezTo>
                  <a:lnTo>
                    <a:pt x="536" y="206"/>
                  </a:lnTo>
                  <a:cubicBezTo>
                    <a:pt x="512" y="111"/>
                    <a:pt x="441" y="39"/>
                    <a:pt x="334" y="3"/>
                  </a:cubicBezTo>
                  <a:cubicBezTo>
                    <a:pt x="319" y="1"/>
                    <a:pt x="304" y="0"/>
                    <a:pt x="290"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0" name="Google Shape;3700;p26"/>
            <p:cNvSpPr/>
            <p:nvPr/>
          </p:nvSpPr>
          <p:spPr>
            <a:xfrm>
              <a:off x="3144725" y="1163875"/>
              <a:ext cx="14600" cy="13400"/>
            </a:xfrm>
            <a:custGeom>
              <a:avLst/>
              <a:gdLst/>
              <a:ahLst/>
              <a:cxnLst/>
              <a:rect l="l" t="t" r="r" b="b"/>
              <a:pathLst>
                <a:path w="584" h="536" extrusionOk="0">
                  <a:moveTo>
                    <a:pt x="294" y="0"/>
                  </a:moveTo>
                  <a:cubicBezTo>
                    <a:pt x="163" y="0"/>
                    <a:pt x="57" y="81"/>
                    <a:pt x="36" y="218"/>
                  </a:cubicBezTo>
                  <a:cubicBezTo>
                    <a:pt x="1" y="361"/>
                    <a:pt x="96" y="504"/>
                    <a:pt x="239" y="528"/>
                  </a:cubicBezTo>
                  <a:cubicBezTo>
                    <a:pt x="261" y="533"/>
                    <a:pt x="282" y="535"/>
                    <a:pt x="303" y="535"/>
                  </a:cubicBezTo>
                  <a:cubicBezTo>
                    <a:pt x="429" y="535"/>
                    <a:pt x="528" y="448"/>
                    <a:pt x="548" y="326"/>
                  </a:cubicBezTo>
                  <a:cubicBezTo>
                    <a:pt x="584" y="171"/>
                    <a:pt x="489" y="40"/>
                    <a:pt x="346" y="4"/>
                  </a:cubicBezTo>
                  <a:cubicBezTo>
                    <a:pt x="328" y="1"/>
                    <a:pt x="311" y="0"/>
                    <a:pt x="294"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1" name="Google Shape;3701;p26"/>
            <p:cNvSpPr/>
            <p:nvPr/>
          </p:nvSpPr>
          <p:spPr>
            <a:xfrm>
              <a:off x="3218550" y="1236775"/>
              <a:ext cx="14300" cy="13050"/>
            </a:xfrm>
            <a:custGeom>
              <a:avLst/>
              <a:gdLst/>
              <a:ahLst/>
              <a:cxnLst/>
              <a:rect l="l" t="t" r="r" b="b"/>
              <a:pathLst>
                <a:path w="572" h="522" extrusionOk="0">
                  <a:moveTo>
                    <a:pt x="284" y="1"/>
                  </a:moveTo>
                  <a:cubicBezTo>
                    <a:pt x="173" y="1"/>
                    <a:pt x="78" y="69"/>
                    <a:pt x="36" y="184"/>
                  </a:cubicBezTo>
                  <a:cubicBezTo>
                    <a:pt x="36" y="207"/>
                    <a:pt x="24" y="219"/>
                    <a:pt x="24" y="219"/>
                  </a:cubicBezTo>
                  <a:cubicBezTo>
                    <a:pt x="0" y="350"/>
                    <a:pt x="84" y="481"/>
                    <a:pt x="238" y="517"/>
                  </a:cubicBezTo>
                  <a:cubicBezTo>
                    <a:pt x="255" y="520"/>
                    <a:pt x="272" y="521"/>
                    <a:pt x="289" y="521"/>
                  </a:cubicBezTo>
                  <a:cubicBezTo>
                    <a:pt x="343" y="521"/>
                    <a:pt x="395" y="506"/>
                    <a:pt x="441" y="469"/>
                  </a:cubicBezTo>
                  <a:cubicBezTo>
                    <a:pt x="488" y="422"/>
                    <a:pt x="536" y="386"/>
                    <a:pt x="548" y="303"/>
                  </a:cubicBezTo>
                  <a:cubicBezTo>
                    <a:pt x="572" y="172"/>
                    <a:pt x="488" y="41"/>
                    <a:pt x="357" y="5"/>
                  </a:cubicBezTo>
                  <a:lnTo>
                    <a:pt x="334" y="5"/>
                  </a:lnTo>
                  <a:cubicBezTo>
                    <a:pt x="317" y="2"/>
                    <a:pt x="300" y="1"/>
                    <a:pt x="284"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2" name="Google Shape;3702;p26"/>
            <p:cNvSpPr/>
            <p:nvPr/>
          </p:nvSpPr>
          <p:spPr>
            <a:xfrm>
              <a:off x="3135200" y="1280250"/>
              <a:ext cx="13725" cy="13400"/>
            </a:xfrm>
            <a:custGeom>
              <a:avLst/>
              <a:gdLst/>
              <a:ahLst/>
              <a:cxnLst/>
              <a:rect l="l" t="t" r="r" b="b"/>
              <a:pathLst>
                <a:path w="549" h="536" extrusionOk="0">
                  <a:moveTo>
                    <a:pt x="277" y="0"/>
                  </a:moveTo>
                  <a:cubicBezTo>
                    <a:pt x="158" y="0"/>
                    <a:pt x="34" y="81"/>
                    <a:pt x="12" y="219"/>
                  </a:cubicBezTo>
                  <a:lnTo>
                    <a:pt x="12" y="242"/>
                  </a:lnTo>
                  <a:cubicBezTo>
                    <a:pt x="1" y="385"/>
                    <a:pt x="84" y="504"/>
                    <a:pt x="215" y="528"/>
                  </a:cubicBezTo>
                  <a:cubicBezTo>
                    <a:pt x="237" y="533"/>
                    <a:pt x="259" y="536"/>
                    <a:pt x="280" y="536"/>
                  </a:cubicBezTo>
                  <a:cubicBezTo>
                    <a:pt x="405" y="536"/>
                    <a:pt x="506" y="448"/>
                    <a:pt x="536" y="326"/>
                  </a:cubicBezTo>
                  <a:cubicBezTo>
                    <a:pt x="548" y="207"/>
                    <a:pt x="501" y="100"/>
                    <a:pt x="393" y="40"/>
                  </a:cubicBezTo>
                  <a:cubicBezTo>
                    <a:pt x="370" y="28"/>
                    <a:pt x="358" y="4"/>
                    <a:pt x="322" y="4"/>
                  </a:cubicBezTo>
                  <a:cubicBezTo>
                    <a:pt x="307" y="2"/>
                    <a:pt x="292" y="0"/>
                    <a:pt x="277"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03" name="Google Shape;3703;p26"/>
          <p:cNvGrpSpPr/>
          <p:nvPr/>
        </p:nvGrpSpPr>
        <p:grpSpPr>
          <a:xfrm flipH="1">
            <a:off x="-56" y="28"/>
            <a:ext cx="2361918" cy="1745366"/>
            <a:chOff x="2924750" y="1147900"/>
            <a:chExt cx="1220125" cy="901625"/>
          </a:xfrm>
        </p:grpSpPr>
        <p:sp>
          <p:nvSpPr>
            <p:cNvPr id="3704" name="Google Shape;3704;p26"/>
            <p:cNvSpPr/>
            <p:nvPr/>
          </p:nvSpPr>
          <p:spPr>
            <a:xfrm>
              <a:off x="2925350" y="1181225"/>
              <a:ext cx="175" cy="250"/>
            </a:xfrm>
            <a:custGeom>
              <a:avLst/>
              <a:gdLst/>
              <a:ahLst/>
              <a:cxnLst/>
              <a:rect l="l" t="t" r="r" b="b"/>
              <a:pathLst>
                <a:path w="7" h="10" extrusionOk="0">
                  <a:moveTo>
                    <a:pt x="1" y="1"/>
                  </a:moveTo>
                  <a:cubicBezTo>
                    <a:pt x="1" y="7"/>
                    <a:pt x="4" y="10"/>
                    <a:pt x="5" y="10"/>
                  </a:cubicBezTo>
                  <a:cubicBezTo>
                    <a:pt x="7" y="10"/>
                    <a:pt x="7" y="7"/>
                    <a:pt x="1"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5" name="Google Shape;3705;p26"/>
            <p:cNvSpPr/>
            <p:nvPr/>
          </p:nvSpPr>
          <p:spPr>
            <a:xfrm>
              <a:off x="2925650" y="1181825"/>
              <a:ext cx="325" cy="400"/>
            </a:xfrm>
            <a:custGeom>
              <a:avLst/>
              <a:gdLst/>
              <a:ahLst/>
              <a:cxnLst/>
              <a:rect l="l" t="t" r="r" b="b"/>
              <a:pathLst>
                <a:path w="13" h="16" extrusionOk="0">
                  <a:moveTo>
                    <a:pt x="1" y="0"/>
                  </a:moveTo>
                  <a:cubicBezTo>
                    <a:pt x="1" y="10"/>
                    <a:pt x="8" y="12"/>
                    <a:pt x="11" y="12"/>
                  </a:cubicBezTo>
                  <a:lnTo>
                    <a:pt x="11" y="12"/>
                  </a:lnTo>
                  <a:cubicBezTo>
                    <a:pt x="10" y="8"/>
                    <a:pt x="7" y="0"/>
                    <a:pt x="1" y="0"/>
                  </a:cubicBezTo>
                  <a:close/>
                  <a:moveTo>
                    <a:pt x="11" y="12"/>
                  </a:moveTo>
                  <a:lnTo>
                    <a:pt x="11" y="12"/>
                  </a:lnTo>
                  <a:cubicBezTo>
                    <a:pt x="12" y="14"/>
                    <a:pt x="12" y="16"/>
                    <a:pt x="12" y="16"/>
                  </a:cubicBezTo>
                  <a:cubicBezTo>
                    <a:pt x="12" y="16"/>
                    <a:pt x="12" y="15"/>
                    <a:pt x="12" y="12"/>
                  </a:cubicBezTo>
                  <a:cubicBezTo>
                    <a:pt x="12" y="12"/>
                    <a:pt x="12" y="12"/>
                    <a:pt x="11" y="12"/>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6" name="Google Shape;3706;p26"/>
            <p:cNvSpPr/>
            <p:nvPr/>
          </p:nvSpPr>
          <p:spPr>
            <a:xfrm>
              <a:off x="2926250" y="1182425"/>
              <a:ext cx="25" cy="25"/>
            </a:xfrm>
            <a:custGeom>
              <a:avLst/>
              <a:gdLst/>
              <a:ahLst/>
              <a:cxnLst/>
              <a:rect l="l" t="t" r="r" b="b"/>
              <a:pathLst>
                <a:path w="1" h="1" extrusionOk="0">
                  <a:moveTo>
                    <a:pt x="0" y="0"/>
                  </a:move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7" name="Google Shape;3707;p26"/>
            <p:cNvSpPr/>
            <p:nvPr/>
          </p:nvSpPr>
          <p:spPr>
            <a:xfrm>
              <a:off x="2924750" y="1179750"/>
              <a:ext cx="25" cy="300"/>
            </a:xfrm>
            <a:custGeom>
              <a:avLst/>
              <a:gdLst/>
              <a:ahLst/>
              <a:cxnLst/>
              <a:rect l="l" t="t" r="r" b="b"/>
              <a:pathLst>
                <a:path w="1" h="12" extrusionOk="0">
                  <a:moveTo>
                    <a:pt x="1" y="0"/>
                  </a:moveTo>
                  <a:lnTo>
                    <a:pt x="1" y="0"/>
                  </a:lnTo>
                  <a:lnTo>
                    <a:pt x="1" y="12"/>
                  </a:ln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8" name="Google Shape;3708;p26"/>
            <p:cNvSpPr/>
            <p:nvPr/>
          </p:nvSpPr>
          <p:spPr>
            <a:xfrm>
              <a:off x="2925350" y="1181225"/>
              <a:ext cx="25" cy="25"/>
            </a:xfrm>
            <a:custGeom>
              <a:avLst/>
              <a:gdLst/>
              <a:ahLst/>
              <a:cxnLst/>
              <a:rect l="l" t="t" r="r" b="b"/>
              <a:pathLst>
                <a:path w="1" h="1" extrusionOk="0">
                  <a:moveTo>
                    <a:pt x="1" y="1"/>
                  </a:moveTo>
                  <a:lnTo>
                    <a:pt x="1" y="1"/>
                  </a:ln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9" name="Google Shape;3709;p26"/>
            <p:cNvSpPr/>
            <p:nvPr/>
          </p:nvSpPr>
          <p:spPr>
            <a:xfrm>
              <a:off x="2931900" y="1162175"/>
              <a:ext cx="86650" cy="19375"/>
            </a:xfrm>
            <a:custGeom>
              <a:avLst/>
              <a:gdLst/>
              <a:ahLst/>
              <a:cxnLst/>
              <a:rect l="l" t="t" r="r" b="b"/>
              <a:pathLst>
                <a:path w="3466" h="775" extrusionOk="0">
                  <a:moveTo>
                    <a:pt x="3465" y="1"/>
                  </a:moveTo>
                  <a:lnTo>
                    <a:pt x="1" y="524"/>
                  </a:lnTo>
                  <a:lnTo>
                    <a:pt x="1" y="608"/>
                  </a:lnTo>
                  <a:lnTo>
                    <a:pt x="274" y="775"/>
                  </a:lnTo>
                  <a:lnTo>
                    <a:pt x="3382" y="298"/>
                  </a:lnTo>
                  <a:lnTo>
                    <a:pt x="3465"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0" name="Google Shape;3710;p26"/>
            <p:cNvSpPr/>
            <p:nvPr/>
          </p:nvSpPr>
          <p:spPr>
            <a:xfrm>
              <a:off x="3024175" y="1148200"/>
              <a:ext cx="134275" cy="20250"/>
            </a:xfrm>
            <a:custGeom>
              <a:avLst/>
              <a:gdLst/>
              <a:ahLst/>
              <a:cxnLst/>
              <a:rect l="l" t="t" r="r" b="b"/>
              <a:pathLst>
                <a:path w="5371" h="810" extrusionOk="0">
                  <a:moveTo>
                    <a:pt x="3489" y="0"/>
                  </a:moveTo>
                  <a:lnTo>
                    <a:pt x="72" y="512"/>
                  </a:lnTo>
                  <a:lnTo>
                    <a:pt x="1" y="810"/>
                  </a:lnTo>
                  <a:lnTo>
                    <a:pt x="537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1" name="Google Shape;3711;p26"/>
            <p:cNvSpPr/>
            <p:nvPr/>
          </p:nvSpPr>
          <p:spPr>
            <a:xfrm>
              <a:off x="3114950" y="1293450"/>
              <a:ext cx="203925" cy="127125"/>
            </a:xfrm>
            <a:custGeom>
              <a:avLst/>
              <a:gdLst/>
              <a:ahLst/>
              <a:cxnLst/>
              <a:rect l="l" t="t" r="r" b="b"/>
              <a:pathLst>
                <a:path w="8157" h="5085" extrusionOk="0">
                  <a:moveTo>
                    <a:pt x="287" y="0"/>
                  </a:moveTo>
                  <a:lnTo>
                    <a:pt x="1" y="155"/>
                  </a:lnTo>
                  <a:lnTo>
                    <a:pt x="8050" y="5084"/>
                  </a:lnTo>
                  <a:cubicBezTo>
                    <a:pt x="8073" y="4989"/>
                    <a:pt x="8109" y="4918"/>
                    <a:pt x="8157" y="4858"/>
                  </a:cubicBezTo>
                  <a:lnTo>
                    <a:pt x="8109" y="4798"/>
                  </a:lnTo>
                  <a:lnTo>
                    <a:pt x="287"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2" name="Google Shape;3712;p26"/>
            <p:cNvSpPr/>
            <p:nvPr/>
          </p:nvSpPr>
          <p:spPr>
            <a:xfrm>
              <a:off x="2925950" y="1177350"/>
              <a:ext cx="77425" cy="50325"/>
            </a:xfrm>
            <a:custGeom>
              <a:avLst/>
              <a:gdLst/>
              <a:ahLst/>
              <a:cxnLst/>
              <a:rect l="l" t="t" r="r" b="b"/>
              <a:pathLst>
                <a:path w="3097" h="2013" extrusionOk="0">
                  <a:moveTo>
                    <a:pt x="0" y="179"/>
                  </a:moveTo>
                  <a:cubicBezTo>
                    <a:pt x="25" y="196"/>
                    <a:pt x="44" y="207"/>
                    <a:pt x="66" y="212"/>
                  </a:cubicBezTo>
                  <a:lnTo>
                    <a:pt x="66" y="212"/>
                  </a:lnTo>
                  <a:lnTo>
                    <a:pt x="12" y="179"/>
                  </a:lnTo>
                  <a:close/>
                  <a:moveTo>
                    <a:pt x="239" y="1"/>
                  </a:moveTo>
                  <a:lnTo>
                    <a:pt x="239" y="84"/>
                  </a:lnTo>
                  <a:cubicBezTo>
                    <a:pt x="239" y="150"/>
                    <a:pt x="188" y="216"/>
                    <a:pt x="114" y="216"/>
                  </a:cubicBezTo>
                  <a:cubicBezTo>
                    <a:pt x="108" y="216"/>
                    <a:pt x="102" y="216"/>
                    <a:pt x="96" y="215"/>
                  </a:cubicBezTo>
                  <a:cubicBezTo>
                    <a:pt x="85" y="215"/>
                    <a:pt x="75" y="214"/>
                    <a:pt x="66" y="212"/>
                  </a:cubicBezTo>
                  <a:lnTo>
                    <a:pt x="66" y="212"/>
                  </a:lnTo>
                  <a:lnTo>
                    <a:pt x="3025" y="2013"/>
                  </a:lnTo>
                  <a:lnTo>
                    <a:pt x="3096" y="1727"/>
                  </a:lnTo>
                  <a:lnTo>
                    <a:pt x="512" y="168"/>
                  </a:lnTo>
                  <a:lnTo>
                    <a:pt x="239"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3" name="Google Shape;3713;p26"/>
            <p:cNvSpPr/>
            <p:nvPr/>
          </p:nvSpPr>
          <p:spPr>
            <a:xfrm>
              <a:off x="3007800" y="1224975"/>
              <a:ext cx="107175" cy="68200"/>
            </a:xfrm>
            <a:custGeom>
              <a:avLst/>
              <a:gdLst/>
              <a:ahLst/>
              <a:cxnLst/>
              <a:rect l="l" t="t" r="r" b="b"/>
              <a:pathLst>
                <a:path w="4287" h="2728" extrusionOk="0">
                  <a:moveTo>
                    <a:pt x="72" y="1"/>
                  </a:moveTo>
                  <a:lnTo>
                    <a:pt x="1" y="287"/>
                  </a:lnTo>
                  <a:lnTo>
                    <a:pt x="4001" y="2727"/>
                  </a:lnTo>
                  <a:lnTo>
                    <a:pt x="4287" y="2584"/>
                  </a:lnTo>
                  <a:lnTo>
                    <a:pt x="72"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4" name="Google Shape;3714;p26"/>
            <p:cNvSpPr/>
            <p:nvPr/>
          </p:nvSpPr>
          <p:spPr>
            <a:xfrm>
              <a:off x="2924750" y="1180025"/>
              <a:ext cx="25" cy="25"/>
            </a:xfrm>
            <a:custGeom>
              <a:avLst/>
              <a:gdLst/>
              <a:ahLst/>
              <a:cxnLst/>
              <a:rect l="l" t="t" r="r" b="b"/>
              <a:pathLst>
                <a:path w="1" h="1" extrusionOk="0">
                  <a:moveTo>
                    <a:pt x="1" y="1"/>
                  </a:moveTo>
                  <a:lnTo>
                    <a:pt x="1" y="1"/>
                  </a:ln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5" name="Google Shape;3715;p26"/>
            <p:cNvSpPr/>
            <p:nvPr/>
          </p:nvSpPr>
          <p:spPr>
            <a:xfrm>
              <a:off x="2926250" y="1182425"/>
              <a:ext cx="25" cy="25"/>
            </a:xfrm>
            <a:custGeom>
              <a:avLst/>
              <a:gdLst/>
              <a:ahLst/>
              <a:cxnLst/>
              <a:rect l="l" t="t" r="r" b="b"/>
              <a:pathLst>
                <a:path w="1" h="1" extrusionOk="0">
                  <a:moveTo>
                    <a:pt x="0" y="0"/>
                  </a:moveTo>
                  <a:lnTo>
                    <a:pt x="0" y="0"/>
                  </a:lnTo>
                  <a:lnTo>
                    <a:pt x="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6" name="Google Shape;3716;p26"/>
            <p:cNvSpPr/>
            <p:nvPr/>
          </p:nvSpPr>
          <p:spPr>
            <a:xfrm>
              <a:off x="2925350" y="1181225"/>
              <a:ext cx="25" cy="325"/>
            </a:xfrm>
            <a:custGeom>
              <a:avLst/>
              <a:gdLst/>
              <a:ahLst/>
              <a:cxnLst/>
              <a:rect l="l" t="t" r="r" b="b"/>
              <a:pathLst>
                <a:path w="1" h="13" extrusionOk="0">
                  <a:moveTo>
                    <a:pt x="1" y="1"/>
                  </a:moveTo>
                  <a:lnTo>
                    <a:pt x="1" y="1"/>
                  </a:lnTo>
                  <a:lnTo>
                    <a:pt x="1" y="1"/>
                  </a:lnTo>
                  <a:cubicBezTo>
                    <a:pt x="1" y="1"/>
                    <a:pt x="1" y="13"/>
                    <a:pt x="1"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7" name="Google Shape;3717;p26"/>
            <p:cNvSpPr/>
            <p:nvPr/>
          </p:nvSpPr>
          <p:spPr>
            <a:xfrm>
              <a:off x="2924750" y="1148200"/>
              <a:ext cx="7175" cy="34850"/>
            </a:xfrm>
            <a:custGeom>
              <a:avLst/>
              <a:gdLst/>
              <a:ahLst/>
              <a:cxnLst/>
              <a:rect l="l" t="t" r="r" b="b"/>
              <a:pathLst>
                <a:path w="287" h="1394" extrusionOk="0">
                  <a:moveTo>
                    <a:pt x="1" y="0"/>
                  </a:moveTo>
                  <a:lnTo>
                    <a:pt x="1" y="1250"/>
                  </a:lnTo>
                  <a:lnTo>
                    <a:pt x="1" y="1262"/>
                  </a:lnTo>
                  <a:lnTo>
                    <a:pt x="1" y="1274"/>
                  </a:lnTo>
                  <a:lnTo>
                    <a:pt x="1" y="1286"/>
                  </a:lnTo>
                  <a:lnTo>
                    <a:pt x="1" y="1310"/>
                  </a:lnTo>
                  <a:lnTo>
                    <a:pt x="1" y="1322"/>
                  </a:lnTo>
                  <a:lnTo>
                    <a:pt x="1" y="1334"/>
                  </a:lnTo>
                  <a:lnTo>
                    <a:pt x="1" y="1345"/>
                  </a:lnTo>
                  <a:lnTo>
                    <a:pt x="25" y="1357"/>
                  </a:lnTo>
                  <a:cubicBezTo>
                    <a:pt x="48" y="1381"/>
                    <a:pt x="84" y="1393"/>
                    <a:pt x="108" y="1393"/>
                  </a:cubicBezTo>
                  <a:cubicBezTo>
                    <a:pt x="227" y="1393"/>
                    <a:pt x="287" y="1334"/>
                    <a:pt x="287" y="1250"/>
                  </a:cubicBezTo>
                  <a:lnTo>
                    <a:pt x="287" y="1167"/>
                  </a:lnTo>
                  <a:lnTo>
                    <a:pt x="287" y="1083"/>
                  </a:lnTo>
                  <a:lnTo>
                    <a:pt x="287"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8" name="Google Shape;3718;p26"/>
            <p:cNvSpPr/>
            <p:nvPr/>
          </p:nvSpPr>
          <p:spPr>
            <a:xfrm>
              <a:off x="2963750" y="1147900"/>
              <a:ext cx="65800" cy="224750"/>
            </a:xfrm>
            <a:custGeom>
              <a:avLst/>
              <a:gdLst/>
              <a:ahLst/>
              <a:cxnLst/>
              <a:rect l="l" t="t" r="r" b="b"/>
              <a:pathLst>
                <a:path w="2632" h="8990" extrusionOk="0">
                  <a:moveTo>
                    <a:pt x="2334" y="0"/>
                  </a:moveTo>
                  <a:lnTo>
                    <a:pt x="2179" y="572"/>
                  </a:lnTo>
                  <a:lnTo>
                    <a:pt x="2108" y="869"/>
                  </a:lnTo>
                  <a:lnTo>
                    <a:pt x="1572" y="2917"/>
                  </a:lnTo>
                  <a:lnTo>
                    <a:pt x="1489" y="3203"/>
                  </a:lnTo>
                  <a:lnTo>
                    <a:pt x="1" y="8989"/>
                  </a:lnTo>
                  <a:cubicBezTo>
                    <a:pt x="24" y="8954"/>
                    <a:pt x="48" y="8906"/>
                    <a:pt x="96" y="8882"/>
                  </a:cubicBezTo>
                  <a:lnTo>
                    <a:pt x="382" y="8727"/>
                  </a:lnTo>
                  <a:lnTo>
                    <a:pt x="1763" y="3370"/>
                  </a:lnTo>
                  <a:lnTo>
                    <a:pt x="1834" y="3084"/>
                  </a:lnTo>
                  <a:lnTo>
                    <a:pt x="2418" y="822"/>
                  </a:lnTo>
                  <a:lnTo>
                    <a:pt x="2489" y="524"/>
                  </a:lnTo>
                  <a:lnTo>
                    <a:pt x="263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9" name="Google Shape;3719;p26"/>
            <p:cNvSpPr/>
            <p:nvPr/>
          </p:nvSpPr>
          <p:spPr>
            <a:xfrm>
              <a:off x="3178350" y="1148775"/>
              <a:ext cx="49150" cy="83375"/>
            </a:xfrm>
            <a:custGeom>
              <a:avLst/>
              <a:gdLst/>
              <a:ahLst/>
              <a:cxnLst/>
              <a:rect l="l" t="t" r="r" b="b"/>
              <a:pathLst>
                <a:path w="1966" h="3335" extrusionOk="0">
                  <a:moveTo>
                    <a:pt x="239" y="1"/>
                  </a:moveTo>
                  <a:cubicBezTo>
                    <a:pt x="180" y="72"/>
                    <a:pt x="84" y="120"/>
                    <a:pt x="1" y="156"/>
                  </a:cubicBezTo>
                  <a:lnTo>
                    <a:pt x="1704" y="3335"/>
                  </a:lnTo>
                  <a:lnTo>
                    <a:pt x="1965" y="3204"/>
                  </a:lnTo>
                  <a:lnTo>
                    <a:pt x="239"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0" name="Google Shape;3720;p26"/>
            <p:cNvSpPr/>
            <p:nvPr/>
          </p:nvSpPr>
          <p:spPr>
            <a:xfrm>
              <a:off x="3226875" y="1235100"/>
              <a:ext cx="97950" cy="179800"/>
            </a:xfrm>
            <a:custGeom>
              <a:avLst/>
              <a:gdLst/>
              <a:ahLst/>
              <a:cxnLst/>
              <a:rect l="l" t="t" r="r" b="b"/>
              <a:pathLst>
                <a:path w="3918" h="7192" extrusionOk="0">
                  <a:moveTo>
                    <a:pt x="144" y="1"/>
                  </a:moveTo>
                  <a:lnTo>
                    <a:pt x="1" y="72"/>
                  </a:lnTo>
                  <a:cubicBezTo>
                    <a:pt x="144" y="108"/>
                    <a:pt x="227" y="239"/>
                    <a:pt x="203" y="370"/>
                  </a:cubicBezTo>
                  <a:cubicBezTo>
                    <a:pt x="179" y="453"/>
                    <a:pt x="155" y="489"/>
                    <a:pt x="96" y="536"/>
                  </a:cubicBezTo>
                  <a:lnTo>
                    <a:pt x="3632" y="7132"/>
                  </a:lnTo>
                  <a:lnTo>
                    <a:pt x="3668" y="7192"/>
                  </a:lnTo>
                  <a:cubicBezTo>
                    <a:pt x="3727" y="7121"/>
                    <a:pt x="3811" y="7073"/>
                    <a:pt x="3918" y="7061"/>
                  </a:cubicBezTo>
                  <a:lnTo>
                    <a:pt x="144"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1" name="Google Shape;3721;p26"/>
            <p:cNvSpPr/>
            <p:nvPr/>
          </p:nvSpPr>
          <p:spPr>
            <a:xfrm>
              <a:off x="3496850" y="1223200"/>
              <a:ext cx="70575" cy="90500"/>
            </a:xfrm>
            <a:custGeom>
              <a:avLst/>
              <a:gdLst/>
              <a:ahLst/>
              <a:cxnLst/>
              <a:rect l="l" t="t" r="r" b="b"/>
              <a:pathLst>
                <a:path w="2823" h="3620" extrusionOk="0">
                  <a:moveTo>
                    <a:pt x="179" y="0"/>
                  </a:moveTo>
                  <a:lnTo>
                    <a:pt x="1" y="227"/>
                  </a:lnTo>
                  <a:lnTo>
                    <a:pt x="2691" y="3620"/>
                  </a:lnTo>
                  <a:cubicBezTo>
                    <a:pt x="2680" y="3572"/>
                    <a:pt x="2680" y="3548"/>
                    <a:pt x="2691" y="3501"/>
                  </a:cubicBezTo>
                  <a:cubicBezTo>
                    <a:pt x="2703" y="3429"/>
                    <a:pt x="2751" y="3346"/>
                    <a:pt x="2822" y="3322"/>
                  </a:cubicBezTo>
                  <a:lnTo>
                    <a:pt x="17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2" name="Google Shape;3722;p26"/>
            <p:cNvSpPr/>
            <p:nvPr/>
          </p:nvSpPr>
          <p:spPr>
            <a:xfrm>
              <a:off x="3568875" y="1316375"/>
              <a:ext cx="104225" cy="127100"/>
            </a:xfrm>
            <a:custGeom>
              <a:avLst/>
              <a:gdLst/>
              <a:ahLst/>
              <a:cxnLst/>
              <a:rect l="l" t="t" r="r" b="b"/>
              <a:pathLst>
                <a:path w="4169" h="5084" extrusionOk="0">
                  <a:moveTo>
                    <a:pt x="275" y="0"/>
                  </a:moveTo>
                  <a:lnTo>
                    <a:pt x="227" y="12"/>
                  </a:lnTo>
                  <a:cubicBezTo>
                    <a:pt x="191" y="24"/>
                    <a:pt x="168" y="36"/>
                    <a:pt x="120" y="60"/>
                  </a:cubicBezTo>
                  <a:lnTo>
                    <a:pt x="1" y="119"/>
                  </a:lnTo>
                  <a:lnTo>
                    <a:pt x="3942" y="5084"/>
                  </a:lnTo>
                  <a:cubicBezTo>
                    <a:pt x="4001" y="5013"/>
                    <a:pt x="4085" y="4953"/>
                    <a:pt x="4168" y="4905"/>
                  </a:cubicBezTo>
                  <a:lnTo>
                    <a:pt x="27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3" name="Google Shape;3723;p26"/>
            <p:cNvSpPr/>
            <p:nvPr/>
          </p:nvSpPr>
          <p:spPr>
            <a:xfrm>
              <a:off x="3432250" y="1148200"/>
              <a:ext cx="64625" cy="75025"/>
            </a:xfrm>
            <a:custGeom>
              <a:avLst/>
              <a:gdLst/>
              <a:ahLst/>
              <a:cxnLst/>
              <a:rect l="l" t="t" r="r" b="b"/>
              <a:pathLst>
                <a:path w="2585" h="3001" extrusionOk="0">
                  <a:moveTo>
                    <a:pt x="1" y="0"/>
                  </a:moveTo>
                  <a:lnTo>
                    <a:pt x="2406" y="3000"/>
                  </a:lnTo>
                  <a:lnTo>
                    <a:pt x="2585" y="2774"/>
                  </a:lnTo>
                  <a:lnTo>
                    <a:pt x="35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4" name="Google Shape;3724;p26"/>
            <p:cNvSpPr/>
            <p:nvPr/>
          </p:nvSpPr>
          <p:spPr>
            <a:xfrm>
              <a:off x="2964350" y="1148200"/>
              <a:ext cx="427150" cy="226525"/>
            </a:xfrm>
            <a:custGeom>
              <a:avLst/>
              <a:gdLst/>
              <a:ahLst/>
              <a:cxnLst/>
              <a:rect l="l" t="t" r="r" b="b"/>
              <a:pathLst>
                <a:path w="17086" h="9061" extrusionOk="0">
                  <a:moveTo>
                    <a:pt x="16491" y="0"/>
                  </a:moveTo>
                  <a:lnTo>
                    <a:pt x="10502" y="3227"/>
                  </a:lnTo>
                  <a:lnTo>
                    <a:pt x="10252" y="3358"/>
                  </a:lnTo>
                  <a:lnTo>
                    <a:pt x="6025" y="5655"/>
                  </a:lnTo>
                  <a:lnTo>
                    <a:pt x="5739" y="5798"/>
                  </a:lnTo>
                  <a:lnTo>
                    <a:pt x="358" y="8703"/>
                  </a:lnTo>
                  <a:lnTo>
                    <a:pt x="72" y="8846"/>
                  </a:lnTo>
                  <a:cubicBezTo>
                    <a:pt x="24" y="8882"/>
                    <a:pt x="0" y="8930"/>
                    <a:pt x="0" y="8965"/>
                  </a:cubicBezTo>
                  <a:lnTo>
                    <a:pt x="72" y="8965"/>
                  </a:lnTo>
                  <a:cubicBezTo>
                    <a:pt x="143" y="8989"/>
                    <a:pt x="203" y="9013"/>
                    <a:pt x="262" y="9061"/>
                  </a:cubicBezTo>
                  <a:lnTo>
                    <a:pt x="6013" y="5953"/>
                  </a:lnTo>
                  <a:lnTo>
                    <a:pt x="6299" y="5798"/>
                  </a:lnTo>
                  <a:lnTo>
                    <a:pt x="6846" y="5536"/>
                  </a:lnTo>
                  <a:lnTo>
                    <a:pt x="6846" y="5501"/>
                  </a:lnTo>
                  <a:cubicBezTo>
                    <a:pt x="6867" y="5378"/>
                    <a:pt x="6975" y="5291"/>
                    <a:pt x="7095" y="5291"/>
                  </a:cubicBezTo>
                  <a:cubicBezTo>
                    <a:pt x="7115" y="5291"/>
                    <a:pt x="7136" y="5293"/>
                    <a:pt x="7156" y="5298"/>
                  </a:cubicBezTo>
                  <a:cubicBezTo>
                    <a:pt x="7192" y="5298"/>
                    <a:pt x="7216" y="5310"/>
                    <a:pt x="7227" y="5322"/>
                  </a:cubicBezTo>
                  <a:lnTo>
                    <a:pt x="10204" y="3715"/>
                  </a:lnTo>
                  <a:cubicBezTo>
                    <a:pt x="10246" y="3609"/>
                    <a:pt x="10344" y="3532"/>
                    <a:pt x="10457" y="3532"/>
                  </a:cubicBezTo>
                  <a:cubicBezTo>
                    <a:pt x="10472" y="3532"/>
                    <a:pt x="10487" y="3533"/>
                    <a:pt x="10502" y="3536"/>
                  </a:cubicBezTo>
                  <a:lnTo>
                    <a:pt x="10525" y="3536"/>
                  </a:lnTo>
                  <a:lnTo>
                    <a:pt x="10656" y="3465"/>
                  </a:lnTo>
                  <a:lnTo>
                    <a:pt x="1708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5" name="Google Shape;3725;p26"/>
            <p:cNvSpPr/>
            <p:nvPr/>
          </p:nvSpPr>
          <p:spPr>
            <a:xfrm>
              <a:off x="3321825" y="1432750"/>
              <a:ext cx="8375" cy="4325"/>
            </a:xfrm>
            <a:custGeom>
              <a:avLst/>
              <a:gdLst/>
              <a:ahLst/>
              <a:cxnLst/>
              <a:rect l="l" t="t" r="r" b="b"/>
              <a:pathLst>
                <a:path w="335" h="173" extrusionOk="0">
                  <a:moveTo>
                    <a:pt x="13" y="0"/>
                  </a:moveTo>
                  <a:lnTo>
                    <a:pt x="13" y="0"/>
                  </a:lnTo>
                  <a:cubicBezTo>
                    <a:pt x="1" y="60"/>
                    <a:pt x="13" y="119"/>
                    <a:pt x="60" y="143"/>
                  </a:cubicBezTo>
                  <a:cubicBezTo>
                    <a:pt x="85" y="163"/>
                    <a:pt x="116" y="173"/>
                    <a:pt x="147" y="173"/>
                  </a:cubicBezTo>
                  <a:cubicBezTo>
                    <a:pt x="189" y="173"/>
                    <a:pt x="230" y="154"/>
                    <a:pt x="251" y="119"/>
                  </a:cubicBezTo>
                  <a:lnTo>
                    <a:pt x="334" y="24"/>
                  </a:lnTo>
                  <a:lnTo>
                    <a:pt x="334" y="24"/>
                  </a:lnTo>
                  <a:cubicBezTo>
                    <a:pt x="291" y="42"/>
                    <a:pt x="234" y="53"/>
                    <a:pt x="184" y="53"/>
                  </a:cubicBezTo>
                  <a:cubicBezTo>
                    <a:pt x="165" y="53"/>
                    <a:pt x="148" y="51"/>
                    <a:pt x="132" y="48"/>
                  </a:cubicBezTo>
                  <a:cubicBezTo>
                    <a:pt x="96" y="24"/>
                    <a:pt x="48" y="12"/>
                    <a:pt x="13"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6" name="Google Shape;3726;p26"/>
            <p:cNvSpPr/>
            <p:nvPr/>
          </p:nvSpPr>
          <p:spPr>
            <a:xfrm>
              <a:off x="3335825" y="1148200"/>
              <a:ext cx="226825" cy="267000"/>
            </a:xfrm>
            <a:custGeom>
              <a:avLst/>
              <a:gdLst/>
              <a:ahLst/>
              <a:cxnLst/>
              <a:rect l="l" t="t" r="r" b="b"/>
              <a:pathLst>
                <a:path w="9073" h="10680" extrusionOk="0">
                  <a:moveTo>
                    <a:pt x="8704" y="0"/>
                  </a:moveTo>
                  <a:lnTo>
                    <a:pt x="6442" y="2774"/>
                  </a:lnTo>
                  <a:lnTo>
                    <a:pt x="6251" y="3000"/>
                  </a:lnTo>
                  <a:lnTo>
                    <a:pt x="0" y="10680"/>
                  </a:lnTo>
                  <a:lnTo>
                    <a:pt x="0" y="10680"/>
                  </a:lnTo>
                  <a:lnTo>
                    <a:pt x="560" y="10442"/>
                  </a:lnTo>
                  <a:lnTo>
                    <a:pt x="6442" y="3227"/>
                  </a:lnTo>
                  <a:lnTo>
                    <a:pt x="6620" y="3000"/>
                  </a:lnTo>
                  <a:lnTo>
                    <a:pt x="907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7" name="Google Shape;3727;p26"/>
            <p:cNvSpPr/>
            <p:nvPr/>
          </p:nvSpPr>
          <p:spPr>
            <a:xfrm>
              <a:off x="3867725" y="1148200"/>
              <a:ext cx="46775" cy="39000"/>
            </a:xfrm>
            <a:custGeom>
              <a:avLst/>
              <a:gdLst/>
              <a:ahLst/>
              <a:cxnLst/>
              <a:rect l="l" t="t" r="r" b="b"/>
              <a:pathLst>
                <a:path w="1871" h="1560" extrusionOk="0">
                  <a:moveTo>
                    <a:pt x="1" y="0"/>
                  </a:moveTo>
                  <a:lnTo>
                    <a:pt x="1668" y="1560"/>
                  </a:lnTo>
                  <a:cubicBezTo>
                    <a:pt x="1727" y="1488"/>
                    <a:pt x="1787" y="1429"/>
                    <a:pt x="1870" y="1381"/>
                  </a:cubicBezTo>
                  <a:lnTo>
                    <a:pt x="41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8" name="Google Shape;3728;p26"/>
            <p:cNvSpPr/>
            <p:nvPr/>
          </p:nvSpPr>
          <p:spPr>
            <a:xfrm>
              <a:off x="3688250" y="1330350"/>
              <a:ext cx="105100" cy="114625"/>
            </a:xfrm>
            <a:custGeom>
              <a:avLst/>
              <a:gdLst/>
              <a:ahLst/>
              <a:cxnLst/>
              <a:rect l="l" t="t" r="r" b="b"/>
              <a:pathLst>
                <a:path w="4204" h="4585" extrusionOk="0">
                  <a:moveTo>
                    <a:pt x="4156" y="1"/>
                  </a:moveTo>
                  <a:lnTo>
                    <a:pt x="0" y="4406"/>
                  </a:lnTo>
                  <a:cubicBezTo>
                    <a:pt x="84" y="4454"/>
                    <a:pt x="143" y="4513"/>
                    <a:pt x="179" y="4585"/>
                  </a:cubicBezTo>
                  <a:lnTo>
                    <a:pt x="238" y="4573"/>
                  </a:lnTo>
                  <a:lnTo>
                    <a:pt x="4203" y="370"/>
                  </a:lnTo>
                  <a:lnTo>
                    <a:pt x="4156"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9" name="Google Shape;3729;p26"/>
            <p:cNvSpPr/>
            <p:nvPr/>
          </p:nvSpPr>
          <p:spPr>
            <a:xfrm>
              <a:off x="3798375" y="1205350"/>
              <a:ext cx="116125" cy="127400"/>
            </a:xfrm>
            <a:custGeom>
              <a:avLst/>
              <a:gdLst/>
              <a:ahLst/>
              <a:cxnLst/>
              <a:rect l="l" t="t" r="r" b="b"/>
              <a:pathLst>
                <a:path w="4645" h="5096" extrusionOk="0">
                  <a:moveTo>
                    <a:pt x="4442" y="0"/>
                  </a:moveTo>
                  <a:lnTo>
                    <a:pt x="1" y="4715"/>
                  </a:lnTo>
                  <a:lnTo>
                    <a:pt x="48" y="5096"/>
                  </a:lnTo>
                  <a:lnTo>
                    <a:pt x="4644" y="191"/>
                  </a:lnTo>
                  <a:cubicBezTo>
                    <a:pt x="4561" y="155"/>
                    <a:pt x="4489" y="95"/>
                    <a:pt x="444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0" name="Google Shape;3730;p26"/>
            <p:cNvSpPr/>
            <p:nvPr/>
          </p:nvSpPr>
          <p:spPr>
            <a:xfrm>
              <a:off x="3335825" y="1313675"/>
              <a:ext cx="235775" cy="107500"/>
            </a:xfrm>
            <a:custGeom>
              <a:avLst/>
              <a:gdLst/>
              <a:ahLst/>
              <a:cxnLst/>
              <a:rect l="l" t="t" r="r" b="b"/>
              <a:pathLst>
                <a:path w="9431" h="4300" extrusionOk="0">
                  <a:moveTo>
                    <a:pt x="9132" y="1"/>
                  </a:moveTo>
                  <a:lnTo>
                    <a:pt x="560" y="3823"/>
                  </a:lnTo>
                  <a:lnTo>
                    <a:pt x="0" y="4073"/>
                  </a:lnTo>
                  <a:cubicBezTo>
                    <a:pt x="48" y="4132"/>
                    <a:pt x="84" y="4204"/>
                    <a:pt x="96" y="4287"/>
                  </a:cubicBezTo>
                  <a:lnTo>
                    <a:pt x="215" y="4299"/>
                  </a:lnTo>
                  <a:lnTo>
                    <a:pt x="9311" y="239"/>
                  </a:lnTo>
                  <a:lnTo>
                    <a:pt x="9430" y="179"/>
                  </a:lnTo>
                  <a:cubicBezTo>
                    <a:pt x="9406" y="179"/>
                    <a:pt x="9382" y="185"/>
                    <a:pt x="9359" y="185"/>
                  </a:cubicBezTo>
                  <a:cubicBezTo>
                    <a:pt x="9347" y="185"/>
                    <a:pt x="9335" y="183"/>
                    <a:pt x="9323" y="179"/>
                  </a:cubicBezTo>
                  <a:cubicBezTo>
                    <a:pt x="9216" y="168"/>
                    <a:pt x="9144" y="84"/>
                    <a:pt x="9132"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1" name="Google Shape;3731;p26"/>
            <p:cNvSpPr/>
            <p:nvPr/>
          </p:nvSpPr>
          <p:spPr>
            <a:xfrm>
              <a:off x="3573950" y="1221400"/>
              <a:ext cx="200050" cy="95575"/>
            </a:xfrm>
            <a:custGeom>
              <a:avLst/>
              <a:gdLst/>
              <a:ahLst/>
              <a:cxnLst/>
              <a:rect l="l" t="t" r="r" b="b"/>
              <a:pathLst>
                <a:path w="8002" h="3823" extrusionOk="0">
                  <a:moveTo>
                    <a:pt x="7894" y="1"/>
                  </a:moveTo>
                  <a:lnTo>
                    <a:pt x="4739" y="1418"/>
                  </a:lnTo>
                  <a:cubicBezTo>
                    <a:pt x="4751" y="1453"/>
                    <a:pt x="4751" y="1489"/>
                    <a:pt x="4739" y="1537"/>
                  </a:cubicBezTo>
                  <a:cubicBezTo>
                    <a:pt x="4708" y="1659"/>
                    <a:pt x="4608" y="1747"/>
                    <a:pt x="4490" y="1747"/>
                  </a:cubicBezTo>
                  <a:cubicBezTo>
                    <a:pt x="4470" y="1747"/>
                    <a:pt x="4450" y="1744"/>
                    <a:pt x="4429" y="1739"/>
                  </a:cubicBezTo>
                  <a:cubicBezTo>
                    <a:pt x="4346" y="1727"/>
                    <a:pt x="4287" y="1680"/>
                    <a:pt x="4251" y="1620"/>
                  </a:cubicBezTo>
                  <a:lnTo>
                    <a:pt x="48" y="3478"/>
                  </a:lnTo>
                  <a:cubicBezTo>
                    <a:pt x="108" y="3537"/>
                    <a:pt x="131" y="3597"/>
                    <a:pt x="108" y="3656"/>
                  </a:cubicBezTo>
                  <a:cubicBezTo>
                    <a:pt x="96" y="3739"/>
                    <a:pt x="72" y="3775"/>
                    <a:pt x="0" y="3823"/>
                  </a:cubicBezTo>
                  <a:lnTo>
                    <a:pt x="48" y="3811"/>
                  </a:lnTo>
                  <a:lnTo>
                    <a:pt x="8001" y="263"/>
                  </a:lnTo>
                  <a:cubicBezTo>
                    <a:pt x="7942" y="191"/>
                    <a:pt x="7894" y="108"/>
                    <a:pt x="7894"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2" name="Google Shape;3732;p26"/>
            <p:cNvSpPr/>
            <p:nvPr/>
          </p:nvSpPr>
          <p:spPr>
            <a:xfrm>
              <a:off x="3336725" y="1420550"/>
              <a:ext cx="327425" cy="35725"/>
            </a:xfrm>
            <a:custGeom>
              <a:avLst/>
              <a:gdLst/>
              <a:ahLst/>
              <a:cxnLst/>
              <a:rect l="l" t="t" r="r" b="b"/>
              <a:pathLst>
                <a:path w="13097" h="1429" extrusionOk="0">
                  <a:moveTo>
                    <a:pt x="48" y="0"/>
                  </a:moveTo>
                  <a:cubicBezTo>
                    <a:pt x="60" y="36"/>
                    <a:pt x="60" y="95"/>
                    <a:pt x="48" y="155"/>
                  </a:cubicBezTo>
                  <a:cubicBezTo>
                    <a:pt x="36" y="203"/>
                    <a:pt x="12" y="250"/>
                    <a:pt x="0" y="274"/>
                  </a:cubicBezTo>
                  <a:lnTo>
                    <a:pt x="13073" y="1429"/>
                  </a:lnTo>
                  <a:cubicBezTo>
                    <a:pt x="13073" y="1369"/>
                    <a:pt x="13073" y="1286"/>
                    <a:pt x="13085" y="1215"/>
                  </a:cubicBezTo>
                  <a:cubicBezTo>
                    <a:pt x="13085" y="1191"/>
                    <a:pt x="13097" y="1167"/>
                    <a:pt x="13097" y="1143"/>
                  </a:cubicBezTo>
                  <a:lnTo>
                    <a:pt x="167" y="12"/>
                  </a:lnTo>
                  <a:lnTo>
                    <a:pt x="4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3" name="Google Shape;3733;p26"/>
            <p:cNvSpPr/>
            <p:nvPr/>
          </p:nvSpPr>
          <p:spPr>
            <a:xfrm>
              <a:off x="3331050" y="1428575"/>
              <a:ext cx="531350" cy="595650"/>
            </a:xfrm>
            <a:custGeom>
              <a:avLst/>
              <a:gdLst/>
              <a:ahLst/>
              <a:cxnLst/>
              <a:rect l="l" t="t" r="r" b="b"/>
              <a:pathLst>
                <a:path w="21254" h="23826" extrusionOk="0">
                  <a:moveTo>
                    <a:pt x="227" y="1"/>
                  </a:moveTo>
                  <a:cubicBezTo>
                    <a:pt x="179" y="96"/>
                    <a:pt x="96" y="155"/>
                    <a:pt x="1" y="179"/>
                  </a:cubicBezTo>
                  <a:lnTo>
                    <a:pt x="21027" y="23825"/>
                  </a:lnTo>
                  <a:cubicBezTo>
                    <a:pt x="21099" y="23754"/>
                    <a:pt x="21170" y="23694"/>
                    <a:pt x="21254" y="23646"/>
                  </a:cubicBezTo>
                  <a:lnTo>
                    <a:pt x="227"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4" name="Google Shape;3734;p26"/>
            <p:cNvSpPr/>
            <p:nvPr/>
          </p:nvSpPr>
          <p:spPr>
            <a:xfrm>
              <a:off x="3684975" y="1465200"/>
              <a:ext cx="135150" cy="215225"/>
            </a:xfrm>
            <a:custGeom>
              <a:avLst/>
              <a:gdLst/>
              <a:ahLst/>
              <a:cxnLst/>
              <a:rect l="l" t="t" r="r" b="b"/>
              <a:pathLst>
                <a:path w="5406" h="8609" extrusionOk="0">
                  <a:moveTo>
                    <a:pt x="239" y="0"/>
                  </a:moveTo>
                  <a:cubicBezTo>
                    <a:pt x="179" y="72"/>
                    <a:pt x="96" y="119"/>
                    <a:pt x="0" y="143"/>
                  </a:cubicBezTo>
                  <a:lnTo>
                    <a:pt x="5168" y="8608"/>
                  </a:lnTo>
                  <a:cubicBezTo>
                    <a:pt x="5239" y="8549"/>
                    <a:pt x="5311" y="8513"/>
                    <a:pt x="5406" y="8465"/>
                  </a:cubicBezTo>
                  <a:lnTo>
                    <a:pt x="23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5" name="Google Shape;3735;p26"/>
            <p:cNvSpPr/>
            <p:nvPr/>
          </p:nvSpPr>
          <p:spPr>
            <a:xfrm>
              <a:off x="3807000" y="1404475"/>
              <a:ext cx="1525" cy="1800"/>
            </a:xfrm>
            <a:custGeom>
              <a:avLst/>
              <a:gdLst/>
              <a:ahLst/>
              <a:cxnLst/>
              <a:rect l="l" t="t" r="r" b="b"/>
              <a:pathLst>
                <a:path w="61" h="72" extrusionOk="0">
                  <a:moveTo>
                    <a:pt x="49" y="0"/>
                  </a:moveTo>
                  <a:lnTo>
                    <a:pt x="1" y="12"/>
                  </a:lnTo>
                  <a:cubicBezTo>
                    <a:pt x="33" y="23"/>
                    <a:pt x="56" y="53"/>
                    <a:pt x="60" y="67"/>
                  </a:cubicBezTo>
                  <a:lnTo>
                    <a:pt x="60" y="67"/>
                  </a:lnTo>
                  <a:lnTo>
                    <a:pt x="49" y="0"/>
                  </a:lnTo>
                  <a:close/>
                  <a:moveTo>
                    <a:pt x="60" y="67"/>
                  </a:moveTo>
                  <a:lnTo>
                    <a:pt x="60" y="72"/>
                  </a:lnTo>
                  <a:cubicBezTo>
                    <a:pt x="60" y="71"/>
                    <a:pt x="60" y="69"/>
                    <a:pt x="60" y="67"/>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6" name="Google Shape;3736;p26"/>
            <p:cNvSpPr/>
            <p:nvPr/>
          </p:nvSpPr>
          <p:spPr>
            <a:xfrm>
              <a:off x="3802850" y="1412200"/>
              <a:ext cx="39600" cy="263150"/>
            </a:xfrm>
            <a:custGeom>
              <a:avLst/>
              <a:gdLst/>
              <a:ahLst/>
              <a:cxnLst/>
              <a:rect l="l" t="t" r="r" b="b"/>
              <a:pathLst>
                <a:path w="1584" h="10526" extrusionOk="0">
                  <a:moveTo>
                    <a:pt x="274" y="1"/>
                  </a:moveTo>
                  <a:cubicBezTo>
                    <a:pt x="226" y="108"/>
                    <a:pt x="119" y="179"/>
                    <a:pt x="0" y="179"/>
                  </a:cubicBezTo>
                  <a:lnTo>
                    <a:pt x="1298" y="10478"/>
                  </a:lnTo>
                  <a:cubicBezTo>
                    <a:pt x="1358" y="10478"/>
                    <a:pt x="1417" y="10478"/>
                    <a:pt x="1477" y="10490"/>
                  </a:cubicBezTo>
                  <a:cubicBezTo>
                    <a:pt x="1512" y="10490"/>
                    <a:pt x="1536" y="10502"/>
                    <a:pt x="1572" y="10526"/>
                  </a:cubicBezTo>
                  <a:cubicBezTo>
                    <a:pt x="1584" y="10502"/>
                    <a:pt x="1584" y="10478"/>
                    <a:pt x="1584" y="10443"/>
                  </a:cubicBezTo>
                  <a:lnTo>
                    <a:pt x="274"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7" name="Google Shape;3737;p26"/>
            <p:cNvSpPr/>
            <p:nvPr/>
          </p:nvSpPr>
          <p:spPr>
            <a:xfrm>
              <a:off x="3779925" y="1231525"/>
              <a:ext cx="27400" cy="168800"/>
            </a:xfrm>
            <a:custGeom>
              <a:avLst/>
              <a:gdLst/>
              <a:ahLst/>
              <a:cxnLst/>
              <a:rect l="l" t="t" r="r" b="b"/>
              <a:pathLst>
                <a:path w="1096" h="6752" extrusionOk="0">
                  <a:moveTo>
                    <a:pt x="262" y="1"/>
                  </a:moveTo>
                  <a:cubicBezTo>
                    <a:pt x="219" y="18"/>
                    <a:pt x="162" y="29"/>
                    <a:pt x="107" y="29"/>
                  </a:cubicBezTo>
                  <a:cubicBezTo>
                    <a:pt x="87" y="29"/>
                    <a:pt x="67" y="28"/>
                    <a:pt x="48" y="25"/>
                  </a:cubicBezTo>
                  <a:cubicBezTo>
                    <a:pt x="24" y="25"/>
                    <a:pt x="12" y="13"/>
                    <a:pt x="0" y="13"/>
                  </a:cubicBezTo>
                  <a:lnTo>
                    <a:pt x="489" y="3954"/>
                  </a:lnTo>
                  <a:lnTo>
                    <a:pt x="536" y="4323"/>
                  </a:lnTo>
                  <a:lnTo>
                    <a:pt x="834" y="6752"/>
                  </a:lnTo>
                  <a:lnTo>
                    <a:pt x="1096" y="6633"/>
                  </a:lnTo>
                  <a:lnTo>
                    <a:pt x="774" y="4061"/>
                  </a:lnTo>
                  <a:lnTo>
                    <a:pt x="727" y="3680"/>
                  </a:lnTo>
                  <a:lnTo>
                    <a:pt x="262"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8" name="Google Shape;3738;p26"/>
            <p:cNvSpPr/>
            <p:nvPr/>
          </p:nvSpPr>
          <p:spPr>
            <a:xfrm>
              <a:off x="3692700" y="1340475"/>
              <a:ext cx="254525" cy="111350"/>
            </a:xfrm>
            <a:custGeom>
              <a:avLst/>
              <a:gdLst/>
              <a:ahLst/>
              <a:cxnLst/>
              <a:rect l="l" t="t" r="r" b="b"/>
              <a:pathLst>
                <a:path w="10181" h="4454" extrusionOk="0">
                  <a:moveTo>
                    <a:pt x="10086" y="0"/>
                  </a:moveTo>
                  <a:lnTo>
                    <a:pt x="4585" y="2275"/>
                  </a:lnTo>
                  <a:lnTo>
                    <a:pt x="4323" y="2394"/>
                  </a:lnTo>
                  <a:lnTo>
                    <a:pt x="60" y="4180"/>
                  </a:lnTo>
                  <a:lnTo>
                    <a:pt x="1" y="4180"/>
                  </a:lnTo>
                  <a:cubicBezTo>
                    <a:pt x="49" y="4251"/>
                    <a:pt x="96" y="4346"/>
                    <a:pt x="108" y="4453"/>
                  </a:cubicBezTo>
                  <a:lnTo>
                    <a:pt x="4168" y="2751"/>
                  </a:lnTo>
                  <a:lnTo>
                    <a:pt x="4168" y="2727"/>
                  </a:lnTo>
                  <a:cubicBezTo>
                    <a:pt x="4202" y="2593"/>
                    <a:pt x="4319" y="2512"/>
                    <a:pt x="4461" y="2512"/>
                  </a:cubicBezTo>
                  <a:cubicBezTo>
                    <a:pt x="4470" y="2512"/>
                    <a:pt x="4480" y="2512"/>
                    <a:pt x="4490" y="2513"/>
                  </a:cubicBezTo>
                  <a:cubicBezTo>
                    <a:pt x="4525" y="2525"/>
                    <a:pt x="4573" y="2548"/>
                    <a:pt x="4609" y="2572"/>
                  </a:cubicBezTo>
                  <a:lnTo>
                    <a:pt x="4644" y="2560"/>
                  </a:lnTo>
                  <a:lnTo>
                    <a:pt x="10181" y="250"/>
                  </a:lnTo>
                  <a:lnTo>
                    <a:pt x="10121" y="203"/>
                  </a:lnTo>
                  <a:lnTo>
                    <a:pt x="10109" y="191"/>
                  </a:lnTo>
                  <a:lnTo>
                    <a:pt x="10109" y="179"/>
                  </a:lnTo>
                  <a:cubicBezTo>
                    <a:pt x="10109" y="179"/>
                    <a:pt x="10109" y="167"/>
                    <a:pt x="10097" y="167"/>
                  </a:cubicBezTo>
                  <a:lnTo>
                    <a:pt x="10097" y="143"/>
                  </a:lnTo>
                  <a:lnTo>
                    <a:pt x="10097" y="131"/>
                  </a:lnTo>
                  <a:lnTo>
                    <a:pt x="10097" y="119"/>
                  </a:lnTo>
                  <a:lnTo>
                    <a:pt x="10097" y="108"/>
                  </a:lnTo>
                  <a:lnTo>
                    <a:pt x="1008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9" name="Google Shape;3739;p26"/>
            <p:cNvSpPr/>
            <p:nvPr/>
          </p:nvSpPr>
          <p:spPr>
            <a:xfrm>
              <a:off x="3949600" y="1148200"/>
              <a:ext cx="145275" cy="193775"/>
            </a:xfrm>
            <a:custGeom>
              <a:avLst/>
              <a:gdLst/>
              <a:ahLst/>
              <a:cxnLst/>
              <a:rect l="l" t="t" r="r" b="b"/>
              <a:pathLst>
                <a:path w="5811" h="7751" extrusionOk="0">
                  <a:moveTo>
                    <a:pt x="5477" y="0"/>
                  </a:moveTo>
                  <a:lnTo>
                    <a:pt x="0" y="7418"/>
                  </a:lnTo>
                  <a:lnTo>
                    <a:pt x="48" y="7703"/>
                  </a:lnTo>
                  <a:lnTo>
                    <a:pt x="119" y="7751"/>
                  </a:lnTo>
                  <a:lnTo>
                    <a:pt x="581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0" name="Google Shape;3740;p26"/>
            <p:cNvSpPr/>
            <p:nvPr/>
          </p:nvSpPr>
          <p:spPr>
            <a:xfrm>
              <a:off x="3922500" y="1210400"/>
              <a:ext cx="28300" cy="133075"/>
            </a:xfrm>
            <a:custGeom>
              <a:avLst/>
              <a:gdLst/>
              <a:ahLst/>
              <a:cxnLst/>
              <a:rect l="l" t="t" r="r" b="b"/>
              <a:pathLst>
                <a:path w="1132" h="5323" extrusionOk="0">
                  <a:moveTo>
                    <a:pt x="274" y="0"/>
                  </a:moveTo>
                  <a:cubicBezTo>
                    <a:pt x="191" y="48"/>
                    <a:pt x="96" y="60"/>
                    <a:pt x="1" y="60"/>
                  </a:cubicBezTo>
                  <a:lnTo>
                    <a:pt x="846" y="5203"/>
                  </a:lnTo>
                  <a:lnTo>
                    <a:pt x="855" y="5273"/>
                  </a:lnTo>
                  <a:lnTo>
                    <a:pt x="855" y="5273"/>
                  </a:lnTo>
                  <a:cubicBezTo>
                    <a:pt x="858" y="5248"/>
                    <a:pt x="871" y="5226"/>
                    <a:pt x="894" y="5203"/>
                  </a:cubicBezTo>
                  <a:cubicBezTo>
                    <a:pt x="916" y="5166"/>
                    <a:pt x="963" y="5142"/>
                    <a:pt x="1009" y="5142"/>
                  </a:cubicBezTo>
                  <a:cubicBezTo>
                    <a:pt x="1036" y="5142"/>
                    <a:pt x="1062" y="5150"/>
                    <a:pt x="1084" y="5168"/>
                  </a:cubicBezTo>
                  <a:lnTo>
                    <a:pt x="1132" y="5203"/>
                  </a:lnTo>
                  <a:lnTo>
                    <a:pt x="1084" y="4930"/>
                  </a:lnTo>
                  <a:lnTo>
                    <a:pt x="274" y="0"/>
                  </a:lnTo>
                  <a:close/>
                  <a:moveTo>
                    <a:pt x="855" y="5273"/>
                  </a:moveTo>
                  <a:cubicBezTo>
                    <a:pt x="852" y="5288"/>
                    <a:pt x="853" y="5304"/>
                    <a:pt x="858" y="5322"/>
                  </a:cubicBezTo>
                  <a:lnTo>
                    <a:pt x="858" y="5299"/>
                  </a:lnTo>
                  <a:lnTo>
                    <a:pt x="855" y="5273"/>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1" name="Google Shape;3741;p26"/>
            <p:cNvSpPr/>
            <p:nvPr/>
          </p:nvSpPr>
          <p:spPr>
            <a:xfrm>
              <a:off x="4062400" y="1422025"/>
              <a:ext cx="82475" cy="66100"/>
            </a:xfrm>
            <a:custGeom>
              <a:avLst/>
              <a:gdLst/>
              <a:ahLst/>
              <a:cxnLst/>
              <a:rect l="l" t="t" r="r" b="b"/>
              <a:pathLst>
                <a:path w="3299" h="2644" extrusionOk="0">
                  <a:moveTo>
                    <a:pt x="84" y="1"/>
                  </a:moveTo>
                  <a:lnTo>
                    <a:pt x="1" y="298"/>
                  </a:lnTo>
                  <a:lnTo>
                    <a:pt x="3299" y="2644"/>
                  </a:lnTo>
                  <a:lnTo>
                    <a:pt x="3299" y="2299"/>
                  </a:lnTo>
                  <a:lnTo>
                    <a:pt x="84"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2" name="Google Shape;3742;p26"/>
            <p:cNvSpPr/>
            <p:nvPr/>
          </p:nvSpPr>
          <p:spPr>
            <a:xfrm>
              <a:off x="3943925" y="1338950"/>
              <a:ext cx="113725" cy="85775"/>
            </a:xfrm>
            <a:custGeom>
              <a:avLst/>
              <a:gdLst/>
              <a:ahLst/>
              <a:cxnLst/>
              <a:rect l="l" t="t" r="r" b="b"/>
              <a:pathLst>
                <a:path w="4549" h="3431" extrusionOk="0">
                  <a:moveTo>
                    <a:pt x="152" y="0"/>
                  </a:moveTo>
                  <a:cubicBezTo>
                    <a:pt x="106" y="0"/>
                    <a:pt x="59" y="24"/>
                    <a:pt x="37" y="61"/>
                  </a:cubicBezTo>
                  <a:cubicBezTo>
                    <a:pt x="1" y="85"/>
                    <a:pt x="1" y="133"/>
                    <a:pt x="1" y="180"/>
                  </a:cubicBezTo>
                  <a:lnTo>
                    <a:pt x="1" y="192"/>
                  </a:lnTo>
                  <a:lnTo>
                    <a:pt x="1" y="204"/>
                  </a:lnTo>
                  <a:lnTo>
                    <a:pt x="1" y="216"/>
                  </a:lnTo>
                  <a:cubicBezTo>
                    <a:pt x="1" y="216"/>
                    <a:pt x="1" y="240"/>
                    <a:pt x="13" y="240"/>
                  </a:cubicBezTo>
                  <a:lnTo>
                    <a:pt x="13" y="252"/>
                  </a:lnTo>
                  <a:lnTo>
                    <a:pt x="37" y="264"/>
                  </a:lnTo>
                  <a:lnTo>
                    <a:pt x="96" y="311"/>
                  </a:lnTo>
                  <a:lnTo>
                    <a:pt x="4466" y="3431"/>
                  </a:lnTo>
                  <a:lnTo>
                    <a:pt x="4549" y="3157"/>
                  </a:lnTo>
                  <a:lnTo>
                    <a:pt x="310" y="121"/>
                  </a:lnTo>
                  <a:lnTo>
                    <a:pt x="239" y="73"/>
                  </a:lnTo>
                  <a:lnTo>
                    <a:pt x="227" y="26"/>
                  </a:lnTo>
                  <a:cubicBezTo>
                    <a:pt x="205" y="8"/>
                    <a:pt x="179" y="0"/>
                    <a:pt x="15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3" name="Google Shape;3743;p26"/>
            <p:cNvSpPr/>
            <p:nvPr/>
          </p:nvSpPr>
          <p:spPr>
            <a:xfrm>
              <a:off x="3988275" y="1670575"/>
              <a:ext cx="3300" cy="2400"/>
            </a:xfrm>
            <a:custGeom>
              <a:avLst/>
              <a:gdLst/>
              <a:ahLst/>
              <a:cxnLst/>
              <a:rect l="l" t="t" r="r" b="b"/>
              <a:pathLst>
                <a:path w="132" h="96" extrusionOk="0">
                  <a:moveTo>
                    <a:pt x="25" y="0"/>
                  </a:moveTo>
                  <a:lnTo>
                    <a:pt x="1" y="96"/>
                  </a:lnTo>
                  <a:cubicBezTo>
                    <a:pt x="60" y="96"/>
                    <a:pt x="120" y="72"/>
                    <a:pt x="132" y="12"/>
                  </a:cubicBezTo>
                  <a:cubicBezTo>
                    <a:pt x="108" y="12"/>
                    <a:pt x="72" y="12"/>
                    <a:pt x="25"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4" name="Google Shape;3744;p26"/>
            <p:cNvSpPr/>
            <p:nvPr/>
          </p:nvSpPr>
          <p:spPr>
            <a:xfrm>
              <a:off x="3997500" y="1148200"/>
              <a:ext cx="147075" cy="480725"/>
            </a:xfrm>
            <a:custGeom>
              <a:avLst/>
              <a:gdLst/>
              <a:ahLst/>
              <a:cxnLst/>
              <a:rect l="l" t="t" r="r" b="b"/>
              <a:pathLst>
                <a:path w="5883" h="19229" extrusionOk="0">
                  <a:moveTo>
                    <a:pt x="5585" y="0"/>
                  </a:moveTo>
                  <a:lnTo>
                    <a:pt x="2442" y="10775"/>
                  </a:lnTo>
                  <a:lnTo>
                    <a:pt x="2358" y="11049"/>
                  </a:lnTo>
                  <a:lnTo>
                    <a:pt x="1" y="19133"/>
                  </a:lnTo>
                  <a:cubicBezTo>
                    <a:pt x="96" y="19145"/>
                    <a:pt x="191" y="19181"/>
                    <a:pt x="275" y="19229"/>
                  </a:cubicBezTo>
                  <a:lnTo>
                    <a:pt x="2597" y="11228"/>
                  </a:lnTo>
                  <a:lnTo>
                    <a:pt x="2680" y="10954"/>
                  </a:lnTo>
                  <a:lnTo>
                    <a:pt x="588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5" name="Google Shape;3745;p26"/>
            <p:cNvSpPr/>
            <p:nvPr/>
          </p:nvSpPr>
          <p:spPr>
            <a:xfrm>
              <a:off x="3833500" y="1736350"/>
              <a:ext cx="39925" cy="281600"/>
            </a:xfrm>
            <a:custGeom>
              <a:avLst/>
              <a:gdLst/>
              <a:ahLst/>
              <a:cxnLst/>
              <a:rect l="l" t="t" r="r" b="b"/>
              <a:pathLst>
                <a:path w="1597" h="11264" extrusionOk="0">
                  <a:moveTo>
                    <a:pt x="286" y="1"/>
                  </a:moveTo>
                  <a:cubicBezTo>
                    <a:pt x="214" y="37"/>
                    <a:pt x="148" y="53"/>
                    <a:pt x="73" y="53"/>
                  </a:cubicBezTo>
                  <a:cubicBezTo>
                    <a:pt x="50" y="53"/>
                    <a:pt x="26" y="51"/>
                    <a:pt x="1" y="48"/>
                  </a:cubicBezTo>
                  <a:lnTo>
                    <a:pt x="1" y="48"/>
                  </a:lnTo>
                  <a:lnTo>
                    <a:pt x="1310" y="11264"/>
                  </a:lnTo>
                  <a:cubicBezTo>
                    <a:pt x="1369" y="11256"/>
                    <a:pt x="1428" y="11247"/>
                    <a:pt x="1487" y="11247"/>
                  </a:cubicBezTo>
                  <a:cubicBezTo>
                    <a:pt x="1511" y="11247"/>
                    <a:pt x="1536" y="11249"/>
                    <a:pt x="1560" y="11252"/>
                  </a:cubicBezTo>
                  <a:lnTo>
                    <a:pt x="1596" y="11252"/>
                  </a:lnTo>
                  <a:lnTo>
                    <a:pt x="286"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6" name="Google Shape;3746;p26"/>
            <p:cNvSpPr/>
            <p:nvPr/>
          </p:nvSpPr>
          <p:spPr>
            <a:xfrm>
              <a:off x="3873400" y="1667900"/>
              <a:ext cx="115500" cy="351550"/>
            </a:xfrm>
            <a:custGeom>
              <a:avLst/>
              <a:gdLst/>
              <a:ahLst/>
              <a:cxnLst/>
              <a:rect l="l" t="t" r="r" b="b"/>
              <a:pathLst>
                <a:path w="4620" h="14062" extrusionOk="0">
                  <a:moveTo>
                    <a:pt x="4358" y="0"/>
                  </a:moveTo>
                  <a:lnTo>
                    <a:pt x="0" y="14014"/>
                  </a:lnTo>
                  <a:cubicBezTo>
                    <a:pt x="36" y="14038"/>
                    <a:pt x="71" y="14038"/>
                    <a:pt x="119" y="14062"/>
                  </a:cubicBezTo>
                  <a:lnTo>
                    <a:pt x="417" y="13657"/>
                  </a:lnTo>
                  <a:lnTo>
                    <a:pt x="4596" y="226"/>
                  </a:lnTo>
                  <a:lnTo>
                    <a:pt x="4620" y="107"/>
                  </a:lnTo>
                  <a:cubicBezTo>
                    <a:pt x="4536" y="84"/>
                    <a:pt x="4441" y="60"/>
                    <a:pt x="4358"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7" name="Google Shape;3747;p26"/>
            <p:cNvSpPr/>
            <p:nvPr/>
          </p:nvSpPr>
          <p:spPr>
            <a:xfrm>
              <a:off x="4009425" y="1573825"/>
              <a:ext cx="135450" cy="64925"/>
            </a:xfrm>
            <a:custGeom>
              <a:avLst/>
              <a:gdLst/>
              <a:ahLst/>
              <a:cxnLst/>
              <a:rect l="l" t="t" r="r" b="b"/>
              <a:pathLst>
                <a:path w="5418" h="2597" extrusionOk="0">
                  <a:moveTo>
                    <a:pt x="5418" y="1"/>
                  </a:moveTo>
                  <a:lnTo>
                    <a:pt x="0" y="2358"/>
                  </a:lnTo>
                  <a:cubicBezTo>
                    <a:pt x="72" y="2442"/>
                    <a:pt x="131" y="2525"/>
                    <a:pt x="167" y="2596"/>
                  </a:cubicBezTo>
                  <a:lnTo>
                    <a:pt x="5418" y="310"/>
                  </a:lnTo>
                  <a:lnTo>
                    <a:pt x="5418"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8" name="Google Shape;3748;p26"/>
            <p:cNvSpPr/>
            <p:nvPr/>
          </p:nvSpPr>
          <p:spPr>
            <a:xfrm>
              <a:off x="3864450" y="1649725"/>
              <a:ext cx="108075" cy="53925"/>
            </a:xfrm>
            <a:custGeom>
              <a:avLst/>
              <a:gdLst/>
              <a:ahLst/>
              <a:cxnLst/>
              <a:rect l="l" t="t" r="r" b="b"/>
              <a:pathLst>
                <a:path w="4323" h="2157" extrusionOk="0">
                  <a:moveTo>
                    <a:pt x="4263" y="1"/>
                  </a:moveTo>
                  <a:lnTo>
                    <a:pt x="1" y="1870"/>
                  </a:lnTo>
                  <a:cubicBezTo>
                    <a:pt x="25" y="1966"/>
                    <a:pt x="37" y="2061"/>
                    <a:pt x="37" y="2156"/>
                  </a:cubicBezTo>
                  <a:lnTo>
                    <a:pt x="4323" y="275"/>
                  </a:lnTo>
                  <a:cubicBezTo>
                    <a:pt x="4299" y="191"/>
                    <a:pt x="4263" y="96"/>
                    <a:pt x="4263"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9" name="Google Shape;3749;p26"/>
            <p:cNvSpPr/>
            <p:nvPr/>
          </p:nvSpPr>
          <p:spPr>
            <a:xfrm>
              <a:off x="3876375" y="1648550"/>
              <a:ext cx="268500" cy="374775"/>
            </a:xfrm>
            <a:custGeom>
              <a:avLst/>
              <a:gdLst/>
              <a:ahLst/>
              <a:cxnLst/>
              <a:rect l="l" t="t" r="r" b="b"/>
              <a:pathLst>
                <a:path w="10740" h="14991" extrusionOk="0">
                  <a:moveTo>
                    <a:pt x="10740" y="0"/>
                  </a:moveTo>
                  <a:lnTo>
                    <a:pt x="298" y="14419"/>
                  </a:lnTo>
                  <a:lnTo>
                    <a:pt x="0" y="14824"/>
                  </a:lnTo>
                  <a:cubicBezTo>
                    <a:pt x="83" y="14859"/>
                    <a:pt x="155" y="14919"/>
                    <a:pt x="214" y="14990"/>
                  </a:cubicBezTo>
                  <a:lnTo>
                    <a:pt x="10740" y="477"/>
                  </a:lnTo>
                  <a:lnTo>
                    <a:pt x="1074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0" name="Google Shape;3750;p26"/>
            <p:cNvSpPr/>
            <p:nvPr/>
          </p:nvSpPr>
          <p:spPr>
            <a:xfrm>
              <a:off x="3970725" y="1626200"/>
              <a:ext cx="44675" cy="45050"/>
            </a:xfrm>
            <a:custGeom>
              <a:avLst/>
              <a:gdLst/>
              <a:ahLst/>
              <a:cxnLst/>
              <a:rect l="l" t="t" r="r" b="b"/>
              <a:pathLst>
                <a:path w="1787" h="1802" extrusionOk="0">
                  <a:moveTo>
                    <a:pt x="842" y="1"/>
                  </a:moveTo>
                  <a:cubicBezTo>
                    <a:pt x="463" y="1"/>
                    <a:pt x="105" y="307"/>
                    <a:pt x="12" y="728"/>
                  </a:cubicBezTo>
                  <a:cubicBezTo>
                    <a:pt x="0" y="799"/>
                    <a:pt x="0" y="882"/>
                    <a:pt x="0" y="954"/>
                  </a:cubicBezTo>
                  <a:cubicBezTo>
                    <a:pt x="0" y="1061"/>
                    <a:pt x="36" y="1144"/>
                    <a:pt x="60" y="1240"/>
                  </a:cubicBezTo>
                  <a:cubicBezTo>
                    <a:pt x="131" y="1430"/>
                    <a:pt x="262" y="1573"/>
                    <a:pt x="453" y="1680"/>
                  </a:cubicBezTo>
                  <a:cubicBezTo>
                    <a:pt x="524" y="1728"/>
                    <a:pt x="608" y="1752"/>
                    <a:pt x="715" y="1787"/>
                  </a:cubicBezTo>
                  <a:cubicBezTo>
                    <a:pt x="750" y="1787"/>
                    <a:pt x="786" y="1799"/>
                    <a:pt x="822" y="1799"/>
                  </a:cubicBezTo>
                  <a:cubicBezTo>
                    <a:pt x="844" y="1801"/>
                    <a:pt x="867" y="1802"/>
                    <a:pt x="889" y="1802"/>
                  </a:cubicBezTo>
                  <a:cubicBezTo>
                    <a:pt x="1304" y="1802"/>
                    <a:pt x="1683" y="1491"/>
                    <a:pt x="1751" y="1073"/>
                  </a:cubicBezTo>
                  <a:cubicBezTo>
                    <a:pt x="1786" y="871"/>
                    <a:pt x="1751" y="680"/>
                    <a:pt x="1679" y="525"/>
                  </a:cubicBezTo>
                  <a:cubicBezTo>
                    <a:pt x="1643" y="430"/>
                    <a:pt x="1596" y="359"/>
                    <a:pt x="1512" y="287"/>
                  </a:cubicBezTo>
                  <a:cubicBezTo>
                    <a:pt x="1453" y="228"/>
                    <a:pt x="1382" y="168"/>
                    <a:pt x="1298" y="120"/>
                  </a:cubicBezTo>
                  <a:cubicBezTo>
                    <a:pt x="1215" y="73"/>
                    <a:pt x="1120" y="49"/>
                    <a:pt x="1024" y="25"/>
                  </a:cubicBezTo>
                  <a:cubicBezTo>
                    <a:pt x="964" y="9"/>
                    <a:pt x="902" y="1"/>
                    <a:pt x="842"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1" name="Google Shape;3751;p26"/>
            <p:cNvSpPr/>
            <p:nvPr/>
          </p:nvSpPr>
          <p:spPr>
            <a:xfrm>
              <a:off x="3799275" y="1673800"/>
              <a:ext cx="66400" cy="63775"/>
            </a:xfrm>
            <a:custGeom>
              <a:avLst/>
              <a:gdLst/>
              <a:ahLst/>
              <a:cxnLst/>
              <a:rect l="l" t="t" r="r" b="b"/>
              <a:pathLst>
                <a:path w="2656" h="2551" extrusionOk="0">
                  <a:moveTo>
                    <a:pt x="1366" y="0"/>
                  </a:moveTo>
                  <a:cubicBezTo>
                    <a:pt x="1186" y="0"/>
                    <a:pt x="1002" y="38"/>
                    <a:pt x="846" y="121"/>
                  </a:cubicBezTo>
                  <a:cubicBezTo>
                    <a:pt x="762" y="169"/>
                    <a:pt x="679" y="205"/>
                    <a:pt x="608" y="264"/>
                  </a:cubicBezTo>
                  <a:cubicBezTo>
                    <a:pt x="369" y="443"/>
                    <a:pt x="191" y="717"/>
                    <a:pt x="131" y="1038"/>
                  </a:cubicBezTo>
                  <a:cubicBezTo>
                    <a:pt x="0" y="1729"/>
                    <a:pt x="465" y="2396"/>
                    <a:pt x="1143" y="2527"/>
                  </a:cubicBezTo>
                  <a:cubicBezTo>
                    <a:pt x="1215" y="2550"/>
                    <a:pt x="1286" y="2550"/>
                    <a:pt x="1370" y="2550"/>
                  </a:cubicBezTo>
                  <a:cubicBezTo>
                    <a:pt x="1453" y="2550"/>
                    <a:pt x="1560" y="2527"/>
                    <a:pt x="1643" y="2515"/>
                  </a:cubicBezTo>
                  <a:cubicBezTo>
                    <a:pt x="2120" y="2407"/>
                    <a:pt x="2525" y="2026"/>
                    <a:pt x="2632" y="1503"/>
                  </a:cubicBezTo>
                  <a:cubicBezTo>
                    <a:pt x="2644" y="1395"/>
                    <a:pt x="2655" y="1300"/>
                    <a:pt x="2644" y="1193"/>
                  </a:cubicBezTo>
                  <a:cubicBezTo>
                    <a:pt x="2644" y="1086"/>
                    <a:pt x="2620" y="1003"/>
                    <a:pt x="2596" y="907"/>
                  </a:cubicBezTo>
                  <a:cubicBezTo>
                    <a:pt x="2489" y="502"/>
                    <a:pt x="2144" y="169"/>
                    <a:pt x="1715" y="50"/>
                  </a:cubicBezTo>
                  <a:cubicBezTo>
                    <a:pt x="1679" y="26"/>
                    <a:pt x="1655" y="26"/>
                    <a:pt x="1620" y="14"/>
                  </a:cubicBezTo>
                  <a:cubicBezTo>
                    <a:pt x="1560" y="2"/>
                    <a:pt x="1501" y="2"/>
                    <a:pt x="1441" y="2"/>
                  </a:cubicBezTo>
                  <a:cubicBezTo>
                    <a:pt x="1416" y="1"/>
                    <a:pt x="1391" y="0"/>
                    <a:pt x="136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2" name="Google Shape;3752;p26"/>
            <p:cNvSpPr/>
            <p:nvPr/>
          </p:nvSpPr>
          <p:spPr>
            <a:xfrm>
              <a:off x="2952150" y="1372925"/>
              <a:ext cx="24425" cy="22850"/>
            </a:xfrm>
            <a:custGeom>
              <a:avLst/>
              <a:gdLst/>
              <a:ahLst/>
              <a:cxnLst/>
              <a:rect l="l" t="t" r="r" b="b"/>
              <a:pathLst>
                <a:path w="977" h="914" extrusionOk="0">
                  <a:moveTo>
                    <a:pt x="488" y="0"/>
                  </a:moveTo>
                  <a:cubicBezTo>
                    <a:pt x="262" y="0"/>
                    <a:pt x="72" y="143"/>
                    <a:pt x="36" y="369"/>
                  </a:cubicBezTo>
                  <a:cubicBezTo>
                    <a:pt x="0" y="619"/>
                    <a:pt x="155" y="857"/>
                    <a:pt x="417" y="905"/>
                  </a:cubicBezTo>
                  <a:cubicBezTo>
                    <a:pt x="446" y="911"/>
                    <a:pt x="474" y="913"/>
                    <a:pt x="503" y="913"/>
                  </a:cubicBezTo>
                  <a:cubicBezTo>
                    <a:pt x="719" y="913"/>
                    <a:pt x="911" y="757"/>
                    <a:pt x="953" y="536"/>
                  </a:cubicBezTo>
                  <a:cubicBezTo>
                    <a:pt x="977" y="357"/>
                    <a:pt x="905" y="191"/>
                    <a:pt x="774" y="84"/>
                  </a:cubicBezTo>
                  <a:cubicBezTo>
                    <a:pt x="715" y="36"/>
                    <a:pt x="655" y="12"/>
                    <a:pt x="572"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3" name="Google Shape;3753;p26"/>
            <p:cNvSpPr/>
            <p:nvPr/>
          </p:nvSpPr>
          <p:spPr>
            <a:xfrm>
              <a:off x="3905825" y="1180125"/>
              <a:ext cx="33975" cy="32075"/>
            </a:xfrm>
            <a:custGeom>
              <a:avLst/>
              <a:gdLst/>
              <a:ahLst/>
              <a:cxnLst/>
              <a:rect l="l" t="t" r="r" b="b"/>
              <a:pathLst>
                <a:path w="1359" h="1283" extrusionOk="0">
                  <a:moveTo>
                    <a:pt x="669" y="0"/>
                  </a:moveTo>
                  <a:cubicBezTo>
                    <a:pt x="558" y="0"/>
                    <a:pt x="445" y="29"/>
                    <a:pt x="346" y="92"/>
                  </a:cubicBezTo>
                  <a:cubicBezTo>
                    <a:pt x="263" y="128"/>
                    <a:pt x="203" y="211"/>
                    <a:pt x="144" y="283"/>
                  </a:cubicBezTo>
                  <a:cubicBezTo>
                    <a:pt x="96" y="354"/>
                    <a:pt x="48" y="426"/>
                    <a:pt x="37" y="521"/>
                  </a:cubicBezTo>
                  <a:cubicBezTo>
                    <a:pt x="1" y="699"/>
                    <a:pt x="48" y="878"/>
                    <a:pt x="144" y="1009"/>
                  </a:cubicBezTo>
                  <a:cubicBezTo>
                    <a:pt x="203" y="1104"/>
                    <a:pt x="275" y="1164"/>
                    <a:pt x="346" y="1200"/>
                  </a:cubicBezTo>
                  <a:cubicBezTo>
                    <a:pt x="406" y="1235"/>
                    <a:pt x="465" y="1259"/>
                    <a:pt x="549" y="1259"/>
                  </a:cubicBezTo>
                  <a:cubicBezTo>
                    <a:pt x="584" y="1283"/>
                    <a:pt x="632" y="1283"/>
                    <a:pt x="668" y="1283"/>
                  </a:cubicBezTo>
                  <a:cubicBezTo>
                    <a:pt x="763" y="1283"/>
                    <a:pt x="858" y="1247"/>
                    <a:pt x="941" y="1223"/>
                  </a:cubicBezTo>
                  <a:cubicBezTo>
                    <a:pt x="1120" y="1128"/>
                    <a:pt x="1263" y="961"/>
                    <a:pt x="1287" y="759"/>
                  </a:cubicBezTo>
                  <a:cubicBezTo>
                    <a:pt x="1358" y="414"/>
                    <a:pt x="1120" y="68"/>
                    <a:pt x="775" y="9"/>
                  </a:cubicBezTo>
                  <a:cubicBezTo>
                    <a:pt x="740" y="3"/>
                    <a:pt x="705" y="0"/>
                    <a:pt x="669"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4" name="Google Shape;3754;p26"/>
            <p:cNvSpPr/>
            <p:nvPr/>
          </p:nvSpPr>
          <p:spPr>
            <a:xfrm>
              <a:off x="3663250" y="1438025"/>
              <a:ext cx="32175" cy="31950"/>
            </a:xfrm>
            <a:custGeom>
              <a:avLst/>
              <a:gdLst/>
              <a:ahLst/>
              <a:cxnLst/>
              <a:rect l="l" t="t" r="r" b="b"/>
              <a:pathLst>
                <a:path w="1287" h="1278" extrusionOk="0">
                  <a:moveTo>
                    <a:pt x="636" y="1"/>
                  </a:moveTo>
                  <a:cubicBezTo>
                    <a:pt x="545" y="1"/>
                    <a:pt x="457" y="26"/>
                    <a:pt x="381" y="51"/>
                  </a:cubicBezTo>
                  <a:cubicBezTo>
                    <a:pt x="286" y="99"/>
                    <a:pt x="215" y="158"/>
                    <a:pt x="155" y="230"/>
                  </a:cubicBezTo>
                  <a:cubicBezTo>
                    <a:pt x="95" y="289"/>
                    <a:pt x="60" y="373"/>
                    <a:pt x="36" y="456"/>
                  </a:cubicBezTo>
                  <a:cubicBezTo>
                    <a:pt x="36" y="468"/>
                    <a:pt x="24" y="504"/>
                    <a:pt x="24" y="528"/>
                  </a:cubicBezTo>
                  <a:cubicBezTo>
                    <a:pt x="0" y="611"/>
                    <a:pt x="0" y="682"/>
                    <a:pt x="24" y="742"/>
                  </a:cubicBezTo>
                  <a:cubicBezTo>
                    <a:pt x="60" y="1004"/>
                    <a:pt x="262" y="1218"/>
                    <a:pt x="548" y="1266"/>
                  </a:cubicBezTo>
                  <a:cubicBezTo>
                    <a:pt x="584" y="1274"/>
                    <a:pt x="622" y="1278"/>
                    <a:pt x="660" y="1278"/>
                  </a:cubicBezTo>
                  <a:cubicBezTo>
                    <a:pt x="737" y="1278"/>
                    <a:pt x="814" y="1262"/>
                    <a:pt x="869" y="1230"/>
                  </a:cubicBezTo>
                  <a:cubicBezTo>
                    <a:pt x="965" y="1206"/>
                    <a:pt x="1048" y="1147"/>
                    <a:pt x="1108" y="1087"/>
                  </a:cubicBezTo>
                  <a:cubicBezTo>
                    <a:pt x="1203" y="992"/>
                    <a:pt x="1262" y="873"/>
                    <a:pt x="1274" y="742"/>
                  </a:cubicBezTo>
                  <a:cubicBezTo>
                    <a:pt x="1286" y="682"/>
                    <a:pt x="1286" y="611"/>
                    <a:pt x="1274" y="551"/>
                  </a:cubicBezTo>
                  <a:cubicBezTo>
                    <a:pt x="1262" y="456"/>
                    <a:pt x="1227" y="349"/>
                    <a:pt x="1167" y="278"/>
                  </a:cubicBezTo>
                  <a:cubicBezTo>
                    <a:pt x="1119" y="206"/>
                    <a:pt x="1060" y="147"/>
                    <a:pt x="988" y="99"/>
                  </a:cubicBezTo>
                  <a:cubicBezTo>
                    <a:pt x="917" y="51"/>
                    <a:pt x="846" y="27"/>
                    <a:pt x="750" y="16"/>
                  </a:cubicBezTo>
                  <a:cubicBezTo>
                    <a:pt x="712" y="5"/>
                    <a:pt x="674" y="1"/>
                    <a:pt x="636"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5" name="Google Shape;3755;p26"/>
            <p:cNvSpPr/>
            <p:nvPr/>
          </p:nvSpPr>
          <p:spPr>
            <a:xfrm>
              <a:off x="3771300" y="1209975"/>
              <a:ext cx="23525" cy="22375"/>
            </a:xfrm>
            <a:custGeom>
              <a:avLst/>
              <a:gdLst/>
              <a:ahLst/>
              <a:cxnLst/>
              <a:rect l="l" t="t" r="r" b="b"/>
              <a:pathLst>
                <a:path w="941" h="895" extrusionOk="0">
                  <a:moveTo>
                    <a:pt x="474" y="1"/>
                  </a:moveTo>
                  <a:cubicBezTo>
                    <a:pt x="258" y="1"/>
                    <a:pt x="56" y="167"/>
                    <a:pt x="12" y="363"/>
                  </a:cubicBezTo>
                  <a:cubicBezTo>
                    <a:pt x="12" y="398"/>
                    <a:pt x="0" y="446"/>
                    <a:pt x="0" y="470"/>
                  </a:cubicBezTo>
                  <a:cubicBezTo>
                    <a:pt x="0" y="577"/>
                    <a:pt x="48" y="660"/>
                    <a:pt x="107" y="744"/>
                  </a:cubicBezTo>
                  <a:cubicBezTo>
                    <a:pt x="167" y="779"/>
                    <a:pt x="238" y="839"/>
                    <a:pt x="334" y="875"/>
                  </a:cubicBezTo>
                  <a:cubicBezTo>
                    <a:pt x="345" y="875"/>
                    <a:pt x="357" y="887"/>
                    <a:pt x="369" y="887"/>
                  </a:cubicBezTo>
                  <a:cubicBezTo>
                    <a:pt x="409" y="891"/>
                    <a:pt x="444" y="894"/>
                    <a:pt x="477" y="894"/>
                  </a:cubicBezTo>
                  <a:cubicBezTo>
                    <a:pt x="524" y="894"/>
                    <a:pt x="566" y="889"/>
                    <a:pt x="607" y="875"/>
                  </a:cubicBezTo>
                  <a:cubicBezTo>
                    <a:pt x="762" y="815"/>
                    <a:pt x="881" y="696"/>
                    <a:pt x="893" y="529"/>
                  </a:cubicBezTo>
                  <a:cubicBezTo>
                    <a:pt x="941" y="291"/>
                    <a:pt x="774" y="53"/>
                    <a:pt x="536" y="6"/>
                  </a:cubicBezTo>
                  <a:cubicBezTo>
                    <a:pt x="515" y="2"/>
                    <a:pt x="495" y="1"/>
                    <a:pt x="474"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6" name="Google Shape;3756;p26"/>
            <p:cNvSpPr/>
            <p:nvPr/>
          </p:nvSpPr>
          <p:spPr>
            <a:xfrm>
              <a:off x="3896300" y="1404575"/>
              <a:ext cx="24750" cy="22450"/>
            </a:xfrm>
            <a:custGeom>
              <a:avLst/>
              <a:gdLst/>
              <a:ahLst/>
              <a:cxnLst/>
              <a:rect l="l" t="t" r="r" b="b"/>
              <a:pathLst>
                <a:path w="990" h="898" extrusionOk="0">
                  <a:moveTo>
                    <a:pt x="502" y="0"/>
                  </a:moveTo>
                  <a:cubicBezTo>
                    <a:pt x="294" y="0"/>
                    <a:pt x="102" y="155"/>
                    <a:pt x="60" y="365"/>
                  </a:cubicBezTo>
                  <a:cubicBezTo>
                    <a:pt x="1" y="603"/>
                    <a:pt x="168" y="842"/>
                    <a:pt x="418" y="889"/>
                  </a:cubicBezTo>
                  <a:cubicBezTo>
                    <a:pt x="445" y="895"/>
                    <a:pt x="473" y="897"/>
                    <a:pt x="500" y="897"/>
                  </a:cubicBezTo>
                  <a:cubicBezTo>
                    <a:pt x="708" y="897"/>
                    <a:pt x="899" y="743"/>
                    <a:pt x="941" y="532"/>
                  </a:cubicBezTo>
                  <a:cubicBezTo>
                    <a:pt x="989" y="294"/>
                    <a:pt x="822" y="56"/>
                    <a:pt x="584" y="8"/>
                  </a:cubicBezTo>
                  <a:cubicBezTo>
                    <a:pt x="557" y="3"/>
                    <a:pt x="529" y="0"/>
                    <a:pt x="502"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7" name="Google Shape;3757;p26"/>
            <p:cNvSpPr/>
            <p:nvPr/>
          </p:nvSpPr>
          <p:spPr>
            <a:xfrm>
              <a:off x="3314975" y="1411675"/>
              <a:ext cx="23550" cy="22800"/>
            </a:xfrm>
            <a:custGeom>
              <a:avLst/>
              <a:gdLst/>
              <a:ahLst/>
              <a:cxnLst/>
              <a:rect l="l" t="t" r="r" b="b"/>
              <a:pathLst>
                <a:path w="942" h="912" extrusionOk="0">
                  <a:moveTo>
                    <a:pt x="485" y="1"/>
                  </a:moveTo>
                  <a:cubicBezTo>
                    <a:pt x="456" y="1"/>
                    <a:pt x="430" y="4"/>
                    <a:pt x="406" y="10"/>
                  </a:cubicBezTo>
                  <a:cubicBezTo>
                    <a:pt x="322" y="22"/>
                    <a:pt x="227" y="81"/>
                    <a:pt x="156" y="141"/>
                  </a:cubicBezTo>
                  <a:cubicBezTo>
                    <a:pt x="96" y="200"/>
                    <a:pt x="60" y="272"/>
                    <a:pt x="49" y="367"/>
                  </a:cubicBezTo>
                  <a:cubicBezTo>
                    <a:pt x="1" y="570"/>
                    <a:pt x="108" y="772"/>
                    <a:pt x="287" y="855"/>
                  </a:cubicBezTo>
                  <a:cubicBezTo>
                    <a:pt x="334" y="867"/>
                    <a:pt x="358" y="891"/>
                    <a:pt x="406" y="903"/>
                  </a:cubicBezTo>
                  <a:cubicBezTo>
                    <a:pt x="441" y="909"/>
                    <a:pt x="474" y="912"/>
                    <a:pt x="505" y="912"/>
                  </a:cubicBezTo>
                  <a:cubicBezTo>
                    <a:pt x="537" y="912"/>
                    <a:pt x="566" y="909"/>
                    <a:pt x="596" y="903"/>
                  </a:cubicBezTo>
                  <a:cubicBezTo>
                    <a:pt x="620" y="903"/>
                    <a:pt x="632" y="891"/>
                    <a:pt x="644" y="891"/>
                  </a:cubicBezTo>
                  <a:cubicBezTo>
                    <a:pt x="739" y="831"/>
                    <a:pt x="822" y="772"/>
                    <a:pt x="870" y="677"/>
                  </a:cubicBezTo>
                  <a:cubicBezTo>
                    <a:pt x="870" y="665"/>
                    <a:pt x="882" y="653"/>
                    <a:pt x="882" y="653"/>
                  </a:cubicBezTo>
                  <a:cubicBezTo>
                    <a:pt x="906" y="605"/>
                    <a:pt x="918" y="570"/>
                    <a:pt x="930" y="534"/>
                  </a:cubicBezTo>
                  <a:cubicBezTo>
                    <a:pt x="942" y="474"/>
                    <a:pt x="942" y="427"/>
                    <a:pt x="930" y="367"/>
                  </a:cubicBezTo>
                  <a:cubicBezTo>
                    <a:pt x="918" y="296"/>
                    <a:pt x="882" y="212"/>
                    <a:pt x="834" y="153"/>
                  </a:cubicBezTo>
                  <a:cubicBezTo>
                    <a:pt x="787" y="81"/>
                    <a:pt x="680" y="22"/>
                    <a:pt x="572" y="10"/>
                  </a:cubicBezTo>
                  <a:cubicBezTo>
                    <a:pt x="543" y="4"/>
                    <a:pt x="513" y="1"/>
                    <a:pt x="48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8" name="Google Shape;3758;p26"/>
            <p:cNvSpPr/>
            <p:nvPr/>
          </p:nvSpPr>
          <p:spPr>
            <a:xfrm>
              <a:off x="3166450" y="1148200"/>
              <a:ext cx="18475" cy="4700"/>
            </a:xfrm>
            <a:custGeom>
              <a:avLst/>
              <a:gdLst/>
              <a:ahLst/>
              <a:cxnLst/>
              <a:rect l="l" t="t" r="r" b="b"/>
              <a:pathLst>
                <a:path w="739" h="188" extrusionOk="0">
                  <a:moveTo>
                    <a:pt x="1" y="0"/>
                  </a:moveTo>
                  <a:cubicBezTo>
                    <a:pt x="60" y="83"/>
                    <a:pt x="155" y="155"/>
                    <a:pt x="275" y="179"/>
                  </a:cubicBezTo>
                  <a:cubicBezTo>
                    <a:pt x="304" y="185"/>
                    <a:pt x="334" y="188"/>
                    <a:pt x="364" y="188"/>
                  </a:cubicBezTo>
                  <a:cubicBezTo>
                    <a:pt x="394" y="188"/>
                    <a:pt x="423" y="185"/>
                    <a:pt x="453" y="179"/>
                  </a:cubicBezTo>
                  <a:cubicBezTo>
                    <a:pt x="548" y="155"/>
                    <a:pt x="632" y="95"/>
                    <a:pt x="691" y="24"/>
                  </a:cubicBezTo>
                  <a:cubicBezTo>
                    <a:pt x="715" y="24"/>
                    <a:pt x="727" y="12"/>
                    <a:pt x="739"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9" name="Google Shape;3759;p26"/>
            <p:cNvSpPr/>
            <p:nvPr/>
          </p:nvSpPr>
          <p:spPr>
            <a:xfrm>
              <a:off x="3852550" y="2017750"/>
              <a:ext cx="33950" cy="31775"/>
            </a:xfrm>
            <a:custGeom>
              <a:avLst/>
              <a:gdLst/>
              <a:ahLst/>
              <a:cxnLst/>
              <a:rect l="l" t="t" r="r" b="b"/>
              <a:pathLst>
                <a:path w="1358" h="1271" extrusionOk="0">
                  <a:moveTo>
                    <a:pt x="691" y="0"/>
                  </a:moveTo>
                  <a:cubicBezTo>
                    <a:pt x="640" y="0"/>
                    <a:pt x="590" y="6"/>
                    <a:pt x="548" y="20"/>
                  </a:cubicBezTo>
                  <a:cubicBezTo>
                    <a:pt x="489" y="44"/>
                    <a:pt x="441" y="56"/>
                    <a:pt x="394" y="79"/>
                  </a:cubicBezTo>
                  <a:cubicBezTo>
                    <a:pt x="310" y="127"/>
                    <a:pt x="227" y="187"/>
                    <a:pt x="191" y="258"/>
                  </a:cubicBezTo>
                  <a:cubicBezTo>
                    <a:pt x="132" y="341"/>
                    <a:pt x="84" y="425"/>
                    <a:pt x="72" y="520"/>
                  </a:cubicBezTo>
                  <a:cubicBezTo>
                    <a:pt x="1" y="853"/>
                    <a:pt x="239" y="1199"/>
                    <a:pt x="572" y="1258"/>
                  </a:cubicBezTo>
                  <a:cubicBezTo>
                    <a:pt x="614" y="1267"/>
                    <a:pt x="655" y="1271"/>
                    <a:pt x="696" y="1271"/>
                  </a:cubicBezTo>
                  <a:cubicBezTo>
                    <a:pt x="996" y="1271"/>
                    <a:pt x="1270" y="1051"/>
                    <a:pt x="1322" y="758"/>
                  </a:cubicBezTo>
                  <a:cubicBezTo>
                    <a:pt x="1358" y="556"/>
                    <a:pt x="1310" y="365"/>
                    <a:pt x="1191" y="234"/>
                  </a:cubicBezTo>
                  <a:cubicBezTo>
                    <a:pt x="1108" y="163"/>
                    <a:pt x="1036" y="91"/>
                    <a:pt x="953" y="56"/>
                  </a:cubicBezTo>
                  <a:cubicBezTo>
                    <a:pt x="917" y="44"/>
                    <a:pt x="870" y="20"/>
                    <a:pt x="834" y="8"/>
                  </a:cubicBezTo>
                  <a:lnTo>
                    <a:pt x="798" y="8"/>
                  </a:lnTo>
                  <a:cubicBezTo>
                    <a:pt x="764" y="3"/>
                    <a:pt x="727" y="0"/>
                    <a:pt x="691"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0" name="Google Shape;3760;p26"/>
            <p:cNvSpPr/>
            <p:nvPr/>
          </p:nvSpPr>
          <p:spPr>
            <a:xfrm>
              <a:off x="3796600" y="1402900"/>
              <a:ext cx="13700" cy="13525"/>
            </a:xfrm>
            <a:custGeom>
              <a:avLst/>
              <a:gdLst/>
              <a:ahLst/>
              <a:cxnLst/>
              <a:rect l="l" t="t" r="r" b="b"/>
              <a:pathLst>
                <a:path w="548" h="541" extrusionOk="0">
                  <a:moveTo>
                    <a:pt x="290" y="0"/>
                  </a:moveTo>
                  <a:cubicBezTo>
                    <a:pt x="164" y="0"/>
                    <a:pt x="55" y="89"/>
                    <a:pt x="12" y="206"/>
                  </a:cubicBezTo>
                  <a:lnTo>
                    <a:pt x="12" y="242"/>
                  </a:lnTo>
                  <a:cubicBezTo>
                    <a:pt x="0" y="397"/>
                    <a:pt x="72" y="528"/>
                    <a:pt x="226" y="540"/>
                  </a:cubicBezTo>
                  <a:lnTo>
                    <a:pt x="250" y="540"/>
                  </a:lnTo>
                  <a:cubicBezTo>
                    <a:pt x="259" y="540"/>
                    <a:pt x="267" y="541"/>
                    <a:pt x="276" y="541"/>
                  </a:cubicBezTo>
                  <a:cubicBezTo>
                    <a:pt x="385" y="541"/>
                    <a:pt x="480" y="471"/>
                    <a:pt x="524" y="361"/>
                  </a:cubicBezTo>
                  <a:cubicBezTo>
                    <a:pt x="524" y="349"/>
                    <a:pt x="536" y="325"/>
                    <a:pt x="536" y="313"/>
                  </a:cubicBezTo>
                  <a:cubicBezTo>
                    <a:pt x="548" y="242"/>
                    <a:pt x="536" y="170"/>
                    <a:pt x="488" y="123"/>
                  </a:cubicBezTo>
                  <a:cubicBezTo>
                    <a:pt x="476" y="99"/>
                    <a:pt x="465" y="87"/>
                    <a:pt x="453" y="63"/>
                  </a:cubicBezTo>
                  <a:cubicBezTo>
                    <a:pt x="417" y="28"/>
                    <a:pt x="369" y="16"/>
                    <a:pt x="334" y="4"/>
                  </a:cubicBezTo>
                  <a:cubicBezTo>
                    <a:pt x="319" y="1"/>
                    <a:pt x="304" y="0"/>
                    <a:pt x="290"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1" name="Google Shape;3761;p26"/>
            <p:cNvSpPr/>
            <p:nvPr/>
          </p:nvSpPr>
          <p:spPr>
            <a:xfrm>
              <a:off x="3563825" y="1305250"/>
              <a:ext cx="12825" cy="13225"/>
            </a:xfrm>
            <a:custGeom>
              <a:avLst/>
              <a:gdLst/>
              <a:ahLst/>
              <a:cxnLst/>
              <a:rect l="l" t="t" r="r" b="b"/>
              <a:pathLst>
                <a:path w="513" h="529" extrusionOk="0">
                  <a:moveTo>
                    <a:pt x="253" y="0"/>
                  </a:moveTo>
                  <a:cubicBezTo>
                    <a:pt x="208" y="0"/>
                    <a:pt x="161" y="13"/>
                    <a:pt x="108" y="40"/>
                  </a:cubicBezTo>
                  <a:cubicBezTo>
                    <a:pt x="60" y="64"/>
                    <a:pt x="12" y="124"/>
                    <a:pt x="1" y="219"/>
                  </a:cubicBezTo>
                  <a:lnTo>
                    <a:pt x="1" y="338"/>
                  </a:lnTo>
                  <a:lnTo>
                    <a:pt x="1" y="350"/>
                  </a:lnTo>
                  <a:cubicBezTo>
                    <a:pt x="24" y="433"/>
                    <a:pt x="96" y="516"/>
                    <a:pt x="191" y="528"/>
                  </a:cubicBezTo>
                  <a:lnTo>
                    <a:pt x="298" y="528"/>
                  </a:lnTo>
                  <a:cubicBezTo>
                    <a:pt x="322" y="516"/>
                    <a:pt x="370" y="505"/>
                    <a:pt x="393" y="481"/>
                  </a:cubicBezTo>
                  <a:cubicBezTo>
                    <a:pt x="441" y="445"/>
                    <a:pt x="489" y="397"/>
                    <a:pt x="501" y="326"/>
                  </a:cubicBezTo>
                  <a:cubicBezTo>
                    <a:pt x="513" y="266"/>
                    <a:pt x="501" y="183"/>
                    <a:pt x="477" y="147"/>
                  </a:cubicBezTo>
                  <a:cubicBezTo>
                    <a:pt x="441" y="88"/>
                    <a:pt x="370" y="28"/>
                    <a:pt x="298" y="4"/>
                  </a:cubicBezTo>
                  <a:cubicBezTo>
                    <a:pt x="283" y="2"/>
                    <a:pt x="268" y="0"/>
                    <a:pt x="253"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2" name="Google Shape;3762;p26"/>
            <p:cNvSpPr/>
            <p:nvPr/>
          </p:nvSpPr>
          <p:spPr>
            <a:xfrm>
              <a:off x="3679325" y="1251700"/>
              <a:ext cx="13400" cy="13375"/>
            </a:xfrm>
            <a:custGeom>
              <a:avLst/>
              <a:gdLst/>
              <a:ahLst/>
              <a:cxnLst/>
              <a:rect l="l" t="t" r="r" b="b"/>
              <a:pathLst>
                <a:path w="536" h="535" extrusionOk="0">
                  <a:moveTo>
                    <a:pt x="290" y="0"/>
                  </a:moveTo>
                  <a:cubicBezTo>
                    <a:pt x="155" y="0"/>
                    <a:pt x="46" y="99"/>
                    <a:pt x="24" y="218"/>
                  </a:cubicBezTo>
                  <a:cubicBezTo>
                    <a:pt x="0" y="289"/>
                    <a:pt x="24" y="349"/>
                    <a:pt x="48" y="408"/>
                  </a:cubicBezTo>
                  <a:cubicBezTo>
                    <a:pt x="95" y="468"/>
                    <a:pt x="155" y="515"/>
                    <a:pt x="226" y="527"/>
                  </a:cubicBezTo>
                  <a:cubicBezTo>
                    <a:pt x="248" y="532"/>
                    <a:pt x="270" y="535"/>
                    <a:pt x="291" y="535"/>
                  </a:cubicBezTo>
                  <a:cubicBezTo>
                    <a:pt x="416" y="535"/>
                    <a:pt x="516" y="447"/>
                    <a:pt x="536" y="325"/>
                  </a:cubicBezTo>
                  <a:lnTo>
                    <a:pt x="536" y="206"/>
                  </a:lnTo>
                  <a:cubicBezTo>
                    <a:pt x="512" y="111"/>
                    <a:pt x="441" y="39"/>
                    <a:pt x="334" y="3"/>
                  </a:cubicBezTo>
                  <a:cubicBezTo>
                    <a:pt x="319" y="1"/>
                    <a:pt x="304" y="0"/>
                    <a:pt x="290"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3" name="Google Shape;3763;p26"/>
            <p:cNvSpPr/>
            <p:nvPr/>
          </p:nvSpPr>
          <p:spPr>
            <a:xfrm>
              <a:off x="3144725" y="1163875"/>
              <a:ext cx="14600" cy="13400"/>
            </a:xfrm>
            <a:custGeom>
              <a:avLst/>
              <a:gdLst/>
              <a:ahLst/>
              <a:cxnLst/>
              <a:rect l="l" t="t" r="r" b="b"/>
              <a:pathLst>
                <a:path w="584" h="536" extrusionOk="0">
                  <a:moveTo>
                    <a:pt x="294" y="0"/>
                  </a:moveTo>
                  <a:cubicBezTo>
                    <a:pt x="163" y="0"/>
                    <a:pt x="57" y="81"/>
                    <a:pt x="36" y="218"/>
                  </a:cubicBezTo>
                  <a:cubicBezTo>
                    <a:pt x="1" y="361"/>
                    <a:pt x="96" y="504"/>
                    <a:pt x="239" y="528"/>
                  </a:cubicBezTo>
                  <a:cubicBezTo>
                    <a:pt x="261" y="533"/>
                    <a:pt x="282" y="535"/>
                    <a:pt x="303" y="535"/>
                  </a:cubicBezTo>
                  <a:cubicBezTo>
                    <a:pt x="429" y="535"/>
                    <a:pt x="528" y="448"/>
                    <a:pt x="548" y="326"/>
                  </a:cubicBezTo>
                  <a:cubicBezTo>
                    <a:pt x="584" y="171"/>
                    <a:pt x="489" y="40"/>
                    <a:pt x="346" y="4"/>
                  </a:cubicBezTo>
                  <a:cubicBezTo>
                    <a:pt x="328" y="1"/>
                    <a:pt x="311" y="0"/>
                    <a:pt x="294"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4" name="Google Shape;3764;p26"/>
            <p:cNvSpPr/>
            <p:nvPr/>
          </p:nvSpPr>
          <p:spPr>
            <a:xfrm>
              <a:off x="3218550" y="1236775"/>
              <a:ext cx="14300" cy="13050"/>
            </a:xfrm>
            <a:custGeom>
              <a:avLst/>
              <a:gdLst/>
              <a:ahLst/>
              <a:cxnLst/>
              <a:rect l="l" t="t" r="r" b="b"/>
              <a:pathLst>
                <a:path w="572" h="522" extrusionOk="0">
                  <a:moveTo>
                    <a:pt x="284" y="1"/>
                  </a:moveTo>
                  <a:cubicBezTo>
                    <a:pt x="173" y="1"/>
                    <a:pt x="78" y="69"/>
                    <a:pt x="36" y="184"/>
                  </a:cubicBezTo>
                  <a:cubicBezTo>
                    <a:pt x="36" y="207"/>
                    <a:pt x="24" y="219"/>
                    <a:pt x="24" y="219"/>
                  </a:cubicBezTo>
                  <a:cubicBezTo>
                    <a:pt x="0" y="350"/>
                    <a:pt x="84" y="481"/>
                    <a:pt x="238" y="517"/>
                  </a:cubicBezTo>
                  <a:cubicBezTo>
                    <a:pt x="255" y="520"/>
                    <a:pt x="272" y="521"/>
                    <a:pt x="289" y="521"/>
                  </a:cubicBezTo>
                  <a:cubicBezTo>
                    <a:pt x="343" y="521"/>
                    <a:pt x="395" y="506"/>
                    <a:pt x="441" y="469"/>
                  </a:cubicBezTo>
                  <a:cubicBezTo>
                    <a:pt x="488" y="422"/>
                    <a:pt x="536" y="386"/>
                    <a:pt x="548" y="303"/>
                  </a:cubicBezTo>
                  <a:cubicBezTo>
                    <a:pt x="572" y="172"/>
                    <a:pt x="488" y="41"/>
                    <a:pt x="357" y="5"/>
                  </a:cubicBezTo>
                  <a:lnTo>
                    <a:pt x="334" y="5"/>
                  </a:lnTo>
                  <a:cubicBezTo>
                    <a:pt x="317" y="2"/>
                    <a:pt x="300" y="1"/>
                    <a:pt x="284"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5" name="Google Shape;3765;p26"/>
            <p:cNvSpPr/>
            <p:nvPr/>
          </p:nvSpPr>
          <p:spPr>
            <a:xfrm>
              <a:off x="3135200" y="1280250"/>
              <a:ext cx="13725" cy="13400"/>
            </a:xfrm>
            <a:custGeom>
              <a:avLst/>
              <a:gdLst/>
              <a:ahLst/>
              <a:cxnLst/>
              <a:rect l="l" t="t" r="r" b="b"/>
              <a:pathLst>
                <a:path w="549" h="536" extrusionOk="0">
                  <a:moveTo>
                    <a:pt x="277" y="0"/>
                  </a:moveTo>
                  <a:cubicBezTo>
                    <a:pt x="158" y="0"/>
                    <a:pt x="34" y="81"/>
                    <a:pt x="12" y="219"/>
                  </a:cubicBezTo>
                  <a:lnTo>
                    <a:pt x="12" y="242"/>
                  </a:lnTo>
                  <a:cubicBezTo>
                    <a:pt x="1" y="385"/>
                    <a:pt x="84" y="504"/>
                    <a:pt x="215" y="528"/>
                  </a:cubicBezTo>
                  <a:cubicBezTo>
                    <a:pt x="237" y="533"/>
                    <a:pt x="259" y="536"/>
                    <a:pt x="280" y="536"/>
                  </a:cubicBezTo>
                  <a:cubicBezTo>
                    <a:pt x="405" y="536"/>
                    <a:pt x="506" y="448"/>
                    <a:pt x="536" y="326"/>
                  </a:cubicBezTo>
                  <a:cubicBezTo>
                    <a:pt x="548" y="207"/>
                    <a:pt x="501" y="100"/>
                    <a:pt x="393" y="40"/>
                  </a:cubicBezTo>
                  <a:cubicBezTo>
                    <a:pt x="370" y="28"/>
                    <a:pt x="358" y="4"/>
                    <a:pt x="322" y="4"/>
                  </a:cubicBezTo>
                  <a:cubicBezTo>
                    <a:pt x="307" y="2"/>
                    <a:pt x="292" y="0"/>
                    <a:pt x="277"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66" name="Google Shape;3766;p26"/>
          <p:cNvGrpSpPr/>
          <p:nvPr/>
        </p:nvGrpSpPr>
        <p:grpSpPr>
          <a:xfrm flipH="1">
            <a:off x="31" y="4274145"/>
            <a:ext cx="3353245" cy="869408"/>
            <a:chOff x="2582150" y="3714800"/>
            <a:chExt cx="2689050" cy="697200"/>
          </a:xfrm>
        </p:grpSpPr>
        <p:sp>
          <p:nvSpPr>
            <p:cNvPr id="3767" name="Google Shape;3767;p26"/>
            <p:cNvSpPr/>
            <p:nvPr/>
          </p:nvSpPr>
          <p:spPr>
            <a:xfrm>
              <a:off x="3636750" y="4402150"/>
              <a:ext cx="25" cy="25"/>
            </a:xfrm>
            <a:custGeom>
              <a:avLst/>
              <a:gdLst/>
              <a:ahLst/>
              <a:cxnLst/>
              <a:rect l="l" t="t" r="r" b="b"/>
              <a:pathLst>
                <a:path w="1" h="1" extrusionOk="0">
                  <a:moveTo>
                    <a:pt x="1" y="1"/>
                  </a:move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8" name="Google Shape;3768;p26"/>
            <p:cNvSpPr/>
            <p:nvPr/>
          </p:nvSpPr>
          <p:spPr>
            <a:xfrm>
              <a:off x="3640625" y="4406925"/>
              <a:ext cx="19375" cy="4475"/>
            </a:xfrm>
            <a:custGeom>
              <a:avLst/>
              <a:gdLst/>
              <a:ahLst/>
              <a:cxnLst/>
              <a:rect l="l" t="t" r="r" b="b"/>
              <a:pathLst>
                <a:path w="775" h="179" extrusionOk="0">
                  <a:moveTo>
                    <a:pt x="393" y="0"/>
                  </a:moveTo>
                  <a:lnTo>
                    <a:pt x="36" y="108"/>
                  </a:lnTo>
                  <a:lnTo>
                    <a:pt x="0" y="179"/>
                  </a:lnTo>
                  <a:lnTo>
                    <a:pt x="774" y="179"/>
                  </a:lnTo>
                  <a:lnTo>
                    <a:pt x="39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9" name="Google Shape;3769;p26"/>
            <p:cNvSpPr/>
            <p:nvPr/>
          </p:nvSpPr>
          <p:spPr>
            <a:xfrm>
              <a:off x="3634075" y="4403950"/>
              <a:ext cx="25" cy="625"/>
            </a:xfrm>
            <a:custGeom>
              <a:avLst/>
              <a:gdLst/>
              <a:ahLst/>
              <a:cxnLst/>
              <a:rect l="l" t="t" r="r" b="b"/>
              <a:pathLst>
                <a:path w="1" h="25" extrusionOk="0">
                  <a:moveTo>
                    <a:pt x="0" y="24"/>
                  </a:moveTo>
                  <a:lnTo>
                    <a:pt x="0" y="24"/>
                  </a:lnTo>
                  <a:lnTo>
                    <a:pt x="0" y="24"/>
                  </a:lnTo>
                  <a:cubicBezTo>
                    <a:pt x="0" y="0"/>
                    <a:pt x="0" y="24"/>
                    <a:pt x="0" y="24"/>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0" name="Google Shape;3770;p26"/>
            <p:cNvSpPr/>
            <p:nvPr/>
          </p:nvSpPr>
          <p:spPr>
            <a:xfrm>
              <a:off x="3635275" y="4403050"/>
              <a:ext cx="25" cy="25"/>
            </a:xfrm>
            <a:custGeom>
              <a:avLst/>
              <a:gdLst/>
              <a:ahLst/>
              <a:cxnLst/>
              <a:rect l="l" t="t" r="r" b="b"/>
              <a:pathLst>
                <a:path w="1" h="1" extrusionOk="0">
                  <a:moveTo>
                    <a:pt x="0" y="1"/>
                  </a:move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1" name="Google Shape;3771;p26"/>
            <p:cNvSpPr/>
            <p:nvPr/>
          </p:nvSpPr>
          <p:spPr>
            <a:xfrm>
              <a:off x="3746875" y="4334600"/>
              <a:ext cx="142325" cy="46150"/>
            </a:xfrm>
            <a:custGeom>
              <a:avLst/>
              <a:gdLst/>
              <a:ahLst/>
              <a:cxnLst/>
              <a:rect l="l" t="t" r="r" b="b"/>
              <a:pathLst>
                <a:path w="5693" h="1846" extrusionOk="0">
                  <a:moveTo>
                    <a:pt x="5418" y="0"/>
                  </a:moveTo>
                  <a:lnTo>
                    <a:pt x="1" y="1488"/>
                  </a:lnTo>
                  <a:lnTo>
                    <a:pt x="1" y="1846"/>
                  </a:lnTo>
                  <a:lnTo>
                    <a:pt x="5692" y="262"/>
                  </a:lnTo>
                  <a:lnTo>
                    <a:pt x="541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2" name="Google Shape;3772;p26"/>
            <p:cNvSpPr/>
            <p:nvPr/>
          </p:nvSpPr>
          <p:spPr>
            <a:xfrm>
              <a:off x="3891850" y="4256600"/>
              <a:ext cx="273575" cy="81875"/>
            </a:xfrm>
            <a:custGeom>
              <a:avLst/>
              <a:gdLst/>
              <a:ahLst/>
              <a:cxnLst/>
              <a:rect l="l" t="t" r="r" b="b"/>
              <a:pathLst>
                <a:path w="10943" h="3275" extrusionOk="0">
                  <a:moveTo>
                    <a:pt x="10883" y="1"/>
                  </a:moveTo>
                  <a:lnTo>
                    <a:pt x="0" y="3013"/>
                  </a:lnTo>
                  <a:lnTo>
                    <a:pt x="286" y="3275"/>
                  </a:lnTo>
                  <a:lnTo>
                    <a:pt x="10883" y="358"/>
                  </a:lnTo>
                  <a:lnTo>
                    <a:pt x="10942" y="298"/>
                  </a:lnTo>
                  <a:cubicBezTo>
                    <a:pt x="10894" y="215"/>
                    <a:pt x="10883" y="108"/>
                    <a:pt x="10883"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3" name="Google Shape;3773;p26"/>
            <p:cNvSpPr/>
            <p:nvPr/>
          </p:nvSpPr>
          <p:spPr>
            <a:xfrm>
              <a:off x="3634375" y="4403350"/>
              <a:ext cx="325" cy="325"/>
            </a:xfrm>
            <a:custGeom>
              <a:avLst/>
              <a:gdLst/>
              <a:ahLst/>
              <a:cxnLst/>
              <a:rect l="l" t="t" r="r" b="b"/>
              <a:pathLst>
                <a:path w="13" h="13" extrusionOk="0">
                  <a:moveTo>
                    <a:pt x="0" y="12"/>
                  </a:moveTo>
                  <a:lnTo>
                    <a:pt x="1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4" name="Google Shape;3774;p26"/>
            <p:cNvSpPr/>
            <p:nvPr/>
          </p:nvSpPr>
          <p:spPr>
            <a:xfrm>
              <a:off x="3635275" y="4402450"/>
              <a:ext cx="300" cy="625"/>
            </a:xfrm>
            <a:custGeom>
              <a:avLst/>
              <a:gdLst/>
              <a:ahLst/>
              <a:cxnLst/>
              <a:rect l="l" t="t" r="r" b="b"/>
              <a:pathLst>
                <a:path w="12" h="25" extrusionOk="0">
                  <a:moveTo>
                    <a:pt x="12" y="1"/>
                  </a:moveTo>
                  <a:cubicBezTo>
                    <a:pt x="12" y="1"/>
                    <a:pt x="0" y="25"/>
                    <a:pt x="12" y="1"/>
                  </a:cubicBezTo>
                  <a:lnTo>
                    <a:pt x="0" y="25"/>
                  </a:lnTo>
                  <a:lnTo>
                    <a:pt x="0" y="25"/>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5" name="Google Shape;3775;p26"/>
            <p:cNvSpPr/>
            <p:nvPr/>
          </p:nvSpPr>
          <p:spPr>
            <a:xfrm>
              <a:off x="3636750" y="4373575"/>
              <a:ext cx="101825" cy="35750"/>
            </a:xfrm>
            <a:custGeom>
              <a:avLst/>
              <a:gdLst/>
              <a:ahLst/>
              <a:cxnLst/>
              <a:rect l="l" t="t" r="r" b="b"/>
              <a:pathLst>
                <a:path w="4073" h="1430" extrusionOk="0">
                  <a:moveTo>
                    <a:pt x="4073" y="1"/>
                  </a:moveTo>
                  <a:lnTo>
                    <a:pt x="12" y="1120"/>
                  </a:lnTo>
                  <a:lnTo>
                    <a:pt x="1" y="1120"/>
                  </a:lnTo>
                  <a:cubicBezTo>
                    <a:pt x="24" y="1132"/>
                    <a:pt x="60" y="1132"/>
                    <a:pt x="96" y="1132"/>
                  </a:cubicBezTo>
                  <a:cubicBezTo>
                    <a:pt x="191" y="1156"/>
                    <a:pt x="251" y="1251"/>
                    <a:pt x="215" y="1334"/>
                  </a:cubicBezTo>
                  <a:lnTo>
                    <a:pt x="191" y="1430"/>
                  </a:lnTo>
                  <a:lnTo>
                    <a:pt x="548" y="1322"/>
                  </a:lnTo>
                  <a:lnTo>
                    <a:pt x="4061" y="358"/>
                  </a:lnTo>
                  <a:lnTo>
                    <a:pt x="407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6" name="Google Shape;3776;p26"/>
            <p:cNvSpPr/>
            <p:nvPr/>
          </p:nvSpPr>
          <p:spPr>
            <a:xfrm>
              <a:off x="3635850" y="4402150"/>
              <a:ext cx="925" cy="325"/>
            </a:xfrm>
            <a:custGeom>
              <a:avLst/>
              <a:gdLst/>
              <a:ahLst/>
              <a:cxnLst/>
              <a:rect l="l" t="t" r="r" b="b"/>
              <a:pathLst>
                <a:path w="37" h="13" extrusionOk="0">
                  <a:moveTo>
                    <a:pt x="37" y="1"/>
                  </a:moveTo>
                  <a:cubicBezTo>
                    <a:pt x="13" y="1"/>
                    <a:pt x="1" y="1"/>
                    <a:pt x="1" y="13"/>
                  </a:cubicBezTo>
                  <a:cubicBezTo>
                    <a:pt x="1" y="13"/>
                    <a:pt x="13" y="1"/>
                    <a:pt x="37"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7" name="Google Shape;3777;p26"/>
            <p:cNvSpPr/>
            <p:nvPr/>
          </p:nvSpPr>
          <p:spPr>
            <a:xfrm>
              <a:off x="3634075" y="4403950"/>
              <a:ext cx="325" cy="925"/>
            </a:xfrm>
            <a:custGeom>
              <a:avLst/>
              <a:gdLst/>
              <a:ahLst/>
              <a:cxnLst/>
              <a:rect l="l" t="t" r="r" b="b"/>
              <a:pathLst>
                <a:path w="13" h="37" extrusionOk="0">
                  <a:moveTo>
                    <a:pt x="12" y="0"/>
                  </a:moveTo>
                  <a:lnTo>
                    <a:pt x="12" y="0"/>
                  </a:lnTo>
                  <a:cubicBezTo>
                    <a:pt x="6" y="14"/>
                    <a:pt x="3" y="19"/>
                    <a:pt x="1" y="24"/>
                  </a:cubicBezTo>
                  <a:lnTo>
                    <a:pt x="1" y="24"/>
                  </a:lnTo>
                  <a:cubicBezTo>
                    <a:pt x="12" y="24"/>
                    <a:pt x="12" y="23"/>
                    <a:pt x="12" y="0"/>
                  </a:cubicBezTo>
                  <a:close/>
                  <a:moveTo>
                    <a:pt x="1" y="24"/>
                  </a:moveTo>
                  <a:cubicBezTo>
                    <a:pt x="1" y="24"/>
                    <a:pt x="1" y="24"/>
                    <a:pt x="0" y="24"/>
                  </a:cubicBezTo>
                  <a:lnTo>
                    <a:pt x="0" y="36"/>
                  </a:lnTo>
                  <a:cubicBezTo>
                    <a:pt x="0" y="31"/>
                    <a:pt x="0" y="28"/>
                    <a:pt x="1" y="24"/>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8" name="Google Shape;3778;p26"/>
            <p:cNvSpPr/>
            <p:nvPr/>
          </p:nvSpPr>
          <p:spPr>
            <a:xfrm>
              <a:off x="2599425" y="4199450"/>
              <a:ext cx="104800" cy="112250"/>
            </a:xfrm>
            <a:custGeom>
              <a:avLst/>
              <a:gdLst/>
              <a:ahLst/>
              <a:cxnLst/>
              <a:rect l="l" t="t" r="r" b="b"/>
              <a:pathLst>
                <a:path w="4192" h="4490" extrusionOk="0">
                  <a:moveTo>
                    <a:pt x="3929" y="1"/>
                  </a:moveTo>
                  <a:lnTo>
                    <a:pt x="0" y="4394"/>
                  </a:lnTo>
                  <a:cubicBezTo>
                    <a:pt x="84" y="4394"/>
                    <a:pt x="167" y="4430"/>
                    <a:pt x="250" y="4489"/>
                  </a:cubicBezTo>
                  <a:lnTo>
                    <a:pt x="417" y="4418"/>
                  </a:lnTo>
                  <a:lnTo>
                    <a:pt x="4191" y="203"/>
                  </a:lnTo>
                  <a:lnTo>
                    <a:pt x="3929"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9" name="Google Shape;3779;p26"/>
            <p:cNvSpPr/>
            <p:nvPr/>
          </p:nvSpPr>
          <p:spPr>
            <a:xfrm>
              <a:off x="2778900" y="4187850"/>
              <a:ext cx="124150" cy="53600"/>
            </a:xfrm>
            <a:custGeom>
              <a:avLst/>
              <a:gdLst/>
              <a:ahLst/>
              <a:cxnLst/>
              <a:rect l="l" t="t" r="r" b="b"/>
              <a:pathLst>
                <a:path w="4966" h="2144" extrusionOk="0">
                  <a:moveTo>
                    <a:pt x="4942" y="0"/>
                  </a:moveTo>
                  <a:cubicBezTo>
                    <a:pt x="4930" y="0"/>
                    <a:pt x="4918" y="0"/>
                    <a:pt x="4918" y="12"/>
                  </a:cubicBezTo>
                  <a:cubicBezTo>
                    <a:pt x="4930" y="12"/>
                    <a:pt x="4942" y="12"/>
                    <a:pt x="4942" y="0"/>
                  </a:cubicBezTo>
                  <a:close/>
                  <a:moveTo>
                    <a:pt x="4918" y="12"/>
                  </a:moveTo>
                  <a:lnTo>
                    <a:pt x="1" y="1834"/>
                  </a:lnTo>
                  <a:cubicBezTo>
                    <a:pt x="84" y="1917"/>
                    <a:pt x="120" y="2024"/>
                    <a:pt x="144" y="2143"/>
                  </a:cubicBezTo>
                  <a:lnTo>
                    <a:pt x="4966" y="358"/>
                  </a:lnTo>
                  <a:lnTo>
                    <a:pt x="4882" y="310"/>
                  </a:lnTo>
                  <a:cubicBezTo>
                    <a:pt x="4811" y="250"/>
                    <a:pt x="4799" y="155"/>
                    <a:pt x="4847" y="72"/>
                  </a:cubicBezTo>
                  <a:cubicBezTo>
                    <a:pt x="4859" y="48"/>
                    <a:pt x="4882" y="36"/>
                    <a:pt x="4918" y="12"/>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0" name="Google Shape;3780;p26"/>
            <p:cNvSpPr/>
            <p:nvPr/>
          </p:nvSpPr>
          <p:spPr>
            <a:xfrm>
              <a:off x="2905125" y="4188150"/>
              <a:ext cx="900" cy="625"/>
            </a:xfrm>
            <a:custGeom>
              <a:avLst/>
              <a:gdLst/>
              <a:ahLst/>
              <a:cxnLst/>
              <a:rect l="l" t="t" r="r" b="b"/>
              <a:pathLst>
                <a:path w="36" h="25" extrusionOk="0">
                  <a:moveTo>
                    <a:pt x="0" y="0"/>
                  </a:moveTo>
                  <a:cubicBezTo>
                    <a:pt x="12" y="0"/>
                    <a:pt x="12" y="24"/>
                    <a:pt x="36" y="24"/>
                  </a:cubicBezTo>
                  <a:cubicBezTo>
                    <a:pt x="12" y="24"/>
                    <a:pt x="12" y="0"/>
                    <a:pt x="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1" name="Google Shape;3781;p26"/>
            <p:cNvSpPr/>
            <p:nvPr/>
          </p:nvSpPr>
          <p:spPr>
            <a:xfrm>
              <a:off x="2903925" y="4187850"/>
              <a:ext cx="925" cy="25"/>
            </a:xfrm>
            <a:custGeom>
              <a:avLst/>
              <a:gdLst/>
              <a:ahLst/>
              <a:cxnLst/>
              <a:rect l="l" t="t" r="r" b="b"/>
              <a:pathLst>
                <a:path w="37" h="1" extrusionOk="0">
                  <a:moveTo>
                    <a:pt x="0" y="0"/>
                  </a:moveTo>
                  <a:lnTo>
                    <a:pt x="3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2" name="Google Shape;3782;p26"/>
            <p:cNvSpPr/>
            <p:nvPr/>
          </p:nvSpPr>
          <p:spPr>
            <a:xfrm>
              <a:off x="2903325" y="4187850"/>
              <a:ext cx="625" cy="25"/>
            </a:xfrm>
            <a:custGeom>
              <a:avLst/>
              <a:gdLst/>
              <a:ahLst/>
              <a:cxnLst/>
              <a:rect l="l" t="t" r="r" b="b"/>
              <a:pathLst>
                <a:path w="25" h="1" extrusionOk="0">
                  <a:moveTo>
                    <a:pt x="1" y="0"/>
                  </a:moveTo>
                  <a:lnTo>
                    <a:pt x="24"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3" name="Google Shape;3783;p26"/>
            <p:cNvSpPr/>
            <p:nvPr/>
          </p:nvSpPr>
          <p:spPr>
            <a:xfrm>
              <a:off x="2906000" y="4188750"/>
              <a:ext cx="25" cy="25"/>
            </a:xfrm>
            <a:custGeom>
              <a:avLst/>
              <a:gdLst/>
              <a:ahLst/>
              <a:cxnLst/>
              <a:rect l="l" t="t" r="r" b="b"/>
              <a:pathLst>
                <a:path w="1" h="1" extrusionOk="0">
                  <a:moveTo>
                    <a:pt x="1" y="0"/>
                  </a:move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4" name="Google Shape;3784;p26"/>
            <p:cNvSpPr/>
            <p:nvPr/>
          </p:nvSpPr>
          <p:spPr>
            <a:xfrm>
              <a:off x="2898575" y="4188150"/>
              <a:ext cx="179200" cy="127725"/>
            </a:xfrm>
            <a:custGeom>
              <a:avLst/>
              <a:gdLst/>
              <a:ahLst/>
              <a:cxnLst/>
              <a:rect l="l" t="t" r="r" b="b"/>
              <a:pathLst>
                <a:path w="7168" h="5109" extrusionOk="0">
                  <a:moveTo>
                    <a:pt x="155" y="0"/>
                  </a:moveTo>
                  <a:cubicBezTo>
                    <a:pt x="143" y="0"/>
                    <a:pt x="131" y="0"/>
                    <a:pt x="131" y="24"/>
                  </a:cubicBezTo>
                  <a:cubicBezTo>
                    <a:pt x="95" y="24"/>
                    <a:pt x="83" y="36"/>
                    <a:pt x="60" y="60"/>
                  </a:cubicBezTo>
                  <a:cubicBezTo>
                    <a:pt x="0" y="143"/>
                    <a:pt x="24" y="238"/>
                    <a:pt x="95" y="298"/>
                  </a:cubicBezTo>
                  <a:lnTo>
                    <a:pt x="179" y="346"/>
                  </a:lnTo>
                  <a:lnTo>
                    <a:pt x="7049" y="5108"/>
                  </a:lnTo>
                  <a:cubicBezTo>
                    <a:pt x="7049" y="5084"/>
                    <a:pt x="7037" y="5049"/>
                    <a:pt x="7037" y="5025"/>
                  </a:cubicBezTo>
                  <a:cubicBezTo>
                    <a:pt x="7049" y="4918"/>
                    <a:pt x="7096" y="4834"/>
                    <a:pt x="7168" y="4787"/>
                  </a:cubicBezTo>
                  <a:lnTo>
                    <a:pt x="298" y="24"/>
                  </a:lnTo>
                  <a:cubicBezTo>
                    <a:pt x="274" y="24"/>
                    <a:pt x="274" y="0"/>
                    <a:pt x="26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5" name="Google Shape;3785;p26"/>
            <p:cNvSpPr/>
            <p:nvPr/>
          </p:nvSpPr>
          <p:spPr>
            <a:xfrm>
              <a:off x="2605375" y="4242625"/>
              <a:ext cx="151825" cy="76225"/>
            </a:xfrm>
            <a:custGeom>
              <a:avLst/>
              <a:gdLst/>
              <a:ahLst/>
              <a:cxnLst/>
              <a:rect l="l" t="t" r="r" b="b"/>
              <a:pathLst>
                <a:path w="6073" h="3049" extrusionOk="0">
                  <a:moveTo>
                    <a:pt x="5870" y="0"/>
                  </a:moveTo>
                  <a:lnTo>
                    <a:pt x="155" y="2679"/>
                  </a:lnTo>
                  <a:lnTo>
                    <a:pt x="0" y="2750"/>
                  </a:lnTo>
                  <a:cubicBezTo>
                    <a:pt x="84" y="2822"/>
                    <a:pt x="143" y="2929"/>
                    <a:pt x="155" y="3048"/>
                  </a:cubicBezTo>
                  <a:lnTo>
                    <a:pt x="6073" y="286"/>
                  </a:lnTo>
                  <a:cubicBezTo>
                    <a:pt x="6037" y="226"/>
                    <a:pt x="6013" y="167"/>
                    <a:pt x="5989" y="107"/>
                  </a:cubicBezTo>
                  <a:lnTo>
                    <a:pt x="587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6" name="Google Shape;3786;p26"/>
            <p:cNvSpPr/>
            <p:nvPr/>
          </p:nvSpPr>
          <p:spPr>
            <a:xfrm>
              <a:off x="2768500" y="4252150"/>
              <a:ext cx="210450" cy="159250"/>
            </a:xfrm>
            <a:custGeom>
              <a:avLst/>
              <a:gdLst/>
              <a:ahLst/>
              <a:cxnLst/>
              <a:rect l="l" t="t" r="r" b="b"/>
              <a:pathLst>
                <a:path w="8418" h="6370" extrusionOk="0">
                  <a:moveTo>
                    <a:pt x="381" y="0"/>
                  </a:moveTo>
                  <a:cubicBezTo>
                    <a:pt x="286" y="95"/>
                    <a:pt x="155" y="155"/>
                    <a:pt x="0" y="155"/>
                  </a:cubicBezTo>
                  <a:lnTo>
                    <a:pt x="7858" y="6370"/>
                  </a:lnTo>
                  <a:lnTo>
                    <a:pt x="8418" y="6370"/>
                  </a:lnTo>
                  <a:lnTo>
                    <a:pt x="38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7" name="Google Shape;3787;p26"/>
            <p:cNvSpPr/>
            <p:nvPr/>
          </p:nvSpPr>
          <p:spPr>
            <a:xfrm>
              <a:off x="2694975" y="4191125"/>
              <a:ext cx="62225" cy="54200"/>
            </a:xfrm>
            <a:custGeom>
              <a:avLst/>
              <a:gdLst/>
              <a:ahLst/>
              <a:cxnLst/>
              <a:rect l="l" t="t" r="r" b="b"/>
              <a:pathLst>
                <a:path w="2489" h="2168" extrusionOk="0">
                  <a:moveTo>
                    <a:pt x="131" y="0"/>
                  </a:moveTo>
                  <a:cubicBezTo>
                    <a:pt x="95" y="24"/>
                    <a:pt x="72" y="36"/>
                    <a:pt x="60" y="60"/>
                  </a:cubicBezTo>
                  <a:cubicBezTo>
                    <a:pt x="0" y="143"/>
                    <a:pt x="12" y="238"/>
                    <a:pt x="84" y="298"/>
                  </a:cubicBezTo>
                  <a:lnTo>
                    <a:pt x="107" y="322"/>
                  </a:lnTo>
                  <a:lnTo>
                    <a:pt x="369" y="524"/>
                  </a:lnTo>
                  <a:lnTo>
                    <a:pt x="2286" y="2060"/>
                  </a:lnTo>
                  <a:lnTo>
                    <a:pt x="2429" y="2167"/>
                  </a:lnTo>
                  <a:cubicBezTo>
                    <a:pt x="2405" y="2108"/>
                    <a:pt x="2405" y="2060"/>
                    <a:pt x="2405" y="2001"/>
                  </a:cubicBezTo>
                  <a:cubicBezTo>
                    <a:pt x="2405" y="1929"/>
                    <a:pt x="2441" y="1846"/>
                    <a:pt x="2489" y="1774"/>
                  </a:cubicBezTo>
                  <a:lnTo>
                    <a:pt x="655" y="322"/>
                  </a:lnTo>
                  <a:cubicBezTo>
                    <a:pt x="596" y="405"/>
                    <a:pt x="500" y="453"/>
                    <a:pt x="405" y="453"/>
                  </a:cubicBezTo>
                  <a:cubicBezTo>
                    <a:pt x="250" y="453"/>
                    <a:pt x="143" y="298"/>
                    <a:pt x="167" y="155"/>
                  </a:cubicBezTo>
                  <a:cubicBezTo>
                    <a:pt x="167" y="96"/>
                    <a:pt x="191" y="48"/>
                    <a:pt x="226"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8" name="Google Shape;3788;p26"/>
            <p:cNvSpPr/>
            <p:nvPr/>
          </p:nvSpPr>
          <p:spPr>
            <a:xfrm>
              <a:off x="3016725" y="4319125"/>
              <a:ext cx="67000" cy="92275"/>
            </a:xfrm>
            <a:custGeom>
              <a:avLst/>
              <a:gdLst/>
              <a:ahLst/>
              <a:cxnLst/>
              <a:rect l="l" t="t" r="r" b="b"/>
              <a:pathLst>
                <a:path w="2680" h="3691" extrusionOk="0">
                  <a:moveTo>
                    <a:pt x="2680" y="119"/>
                  </a:moveTo>
                  <a:lnTo>
                    <a:pt x="2675" y="126"/>
                  </a:lnTo>
                  <a:lnTo>
                    <a:pt x="2675" y="126"/>
                  </a:lnTo>
                  <a:cubicBezTo>
                    <a:pt x="2677" y="124"/>
                    <a:pt x="2679" y="122"/>
                    <a:pt x="2680" y="119"/>
                  </a:cubicBezTo>
                  <a:close/>
                  <a:moveTo>
                    <a:pt x="2370" y="0"/>
                  </a:moveTo>
                  <a:lnTo>
                    <a:pt x="1" y="3560"/>
                  </a:lnTo>
                  <a:cubicBezTo>
                    <a:pt x="96" y="3596"/>
                    <a:pt x="168" y="3631"/>
                    <a:pt x="227" y="3691"/>
                  </a:cubicBezTo>
                  <a:lnTo>
                    <a:pt x="310" y="3691"/>
                  </a:lnTo>
                  <a:lnTo>
                    <a:pt x="2675" y="126"/>
                  </a:lnTo>
                  <a:lnTo>
                    <a:pt x="2675" y="126"/>
                  </a:lnTo>
                  <a:cubicBezTo>
                    <a:pt x="2661" y="143"/>
                    <a:pt x="2628" y="143"/>
                    <a:pt x="2596" y="143"/>
                  </a:cubicBezTo>
                  <a:cubicBezTo>
                    <a:pt x="2501" y="143"/>
                    <a:pt x="2418" y="83"/>
                    <a:pt x="237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9" name="Google Shape;3789;p26"/>
            <p:cNvSpPr/>
            <p:nvPr/>
          </p:nvSpPr>
          <p:spPr>
            <a:xfrm>
              <a:off x="3084000" y="4036650"/>
              <a:ext cx="186075" cy="275050"/>
            </a:xfrm>
            <a:custGeom>
              <a:avLst/>
              <a:gdLst/>
              <a:ahLst/>
              <a:cxnLst/>
              <a:rect l="l" t="t" r="r" b="b"/>
              <a:pathLst>
                <a:path w="7443" h="11002" extrusionOk="0">
                  <a:moveTo>
                    <a:pt x="7168" y="0"/>
                  </a:moveTo>
                  <a:lnTo>
                    <a:pt x="1" y="10811"/>
                  </a:lnTo>
                  <a:cubicBezTo>
                    <a:pt x="108" y="10847"/>
                    <a:pt x="203" y="10918"/>
                    <a:pt x="227" y="11001"/>
                  </a:cubicBezTo>
                  <a:cubicBezTo>
                    <a:pt x="239" y="11001"/>
                    <a:pt x="263" y="10989"/>
                    <a:pt x="286" y="10989"/>
                  </a:cubicBezTo>
                  <a:lnTo>
                    <a:pt x="7442" y="179"/>
                  </a:lnTo>
                  <a:cubicBezTo>
                    <a:pt x="7323" y="155"/>
                    <a:pt x="7240" y="95"/>
                    <a:pt x="7168"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0" name="Google Shape;3790;p26"/>
            <p:cNvSpPr/>
            <p:nvPr/>
          </p:nvSpPr>
          <p:spPr>
            <a:xfrm>
              <a:off x="3088475" y="4311375"/>
              <a:ext cx="161950" cy="100025"/>
            </a:xfrm>
            <a:custGeom>
              <a:avLst/>
              <a:gdLst/>
              <a:ahLst/>
              <a:cxnLst/>
              <a:rect l="l" t="t" r="r" b="b"/>
              <a:pathLst>
                <a:path w="6478" h="4001" extrusionOk="0">
                  <a:moveTo>
                    <a:pt x="107" y="0"/>
                  </a:moveTo>
                  <a:cubicBezTo>
                    <a:pt x="96" y="0"/>
                    <a:pt x="72" y="0"/>
                    <a:pt x="48" y="12"/>
                  </a:cubicBezTo>
                  <a:cubicBezTo>
                    <a:pt x="60" y="60"/>
                    <a:pt x="84" y="108"/>
                    <a:pt x="60" y="155"/>
                  </a:cubicBezTo>
                  <a:cubicBezTo>
                    <a:pt x="60" y="215"/>
                    <a:pt x="36" y="250"/>
                    <a:pt x="0" y="298"/>
                  </a:cubicBezTo>
                  <a:lnTo>
                    <a:pt x="24" y="310"/>
                  </a:lnTo>
                  <a:lnTo>
                    <a:pt x="5834" y="4001"/>
                  </a:lnTo>
                  <a:lnTo>
                    <a:pt x="6477" y="4001"/>
                  </a:lnTo>
                  <a:lnTo>
                    <a:pt x="203" y="36"/>
                  </a:lnTo>
                  <a:cubicBezTo>
                    <a:pt x="167" y="12"/>
                    <a:pt x="143" y="0"/>
                    <a:pt x="107"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1" name="Google Shape;3791;p26"/>
            <p:cNvSpPr/>
            <p:nvPr/>
          </p:nvSpPr>
          <p:spPr>
            <a:xfrm>
              <a:off x="3271525" y="4040200"/>
              <a:ext cx="47350" cy="371200"/>
            </a:xfrm>
            <a:custGeom>
              <a:avLst/>
              <a:gdLst/>
              <a:ahLst/>
              <a:cxnLst/>
              <a:rect l="l" t="t" r="r" b="b"/>
              <a:pathLst>
                <a:path w="1894" h="14848" extrusionOk="0">
                  <a:moveTo>
                    <a:pt x="334" y="1"/>
                  </a:moveTo>
                  <a:cubicBezTo>
                    <a:pt x="255" y="51"/>
                    <a:pt x="159" y="75"/>
                    <a:pt x="60" y="75"/>
                  </a:cubicBezTo>
                  <a:cubicBezTo>
                    <a:pt x="40" y="75"/>
                    <a:pt x="20" y="74"/>
                    <a:pt x="1" y="72"/>
                  </a:cubicBezTo>
                  <a:lnTo>
                    <a:pt x="1" y="72"/>
                  </a:lnTo>
                  <a:lnTo>
                    <a:pt x="1548" y="14848"/>
                  </a:lnTo>
                  <a:lnTo>
                    <a:pt x="1894" y="14848"/>
                  </a:lnTo>
                  <a:lnTo>
                    <a:pt x="334"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2" name="Google Shape;3792;p26"/>
            <p:cNvSpPr/>
            <p:nvPr/>
          </p:nvSpPr>
          <p:spPr>
            <a:xfrm>
              <a:off x="3632275" y="4401925"/>
              <a:ext cx="10750" cy="9475"/>
            </a:xfrm>
            <a:custGeom>
              <a:avLst/>
              <a:gdLst/>
              <a:ahLst/>
              <a:cxnLst/>
              <a:rect l="l" t="t" r="r" b="b"/>
              <a:pathLst>
                <a:path w="430" h="379" extrusionOk="0">
                  <a:moveTo>
                    <a:pt x="227" y="1"/>
                  </a:moveTo>
                  <a:cubicBezTo>
                    <a:pt x="209" y="1"/>
                    <a:pt x="191" y="4"/>
                    <a:pt x="180" y="10"/>
                  </a:cubicBezTo>
                  <a:cubicBezTo>
                    <a:pt x="156" y="10"/>
                    <a:pt x="156" y="22"/>
                    <a:pt x="144" y="22"/>
                  </a:cubicBezTo>
                  <a:lnTo>
                    <a:pt x="132" y="22"/>
                  </a:lnTo>
                  <a:lnTo>
                    <a:pt x="120" y="46"/>
                  </a:lnTo>
                  <a:lnTo>
                    <a:pt x="96" y="57"/>
                  </a:lnTo>
                  <a:lnTo>
                    <a:pt x="84" y="69"/>
                  </a:lnTo>
                  <a:lnTo>
                    <a:pt x="84" y="81"/>
                  </a:lnTo>
                  <a:cubicBezTo>
                    <a:pt x="84" y="105"/>
                    <a:pt x="72" y="105"/>
                    <a:pt x="72" y="117"/>
                  </a:cubicBezTo>
                  <a:lnTo>
                    <a:pt x="1" y="379"/>
                  </a:lnTo>
                  <a:lnTo>
                    <a:pt x="334" y="379"/>
                  </a:lnTo>
                  <a:lnTo>
                    <a:pt x="370" y="308"/>
                  </a:lnTo>
                  <a:lnTo>
                    <a:pt x="394" y="224"/>
                  </a:lnTo>
                  <a:cubicBezTo>
                    <a:pt x="430" y="129"/>
                    <a:pt x="370" y="46"/>
                    <a:pt x="275" y="10"/>
                  </a:cubicBezTo>
                  <a:cubicBezTo>
                    <a:pt x="263" y="4"/>
                    <a:pt x="245" y="1"/>
                    <a:pt x="227"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3" name="Google Shape;3793;p26"/>
            <p:cNvSpPr/>
            <p:nvPr/>
          </p:nvSpPr>
          <p:spPr>
            <a:xfrm>
              <a:off x="3737350" y="4195300"/>
              <a:ext cx="14325" cy="216100"/>
            </a:xfrm>
            <a:custGeom>
              <a:avLst/>
              <a:gdLst/>
              <a:ahLst/>
              <a:cxnLst/>
              <a:rect l="l" t="t" r="r" b="b"/>
              <a:pathLst>
                <a:path w="573" h="8644" extrusionOk="0">
                  <a:moveTo>
                    <a:pt x="227" y="0"/>
                  </a:moveTo>
                  <a:lnTo>
                    <a:pt x="37" y="7156"/>
                  </a:lnTo>
                  <a:lnTo>
                    <a:pt x="25" y="7513"/>
                  </a:lnTo>
                  <a:lnTo>
                    <a:pt x="1" y="8644"/>
                  </a:lnTo>
                  <a:lnTo>
                    <a:pt x="346" y="8644"/>
                  </a:lnTo>
                  <a:lnTo>
                    <a:pt x="382" y="7418"/>
                  </a:lnTo>
                  <a:lnTo>
                    <a:pt x="394" y="7060"/>
                  </a:lnTo>
                  <a:lnTo>
                    <a:pt x="572" y="429"/>
                  </a:lnTo>
                  <a:lnTo>
                    <a:pt x="287" y="167"/>
                  </a:lnTo>
                  <a:cubicBezTo>
                    <a:pt x="239" y="119"/>
                    <a:pt x="227" y="60"/>
                    <a:pt x="239"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4" name="Google Shape;3794;p26"/>
            <p:cNvSpPr/>
            <p:nvPr/>
          </p:nvSpPr>
          <p:spPr>
            <a:xfrm>
              <a:off x="4021625" y="4264050"/>
              <a:ext cx="149750" cy="147350"/>
            </a:xfrm>
            <a:custGeom>
              <a:avLst/>
              <a:gdLst/>
              <a:ahLst/>
              <a:cxnLst/>
              <a:rect l="l" t="t" r="r" b="b"/>
              <a:pathLst>
                <a:path w="5990" h="5894" extrusionOk="0">
                  <a:moveTo>
                    <a:pt x="5751" y="0"/>
                  </a:moveTo>
                  <a:lnTo>
                    <a:pt x="5692" y="60"/>
                  </a:lnTo>
                  <a:lnTo>
                    <a:pt x="0" y="5894"/>
                  </a:lnTo>
                  <a:lnTo>
                    <a:pt x="477" y="5894"/>
                  </a:lnTo>
                  <a:lnTo>
                    <a:pt x="5989" y="238"/>
                  </a:lnTo>
                  <a:cubicBezTo>
                    <a:pt x="5882" y="179"/>
                    <a:pt x="5799" y="108"/>
                    <a:pt x="5751"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5" name="Google Shape;3795;p26"/>
            <p:cNvSpPr/>
            <p:nvPr/>
          </p:nvSpPr>
          <p:spPr>
            <a:xfrm>
              <a:off x="4484475" y="4346500"/>
              <a:ext cx="96475" cy="64900"/>
            </a:xfrm>
            <a:custGeom>
              <a:avLst/>
              <a:gdLst/>
              <a:ahLst/>
              <a:cxnLst/>
              <a:rect l="l" t="t" r="r" b="b"/>
              <a:pathLst>
                <a:path w="3859" h="2596" extrusionOk="0">
                  <a:moveTo>
                    <a:pt x="3668" y="0"/>
                  </a:moveTo>
                  <a:lnTo>
                    <a:pt x="1" y="2596"/>
                  </a:lnTo>
                  <a:lnTo>
                    <a:pt x="584" y="2596"/>
                  </a:lnTo>
                  <a:lnTo>
                    <a:pt x="3858" y="262"/>
                  </a:lnTo>
                  <a:cubicBezTo>
                    <a:pt x="3787" y="191"/>
                    <a:pt x="3715" y="96"/>
                    <a:pt x="3668"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6" name="Google Shape;3796;p26"/>
            <p:cNvSpPr/>
            <p:nvPr/>
          </p:nvSpPr>
          <p:spPr>
            <a:xfrm>
              <a:off x="3743025" y="4194700"/>
              <a:ext cx="230700" cy="216425"/>
            </a:xfrm>
            <a:custGeom>
              <a:avLst/>
              <a:gdLst/>
              <a:ahLst/>
              <a:cxnLst/>
              <a:rect l="l" t="t" r="r" b="b"/>
              <a:pathLst>
                <a:path w="9228" h="8657" extrusionOk="0">
                  <a:moveTo>
                    <a:pt x="369" y="0"/>
                  </a:moveTo>
                  <a:cubicBezTo>
                    <a:pt x="309" y="26"/>
                    <a:pt x="243" y="46"/>
                    <a:pt x="179" y="46"/>
                  </a:cubicBezTo>
                  <a:cubicBezTo>
                    <a:pt x="155" y="46"/>
                    <a:pt x="131" y="43"/>
                    <a:pt x="107" y="36"/>
                  </a:cubicBezTo>
                  <a:cubicBezTo>
                    <a:pt x="72" y="36"/>
                    <a:pt x="48" y="24"/>
                    <a:pt x="12" y="24"/>
                  </a:cubicBezTo>
                  <a:cubicBezTo>
                    <a:pt x="0" y="84"/>
                    <a:pt x="12" y="143"/>
                    <a:pt x="60" y="191"/>
                  </a:cubicBezTo>
                  <a:lnTo>
                    <a:pt x="345" y="453"/>
                  </a:lnTo>
                  <a:lnTo>
                    <a:pt x="5584" y="5572"/>
                  </a:lnTo>
                  <a:lnTo>
                    <a:pt x="5870" y="5846"/>
                  </a:lnTo>
                  <a:lnTo>
                    <a:pt x="8739" y="8656"/>
                  </a:lnTo>
                  <a:lnTo>
                    <a:pt x="9227" y="8656"/>
                  </a:lnTo>
                  <a:lnTo>
                    <a:pt x="7144" y="6620"/>
                  </a:lnTo>
                  <a:cubicBezTo>
                    <a:pt x="7120" y="6620"/>
                    <a:pt x="7102" y="6625"/>
                    <a:pt x="7078" y="6625"/>
                  </a:cubicBezTo>
                  <a:cubicBezTo>
                    <a:pt x="7066" y="6625"/>
                    <a:pt x="7053" y="6624"/>
                    <a:pt x="7037" y="6620"/>
                  </a:cubicBezTo>
                  <a:cubicBezTo>
                    <a:pt x="6858" y="6596"/>
                    <a:pt x="6739" y="6453"/>
                    <a:pt x="6751" y="6275"/>
                  </a:cubicBezTo>
                  <a:lnTo>
                    <a:pt x="6751" y="6239"/>
                  </a:lnTo>
                  <a:lnTo>
                    <a:pt x="6239" y="5739"/>
                  </a:lnTo>
                  <a:lnTo>
                    <a:pt x="5953" y="5465"/>
                  </a:lnTo>
                  <a:lnTo>
                    <a:pt x="36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7" name="Google Shape;3797;p26"/>
            <p:cNvSpPr/>
            <p:nvPr/>
          </p:nvSpPr>
          <p:spPr>
            <a:xfrm>
              <a:off x="4185325" y="4269100"/>
              <a:ext cx="69975" cy="142300"/>
            </a:xfrm>
            <a:custGeom>
              <a:avLst/>
              <a:gdLst/>
              <a:ahLst/>
              <a:cxnLst/>
              <a:rect l="l" t="t" r="r" b="b"/>
              <a:pathLst>
                <a:path w="2799" h="5692" extrusionOk="0">
                  <a:moveTo>
                    <a:pt x="1" y="1"/>
                  </a:moveTo>
                  <a:lnTo>
                    <a:pt x="2430" y="5692"/>
                  </a:lnTo>
                  <a:lnTo>
                    <a:pt x="2799" y="5692"/>
                  </a:lnTo>
                  <a:lnTo>
                    <a:pt x="572" y="465"/>
                  </a:ln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8" name="Google Shape;3798;p26"/>
            <p:cNvSpPr/>
            <p:nvPr/>
          </p:nvSpPr>
          <p:spPr>
            <a:xfrm>
              <a:off x="4174625" y="4240475"/>
              <a:ext cx="9550" cy="5725"/>
            </a:xfrm>
            <a:custGeom>
              <a:avLst/>
              <a:gdLst/>
              <a:ahLst/>
              <a:cxnLst/>
              <a:rect l="l" t="t" r="r" b="b"/>
              <a:pathLst>
                <a:path w="382" h="229" extrusionOk="0">
                  <a:moveTo>
                    <a:pt x="180" y="1"/>
                  </a:moveTo>
                  <a:cubicBezTo>
                    <a:pt x="159" y="1"/>
                    <a:pt x="138" y="5"/>
                    <a:pt x="119" y="15"/>
                  </a:cubicBezTo>
                  <a:lnTo>
                    <a:pt x="107" y="15"/>
                  </a:lnTo>
                  <a:cubicBezTo>
                    <a:pt x="48" y="38"/>
                    <a:pt x="0" y="98"/>
                    <a:pt x="0" y="169"/>
                  </a:cubicBezTo>
                  <a:cubicBezTo>
                    <a:pt x="60" y="158"/>
                    <a:pt x="119" y="158"/>
                    <a:pt x="167" y="158"/>
                  </a:cubicBezTo>
                  <a:cubicBezTo>
                    <a:pt x="250" y="158"/>
                    <a:pt x="322" y="193"/>
                    <a:pt x="381" y="229"/>
                  </a:cubicBezTo>
                  <a:lnTo>
                    <a:pt x="322" y="98"/>
                  </a:lnTo>
                  <a:cubicBezTo>
                    <a:pt x="304" y="36"/>
                    <a:pt x="241" y="1"/>
                    <a:pt x="180"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9" name="Google Shape;3799;p26"/>
            <p:cNvSpPr/>
            <p:nvPr/>
          </p:nvSpPr>
          <p:spPr>
            <a:xfrm>
              <a:off x="4599075" y="4353050"/>
              <a:ext cx="37825" cy="58350"/>
            </a:xfrm>
            <a:custGeom>
              <a:avLst/>
              <a:gdLst/>
              <a:ahLst/>
              <a:cxnLst/>
              <a:rect l="l" t="t" r="r" b="b"/>
              <a:pathLst>
                <a:path w="1513" h="2334" extrusionOk="0">
                  <a:moveTo>
                    <a:pt x="274" y="0"/>
                  </a:moveTo>
                  <a:cubicBezTo>
                    <a:pt x="203" y="72"/>
                    <a:pt x="96" y="119"/>
                    <a:pt x="0" y="155"/>
                  </a:cubicBezTo>
                  <a:lnTo>
                    <a:pt x="1120" y="2334"/>
                  </a:lnTo>
                  <a:lnTo>
                    <a:pt x="1513" y="2334"/>
                  </a:lnTo>
                  <a:lnTo>
                    <a:pt x="334" y="48"/>
                  </a:lnTo>
                  <a:lnTo>
                    <a:pt x="274"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0" name="Google Shape;3800;p26"/>
            <p:cNvSpPr/>
            <p:nvPr/>
          </p:nvSpPr>
          <p:spPr>
            <a:xfrm>
              <a:off x="4185025" y="4263750"/>
              <a:ext cx="182500" cy="147650"/>
            </a:xfrm>
            <a:custGeom>
              <a:avLst/>
              <a:gdLst/>
              <a:ahLst/>
              <a:cxnLst/>
              <a:rect l="l" t="t" r="r" b="b"/>
              <a:pathLst>
                <a:path w="7300" h="5906" extrusionOk="0">
                  <a:moveTo>
                    <a:pt x="179" y="0"/>
                  </a:moveTo>
                  <a:cubicBezTo>
                    <a:pt x="132" y="96"/>
                    <a:pt x="72" y="155"/>
                    <a:pt x="1" y="215"/>
                  </a:cubicBezTo>
                  <a:lnTo>
                    <a:pt x="549" y="691"/>
                  </a:lnTo>
                  <a:lnTo>
                    <a:pt x="6776" y="5906"/>
                  </a:lnTo>
                  <a:lnTo>
                    <a:pt x="7299" y="5906"/>
                  </a:lnTo>
                  <a:lnTo>
                    <a:pt x="299" y="36"/>
                  </a:lnTo>
                  <a:lnTo>
                    <a:pt x="17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1" name="Google Shape;3801;p26"/>
            <p:cNvSpPr/>
            <p:nvPr/>
          </p:nvSpPr>
          <p:spPr>
            <a:xfrm>
              <a:off x="4189800" y="4255125"/>
              <a:ext cx="386375" cy="83950"/>
            </a:xfrm>
            <a:custGeom>
              <a:avLst/>
              <a:gdLst/>
              <a:ahLst/>
              <a:cxnLst/>
              <a:rect l="l" t="t" r="r" b="b"/>
              <a:pathLst>
                <a:path w="15455" h="3358" extrusionOk="0">
                  <a:moveTo>
                    <a:pt x="36" y="0"/>
                  </a:moveTo>
                  <a:lnTo>
                    <a:pt x="36" y="0"/>
                  </a:lnTo>
                  <a:cubicBezTo>
                    <a:pt x="48" y="48"/>
                    <a:pt x="48" y="107"/>
                    <a:pt x="48" y="155"/>
                  </a:cubicBezTo>
                  <a:cubicBezTo>
                    <a:pt x="48" y="214"/>
                    <a:pt x="24" y="286"/>
                    <a:pt x="0" y="334"/>
                  </a:cubicBezTo>
                  <a:lnTo>
                    <a:pt x="143" y="381"/>
                  </a:lnTo>
                  <a:lnTo>
                    <a:pt x="15395" y="3358"/>
                  </a:lnTo>
                  <a:lnTo>
                    <a:pt x="15395" y="3262"/>
                  </a:lnTo>
                  <a:cubicBezTo>
                    <a:pt x="15407" y="3179"/>
                    <a:pt x="15419" y="3084"/>
                    <a:pt x="15455" y="3012"/>
                  </a:cubicBezTo>
                  <a:lnTo>
                    <a:pt x="3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2" name="Google Shape;3802;p26"/>
            <p:cNvSpPr/>
            <p:nvPr/>
          </p:nvSpPr>
          <p:spPr>
            <a:xfrm>
              <a:off x="4185925" y="3740775"/>
              <a:ext cx="804900" cy="513475"/>
            </a:xfrm>
            <a:custGeom>
              <a:avLst/>
              <a:gdLst/>
              <a:ahLst/>
              <a:cxnLst/>
              <a:rect l="l" t="t" r="r" b="b"/>
              <a:pathLst>
                <a:path w="32196" h="20539" extrusionOk="0">
                  <a:moveTo>
                    <a:pt x="32017" y="0"/>
                  </a:moveTo>
                  <a:lnTo>
                    <a:pt x="1" y="20265"/>
                  </a:lnTo>
                  <a:cubicBezTo>
                    <a:pt x="84" y="20324"/>
                    <a:pt x="155" y="20431"/>
                    <a:pt x="191" y="20538"/>
                  </a:cubicBezTo>
                  <a:lnTo>
                    <a:pt x="32195" y="274"/>
                  </a:lnTo>
                  <a:cubicBezTo>
                    <a:pt x="32124" y="203"/>
                    <a:pt x="32052" y="95"/>
                    <a:pt x="32017"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3" name="Google Shape;3803;p26"/>
            <p:cNvSpPr/>
            <p:nvPr/>
          </p:nvSpPr>
          <p:spPr>
            <a:xfrm>
              <a:off x="4604725" y="4122375"/>
              <a:ext cx="224450" cy="207175"/>
            </a:xfrm>
            <a:custGeom>
              <a:avLst/>
              <a:gdLst/>
              <a:ahLst/>
              <a:cxnLst/>
              <a:rect l="l" t="t" r="r" b="b"/>
              <a:pathLst>
                <a:path w="8978" h="8287" extrusionOk="0">
                  <a:moveTo>
                    <a:pt x="8752" y="0"/>
                  </a:moveTo>
                  <a:lnTo>
                    <a:pt x="1" y="8037"/>
                  </a:lnTo>
                  <a:cubicBezTo>
                    <a:pt x="96" y="8108"/>
                    <a:pt x="167" y="8191"/>
                    <a:pt x="227" y="8287"/>
                  </a:cubicBezTo>
                  <a:lnTo>
                    <a:pt x="8978" y="250"/>
                  </a:lnTo>
                  <a:cubicBezTo>
                    <a:pt x="8907" y="167"/>
                    <a:pt x="8811" y="95"/>
                    <a:pt x="875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4" name="Google Shape;3804;p26"/>
            <p:cNvSpPr/>
            <p:nvPr/>
          </p:nvSpPr>
          <p:spPr>
            <a:xfrm>
              <a:off x="4727950" y="4136950"/>
              <a:ext cx="125650" cy="274450"/>
            </a:xfrm>
            <a:custGeom>
              <a:avLst/>
              <a:gdLst/>
              <a:ahLst/>
              <a:cxnLst/>
              <a:rect l="l" t="t" r="r" b="b"/>
              <a:pathLst>
                <a:path w="5026" h="10978" extrusionOk="0">
                  <a:moveTo>
                    <a:pt x="4704" y="0"/>
                  </a:moveTo>
                  <a:lnTo>
                    <a:pt x="1" y="10978"/>
                  </a:lnTo>
                  <a:lnTo>
                    <a:pt x="370" y="10978"/>
                  </a:lnTo>
                  <a:lnTo>
                    <a:pt x="5025" y="119"/>
                  </a:lnTo>
                  <a:lnTo>
                    <a:pt x="5025" y="48"/>
                  </a:lnTo>
                  <a:lnTo>
                    <a:pt x="4906" y="48"/>
                  </a:lnTo>
                  <a:cubicBezTo>
                    <a:pt x="4835" y="24"/>
                    <a:pt x="4763" y="24"/>
                    <a:pt x="470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5" name="Google Shape;3805;p26"/>
            <p:cNvSpPr/>
            <p:nvPr/>
          </p:nvSpPr>
          <p:spPr>
            <a:xfrm>
              <a:off x="4605925" y="4346200"/>
              <a:ext cx="86650" cy="65200"/>
            </a:xfrm>
            <a:custGeom>
              <a:avLst/>
              <a:gdLst/>
              <a:ahLst/>
              <a:cxnLst/>
              <a:rect l="l" t="t" r="r" b="b"/>
              <a:pathLst>
                <a:path w="3466" h="2608" extrusionOk="0">
                  <a:moveTo>
                    <a:pt x="203" y="0"/>
                  </a:moveTo>
                  <a:cubicBezTo>
                    <a:pt x="167" y="108"/>
                    <a:pt x="84" y="203"/>
                    <a:pt x="0" y="274"/>
                  </a:cubicBezTo>
                  <a:lnTo>
                    <a:pt x="60" y="322"/>
                  </a:lnTo>
                  <a:lnTo>
                    <a:pt x="2917" y="2608"/>
                  </a:lnTo>
                  <a:lnTo>
                    <a:pt x="3465" y="2608"/>
                  </a:lnTo>
                  <a:lnTo>
                    <a:pt x="20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6" name="Google Shape;3806;p26"/>
            <p:cNvSpPr/>
            <p:nvPr/>
          </p:nvSpPr>
          <p:spPr>
            <a:xfrm>
              <a:off x="5016400" y="4244400"/>
              <a:ext cx="9250" cy="167000"/>
            </a:xfrm>
            <a:custGeom>
              <a:avLst/>
              <a:gdLst/>
              <a:ahLst/>
              <a:cxnLst/>
              <a:rect l="l" t="t" r="r" b="b"/>
              <a:pathLst>
                <a:path w="370" h="6680" extrusionOk="0">
                  <a:moveTo>
                    <a:pt x="333" y="1"/>
                  </a:moveTo>
                  <a:cubicBezTo>
                    <a:pt x="262" y="27"/>
                    <a:pt x="177" y="41"/>
                    <a:pt x="89" y="41"/>
                  </a:cubicBezTo>
                  <a:cubicBezTo>
                    <a:pt x="60" y="41"/>
                    <a:pt x="30" y="39"/>
                    <a:pt x="0" y="36"/>
                  </a:cubicBezTo>
                  <a:lnTo>
                    <a:pt x="0" y="36"/>
                  </a:lnTo>
                  <a:lnTo>
                    <a:pt x="24" y="6680"/>
                  </a:lnTo>
                  <a:lnTo>
                    <a:pt x="369" y="6680"/>
                  </a:lnTo>
                  <a:lnTo>
                    <a:pt x="33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7" name="Google Shape;3807;p26"/>
            <p:cNvSpPr/>
            <p:nvPr/>
          </p:nvSpPr>
          <p:spPr>
            <a:xfrm>
              <a:off x="5021450" y="4188150"/>
              <a:ext cx="3300" cy="3900"/>
            </a:xfrm>
            <a:custGeom>
              <a:avLst/>
              <a:gdLst/>
              <a:ahLst/>
              <a:cxnLst/>
              <a:rect l="l" t="t" r="r" b="b"/>
              <a:pathLst>
                <a:path w="132" h="156" extrusionOk="0">
                  <a:moveTo>
                    <a:pt x="0" y="0"/>
                  </a:moveTo>
                  <a:lnTo>
                    <a:pt x="0" y="119"/>
                  </a:lnTo>
                  <a:lnTo>
                    <a:pt x="12" y="119"/>
                  </a:lnTo>
                  <a:cubicBezTo>
                    <a:pt x="48" y="143"/>
                    <a:pt x="96" y="155"/>
                    <a:pt x="131" y="155"/>
                  </a:cubicBezTo>
                  <a:cubicBezTo>
                    <a:pt x="120" y="84"/>
                    <a:pt x="72" y="24"/>
                    <a:pt x="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8" name="Google Shape;3808;p26"/>
            <p:cNvSpPr/>
            <p:nvPr/>
          </p:nvSpPr>
          <p:spPr>
            <a:xfrm>
              <a:off x="4864275" y="3750900"/>
              <a:ext cx="138450" cy="315225"/>
            </a:xfrm>
            <a:custGeom>
              <a:avLst/>
              <a:gdLst/>
              <a:ahLst/>
              <a:cxnLst/>
              <a:rect l="l" t="t" r="r" b="b"/>
              <a:pathLst>
                <a:path w="5538" h="12609" extrusionOk="0">
                  <a:moveTo>
                    <a:pt x="5216" y="0"/>
                  </a:moveTo>
                  <a:lnTo>
                    <a:pt x="1" y="12490"/>
                  </a:lnTo>
                  <a:cubicBezTo>
                    <a:pt x="132" y="12513"/>
                    <a:pt x="227" y="12549"/>
                    <a:pt x="322" y="12609"/>
                  </a:cubicBezTo>
                  <a:lnTo>
                    <a:pt x="5537" y="95"/>
                  </a:lnTo>
                  <a:lnTo>
                    <a:pt x="5514" y="95"/>
                  </a:lnTo>
                  <a:cubicBezTo>
                    <a:pt x="5406" y="83"/>
                    <a:pt x="5299" y="48"/>
                    <a:pt x="5216"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9" name="Google Shape;3809;p26"/>
            <p:cNvSpPr/>
            <p:nvPr/>
          </p:nvSpPr>
          <p:spPr>
            <a:xfrm>
              <a:off x="5003300" y="3753275"/>
              <a:ext cx="18175" cy="439050"/>
            </a:xfrm>
            <a:custGeom>
              <a:avLst/>
              <a:gdLst/>
              <a:ahLst/>
              <a:cxnLst/>
              <a:rect l="l" t="t" r="r" b="b"/>
              <a:pathLst>
                <a:path w="727" h="17562" extrusionOk="0">
                  <a:moveTo>
                    <a:pt x="143" y="0"/>
                  </a:moveTo>
                  <a:cubicBezTo>
                    <a:pt x="111" y="0"/>
                    <a:pt x="74" y="6"/>
                    <a:pt x="42" y="6"/>
                  </a:cubicBezTo>
                  <a:cubicBezTo>
                    <a:pt x="27" y="6"/>
                    <a:pt x="12" y="4"/>
                    <a:pt x="0" y="0"/>
                  </a:cubicBezTo>
                  <a:lnTo>
                    <a:pt x="0" y="0"/>
                  </a:lnTo>
                  <a:lnTo>
                    <a:pt x="381" y="17562"/>
                  </a:lnTo>
                  <a:cubicBezTo>
                    <a:pt x="457" y="17545"/>
                    <a:pt x="539" y="17528"/>
                    <a:pt x="622" y="17528"/>
                  </a:cubicBezTo>
                  <a:cubicBezTo>
                    <a:pt x="657" y="17528"/>
                    <a:pt x="692" y="17531"/>
                    <a:pt x="726" y="17538"/>
                  </a:cubicBezTo>
                  <a:lnTo>
                    <a:pt x="726" y="17419"/>
                  </a:lnTo>
                  <a:lnTo>
                    <a:pt x="357" y="572"/>
                  </a:lnTo>
                  <a:lnTo>
                    <a:pt x="14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0" name="Google Shape;3810;p26"/>
            <p:cNvSpPr/>
            <p:nvPr/>
          </p:nvSpPr>
          <p:spPr>
            <a:xfrm>
              <a:off x="4886325" y="4112250"/>
              <a:ext cx="111625" cy="96750"/>
            </a:xfrm>
            <a:custGeom>
              <a:avLst/>
              <a:gdLst/>
              <a:ahLst/>
              <a:cxnLst/>
              <a:rect l="l" t="t" r="r" b="b"/>
              <a:pathLst>
                <a:path w="4465" h="3870" extrusionOk="0">
                  <a:moveTo>
                    <a:pt x="155" y="0"/>
                  </a:moveTo>
                  <a:cubicBezTo>
                    <a:pt x="107" y="107"/>
                    <a:pt x="60" y="226"/>
                    <a:pt x="0" y="322"/>
                  </a:cubicBezTo>
                  <a:lnTo>
                    <a:pt x="4310" y="3870"/>
                  </a:lnTo>
                  <a:cubicBezTo>
                    <a:pt x="4346" y="3774"/>
                    <a:pt x="4393" y="3667"/>
                    <a:pt x="4465" y="3572"/>
                  </a:cubicBezTo>
                  <a:lnTo>
                    <a:pt x="15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1" name="Google Shape;3811;p26"/>
            <p:cNvSpPr/>
            <p:nvPr/>
          </p:nvSpPr>
          <p:spPr>
            <a:xfrm>
              <a:off x="5032450" y="4235775"/>
              <a:ext cx="207800" cy="173550"/>
            </a:xfrm>
            <a:custGeom>
              <a:avLst/>
              <a:gdLst/>
              <a:ahLst/>
              <a:cxnLst/>
              <a:rect l="l" t="t" r="r" b="b"/>
              <a:pathLst>
                <a:path w="8312" h="6942" extrusionOk="0">
                  <a:moveTo>
                    <a:pt x="275" y="0"/>
                  </a:moveTo>
                  <a:cubicBezTo>
                    <a:pt x="191" y="96"/>
                    <a:pt x="96" y="167"/>
                    <a:pt x="1" y="226"/>
                  </a:cubicBezTo>
                  <a:lnTo>
                    <a:pt x="8121" y="6942"/>
                  </a:lnTo>
                  <a:cubicBezTo>
                    <a:pt x="8169" y="6834"/>
                    <a:pt x="8240" y="6751"/>
                    <a:pt x="8312" y="6668"/>
                  </a:cubicBezTo>
                  <a:lnTo>
                    <a:pt x="27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2" name="Google Shape;3812;p26"/>
            <p:cNvSpPr/>
            <p:nvPr/>
          </p:nvSpPr>
          <p:spPr>
            <a:xfrm>
              <a:off x="5006875" y="3750000"/>
              <a:ext cx="242600" cy="651600"/>
            </a:xfrm>
            <a:custGeom>
              <a:avLst/>
              <a:gdLst/>
              <a:ahLst/>
              <a:cxnLst/>
              <a:rect l="l" t="t" r="r" b="b"/>
              <a:pathLst>
                <a:path w="9704" h="26064" extrusionOk="0">
                  <a:moveTo>
                    <a:pt x="333" y="0"/>
                  </a:moveTo>
                  <a:cubicBezTo>
                    <a:pt x="226" y="60"/>
                    <a:pt x="107" y="107"/>
                    <a:pt x="0" y="119"/>
                  </a:cubicBezTo>
                  <a:lnTo>
                    <a:pt x="214" y="679"/>
                  </a:lnTo>
                  <a:lnTo>
                    <a:pt x="9394" y="26063"/>
                  </a:lnTo>
                  <a:cubicBezTo>
                    <a:pt x="9489" y="26004"/>
                    <a:pt x="9585" y="25944"/>
                    <a:pt x="9704" y="25920"/>
                  </a:cubicBezTo>
                  <a:lnTo>
                    <a:pt x="33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3" name="Google Shape;3813;p26"/>
            <p:cNvSpPr/>
            <p:nvPr/>
          </p:nvSpPr>
          <p:spPr>
            <a:xfrm>
              <a:off x="4991100" y="4191000"/>
              <a:ext cx="56575" cy="53975"/>
            </a:xfrm>
            <a:custGeom>
              <a:avLst/>
              <a:gdLst/>
              <a:ahLst/>
              <a:cxnLst/>
              <a:rect l="l" t="t" r="r" b="b"/>
              <a:pathLst>
                <a:path w="2263" h="2159" extrusionOk="0">
                  <a:moveTo>
                    <a:pt x="1125" y="1"/>
                  </a:moveTo>
                  <a:cubicBezTo>
                    <a:pt x="1037" y="1"/>
                    <a:pt x="950" y="14"/>
                    <a:pt x="869" y="41"/>
                  </a:cubicBezTo>
                  <a:cubicBezTo>
                    <a:pt x="631" y="101"/>
                    <a:pt x="429" y="232"/>
                    <a:pt x="274" y="422"/>
                  </a:cubicBezTo>
                  <a:cubicBezTo>
                    <a:pt x="202" y="517"/>
                    <a:pt x="143" y="624"/>
                    <a:pt x="119" y="720"/>
                  </a:cubicBezTo>
                  <a:cubicBezTo>
                    <a:pt x="83" y="803"/>
                    <a:pt x="71" y="886"/>
                    <a:pt x="60" y="982"/>
                  </a:cubicBezTo>
                  <a:cubicBezTo>
                    <a:pt x="0" y="1577"/>
                    <a:pt x="441" y="2113"/>
                    <a:pt x="1024" y="2148"/>
                  </a:cubicBezTo>
                  <a:cubicBezTo>
                    <a:pt x="1061" y="2156"/>
                    <a:pt x="1098" y="2159"/>
                    <a:pt x="1134" y="2159"/>
                  </a:cubicBezTo>
                  <a:cubicBezTo>
                    <a:pt x="1216" y="2159"/>
                    <a:pt x="1295" y="2145"/>
                    <a:pt x="1369" y="2137"/>
                  </a:cubicBezTo>
                  <a:cubicBezTo>
                    <a:pt x="1464" y="2113"/>
                    <a:pt x="1572" y="2077"/>
                    <a:pt x="1679" y="2017"/>
                  </a:cubicBezTo>
                  <a:cubicBezTo>
                    <a:pt x="1750" y="1958"/>
                    <a:pt x="1845" y="1887"/>
                    <a:pt x="1929" y="1791"/>
                  </a:cubicBezTo>
                  <a:cubicBezTo>
                    <a:pt x="2084" y="1636"/>
                    <a:pt x="2167" y="1422"/>
                    <a:pt x="2203" y="1184"/>
                  </a:cubicBezTo>
                  <a:cubicBezTo>
                    <a:pt x="2262" y="636"/>
                    <a:pt x="1881" y="148"/>
                    <a:pt x="1345" y="29"/>
                  </a:cubicBezTo>
                  <a:cubicBezTo>
                    <a:pt x="1310" y="5"/>
                    <a:pt x="1274" y="5"/>
                    <a:pt x="1226" y="5"/>
                  </a:cubicBezTo>
                  <a:lnTo>
                    <a:pt x="1214" y="5"/>
                  </a:lnTo>
                  <a:cubicBezTo>
                    <a:pt x="1185" y="2"/>
                    <a:pt x="1155" y="1"/>
                    <a:pt x="112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4" name="Google Shape;3814;p26"/>
            <p:cNvSpPr/>
            <p:nvPr/>
          </p:nvSpPr>
          <p:spPr>
            <a:xfrm>
              <a:off x="4815775" y="4062050"/>
              <a:ext cx="78000" cy="76425"/>
            </a:xfrm>
            <a:custGeom>
              <a:avLst/>
              <a:gdLst/>
              <a:ahLst/>
              <a:cxnLst/>
              <a:rect l="l" t="t" r="r" b="b"/>
              <a:pathLst>
                <a:path w="3120" h="3057" extrusionOk="0">
                  <a:moveTo>
                    <a:pt x="1541" y="0"/>
                  </a:moveTo>
                  <a:cubicBezTo>
                    <a:pt x="769" y="0"/>
                    <a:pt x="102" y="595"/>
                    <a:pt x="24" y="1389"/>
                  </a:cubicBezTo>
                  <a:cubicBezTo>
                    <a:pt x="0" y="1770"/>
                    <a:pt x="107" y="2151"/>
                    <a:pt x="322" y="2425"/>
                  </a:cubicBezTo>
                  <a:cubicBezTo>
                    <a:pt x="405" y="2520"/>
                    <a:pt x="476" y="2604"/>
                    <a:pt x="548" y="2687"/>
                  </a:cubicBezTo>
                  <a:cubicBezTo>
                    <a:pt x="727" y="2842"/>
                    <a:pt x="953" y="2949"/>
                    <a:pt x="1191" y="3008"/>
                  </a:cubicBezTo>
                  <a:cubicBezTo>
                    <a:pt x="1262" y="3020"/>
                    <a:pt x="1322" y="3044"/>
                    <a:pt x="1393" y="3056"/>
                  </a:cubicBezTo>
                  <a:lnTo>
                    <a:pt x="1512" y="3056"/>
                  </a:lnTo>
                  <a:cubicBezTo>
                    <a:pt x="1523" y="3056"/>
                    <a:pt x="1534" y="3056"/>
                    <a:pt x="1545" y="3056"/>
                  </a:cubicBezTo>
                  <a:cubicBezTo>
                    <a:pt x="2068" y="3056"/>
                    <a:pt x="2554" y="2773"/>
                    <a:pt x="2822" y="2353"/>
                  </a:cubicBezTo>
                  <a:cubicBezTo>
                    <a:pt x="2882" y="2246"/>
                    <a:pt x="2941" y="2151"/>
                    <a:pt x="2977" y="2044"/>
                  </a:cubicBezTo>
                  <a:cubicBezTo>
                    <a:pt x="3013" y="1913"/>
                    <a:pt x="3048" y="1770"/>
                    <a:pt x="3060" y="1651"/>
                  </a:cubicBezTo>
                  <a:cubicBezTo>
                    <a:pt x="3120" y="1032"/>
                    <a:pt x="2798" y="448"/>
                    <a:pt x="2274" y="163"/>
                  </a:cubicBezTo>
                  <a:cubicBezTo>
                    <a:pt x="2167" y="103"/>
                    <a:pt x="2072" y="79"/>
                    <a:pt x="1965" y="44"/>
                  </a:cubicBezTo>
                  <a:cubicBezTo>
                    <a:pt x="1870" y="20"/>
                    <a:pt x="1786" y="8"/>
                    <a:pt x="1691" y="8"/>
                  </a:cubicBezTo>
                  <a:cubicBezTo>
                    <a:pt x="1640" y="3"/>
                    <a:pt x="1590" y="0"/>
                    <a:pt x="1541"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5" name="Google Shape;3815;p26"/>
            <p:cNvSpPr/>
            <p:nvPr/>
          </p:nvSpPr>
          <p:spPr>
            <a:xfrm>
              <a:off x="2997100" y="4406875"/>
              <a:ext cx="25600" cy="5125"/>
            </a:xfrm>
            <a:custGeom>
              <a:avLst/>
              <a:gdLst/>
              <a:ahLst/>
              <a:cxnLst/>
              <a:rect l="l" t="t" r="r" b="b"/>
              <a:pathLst>
                <a:path w="1024" h="205" extrusionOk="0">
                  <a:moveTo>
                    <a:pt x="540" y="1"/>
                  </a:moveTo>
                  <a:cubicBezTo>
                    <a:pt x="336" y="1"/>
                    <a:pt x="153" y="63"/>
                    <a:pt x="0" y="205"/>
                  </a:cubicBezTo>
                  <a:lnTo>
                    <a:pt x="1024" y="205"/>
                  </a:lnTo>
                  <a:cubicBezTo>
                    <a:pt x="964" y="145"/>
                    <a:pt x="881" y="98"/>
                    <a:pt x="798" y="62"/>
                  </a:cubicBezTo>
                  <a:cubicBezTo>
                    <a:pt x="726" y="26"/>
                    <a:pt x="655" y="2"/>
                    <a:pt x="595" y="2"/>
                  </a:cubicBezTo>
                  <a:cubicBezTo>
                    <a:pt x="577" y="1"/>
                    <a:pt x="558" y="1"/>
                    <a:pt x="54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6" name="Google Shape;3816;p26"/>
            <p:cNvSpPr/>
            <p:nvPr/>
          </p:nvSpPr>
          <p:spPr>
            <a:xfrm>
              <a:off x="2698250" y="4188575"/>
              <a:ext cx="14300" cy="13925"/>
            </a:xfrm>
            <a:custGeom>
              <a:avLst/>
              <a:gdLst/>
              <a:ahLst/>
              <a:cxnLst/>
              <a:rect l="l" t="t" r="r" b="b"/>
              <a:pathLst>
                <a:path w="572" h="557" extrusionOk="0">
                  <a:moveTo>
                    <a:pt x="264" y="1"/>
                  </a:moveTo>
                  <a:cubicBezTo>
                    <a:pt x="193" y="1"/>
                    <a:pt x="120" y="42"/>
                    <a:pt x="72" y="90"/>
                  </a:cubicBezTo>
                  <a:cubicBezTo>
                    <a:pt x="48" y="138"/>
                    <a:pt x="12" y="186"/>
                    <a:pt x="12" y="245"/>
                  </a:cubicBezTo>
                  <a:cubicBezTo>
                    <a:pt x="0" y="400"/>
                    <a:pt x="107" y="555"/>
                    <a:pt x="250" y="555"/>
                  </a:cubicBezTo>
                  <a:cubicBezTo>
                    <a:pt x="259" y="556"/>
                    <a:pt x="269" y="556"/>
                    <a:pt x="278" y="556"/>
                  </a:cubicBezTo>
                  <a:cubicBezTo>
                    <a:pt x="375" y="556"/>
                    <a:pt x="469" y="500"/>
                    <a:pt x="512" y="424"/>
                  </a:cubicBezTo>
                  <a:cubicBezTo>
                    <a:pt x="524" y="388"/>
                    <a:pt x="536" y="340"/>
                    <a:pt x="548" y="305"/>
                  </a:cubicBezTo>
                  <a:cubicBezTo>
                    <a:pt x="572" y="150"/>
                    <a:pt x="465" y="19"/>
                    <a:pt x="310" y="7"/>
                  </a:cubicBezTo>
                  <a:cubicBezTo>
                    <a:pt x="295" y="3"/>
                    <a:pt x="279" y="1"/>
                    <a:pt x="264"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7" name="Google Shape;3817;p26"/>
            <p:cNvSpPr/>
            <p:nvPr/>
          </p:nvSpPr>
          <p:spPr>
            <a:xfrm>
              <a:off x="3732600" y="4168050"/>
              <a:ext cx="29200" cy="27800"/>
            </a:xfrm>
            <a:custGeom>
              <a:avLst/>
              <a:gdLst/>
              <a:ahLst/>
              <a:cxnLst/>
              <a:rect l="l" t="t" r="r" b="b"/>
              <a:pathLst>
                <a:path w="1168" h="1112" extrusionOk="0">
                  <a:moveTo>
                    <a:pt x="567" y="0"/>
                  </a:moveTo>
                  <a:cubicBezTo>
                    <a:pt x="300" y="0"/>
                    <a:pt x="69" y="223"/>
                    <a:pt x="36" y="495"/>
                  </a:cubicBezTo>
                  <a:cubicBezTo>
                    <a:pt x="0" y="757"/>
                    <a:pt x="179" y="995"/>
                    <a:pt x="417" y="1078"/>
                  </a:cubicBezTo>
                  <a:lnTo>
                    <a:pt x="429" y="1078"/>
                  </a:lnTo>
                  <a:cubicBezTo>
                    <a:pt x="465" y="1090"/>
                    <a:pt x="489" y="1102"/>
                    <a:pt x="524" y="1102"/>
                  </a:cubicBezTo>
                  <a:cubicBezTo>
                    <a:pt x="549" y="1109"/>
                    <a:pt x="574" y="1112"/>
                    <a:pt x="600" y="1112"/>
                  </a:cubicBezTo>
                  <a:cubicBezTo>
                    <a:pt x="661" y="1112"/>
                    <a:pt x="724" y="1095"/>
                    <a:pt x="774" y="1078"/>
                  </a:cubicBezTo>
                  <a:cubicBezTo>
                    <a:pt x="965" y="1007"/>
                    <a:pt x="1108" y="840"/>
                    <a:pt x="1131" y="614"/>
                  </a:cubicBezTo>
                  <a:cubicBezTo>
                    <a:pt x="1167" y="316"/>
                    <a:pt x="941" y="54"/>
                    <a:pt x="643" y="7"/>
                  </a:cubicBezTo>
                  <a:cubicBezTo>
                    <a:pt x="618" y="2"/>
                    <a:pt x="592" y="0"/>
                    <a:pt x="567"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8" name="Google Shape;3818;p26"/>
            <p:cNvSpPr/>
            <p:nvPr/>
          </p:nvSpPr>
          <p:spPr>
            <a:xfrm>
              <a:off x="4574675" y="4319825"/>
              <a:ext cx="37825" cy="38250"/>
            </a:xfrm>
            <a:custGeom>
              <a:avLst/>
              <a:gdLst/>
              <a:ahLst/>
              <a:cxnLst/>
              <a:rect l="l" t="t" r="r" b="b"/>
              <a:pathLst>
                <a:path w="1513" h="1530" extrusionOk="0">
                  <a:moveTo>
                    <a:pt x="731" y="0"/>
                  </a:moveTo>
                  <a:cubicBezTo>
                    <a:pt x="438" y="0"/>
                    <a:pt x="177" y="180"/>
                    <a:pt x="60" y="436"/>
                  </a:cubicBezTo>
                  <a:cubicBezTo>
                    <a:pt x="24" y="508"/>
                    <a:pt x="0" y="603"/>
                    <a:pt x="0" y="686"/>
                  </a:cubicBezTo>
                  <a:lnTo>
                    <a:pt x="0" y="782"/>
                  </a:lnTo>
                  <a:cubicBezTo>
                    <a:pt x="0" y="889"/>
                    <a:pt x="24" y="984"/>
                    <a:pt x="60" y="1079"/>
                  </a:cubicBezTo>
                  <a:cubicBezTo>
                    <a:pt x="95" y="1186"/>
                    <a:pt x="179" y="1270"/>
                    <a:pt x="262" y="1341"/>
                  </a:cubicBezTo>
                  <a:cubicBezTo>
                    <a:pt x="381" y="1448"/>
                    <a:pt x="524" y="1508"/>
                    <a:pt x="679" y="1520"/>
                  </a:cubicBezTo>
                  <a:cubicBezTo>
                    <a:pt x="710" y="1527"/>
                    <a:pt x="742" y="1530"/>
                    <a:pt x="772" y="1530"/>
                  </a:cubicBezTo>
                  <a:cubicBezTo>
                    <a:pt x="847" y="1530"/>
                    <a:pt x="918" y="1513"/>
                    <a:pt x="976" y="1496"/>
                  </a:cubicBezTo>
                  <a:cubicBezTo>
                    <a:pt x="1084" y="1460"/>
                    <a:pt x="1167" y="1401"/>
                    <a:pt x="1250" y="1341"/>
                  </a:cubicBezTo>
                  <a:cubicBezTo>
                    <a:pt x="1334" y="1270"/>
                    <a:pt x="1393" y="1186"/>
                    <a:pt x="1441" y="1079"/>
                  </a:cubicBezTo>
                  <a:cubicBezTo>
                    <a:pt x="1465" y="1008"/>
                    <a:pt x="1488" y="925"/>
                    <a:pt x="1500" y="853"/>
                  </a:cubicBezTo>
                  <a:cubicBezTo>
                    <a:pt x="1512" y="686"/>
                    <a:pt x="1488" y="544"/>
                    <a:pt x="1417" y="424"/>
                  </a:cubicBezTo>
                  <a:cubicBezTo>
                    <a:pt x="1369" y="293"/>
                    <a:pt x="1298" y="198"/>
                    <a:pt x="1203" y="139"/>
                  </a:cubicBezTo>
                  <a:cubicBezTo>
                    <a:pt x="1096" y="67"/>
                    <a:pt x="965" y="8"/>
                    <a:pt x="834" y="8"/>
                  </a:cubicBezTo>
                  <a:cubicBezTo>
                    <a:pt x="799" y="3"/>
                    <a:pt x="765" y="0"/>
                    <a:pt x="731"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9" name="Google Shape;3819;p26"/>
            <p:cNvSpPr/>
            <p:nvPr/>
          </p:nvSpPr>
          <p:spPr>
            <a:xfrm>
              <a:off x="4163600" y="4245300"/>
              <a:ext cx="27400" cy="26400"/>
            </a:xfrm>
            <a:custGeom>
              <a:avLst/>
              <a:gdLst/>
              <a:ahLst/>
              <a:cxnLst/>
              <a:rect l="l" t="t" r="r" b="b"/>
              <a:pathLst>
                <a:path w="1096" h="1056" extrusionOk="0">
                  <a:moveTo>
                    <a:pt x="608" y="0"/>
                  </a:moveTo>
                  <a:cubicBezTo>
                    <a:pt x="548" y="0"/>
                    <a:pt x="501" y="0"/>
                    <a:pt x="453" y="12"/>
                  </a:cubicBezTo>
                  <a:cubicBezTo>
                    <a:pt x="215" y="60"/>
                    <a:pt x="36" y="250"/>
                    <a:pt x="24" y="488"/>
                  </a:cubicBezTo>
                  <a:cubicBezTo>
                    <a:pt x="1" y="560"/>
                    <a:pt x="24" y="667"/>
                    <a:pt x="72" y="750"/>
                  </a:cubicBezTo>
                  <a:cubicBezTo>
                    <a:pt x="120" y="858"/>
                    <a:pt x="203" y="953"/>
                    <a:pt x="310" y="988"/>
                  </a:cubicBezTo>
                  <a:cubicBezTo>
                    <a:pt x="370" y="1024"/>
                    <a:pt x="429" y="1036"/>
                    <a:pt x="501" y="1048"/>
                  </a:cubicBezTo>
                  <a:cubicBezTo>
                    <a:pt x="528" y="1053"/>
                    <a:pt x="555" y="1055"/>
                    <a:pt x="581" y="1055"/>
                  </a:cubicBezTo>
                  <a:cubicBezTo>
                    <a:pt x="681" y="1055"/>
                    <a:pt x="773" y="1021"/>
                    <a:pt x="858" y="965"/>
                  </a:cubicBezTo>
                  <a:lnTo>
                    <a:pt x="870" y="965"/>
                  </a:lnTo>
                  <a:cubicBezTo>
                    <a:pt x="941" y="905"/>
                    <a:pt x="1013" y="846"/>
                    <a:pt x="1048" y="750"/>
                  </a:cubicBezTo>
                  <a:cubicBezTo>
                    <a:pt x="1084" y="691"/>
                    <a:pt x="1096" y="631"/>
                    <a:pt x="1096" y="572"/>
                  </a:cubicBezTo>
                  <a:cubicBezTo>
                    <a:pt x="1096" y="512"/>
                    <a:pt x="1096" y="465"/>
                    <a:pt x="1084" y="429"/>
                  </a:cubicBezTo>
                  <a:cubicBezTo>
                    <a:pt x="1084" y="417"/>
                    <a:pt x="1084" y="393"/>
                    <a:pt x="1072" y="381"/>
                  </a:cubicBezTo>
                  <a:cubicBezTo>
                    <a:pt x="1036" y="262"/>
                    <a:pt x="965" y="179"/>
                    <a:pt x="870" y="96"/>
                  </a:cubicBezTo>
                  <a:cubicBezTo>
                    <a:pt x="858" y="84"/>
                    <a:pt x="846" y="72"/>
                    <a:pt x="834" y="72"/>
                  </a:cubicBezTo>
                  <a:cubicBezTo>
                    <a:pt x="751" y="24"/>
                    <a:pt x="679" y="0"/>
                    <a:pt x="60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0" name="Google Shape;3820;p26"/>
            <p:cNvSpPr/>
            <p:nvPr/>
          </p:nvSpPr>
          <p:spPr>
            <a:xfrm>
              <a:off x="2754800" y="4228775"/>
              <a:ext cx="27100" cy="27250"/>
            </a:xfrm>
            <a:custGeom>
              <a:avLst/>
              <a:gdLst/>
              <a:ahLst/>
              <a:cxnLst/>
              <a:rect l="l" t="t" r="r" b="b"/>
              <a:pathLst>
                <a:path w="1084" h="1090" extrusionOk="0">
                  <a:moveTo>
                    <a:pt x="516" y="0"/>
                  </a:moveTo>
                  <a:cubicBezTo>
                    <a:pt x="325" y="0"/>
                    <a:pt x="166" y="111"/>
                    <a:pt x="72" y="268"/>
                  </a:cubicBezTo>
                  <a:cubicBezTo>
                    <a:pt x="36" y="328"/>
                    <a:pt x="12" y="399"/>
                    <a:pt x="0" y="495"/>
                  </a:cubicBezTo>
                  <a:cubicBezTo>
                    <a:pt x="0" y="554"/>
                    <a:pt x="0" y="614"/>
                    <a:pt x="12" y="661"/>
                  </a:cubicBezTo>
                  <a:cubicBezTo>
                    <a:pt x="36" y="721"/>
                    <a:pt x="60" y="780"/>
                    <a:pt x="96" y="840"/>
                  </a:cubicBezTo>
                  <a:cubicBezTo>
                    <a:pt x="179" y="971"/>
                    <a:pt x="310" y="1054"/>
                    <a:pt x="489" y="1090"/>
                  </a:cubicBezTo>
                  <a:lnTo>
                    <a:pt x="548" y="1090"/>
                  </a:lnTo>
                  <a:cubicBezTo>
                    <a:pt x="703" y="1090"/>
                    <a:pt x="834" y="1030"/>
                    <a:pt x="929" y="935"/>
                  </a:cubicBezTo>
                  <a:cubicBezTo>
                    <a:pt x="1012" y="852"/>
                    <a:pt x="1084" y="733"/>
                    <a:pt x="1084" y="602"/>
                  </a:cubicBezTo>
                  <a:lnTo>
                    <a:pt x="1084" y="506"/>
                  </a:lnTo>
                  <a:cubicBezTo>
                    <a:pt x="1084" y="387"/>
                    <a:pt x="1048" y="280"/>
                    <a:pt x="965" y="197"/>
                  </a:cubicBezTo>
                  <a:cubicBezTo>
                    <a:pt x="881" y="90"/>
                    <a:pt x="750" y="18"/>
                    <a:pt x="596" y="6"/>
                  </a:cubicBezTo>
                  <a:cubicBezTo>
                    <a:pt x="569" y="2"/>
                    <a:pt x="542" y="0"/>
                    <a:pt x="51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1" name="Google Shape;3821;p26"/>
            <p:cNvSpPr/>
            <p:nvPr/>
          </p:nvSpPr>
          <p:spPr>
            <a:xfrm>
              <a:off x="2582150" y="4308350"/>
              <a:ext cx="28000" cy="27250"/>
            </a:xfrm>
            <a:custGeom>
              <a:avLst/>
              <a:gdLst/>
              <a:ahLst/>
              <a:cxnLst/>
              <a:rect l="l" t="t" r="r" b="b"/>
              <a:pathLst>
                <a:path w="1120" h="1090" extrusionOk="0">
                  <a:moveTo>
                    <a:pt x="575" y="1"/>
                  </a:moveTo>
                  <a:cubicBezTo>
                    <a:pt x="296" y="1"/>
                    <a:pt x="58" y="208"/>
                    <a:pt x="25" y="491"/>
                  </a:cubicBezTo>
                  <a:cubicBezTo>
                    <a:pt x="1" y="788"/>
                    <a:pt x="215" y="1062"/>
                    <a:pt x="525" y="1086"/>
                  </a:cubicBezTo>
                  <a:cubicBezTo>
                    <a:pt x="545" y="1088"/>
                    <a:pt x="566" y="1090"/>
                    <a:pt x="586" y="1090"/>
                  </a:cubicBezTo>
                  <a:cubicBezTo>
                    <a:pt x="858" y="1090"/>
                    <a:pt x="1087" y="875"/>
                    <a:pt x="1120" y="598"/>
                  </a:cubicBezTo>
                  <a:cubicBezTo>
                    <a:pt x="1120" y="538"/>
                    <a:pt x="1120" y="479"/>
                    <a:pt x="1096" y="431"/>
                  </a:cubicBezTo>
                  <a:cubicBezTo>
                    <a:pt x="1072" y="312"/>
                    <a:pt x="1013" y="217"/>
                    <a:pt x="941" y="133"/>
                  </a:cubicBezTo>
                  <a:cubicBezTo>
                    <a:pt x="858" y="74"/>
                    <a:pt x="775" y="26"/>
                    <a:pt x="679" y="14"/>
                  </a:cubicBezTo>
                  <a:cubicBezTo>
                    <a:pt x="667" y="14"/>
                    <a:pt x="656" y="2"/>
                    <a:pt x="620" y="2"/>
                  </a:cubicBezTo>
                  <a:cubicBezTo>
                    <a:pt x="605" y="1"/>
                    <a:pt x="590" y="1"/>
                    <a:pt x="57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2" name="Google Shape;3822;p26"/>
            <p:cNvSpPr/>
            <p:nvPr/>
          </p:nvSpPr>
          <p:spPr>
            <a:xfrm>
              <a:off x="3259325" y="4015150"/>
              <a:ext cx="28300" cy="26950"/>
            </a:xfrm>
            <a:custGeom>
              <a:avLst/>
              <a:gdLst/>
              <a:ahLst/>
              <a:cxnLst/>
              <a:rect l="l" t="t" r="r" b="b"/>
              <a:pathLst>
                <a:path w="1132" h="1078" extrusionOk="0">
                  <a:moveTo>
                    <a:pt x="563" y="1"/>
                  </a:moveTo>
                  <a:cubicBezTo>
                    <a:pt x="284" y="1"/>
                    <a:pt x="46" y="208"/>
                    <a:pt x="12" y="491"/>
                  </a:cubicBezTo>
                  <a:cubicBezTo>
                    <a:pt x="0" y="646"/>
                    <a:pt x="48" y="777"/>
                    <a:pt x="155" y="896"/>
                  </a:cubicBezTo>
                  <a:cubicBezTo>
                    <a:pt x="215" y="967"/>
                    <a:pt x="310" y="1027"/>
                    <a:pt x="429" y="1062"/>
                  </a:cubicBezTo>
                  <a:cubicBezTo>
                    <a:pt x="453" y="1062"/>
                    <a:pt x="477" y="1074"/>
                    <a:pt x="489" y="1074"/>
                  </a:cubicBezTo>
                  <a:lnTo>
                    <a:pt x="512" y="1074"/>
                  </a:lnTo>
                  <a:cubicBezTo>
                    <a:pt x="533" y="1076"/>
                    <a:pt x="553" y="1077"/>
                    <a:pt x="572" y="1077"/>
                  </a:cubicBezTo>
                  <a:cubicBezTo>
                    <a:pt x="665" y="1077"/>
                    <a:pt x="745" y="1054"/>
                    <a:pt x="834" y="1015"/>
                  </a:cubicBezTo>
                  <a:cubicBezTo>
                    <a:pt x="989" y="931"/>
                    <a:pt x="1084" y="777"/>
                    <a:pt x="1108" y="598"/>
                  </a:cubicBezTo>
                  <a:cubicBezTo>
                    <a:pt x="1132" y="300"/>
                    <a:pt x="905" y="38"/>
                    <a:pt x="608" y="3"/>
                  </a:cubicBezTo>
                  <a:cubicBezTo>
                    <a:pt x="593" y="2"/>
                    <a:pt x="577" y="1"/>
                    <a:pt x="563"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3" name="Google Shape;3823;p26"/>
            <p:cNvSpPr/>
            <p:nvPr/>
          </p:nvSpPr>
          <p:spPr>
            <a:xfrm>
              <a:off x="5234575" y="4397850"/>
              <a:ext cx="36625" cy="13550"/>
            </a:xfrm>
            <a:custGeom>
              <a:avLst/>
              <a:gdLst/>
              <a:ahLst/>
              <a:cxnLst/>
              <a:rect l="l" t="t" r="r" b="b"/>
              <a:pathLst>
                <a:path w="1465" h="542" extrusionOk="0">
                  <a:moveTo>
                    <a:pt x="736" y="1"/>
                  </a:moveTo>
                  <a:cubicBezTo>
                    <a:pt x="686" y="1"/>
                    <a:pt x="635" y="6"/>
                    <a:pt x="596" y="6"/>
                  </a:cubicBezTo>
                  <a:cubicBezTo>
                    <a:pt x="477" y="30"/>
                    <a:pt x="381" y="66"/>
                    <a:pt x="286" y="149"/>
                  </a:cubicBezTo>
                  <a:cubicBezTo>
                    <a:pt x="262" y="161"/>
                    <a:pt x="238" y="173"/>
                    <a:pt x="227" y="185"/>
                  </a:cubicBezTo>
                  <a:cubicBezTo>
                    <a:pt x="143" y="268"/>
                    <a:pt x="84" y="351"/>
                    <a:pt x="36" y="459"/>
                  </a:cubicBezTo>
                  <a:cubicBezTo>
                    <a:pt x="24" y="482"/>
                    <a:pt x="24" y="518"/>
                    <a:pt x="0" y="542"/>
                  </a:cubicBezTo>
                  <a:lnTo>
                    <a:pt x="1465" y="542"/>
                  </a:lnTo>
                  <a:cubicBezTo>
                    <a:pt x="1370" y="268"/>
                    <a:pt x="1120" y="42"/>
                    <a:pt x="810" y="6"/>
                  </a:cubicBezTo>
                  <a:cubicBezTo>
                    <a:pt x="786" y="2"/>
                    <a:pt x="761" y="1"/>
                    <a:pt x="736"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4" name="Google Shape;3824;p26"/>
            <p:cNvSpPr/>
            <p:nvPr/>
          </p:nvSpPr>
          <p:spPr>
            <a:xfrm>
              <a:off x="4984250" y="3714800"/>
              <a:ext cx="39600" cy="38200"/>
            </a:xfrm>
            <a:custGeom>
              <a:avLst/>
              <a:gdLst/>
              <a:ahLst/>
              <a:cxnLst/>
              <a:rect l="l" t="t" r="r" b="b"/>
              <a:pathLst>
                <a:path w="1584" h="1528" extrusionOk="0">
                  <a:moveTo>
                    <a:pt x="778" y="0"/>
                  </a:moveTo>
                  <a:cubicBezTo>
                    <a:pt x="388" y="0"/>
                    <a:pt x="46" y="289"/>
                    <a:pt x="12" y="694"/>
                  </a:cubicBezTo>
                  <a:cubicBezTo>
                    <a:pt x="0" y="813"/>
                    <a:pt x="12" y="932"/>
                    <a:pt x="60" y="1039"/>
                  </a:cubicBezTo>
                  <a:cubicBezTo>
                    <a:pt x="119" y="1134"/>
                    <a:pt x="179" y="1242"/>
                    <a:pt x="274" y="1313"/>
                  </a:cubicBezTo>
                  <a:cubicBezTo>
                    <a:pt x="310" y="1361"/>
                    <a:pt x="369" y="1408"/>
                    <a:pt x="417" y="1432"/>
                  </a:cubicBezTo>
                  <a:cubicBezTo>
                    <a:pt x="512" y="1480"/>
                    <a:pt x="607" y="1527"/>
                    <a:pt x="715" y="1527"/>
                  </a:cubicBezTo>
                  <a:lnTo>
                    <a:pt x="893" y="1527"/>
                  </a:lnTo>
                  <a:cubicBezTo>
                    <a:pt x="1012" y="1515"/>
                    <a:pt x="1119" y="1468"/>
                    <a:pt x="1203" y="1408"/>
                  </a:cubicBezTo>
                  <a:cubicBezTo>
                    <a:pt x="1381" y="1289"/>
                    <a:pt x="1524" y="1075"/>
                    <a:pt x="1536" y="837"/>
                  </a:cubicBezTo>
                  <a:cubicBezTo>
                    <a:pt x="1584" y="420"/>
                    <a:pt x="1286" y="39"/>
                    <a:pt x="846" y="3"/>
                  </a:cubicBezTo>
                  <a:cubicBezTo>
                    <a:pt x="823" y="1"/>
                    <a:pt x="800" y="0"/>
                    <a:pt x="77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5" name="Google Shape;3825;p26"/>
            <p:cNvSpPr/>
            <p:nvPr/>
          </p:nvSpPr>
          <p:spPr>
            <a:xfrm>
              <a:off x="3074475" y="4307150"/>
              <a:ext cx="15500" cy="15550"/>
            </a:xfrm>
            <a:custGeom>
              <a:avLst/>
              <a:gdLst/>
              <a:ahLst/>
              <a:cxnLst/>
              <a:rect l="l" t="t" r="r" b="b"/>
              <a:pathLst>
                <a:path w="620" h="622" extrusionOk="0">
                  <a:moveTo>
                    <a:pt x="328" y="0"/>
                  </a:moveTo>
                  <a:cubicBezTo>
                    <a:pt x="264" y="0"/>
                    <a:pt x="195" y="30"/>
                    <a:pt x="144" y="50"/>
                  </a:cubicBezTo>
                  <a:cubicBezTo>
                    <a:pt x="72" y="86"/>
                    <a:pt x="13" y="169"/>
                    <a:pt x="1" y="277"/>
                  </a:cubicBezTo>
                  <a:cubicBezTo>
                    <a:pt x="1" y="300"/>
                    <a:pt x="1" y="336"/>
                    <a:pt x="13" y="360"/>
                  </a:cubicBezTo>
                  <a:cubicBezTo>
                    <a:pt x="24" y="408"/>
                    <a:pt x="48" y="455"/>
                    <a:pt x="60" y="479"/>
                  </a:cubicBezTo>
                  <a:cubicBezTo>
                    <a:pt x="96" y="562"/>
                    <a:pt x="191" y="622"/>
                    <a:pt x="286" y="622"/>
                  </a:cubicBezTo>
                  <a:lnTo>
                    <a:pt x="382" y="622"/>
                  </a:lnTo>
                  <a:cubicBezTo>
                    <a:pt x="465" y="598"/>
                    <a:pt x="536" y="562"/>
                    <a:pt x="560" y="503"/>
                  </a:cubicBezTo>
                  <a:cubicBezTo>
                    <a:pt x="596" y="455"/>
                    <a:pt x="620" y="408"/>
                    <a:pt x="620" y="348"/>
                  </a:cubicBezTo>
                  <a:cubicBezTo>
                    <a:pt x="620" y="300"/>
                    <a:pt x="620" y="265"/>
                    <a:pt x="608" y="217"/>
                  </a:cubicBezTo>
                  <a:cubicBezTo>
                    <a:pt x="584" y="110"/>
                    <a:pt x="489" y="38"/>
                    <a:pt x="382" y="27"/>
                  </a:cubicBezTo>
                  <a:cubicBezTo>
                    <a:pt x="370" y="27"/>
                    <a:pt x="358" y="27"/>
                    <a:pt x="358" y="3"/>
                  </a:cubicBezTo>
                  <a:cubicBezTo>
                    <a:pt x="348" y="1"/>
                    <a:pt x="338" y="0"/>
                    <a:pt x="32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6" name="Google Shape;3826;p26"/>
            <p:cNvSpPr/>
            <p:nvPr/>
          </p:nvSpPr>
          <p:spPr>
            <a:xfrm>
              <a:off x="3911200" y="4344925"/>
              <a:ext cx="16375" cy="15575"/>
            </a:xfrm>
            <a:custGeom>
              <a:avLst/>
              <a:gdLst/>
              <a:ahLst/>
              <a:cxnLst/>
              <a:rect l="l" t="t" r="r" b="b"/>
              <a:pathLst>
                <a:path w="655" h="623" extrusionOk="0">
                  <a:moveTo>
                    <a:pt x="312" y="1"/>
                  </a:moveTo>
                  <a:cubicBezTo>
                    <a:pt x="167" y="1"/>
                    <a:pt x="55" y="103"/>
                    <a:pt x="12" y="254"/>
                  </a:cubicBezTo>
                  <a:lnTo>
                    <a:pt x="12" y="278"/>
                  </a:lnTo>
                  <a:cubicBezTo>
                    <a:pt x="0" y="456"/>
                    <a:pt x="119" y="611"/>
                    <a:pt x="298" y="623"/>
                  </a:cubicBezTo>
                  <a:lnTo>
                    <a:pt x="405" y="623"/>
                  </a:lnTo>
                  <a:cubicBezTo>
                    <a:pt x="524" y="599"/>
                    <a:pt x="631" y="492"/>
                    <a:pt x="643" y="337"/>
                  </a:cubicBezTo>
                  <a:cubicBezTo>
                    <a:pt x="655" y="159"/>
                    <a:pt x="536" y="16"/>
                    <a:pt x="357" y="4"/>
                  </a:cubicBezTo>
                  <a:cubicBezTo>
                    <a:pt x="342" y="2"/>
                    <a:pt x="327" y="1"/>
                    <a:pt x="312"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27" name="Google Shape;3827;p26"/>
          <p:cNvGrpSpPr/>
          <p:nvPr/>
        </p:nvGrpSpPr>
        <p:grpSpPr>
          <a:xfrm>
            <a:off x="5790906" y="4274145"/>
            <a:ext cx="3353245" cy="869408"/>
            <a:chOff x="2582150" y="3714800"/>
            <a:chExt cx="2689050" cy="697200"/>
          </a:xfrm>
        </p:grpSpPr>
        <p:sp>
          <p:nvSpPr>
            <p:cNvPr id="3828" name="Google Shape;3828;p26"/>
            <p:cNvSpPr/>
            <p:nvPr/>
          </p:nvSpPr>
          <p:spPr>
            <a:xfrm>
              <a:off x="3636750" y="4402150"/>
              <a:ext cx="25" cy="25"/>
            </a:xfrm>
            <a:custGeom>
              <a:avLst/>
              <a:gdLst/>
              <a:ahLst/>
              <a:cxnLst/>
              <a:rect l="l" t="t" r="r" b="b"/>
              <a:pathLst>
                <a:path w="1" h="1" extrusionOk="0">
                  <a:moveTo>
                    <a:pt x="1" y="1"/>
                  </a:move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9" name="Google Shape;3829;p26"/>
            <p:cNvSpPr/>
            <p:nvPr/>
          </p:nvSpPr>
          <p:spPr>
            <a:xfrm>
              <a:off x="3640625" y="4406925"/>
              <a:ext cx="19375" cy="4475"/>
            </a:xfrm>
            <a:custGeom>
              <a:avLst/>
              <a:gdLst/>
              <a:ahLst/>
              <a:cxnLst/>
              <a:rect l="l" t="t" r="r" b="b"/>
              <a:pathLst>
                <a:path w="775" h="179" extrusionOk="0">
                  <a:moveTo>
                    <a:pt x="393" y="0"/>
                  </a:moveTo>
                  <a:lnTo>
                    <a:pt x="36" y="108"/>
                  </a:lnTo>
                  <a:lnTo>
                    <a:pt x="0" y="179"/>
                  </a:lnTo>
                  <a:lnTo>
                    <a:pt x="774" y="179"/>
                  </a:lnTo>
                  <a:lnTo>
                    <a:pt x="39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0" name="Google Shape;3830;p26"/>
            <p:cNvSpPr/>
            <p:nvPr/>
          </p:nvSpPr>
          <p:spPr>
            <a:xfrm>
              <a:off x="3634075" y="4403950"/>
              <a:ext cx="25" cy="625"/>
            </a:xfrm>
            <a:custGeom>
              <a:avLst/>
              <a:gdLst/>
              <a:ahLst/>
              <a:cxnLst/>
              <a:rect l="l" t="t" r="r" b="b"/>
              <a:pathLst>
                <a:path w="1" h="25" extrusionOk="0">
                  <a:moveTo>
                    <a:pt x="0" y="24"/>
                  </a:moveTo>
                  <a:lnTo>
                    <a:pt x="0" y="24"/>
                  </a:lnTo>
                  <a:lnTo>
                    <a:pt x="0" y="24"/>
                  </a:lnTo>
                  <a:cubicBezTo>
                    <a:pt x="0" y="0"/>
                    <a:pt x="0" y="24"/>
                    <a:pt x="0" y="24"/>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1" name="Google Shape;3831;p26"/>
            <p:cNvSpPr/>
            <p:nvPr/>
          </p:nvSpPr>
          <p:spPr>
            <a:xfrm>
              <a:off x="3635275" y="4403050"/>
              <a:ext cx="25" cy="25"/>
            </a:xfrm>
            <a:custGeom>
              <a:avLst/>
              <a:gdLst/>
              <a:ahLst/>
              <a:cxnLst/>
              <a:rect l="l" t="t" r="r" b="b"/>
              <a:pathLst>
                <a:path w="1" h="1" extrusionOk="0">
                  <a:moveTo>
                    <a:pt x="0" y="1"/>
                  </a:moveTo>
                  <a:lnTo>
                    <a:pt x="0"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2" name="Google Shape;3832;p26"/>
            <p:cNvSpPr/>
            <p:nvPr/>
          </p:nvSpPr>
          <p:spPr>
            <a:xfrm>
              <a:off x="3746875" y="4334600"/>
              <a:ext cx="142325" cy="46150"/>
            </a:xfrm>
            <a:custGeom>
              <a:avLst/>
              <a:gdLst/>
              <a:ahLst/>
              <a:cxnLst/>
              <a:rect l="l" t="t" r="r" b="b"/>
              <a:pathLst>
                <a:path w="5693" h="1846" extrusionOk="0">
                  <a:moveTo>
                    <a:pt x="5418" y="0"/>
                  </a:moveTo>
                  <a:lnTo>
                    <a:pt x="1" y="1488"/>
                  </a:lnTo>
                  <a:lnTo>
                    <a:pt x="1" y="1846"/>
                  </a:lnTo>
                  <a:lnTo>
                    <a:pt x="5692" y="262"/>
                  </a:lnTo>
                  <a:lnTo>
                    <a:pt x="5418"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3" name="Google Shape;3833;p26"/>
            <p:cNvSpPr/>
            <p:nvPr/>
          </p:nvSpPr>
          <p:spPr>
            <a:xfrm>
              <a:off x="3891850" y="4256600"/>
              <a:ext cx="273575" cy="81875"/>
            </a:xfrm>
            <a:custGeom>
              <a:avLst/>
              <a:gdLst/>
              <a:ahLst/>
              <a:cxnLst/>
              <a:rect l="l" t="t" r="r" b="b"/>
              <a:pathLst>
                <a:path w="10943" h="3275" extrusionOk="0">
                  <a:moveTo>
                    <a:pt x="10883" y="1"/>
                  </a:moveTo>
                  <a:lnTo>
                    <a:pt x="0" y="3013"/>
                  </a:lnTo>
                  <a:lnTo>
                    <a:pt x="286" y="3275"/>
                  </a:lnTo>
                  <a:lnTo>
                    <a:pt x="10883" y="358"/>
                  </a:lnTo>
                  <a:lnTo>
                    <a:pt x="10942" y="298"/>
                  </a:lnTo>
                  <a:cubicBezTo>
                    <a:pt x="10894" y="215"/>
                    <a:pt x="10883" y="108"/>
                    <a:pt x="10883"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4" name="Google Shape;3834;p26"/>
            <p:cNvSpPr/>
            <p:nvPr/>
          </p:nvSpPr>
          <p:spPr>
            <a:xfrm>
              <a:off x="3634375" y="4403350"/>
              <a:ext cx="325" cy="325"/>
            </a:xfrm>
            <a:custGeom>
              <a:avLst/>
              <a:gdLst/>
              <a:ahLst/>
              <a:cxnLst/>
              <a:rect l="l" t="t" r="r" b="b"/>
              <a:pathLst>
                <a:path w="13" h="13" extrusionOk="0">
                  <a:moveTo>
                    <a:pt x="0" y="12"/>
                  </a:moveTo>
                  <a:lnTo>
                    <a:pt x="12"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5" name="Google Shape;3835;p26"/>
            <p:cNvSpPr/>
            <p:nvPr/>
          </p:nvSpPr>
          <p:spPr>
            <a:xfrm>
              <a:off x="3635275" y="4402450"/>
              <a:ext cx="300" cy="625"/>
            </a:xfrm>
            <a:custGeom>
              <a:avLst/>
              <a:gdLst/>
              <a:ahLst/>
              <a:cxnLst/>
              <a:rect l="l" t="t" r="r" b="b"/>
              <a:pathLst>
                <a:path w="12" h="25" extrusionOk="0">
                  <a:moveTo>
                    <a:pt x="12" y="1"/>
                  </a:moveTo>
                  <a:cubicBezTo>
                    <a:pt x="12" y="1"/>
                    <a:pt x="0" y="25"/>
                    <a:pt x="12" y="1"/>
                  </a:cubicBezTo>
                  <a:lnTo>
                    <a:pt x="0" y="25"/>
                  </a:lnTo>
                  <a:lnTo>
                    <a:pt x="0" y="25"/>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6" name="Google Shape;3836;p26"/>
            <p:cNvSpPr/>
            <p:nvPr/>
          </p:nvSpPr>
          <p:spPr>
            <a:xfrm>
              <a:off x="3636750" y="4373575"/>
              <a:ext cx="101825" cy="35750"/>
            </a:xfrm>
            <a:custGeom>
              <a:avLst/>
              <a:gdLst/>
              <a:ahLst/>
              <a:cxnLst/>
              <a:rect l="l" t="t" r="r" b="b"/>
              <a:pathLst>
                <a:path w="4073" h="1430" extrusionOk="0">
                  <a:moveTo>
                    <a:pt x="4073" y="1"/>
                  </a:moveTo>
                  <a:lnTo>
                    <a:pt x="12" y="1120"/>
                  </a:lnTo>
                  <a:lnTo>
                    <a:pt x="1" y="1120"/>
                  </a:lnTo>
                  <a:cubicBezTo>
                    <a:pt x="24" y="1132"/>
                    <a:pt x="60" y="1132"/>
                    <a:pt x="96" y="1132"/>
                  </a:cubicBezTo>
                  <a:cubicBezTo>
                    <a:pt x="191" y="1156"/>
                    <a:pt x="251" y="1251"/>
                    <a:pt x="215" y="1334"/>
                  </a:cubicBezTo>
                  <a:lnTo>
                    <a:pt x="191" y="1430"/>
                  </a:lnTo>
                  <a:lnTo>
                    <a:pt x="548" y="1322"/>
                  </a:lnTo>
                  <a:lnTo>
                    <a:pt x="4061" y="358"/>
                  </a:lnTo>
                  <a:lnTo>
                    <a:pt x="407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7" name="Google Shape;3837;p26"/>
            <p:cNvSpPr/>
            <p:nvPr/>
          </p:nvSpPr>
          <p:spPr>
            <a:xfrm>
              <a:off x="3635850" y="4402150"/>
              <a:ext cx="925" cy="325"/>
            </a:xfrm>
            <a:custGeom>
              <a:avLst/>
              <a:gdLst/>
              <a:ahLst/>
              <a:cxnLst/>
              <a:rect l="l" t="t" r="r" b="b"/>
              <a:pathLst>
                <a:path w="37" h="13" extrusionOk="0">
                  <a:moveTo>
                    <a:pt x="37" y="1"/>
                  </a:moveTo>
                  <a:cubicBezTo>
                    <a:pt x="13" y="1"/>
                    <a:pt x="1" y="1"/>
                    <a:pt x="1" y="13"/>
                  </a:cubicBezTo>
                  <a:cubicBezTo>
                    <a:pt x="1" y="13"/>
                    <a:pt x="13" y="1"/>
                    <a:pt x="37"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8" name="Google Shape;3838;p26"/>
            <p:cNvSpPr/>
            <p:nvPr/>
          </p:nvSpPr>
          <p:spPr>
            <a:xfrm>
              <a:off x="3634075" y="4403950"/>
              <a:ext cx="325" cy="925"/>
            </a:xfrm>
            <a:custGeom>
              <a:avLst/>
              <a:gdLst/>
              <a:ahLst/>
              <a:cxnLst/>
              <a:rect l="l" t="t" r="r" b="b"/>
              <a:pathLst>
                <a:path w="13" h="37" extrusionOk="0">
                  <a:moveTo>
                    <a:pt x="12" y="0"/>
                  </a:moveTo>
                  <a:lnTo>
                    <a:pt x="12" y="0"/>
                  </a:lnTo>
                  <a:cubicBezTo>
                    <a:pt x="6" y="14"/>
                    <a:pt x="3" y="19"/>
                    <a:pt x="1" y="24"/>
                  </a:cubicBezTo>
                  <a:lnTo>
                    <a:pt x="1" y="24"/>
                  </a:lnTo>
                  <a:cubicBezTo>
                    <a:pt x="12" y="24"/>
                    <a:pt x="12" y="23"/>
                    <a:pt x="12" y="0"/>
                  </a:cubicBezTo>
                  <a:close/>
                  <a:moveTo>
                    <a:pt x="1" y="24"/>
                  </a:moveTo>
                  <a:cubicBezTo>
                    <a:pt x="1" y="24"/>
                    <a:pt x="1" y="24"/>
                    <a:pt x="0" y="24"/>
                  </a:cubicBezTo>
                  <a:lnTo>
                    <a:pt x="0" y="36"/>
                  </a:lnTo>
                  <a:cubicBezTo>
                    <a:pt x="0" y="31"/>
                    <a:pt x="0" y="28"/>
                    <a:pt x="1" y="24"/>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9" name="Google Shape;3839;p26"/>
            <p:cNvSpPr/>
            <p:nvPr/>
          </p:nvSpPr>
          <p:spPr>
            <a:xfrm>
              <a:off x="2599425" y="4199450"/>
              <a:ext cx="104800" cy="112250"/>
            </a:xfrm>
            <a:custGeom>
              <a:avLst/>
              <a:gdLst/>
              <a:ahLst/>
              <a:cxnLst/>
              <a:rect l="l" t="t" r="r" b="b"/>
              <a:pathLst>
                <a:path w="4192" h="4490" extrusionOk="0">
                  <a:moveTo>
                    <a:pt x="3929" y="1"/>
                  </a:moveTo>
                  <a:lnTo>
                    <a:pt x="0" y="4394"/>
                  </a:lnTo>
                  <a:cubicBezTo>
                    <a:pt x="84" y="4394"/>
                    <a:pt x="167" y="4430"/>
                    <a:pt x="250" y="4489"/>
                  </a:cubicBezTo>
                  <a:lnTo>
                    <a:pt x="417" y="4418"/>
                  </a:lnTo>
                  <a:lnTo>
                    <a:pt x="4191" y="203"/>
                  </a:lnTo>
                  <a:lnTo>
                    <a:pt x="3929"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0" name="Google Shape;3840;p26"/>
            <p:cNvSpPr/>
            <p:nvPr/>
          </p:nvSpPr>
          <p:spPr>
            <a:xfrm>
              <a:off x="2778900" y="4187850"/>
              <a:ext cx="124150" cy="53600"/>
            </a:xfrm>
            <a:custGeom>
              <a:avLst/>
              <a:gdLst/>
              <a:ahLst/>
              <a:cxnLst/>
              <a:rect l="l" t="t" r="r" b="b"/>
              <a:pathLst>
                <a:path w="4966" h="2144" extrusionOk="0">
                  <a:moveTo>
                    <a:pt x="4942" y="0"/>
                  </a:moveTo>
                  <a:cubicBezTo>
                    <a:pt x="4930" y="0"/>
                    <a:pt x="4918" y="0"/>
                    <a:pt x="4918" y="12"/>
                  </a:cubicBezTo>
                  <a:cubicBezTo>
                    <a:pt x="4930" y="12"/>
                    <a:pt x="4942" y="12"/>
                    <a:pt x="4942" y="0"/>
                  </a:cubicBezTo>
                  <a:close/>
                  <a:moveTo>
                    <a:pt x="4918" y="12"/>
                  </a:moveTo>
                  <a:lnTo>
                    <a:pt x="1" y="1834"/>
                  </a:lnTo>
                  <a:cubicBezTo>
                    <a:pt x="84" y="1917"/>
                    <a:pt x="120" y="2024"/>
                    <a:pt x="144" y="2143"/>
                  </a:cubicBezTo>
                  <a:lnTo>
                    <a:pt x="4966" y="358"/>
                  </a:lnTo>
                  <a:lnTo>
                    <a:pt x="4882" y="310"/>
                  </a:lnTo>
                  <a:cubicBezTo>
                    <a:pt x="4811" y="250"/>
                    <a:pt x="4799" y="155"/>
                    <a:pt x="4847" y="72"/>
                  </a:cubicBezTo>
                  <a:cubicBezTo>
                    <a:pt x="4859" y="48"/>
                    <a:pt x="4882" y="36"/>
                    <a:pt x="4918" y="12"/>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1" name="Google Shape;3841;p26"/>
            <p:cNvSpPr/>
            <p:nvPr/>
          </p:nvSpPr>
          <p:spPr>
            <a:xfrm>
              <a:off x="2905125" y="4188150"/>
              <a:ext cx="900" cy="625"/>
            </a:xfrm>
            <a:custGeom>
              <a:avLst/>
              <a:gdLst/>
              <a:ahLst/>
              <a:cxnLst/>
              <a:rect l="l" t="t" r="r" b="b"/>
              <a:pathLst>
                <a:path w="36" h="25" extrusionOk="0">
                  <a:moveTo>
                    <a:pt x="0" y="0"/>
                  </a:moveTo>
                  <a:cubicBezTo>
                    <a:pt x="12" y="0"/>
                    <a:pt x="12" y="24"/>
                    <a:pt x="36" y="24"/>
                  </a:cubicBezTo>
                  <a:cubicBezTo>
                    <a:pt x="12" y="24"/>
                    <a:pt x="12" y="0"/>
                    <a:pt x="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2" name="Google Shape;3842;p26"/>
            <p:cNvSpPr/>
            <p:nvPr/>
          </p:nvSpPr>
          <p:spPr>
            <a:xfrm>
              <a:off x="2903925" y="4187850"/>
              <a:ext cx="925" cy="25"/>
            </a:xfrm>
            <a:custGeom>
              <a:avLst/>
              <a:gdLst/>
              <a:ahLst/>
              <a:cxnLst/>
              <a:rect l="l" t="t" r="r" b="b"/>
              <a:pathLst>
                <a:path w="37" h="1" extrusionOk="0">
                  <a:moveTo>
                    <a:pt x="0" y="0"/>
                  </a:moveTo>
                  <a:lnTo>
                    <a:pt x="3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3" name="Google Shape;3843;p26"/>
            <p:cNvSpPr/>
            <p:nvPr/>
          </p:nvSpPr>
          <p:spPr>
            <a:xfrm>
              <a:off x="2903325" y="4187850"/>
              <a:ext cx="625" cy="25"/>
            </a:xfrm>
            <a:custGeom>
              <a:avLst/>
              <a:gdLst/>
              <a:ahLst/>
              <a:cxnLst/>
              <a:rect l="l" t="t" r="r" b="b"/>
              <a:pathLst>
                <a:path w="25" h="1" extrusionOk="0">
                  <a:moveTo>
                    <a:pt x="1" y="0"/>
                  </a:moveTo>
                  <a:lnTo>
                    <a:pt x="24"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4" name="Google Shape;3844;p26"/>
            <p:cNvSpPr/>
            <p:nvPr/>
          </p:nvSpPr>
          <p:spPr>
            <a:xfrm>
              <a:off x="2906000" y="4188750"/>
              <a:ext cx="25" cy="25"/>
            </a:xfrm>
            <a:custGeom>
              <a:avLst/>
              <a:gdLst/>
              <a:ahLst/>
              <a:cxnLst/>
              <a:rect l="l" t="t" r="r" b="b"/>
              <a:pathLst>
                <a:path w="1" h="1" extrusionOk="0">
                  <a:moveTo>
                    <a:pt x="1" y="0"/>
                  </a:moveTo>
                  <a:lnTo>
                    <a:pt x="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5" name="Google Shape;3845;p26"/>
            <p:cNvSpPr/>
            <p:nvPr/>
          </p:nvSpPr>
          <p:spPr>
            <a:xfrm>
              <a:off x="2898575" y="4188150"/>
              <a:ext cx="179200" cy="127725"/>
            </a:xfrm>
            <a:custGeom>
              <a:avLst/>
              <a:gdLst/>
              <a:ahLst/>
              <a:cxnLst/>
              <a:rect l="l" t="t" r="r" b="b"/>
              <a:pathLst>
                <a:path w="7168" h="5109" extrusionOk="0">
                  <a:moveTo>
                    <a:pt x="155" y="0"/>
                  </a:moveTo>
                  <a:cubicBezTo>
                    <a:pt x="143" y="0"/>
                    <a:pt x="131" y="0"/>
                    <a:pt x="131" y="24"/>
                  </a:cubicBezTo>
                  <a:cubicBezTo>
                    <a:pt x="95" y="24"/>
                    <a:pt x="83" y="36"/>
                    <a:pt x="60" y="60"/>
                  </a:cubicBezTo>
                  <a:cubicBezTo>
                    <a:pt x="0" y="143"/>
                    <a:pt x="24" y="238"/>
                    <a:pt x="95" y="298"/>
                  </a:cubicBezTo>
                  <a:lnTo>
                    <a:pt x="179" y="346"/>
                  </a:lnTo>
                  <a:lnTo>
                    <a:pt x="7049" y="5108"/>
                  </a:lnTo>
                  <a:cubicBezTo>
                    <a:pt x="7049" y="5084"/>
                    <a:pt x="7037" y="5049"/>
                    <a:pt x="7037" y="5025"/>
                  </a:cubicBezTo>
                  <a:cubicBezTo>
                    <a:pt x="7049" y="4918"/>
                    <a:pt x="7096" y="4834"/>
                    <a:pt x="7168" y="4787"/>
                  </a:cubicBezTo>
                  <a:lnTo>
                    <a:pt x="298" y="24"/>
                  </a:lnTo>
                  <a:cubicBezTo>
                    <a:pt x="274" y="24"/>
                    <a:pt x="274" y="0"/>
                    <a:pt x="26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6" name="Google Shape;3846;p26"/>
            <p:cNvSpPr/>
            <p:nvPr/>
          </p:nvSpPr>
          <p:spPr>
            <a:xfrm>
              <a:off x="2605375" y="4242625"/>
              <a:ext cx="151825" cy="76225"/>
            </a:xfrm>
            <a:custGeom>
              <a:avLst/>
              <a:gdLst/>
              <a:ahLst/>
              <a:cxnLst/>
              <a:rect l="l" t="t" r="r" b="b"/>
              <a:pathLst>
                <a:path w="6073" h="3049" extrusionOk="0">
                  <a:moveTo>
                    <a:pt x="5870" y="0"/>
                  </a:moveTo>
                  <a:lnTo>
                    <a:pt x="155" y="2679"/>
                  </a:lnTo>
                  <a:lnTo>
                    <a:pt x="0" y="2750"/>
                  </a:lnTo>
                  <a:cubicBezTo>
                    <a:pt x="84" y="2822"/>
                    <a:pt x="143" y="2929"/>
                    <a:pt x="155" y="3048"/>
                  </a:cubicBezTo>
                  <a:lnTo>
                    <a:pt x="6073" y="286"/>
                  </a:lnTo>
                  <a:cubicBezTo>
                    <a:pt x="6037" y="226"/>
                    <a:pt x="6013" y="167"/>
                    <a:pt x="5989" y="107"/>
                  </a:cubicBezTo>
                  <a:lnTo>
                    <a:pt x="5870"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7" name="Google Shape;3847;p26"/>
            <p:cNvSpPr/>
            <p:nvPr/>
          </p:nvSpPr>
          <p:spPr>
            <a:xfrm>
              <a:off x="2768500" y="4252150"/>
              <a:ext cx="210450" cy="159250"/>
            </a:xfrm>
            <a:custGeom>
              <a:avLst/>
              <a:gdLst/>
              <a:ahLst/>
              <a:cxnLst/>
              <a:rect l="l" t="t" r="r" b="b"/>
              <a:pathLst>
                <a:path w="8418" h="6370" extrusionOk="0">
                  <a:moveTo>
                    <a:pt x="381" y="0"/>
                  </a:moveTo>
                  <a:cubicBezTo>
                    <a:pt x="286" y="95"/>
                    <a:pt x="155" y="155"/>
                    <a:pt x="0" y="155"/>
                  </a:cubicBezTo>
                  <a:lnTo>
                    <a:pt x="7858" y="6370"/>
                  </a:lnTo>
                  <a:lnTo>
                    <a:pt x="8418" y="6370"/>
                  </a:lnTo>
                  <a:lnTo>
                    <a:pt x="381"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8" name="Google Shape;3848;p26"/>
            <p:cNvSpPr/>
            <p:nvPr/>
          </p:nvSpPr>
          <p:spPr>
            <a:xfrm>
              <a:off x="2694975" y="4191125"/>
              <a:ext cx="62225" cy="54200"/>
            </a:xfrm>
            <a:custGeom>
              <a:avLst/>
              <a:gdLst/>
              <a:ahLst/>
              <a:cxnLst/>
              <a:rect l="l" t="t" r="r" b="b"/>
              <a:pathLst>
                <a:path w="2489" h="2168" extrusionOk="0">
                  <a:moveTo>
                    <a:pt x="131" y="0"/>
                  </a:moveTo>
                  <a:cubicBezTo>
                    <a:pt x="95" y="24"/>
                    <a:pt x="72" y="36"/>
                    <a:pt x="60" y="60"/>
                  </a:cubicBezTo>
                  <a:cubicBezTo>
                    <a:pt x="0" y="143"/>
                    <a:pt x="12" y="238"/>
                    <a:pt x="84" y="298"/>
                  </a:cubicBezTo>
                  <a:lnTo>
                    <a:pt x="107" y="322"/>
                  </a:lnTo>
                  <a:lnTo>
                    <a:pt x="369" y="524"/>
                  </a:lnTo>
                  <a:lnTo>
                    <a:pt x="2286" y="2060"/>
                  </a:lnTo>
                  <a:lnTo>
                    <a:pt x="2429" y="2167"/>
                  </a:lnTo>
                  <a:cubicBezTo>
                    <a:pt x="2405" y="2108"/>
                    <a:pt x="2405" y="2060"/>
                    <a:pt x="2405" y="2001"/>
                  </a:cubicBezTo>
                  <a:cubicBezTo>
                    <a:pt x="2405" y="1929"/>
                    <a:pt x="2441" y="1846"/>
                    <a:pt x="2489" y="1774"/>
                  </a:cubicBezTo>
                  <a:lnTo>
                    <a:pt x="655" y="322"/>
                  </a:lnTo>
                  <a:cubicBezTo>
                    <a:pt x="596" y="405"/>
                    <a:pt x="500" y="453"/>
                    <a:pt x="405" y="453"/>
                  </a:cubicBezTo>
                  <a:cubicBezTo>
                    <a:pt x="250" y="453"/>
                    <a:pt x="143" y="298"/>
                    <a:pt x="167" y="155"/>
                  </a:cubicBezTo>
                  <a:cubicBezTo>
                    <a:pt x="167" y="96"/>
                    <a:pt x="191" y="48"/>
                    <a:pt x="226"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9" name="Google Shape;3849;p26"/>
            <p:cNvSpPr/>
            <p:nvPr/>
          </p:nvSpPr>
          <p:spPr>
            <a:xfrm>
              <a:off x="3016725" y="4319125"/>
              <a:ext cx="67000" cy="92275"/>
            </a:xfrm>
            <a:custGeom>
              <a:avLst/>
              <a:gdLst/>
              <a:ahLst/>
              <a:cxnLst/>
              <a:rect l="l" t="t" r="r" b="b"/>
              <a:pathLst>
                <a:path w="2680" h="3691" extrusionOk="0">
                  <a:moveTo>
                    <a:pt x="2680" y="119"/>
                  </a:moveTo>
                  <a:lnTo>
                    <a:pt x="2675" y="126"/>
                  </a:lnTo>
                  <a:lnTo>
                    <a:pt x="2675" y="126"/>
                  </a:lnTo>
                  <a:cubicBezTo>
                    <a:pt x="2677" y="124"/>
                    <a:pt x="2679" y="122"/>
                    <a:pt x="2680" y="119"/>
                  </a:cubicBezTo>
                  <a:close/>
                  <a:moveTo>
                    <a:pt x="2370" y="0"/>
                  </a:moveTo>
                  <a:lnTo>
                    <a:pt x="1" y="3560"/>
                  </a:lnTo>
                  <a:cubicBezTo>
                    <a:pt x="96" y="3596"/>
                    <a:pt x="168" y="3631"/>
                    <a:pt x="227" y="3691"/>
                  </a:cubicBezTo>
                  <a:lnTo>
                    <a:pt x="310" y="3691"/>
                  </a:lnTo>
                  <a:lnTo>
                    <a:pt x="2675" y="126"/>
                  </a:lnTo>
                  <a:lnTo>
                    <a:pt x="2675" y="126"/>
                  </a:lnTo>
                  <a:cubicBezTo>
                    <a:pt x="2661" y="143"/>
                    <a:pt x="2628" y="143"/>
                    <a:pt x="2596" y="143"/>
                  </a:cubicBezTo>
                  <a:cubicBezTo>
                    <a:pt x="2501" y="143"/>
                    <a:pt x="2418" y="83"/>
                    <a:pt x="237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0" name="Google Shape;3850;p26"/>
            <p:cNvSpPr/>
            <p:nvPr/>
          </p:nvSpPr>
          <p:spPr>
            <a:xfrm>
              <a:off x="3084000" y="4036650"/>
              <a:ext cx="186075" cy="275050"/>
            </a:xfrm>
            <a:custGeom>
              <a:avLst/>
              <a:gdLst/>
              <a:ahLst/>
              <a:cxnLst/>
              <a:rect l="l" t="t" r="r" b="b"/>
              <a:pathLst>
                <a:path w="7443" h="11002" extrusionOk="0">
                  <a:moveTo>
                    <a:pt x="7168" y="0"/>
                  </a:moveTo>
                  <a:lnTo>
                    <a:pt x="1" y="10811"/>
                  </a:lnTo>
                  <a:cubicBezTo>
                    <a:pt x="108" y="10847"/>
                    <a:pt x="203" y="10918"/>
                    <a:pt x="227" y="11001"/>
                  </a:cubicBezTo>
                  <a:cubicBezTo>
                    <a:pt x="239" y="11001"/>
                    <a:pt x="263" y="10989"/>
                    <a:pt x="286" y="10989"/>
                  </a:cubicBezTo>
                  <a:lnTo>
                    <a:pt x="7442" y="179"/>
                  </a:lnTo>
                  <a:cubicBezTo>
                    <a:pt x="7323" y="155"/>
                    <a:pt x="7240" y="95"/>
                    <a:pt x="7168"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1" name="Google Shape;3851;p26"/>
            <p:cNvSpPr/>
            <p:nvPr/>
          </p:nvSpPr>
          <p:spPr>
            <a:xfrm>
              <a:off x="3088475" y="4311375"/>
              <a:ext cx="161950" cy="100025"/>
            </a:xfrm>
            <a:custGeom>
              <a:avLst/>
              <a:gdLst/>
              <a:ahLst/>
              <a:cxnLst/>
              <a:rect l="l" t="t" r="r" b="b"/>
              <a:pathLst>
                <a:path w="6478" h="4001" extrusionOk="0">
                  <a:moveTo>
                    <a:pt x="107" y="0"/>
                  </a:moveTo>
                  <a:cubicBezTo>
                    <a:pt x="96" y="0"/>
                    <a:pt x="72" y="0"/>
                    <a:pt x="48" y="12"/>
                  </a:cubicBezTo>
                  <a:cubicBezTo>
                    <a:pt x="60" y="60"/>
                    <a:pt x="84" y="108"/>
                    <a:pt x="60" y="155"/>
                  </a:cubicBezTo>
                  <a:cubicBezTo>
                    <a:pt x="60" y="215"/>
                    <a:pt x="36" y="250"/>
                    <a:pt x="0" y="298"/>
                  </a:cubicBezTo>
                  <a:lnTo>
                    <a:pt x="24" y="310"/>
                  </a:lnTo>
                  <a:lnTo>
                    <a:pt x="5834" y="4001"/>
                  </a:lnTo>
                  <a:lnTo>
                    <a:pt x="6477" y="4001"/>
                  </a:lnTo>
                  <a:lnTo>
                    <a:pt x="203" y="36"/>
                  </a:lnTo>
                  <a:cubicBezTo>
                    <a:pt x="167" y="12"/>
                    <a:pt x="143" y="0"/>
                    <a:pt x="107"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2" name="Google Shape;3852;p26"/>
            <p:cNvSpPr/>
            <p:nvPr/>
          </p:nvSpPr>
          <p:spPr>
            <a:xfrm>
              <a:off x="3271525" y="4040200"/>
              <a:ext cx="47350" cy="371200"/>
            </a:xfrm>
            <a:custGeom>
              <a:avLst/>
              <a:gdLst/>
              <a:ahLst/>
              <a:cxnLst/>
              <a:rect l="l" t="t" r="r" b="b"/>
              <a:pathLst>
                <a:path w="1894" h="14848" extrusionOk="0">
                  <a:moveTo>
                    <a:pt x="334" y="1"/>
                  </a:moveTo>
                  <a:cubicBezTo>
                    <a:pt x="255" y="51"/>
                    <a:pt x="159" y="75"/>
                    <a:pt x="60" y="75"/>
                  </a:cubicBezTo>
                  <a:cubicBezTo>
                    <a:pt x="40" y="75"/>
                    <a:pt x="20" y="74"/>
                    <a:pt x="1" y="72"/>
                  </a:cubicBezTo>
                  <a:lnTo>
                    <a:pt x="1" y="72"/>
                  </a:lnTo>
                  <a:lnTo>
                    <a:pt x="1548" y="14848"/>
                  </a:lnTo>
                  <a:lnTo>
                    <a:pt x="1894" y="14848"/>
                  </a:lnTo>
                  <a:lnTo>
                    <a:pt x="334"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3" name="Google Shape;3853;p26"/>
            <p:cNvSpPr/>
            <p:nvPr/>
          </p:nvSpPr>
          <p:spPr>
            <a:xfrm>
              <a:off x="3632275" y="4401925"/>
              <a:ext cx="10750" cy="9475"/>
            </a:xfrm>
            <a:custGeom>
              <a:avLst/>
              <a:gdLst/>
              <a:ahLst/>
              <a:cxnLst/>
              <a:rect l="l" t="t" r="r" b="b"/>
              <a:pathLst>
                <a:path w="430" h="379" extrusionOk="0">
                  <a:moveTo>
                    <a:pt x="227" y="1"/>
                  </a:moveTo>
                  <a:cubicBezTo>
                    <a:pt x="209" y="1"/>
                    <a:pt x="191" y="4"/>
                    <a:pt x="180" y="10"/>
                  </a:cubicBezTo>
                  <a:cubicBezTo>
                    <a:pt x="156" y="10"/>
                    <a:pt x="156" y="22"/>
                    <a:pt x="144" y="22"/>
                  </a:cubicBezTo>
                  <a:lnTo>
                    <a:pt x="132" y="22"/>
                  </a:lnTo>
                  <a:lnTo>
                    <a:pt x="120" y="46"/>
                  </a:lnTo>
                  <a:lnTo>
                    <a:pt x="96" y="57"/>
                  </a:lnTo>
                  <a:lnTo>
                    <a:pt x="84" y="69"/>
                  </a:lnTo>
                  <a:lnTo>
                    <a:pt x="84" y="81"/>
                  </a:lnTo>
                  <a:cubicBezTo>
                    <a:pt x="84" y="105"/>
                    <a:pt x="72" y="105"/>
                    <a:pt x="72" y="117"/>
                  </a:cubicBezTo>
                  <a:lnTo>
                    <a:pt x="1" y="379"/>
                  </a:lnTo>
                  <a:lnTo>
                    <a:pt x="334" y="379"/>
                  </a:lnTo>
                  <a:lnTo>
                    <a:pt x="370" y="308"/>
                  </a:lnTo>
                  <a:lnTo>
                    <a:pt x="394" y="224"/>
                  </a:lnTo>
                  <a:cubicBezTo>
                    <a:pt x="430" y="129"/>
                    <a:pt x="370" y="46"/>
                    <a:pt x="275" y="10"/>
                  </a:cubicBezTo>
                  <a:cubicBezTo>
                    <a:pt x="263" y="4"/>
                    <a:pt x="245" y="1"/>
                    <a:pt x="227"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4" name="Google Shape;3854;p26"/>
            <p:cNvSpPr/>
            <p:nvPr/>
          </p:nvSpPr>
          <p:spPr>
            <a:xfrm>
              <a:off x="3737350" y="4195300"/>
              <a:ext cx="14325" cy="216100"/>
            </a:xfrm>
            <a:custGeom>
              <a:avLst/>
              <a:gdLst/>
              <a:ahLst/>
              <a:cxnLst/>
              <a:rect l="l" t="t" r="r" b="b"/>
              <a:pathLst>
                <a:path w="573" h="8644" extrusionOk="0">
                  <a:moveTo>
                    <a:pt x="227" y="0"/>
                  </a:moveTo>
                  <a:lnTo>
                    <a:pt x="37" y="7156"/>
                  </a:lnTo>
                  <a:lnTo>
                    <a:pt x="25" y="7513"/>
                  </a:lnTo>
                  <a:lnTo>
                    <a:pt x="1" y="8644"/>
                  </a:lnTo>
                  <a:lnTo>
                    <a:pt x="346" y="8644"/>
                  </a:lnTo>
                  <a:lnTo>
                    <a:pt x="382" y="7418"/>
                  </a:lnTo>
                  <a:lnTo>
                    <a:pt x="394" y="7060"/>
                  </a:lnTo>
                  <a:lnTo>
                    <a:pt x="572" y="429"/>
                  </a:lnTo>
                  <a:lnTo>
                    <a:pt x="287" y="167"/>
                  </a:lnTo>
                  <a:cubicBezTo>
                    <a:pt x="239" y="119"/>
                    <a:pt x="227" y="60"/>
                    <a:pt x="239"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5" name="Google Shape;3855;p26"/>
            <p:cNvSpPr/>
            <p:nvPr/>
          </p:nvSpPr>
          <p:spPr>
            <a:xfrm>
              <a:off x="4021625" y="4264050"/>
              <a:ext cx="149750" cy="147350"/>
            </a:xfrm>
            <a:custGeom>
              <a:avLst/>
              <a:gdLst/>
              <a:ahLst/>
              <a:cxnLst/>
              <a:rect l="l" t="t" r="r" b="b"/>
              <a:pathLst>
                <a:path w="5990" h="5894" extrusionOk="0">
                  <a:moveTo>
                    <a:pt x="5751" y="0"/>
                  </a:moveTo>
                  <a:lnTo>
                    <a:pt x="5692" y="60"/>
                  </a:lnTo>
                  <a:lnTo>
                    <a:pt x="0" y="5894"/>
                  </a:lnTo>
                  <a:lnTo>
                    <a:pt x="477" y="5894"/>
                  </a:lnTo>
                  <a:lnTo>
                    <a:pt x="5989" y="238"/>
                  </a:lnTo>
                  <a:cubicBezTo>
                    <a:pt x="5882" y="179"/>
                    <a:pt x="5799" y="108"/>
                    <a:pt x="5751"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6" name="Google Shape;3856;p26"/>
            <p:cNvSpPr/>
            <p:nvPr/>
          </p:nvSpPr>
          <p:spPr>
            <a:xfrm>
              <a:off x="4484475" y="4346500"/>
              <a:ext cx="96475" cy="64900"/>
            </a:xfrm>
            <a:custGeom>
              <a:avLst/>
              <a:gdLst/>
              <a:ahLst/>
              <a:cxnLst/>
              <a:rect l="l" t="t" r="r" b="b"/>
              <a:pathLst>
                <a:path w="3859" h="2596" extrusionOk="0">
                  <a:moveTo>
                    <a:pt x="3668" y="0"/>
                  </a:moveTo>
                  <a:lnTo>
                    <a:pt x="1" y="2596"/>
                  </a:lnTo>
                  <a:lnTo>
                    <a:pt x="584" y="2596"/>
                  </a:lnTo>
                  <a:lnTo>
                    <a:pt x="3858" y="262"/>
                  </a:lnTo>
                  <a:cubicBezTo>
                    <a:pt x="3787" y="191"/>
                    <a:pt x="3715" y="96"/>
                    <a:pt x="3668"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7" name="Google Shape;3857;p26"/>
            <p:cNvSpPr/>
            <p:nvPr/>
          </p:nvSpPr>
          <p:spPr>
            <a:xfrm>
              <a:off x="3743025" y="4194700"/>
              <a:ext cx="230700" cy="216425"/>
            </a:xfrm>
            <a:custGeom>
              <a:avLst/>
              <a:gdLst/>
              <a:ahLst/>
              <a:cxnLst/>
              <a:rect l="l" t="t" r="r" b="b"/>
              <a:pathLst>
                <a:path w="9228" h="8657" extrusionOk="0">
                  <a:moveTo>
                    <a:pt x="369" y="0"/>
                  </a:moveTo>
                  <a:cubicBezTo>
                    <a:pt x="309" y="26"/>
                    <a:pt x="243" y="46"/>
                    <a:pt x="179" y="46"/>
                  </a:cubicBezTo>
                  <a:cubicBezTo>
                    <a:pt x="155" y="46"/>
                    <a:pt x="131" y="43"/>
                    <a:pt x="107" y="36"/>
                  </a:cubicBezTo>
                  <a:cubicBezTo>
                    <a:pt x="72" y="36"/>
                    <a:pt x="48" y="24"/>
                    <a:pt x="12" y="24"/>
                  </a:cubicBezTo>
                  <a:cubicBezTo>
                    <a:pt x="0" y="84"/>
                    <a:pt x="12" y="143"/>
                    <a:pt x="60" y="191"/>
                  </a:cubicBezTo>
                  <a:lnTo>
                    <a:pt x="345" y="453"/>
                  </a:lnTo>
                  <a:lnTo>
                    <a:pt x="5584" y="5572"/>
                  </a:lnTo>
                  <a:lnTo>
                    <a:pt x="5870" y="5846"/>
                  </a:lnTo>
                  <a:lnTo>
                    <a:pt x="8739" y="8656"/>
                  </a:lnTo>
                  <a:lnTo>
                    <a:pt x="9227" y="8656"/>
                  </a:lnTo>
                  <a:lnTo>
                    <a:pt x="7144" y="6620"/>
                  </a:lnTo>
                  <a:cubicBezTo>
                    <a:pt x="7120" y="6620"/>
                    <a:pt x="7102" y="6625"/>
                    <a:pt x="7078" y="6625"/>
                  </a:cubicBezTo>
                  <a:cubicBezTo>
                    <a:pt x="7066" y="6625"/>
                    <a:pt x="7053" y="6624"/>
                    <a:pt x="7037" y="6620"/>
                  </a:cubicBezTo>
                  <a:cubicBezTo>
                    <a:pt x="6858" y="6596"/>
                    <a:pt x="6739" y="6453"/>
                    <a:pt x="6751" y="6275"/>
                  </a:cubicBezTo>
                  <a:lnTo>
                    <a:pt x="6751" y="6239"/>
                  </a:lnTo>
                  <a:lnTo>
                    <a:pt x="6239" y="5739"/>
                  </a:lnTo>
                  <a:lnTo>
                    <a:pt x="5953" y="5465"/>
                  </a:lnTo>
                  <a:lnTo>
                    <a:pt x="36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8" name="Google Shape;3858;p26"/>
            <p:cNvSpPr/>
            <p:nvPr/>
          </p:nvSpPr>
          <p:spPr>
            <a:xfrm>
              <a:off x="4185325" y="4269100"/>
              <a:ext cx="69975" cy="142300"/>
            </a:xfrm>
            <a:custGeom>
              <a:avLst/>
              <a:gdLst/>
              <a:ahLst/>
              <a:cxnLst/>
              <a:rect l="l" t="t" r="r" b="b"/>
              <a:pathLst>
                <a:path w="2799" h="5692" extrusionOk="0">
                  <a:moveTo>
                    <a:pt x="1" y="1"/>
                  </a:moveTo>
                  <a:lnTo>
                    <a:pt x="2430" y="5692"/>
                  </a:lnTo>
                  <a:lnTo>
                    <a:pt x="2799" y="5692"/>
                  </a:lnTo>
                  <a:lnTo>
                    <a:pt x="572" y="465"/>
                  </a:lnTo>
                  <a:lnTo>
                    <a:pt x="1"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9" name="Google Shape;3859;p26"/>
            <p:cNvSpPr/>
            <p:nvPr/>
          </p:nvSpPr>
          <p:spPr>
            <a:xfrm>
              <a:off x="4174625" y="4240475"/>
              <a:ext cx="9550" cy="5725"/>
            </a:xfrm>
            <a:custGeom>
              <a:avLst/>
              <a:gdLst/>
              <a:ahLst/>
              <a:cxnLst/>
              <a:rect l="l" t="t" r="r" b="b"/>
              <a:pathLst>
                <a:path w="382" h="229" extrusionOk="0">
                  <a:moveTo>
                    <a:pt x="180" y="1"/>
                  </a:moveTo>
                  <a:cubicBezTo>
                    <a:pt x="159" y="1"/>
                    <a:pt x="138" y="5"/>
                    <a:pt x="119" y="15"/>
                  </a:cubicBezTo>
                  <a:lnTo>
                    <a:pt x="107" y="15"/>
                  </a:lnTo>
                  <a:cubicBezTo>
                    <a:pt x="48" y="38"/>
                    <a:pt x="0" y="98"/>
                    <a:pt x="0" y="169"/>
                  </a:cubicBezTo>
                  <a:cubicBezTo>
                    <a:pt x="60" y="158"/>
                    <a:pt x="119" y="158"/>
                    <a:pt x="167" y="158"/>
                  </a:cubicBezTo>
                  <a:cubicBezTo>
                    <a:pt x="250" y="158"/>
                    <a:pt x="322" y="193"/>
                    <a:pt x="381" y="229"/>
                  </a:cubicBezTo>
                  <a:lnTo>
                    <a:pt x="322" y="98"/>
                  </a:lnTo>
                  <a:cubicBezTo>
                    <a:pt x="304" y="36"/>
                    <a:pt x="241" y="1"/>
                    <a:pt x="180" y="1"/>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0" name="Google Shape;3860;p26"/>
            <p:cNvSpPr/>
            <p:nvPr/>
          </p:nvSpPr>
          <p:spPr>
            <a:xfrm>
              <a:off x="4599075" y="4353050"/>
              <a:ext cx="37825" cy="58350"/>
            </a:xfrm>
            <a:custGeom>
              <a:avLst/>
              <a:gdLst/>
              <a:ahLst/>
              <a:cxnLst/>
              <a:rect l="l" t="t" r="r" b="b"/>
              <a:pathLst>
                <a:path w="1513" h="2334" extrusionOk="0">
                  <a:moveTo>
                    <a:pt x="274" y="0"/>
                  </a:moveTo>
                  <a:cubicBezTo>
                    <a:pt x="203" y="72"/>
                    <a:pt x="96" y="119"/>
                    <a:pt x="0" y="155"/>
                  </a:cubicBezTo>
                  <a:lnTo>
                    <a:pt x="1120" y="2334"/>
                  </a:lnTo>
                  <a:lnTo>
                    <a:pt x="1513" y="2334"/>
                  </a:lnTo>
                  <a:lnTo>
                    <a:pt x="334" y="48"/>
                  </a:lnTo>
                  <a:lnTo>
                    <a:pt x="274"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1" name="Google Shape;3861;p26"/>
            <p:cNvSpPr/>
            <p:nvPr/>
          </p:nvSpPr>
          <p:spPr>
            <a:xfrm>
              <a:off x="4185025" y="4263750"/>
              <a:ext cx="182500" cy="147650"/>
            </a:xfrm>
            <a:custGeom>
              <a:avLst/>
              <a:gdLst/>
              <a:ahLst/>
              <a:cxnLst/>
              <a:rect l="l" t="t" r="r" b="b"/>
              <a:pathLst>
                <a:path w="7300" h="5906" extrusionOk="0">
                  <a:moveTo>
                    <a:pt x="179" y="0"/>
                  </a:moveTo>
                  <a:cubicBezTo>
                    <a:pt x="132" y="96"/>
                    <a:pt x="72" y="155"/>
                    <a:pt x="1" y="215"/>
                  </a:cubicBezTo>
                  <a:lnTo>
                    <a:pt x="549" y="691"/>
                  </a:lnTo>
                  <a:lnTo>
                    <a:pt x="6776" y="5906"/>
                  </a:lnTo>
                  <a:lnTo>
                    <a:pt x="7299" y="5906"/>
                  </a:lnTo>
                  <a:lnTo>
                    <a:pt x="299" y="36"/>
                  </a:lnTo>
                  <a:lnTo>
                    <a:pt x="179"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2" name="Google Shape;3862;p26"/>
            <p:cNvSpPr/>
            <p:nvPr/>
          </p:nvSpPr>
          <p:spPr>
            <a:xfrm>
              <a:off x="4189800" y="4255125"/>
              <a:ext cx="386375" cy="83950"/>
            </a:xfrm>
            <a:custGeom>
              <a:avLst/>
              <a:gdLst/>
              <a:ahLst/>
              <a:cxnLst/>
              <a:rect l="l" t="t" r="r" b="b"/>
              <a:pathLst>
                <a:path w="15455" h="3358" extrusionOk="0">
                  <a:moveTo>
                    <a:pt x="36" y="0"/>
                  </a:moveTo>
                  <a:lnTo>
                    <a:pt x="36" y="0"/>
                  </a:lnTo>
                  <a:cubicBezTo>
                    <a:pt x="48" y="48"/>
                    <a:pt x="48" y="107"/>
                    <a:pt x="48" y="155"/>
                  </a:cubicBezTo>
                  <a:cubicBezTo>
                    <a:pt x="48" y="214"/>
                    <a:pt x="24" y="286"/>
                    <a:pt x="0" y="334"/>
                  </a:cubicBezTo>
                  <a:lnTo>
                    <a:pt x="143" y="381"/>
                  </a:lnTo>
                  <a:lnTo>
                    <a:pt x="15395" y="3358"/>
                  </a:lnTo>
                  <a:lnTo>
                    <a:pt x="15395" y="3262"/>
                  </a:lnTo>
                  <a:cubicBezTo>
                    <a:pt x="15407" y="3179"/>
                    <a:pt x="15419" y="3084"/>
                    <a:pt x="15455" y="3012"/>
                  </a:cubicBezTo>
                  <a:lnTo>
                    <a:pt x="36"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3" name="Google Shape;3863;p26"/>
            <p:cNvSpPr/>
            <p:nvPr/>
          </p:nvSpPr>
          <p:spPr>
            <a:xfrm>
              <a:off x="4185925" y="3740775"/>
              <a:ext cx="804900" cy="513475"/>
            </a:xfrm>
            <a:custGeom>
              <a:avLst/>
              <a:gdLst/>
              <a:ahLst/>
              <a:cxnLst/>
              <a:rect l="l" t="t" r="r" b="b"/>
              <a:pathLst>
                <a:path w="32196" h="20539" extrusionOk="0">
                  <a:moveTo>
                    <a:pt x="32017" y="0"/>
                  </a:moveTo>
                  <a:lnTo>
                    <a:pt x="1" y="20265"/>
                  </a:lnTo>
                  <a:cubicBezTo>
                    <a:pt x="84" y="20324"/>
                    <a:pt x="155" y="20431"/>
                    <a:pt x="191" y="20538"/>
                  </a:cubicBezTo>
                  <a:lnTo>
                    <a:pt x="32195" y="274"/>
                  </a:lnTo>
                  <a:cubicBezTo>
                    <a:pt x="32124" y="203"/>
                    <a:pt x="32052" y="95"/>
                    <a:pt x="32017"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4" name="Google Shape;3864;p26"/>
            <p:cNvSpPr/>
            <p:nvPr/>
          </p:nvSpPr>
          <p:spPr>
            <a:xfrm>
              <a:off x="4604725" y="4122375"/>
              <a:ext cx="224450" cy="207175"/>
            </a:xfrm>
            <a:custGeom>
              <a:avLst/>
              <a:gdLst/>
              <a:ahLst/>
              <a:cxnLst/>
              <a:rect l="l" t="t" r="r" b="b"/>
              <a:pathLst>
                <a:path w="8978" h="8287" extrusionOk="0">
                  <a:moveTo>
                    <a:pt x="8752" y="0"/>
                  </a:moveTo>
                  <a:lnTo>
                    <a:pt x="1" y="8037"/>
                  </a:lnTo>
                  <a:cubicBezTo>
                    <a:pt x="96" y="8108"/>
                    <a:pt x="167" y="8191"/>
                    <a:pt x="227" y="8287"/>
                  </a:cubicBezTo>
                  <a:lnTo>
                    <a:pt x="8978" y="250"/>
                  </a:lnTo>
                  <a:cubicBezTo>
                    <a:pt x="8907" y="167"/>
                    <a:pt x="8811" y="95"/>
                    <a:pt x="8752"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5" name="Google Shape;3865;p26"/>
            <p:cNvSpPr/>
            <p:nvPr/>
          </p:nvSpPr>
          <p:spPr>
            <a:xfrm>
              <a:off x="4727950" y="4136950"/>
              <a:ext cx="125650" cy="274450"/>
            </a:xfrm>
            <a:custGeom>
              <a:avLst/>
              <a:gdLst/>
              <a:ahLst/>
              <a:cxnLst/>
              <a:rect l="l" t="t" r="r" b="b"/>
              <a:pathLst>
                <a:path w="5026" h="10978" extrusionOk="0">
                  <a:moveTo>
                    <a:pt x="4704" y="0"/>
                  </a:moveTo>
                  <a:lnTo>
                    <a:pt x="1" y="10978"/>
                  </a:lnTo>
                  <a:lnTo>
                    <a:pt x="370" y="10978"/>
                  </a:lnTo>
                  <a:lnTo>
                    <a:pt x="5025" y="119"/>
                  </a:lnTo>
                  <a:lnTo>
                    <a:pt x="5025" y="48"/>
                  </a:lnTo>
                  <a:lnTo>
                    <a:pt x="4906" y="48"/>
                  </a:lnTo>
                  <a:cubicBezTo>
                    <a:pt x="4835" y="24"/>
                    <a:pt x="4763" y="24"/>
                    <a:pt x="4704"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6" name="Google Shape;3866;p26"/>
            <p:cNvSpPr/>
            <p:nvPr/>
          </p:nvSpPr>
          <p:spPr>
            <a:xfrm>
              <a:off x="4605925" y="4346200"/>
              <a:ext cx="86650" cy="65200"/>
            </a:xfrm>
            <a:custGeom>
              <a:avLst/>
              <a:gdLst/>
              <a:ahLst/>
              <a:cxnLst/>
              <a:rect l="l" t="t" r="r" b="b"/>
              <a:pathLst>
                <a:path w="3466" h="2608" extrusionOk="0">
                  <a:moveTo>
                    <a:pt x="203" y="0"/>
                  </a:moveTo>
                  <a:cubicBezTo>
                    <a:pt x="167" y="108"/>
                    <a:pt x="84" y="203"/>
                    <a:pt x="0" y="274"/>
                  </a:cubicBezTo>
                  <a:lnTo>
                    <a:pt x="60" y="322"/>
                  </a:lnTo>
                  <a:lnTo>
                    <a:pt x="2917" y="2608"/>
                  </a:lnTo>
                  <a:lnTo>
                    <a:pt x="3465" y="2608"/>
                  </a:lnTo>
                  <a:lnTo>
                    <a:pt x="20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7" name="Google Shape;3867;p26"/>
            <p:cNvSpPr/>
            <p:nvPr/>
          </p:nvSpPr>
          <p:spPr>
            <a:xfrm>
              <a:off x="5016400" y="4244400"/>
              <a:ext cx="9250" cy="167000"/>
            </a:xfrm>
            <a:custGeom>
              <a:avLst/>
              <a:gdLst/>
              <a:ahLst/>
              <a:cxnLst/>
              <a:rect l="l" t="t" r="r" b="b"/>
              <a:pathLst>
                <a:path w="370" h="6680" extrusionOk="0">
                  <a:moveTo>
                    <a:pt x="333" y="1"/>
                  </a:moveTo>
                  <a:cubicBezTo>
                    <a:pt x="262" y="27"/>
                    <a:pt x="177" y="41"/>
                    <a:pt x="89" y="41"/>
                  </a:cubicBezTo>
                  <a:cubicBezTo>
                    <a:pt x="60" y="41"/>
                    <a:pt x="30" y="39"/>
                    <a:pt x="0" y="36"/>
                  </a:cubicBezTo>
                  <a:lnTo>
                    <a:pt x="0" y="36"/>
                  </a:lnTo>
                  <a:lnTo>
                    <a:pt x="24" y="6680"/>
                  </a:lnTo>
                  <a:lnTo>
                    <a:pt x="369" y="6680"/>
                  </a:lnTo>
                  <a:lnTo>
                    <a:pt x="333" y="1"/>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8" name="Google Shape;3868;p26"/>
            <p:cNvSpPr/>
            <p:nvPr/>
          </p:nvSpPr>
          <p:spPr>
            <a:xfrm>
              <a:off x="5021450" y="4188150"/>
              <a:ext cx="3300" cy="3900"/>
            </a:xfrm>
            <a:custGeom>
              <a:avLst/>
              <a:gdLst/>
              <a:ahLst/>
              <a:cxnLst/>
              <a:rect l="l" t="t" r="r" b="b"/>
              <a:pathLst>
                <a:path w="132" h="156" extrusionOk="0">
                  <a:moveTo>
                    <a:pt x="0" y="0"/>
                  </a:moveTo>
                  <a:lnTo>
                    <a:pt x="0" y="119"/>
                  </a:lnTo>
                  <a:lnTo>
                    <a:pt x="12" y="119"/>
                  </a:lnTo>
                  <a:cubicBezTo>
                    <a:pt x="48" y="143"/>
                    <a:pt x="96" y="155"/>
                    <a:pt x="131" y="155"/>
                  </a:cubicBezTo>
                  <a:cubicBezTo>
                    <a:pt x="120" y="84"/>
                    <a:pt x="72" y="24"/>
                    <a:pt x="0"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9" name="Google Shape;3869;p26"/>
            <p:cNvSpPr/>
            <p:nvPr/>
          </p:nvSpPr>
          <p:spPr>
            <a:xfrm>
              <a:off x="4864275" y="3750900"/>
              <a:ext cx="138450" cy="315225"/>
            </a:xfrm>
            <a:custGeom>
              <a:avLst/>
              <a:gdLst/>
              <a:ahLst/>
              <a:cxnLst/>
              <a:rect l="l" t="t" r="r" b="b"/>
              <a:pathLst>
                <a:path w="5538" h="12609" extrusionOk="0">
                  <a:moveTo>
                    <a:pt x="5216" y="0"/>
                  </a:moveTo>
                  <a:lnTo>
                    <a:pt x="1" y="12490"/>
                  </a:lnTo>
                  <a:cubicBezTo>
                    <a:pt x="132" y="12513"/>
                    <a:pt x="227" y="12549"/>
                    <a:pt x="322" y="12609"/>
                  </a:cubicBezTo>
                  <a:lnTo>
                    <a:pt x="5537" y="95"/>
                  </a:lnTo>
                  <a:lnTo>
                    <a:pt x="5514" y="95"/>
                  </a:lnTo>
                  <a:cubicBezTo>
                    <a:pt x="5406" y="83"/>
                    <a:pt x="5299" y="48"/>
                    <a:pt x="5216" y="0"/>
                  </a:cubicBez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0" name="Google Shape;3870;p26"/>
            <p:cNvSpPr/>
            <p:nvPr/>
          </p:nvSpPr>
          <p:spPr>
            <a:xfrm>
              <a:off x="5003300" y="3753275"/>
              <a:ext cx="18175" cy="439050"/>
            </a:xfrm>
            <a:custGeom>
              <a:avLst/>
              <a:gdLst/>
              <a:ahLst/>
              <a:cxnLst/>
              <a:rect l="l" t="t" r="r" b="b"/>
              <a:pathLst>
                <a:path w="727" h="17562" extrusionOk="0">
                  <a:moveTo>
                    <a:pt x="143" y="0"/>
                  </a:moveTo>
                  <a:cubicBezTo>
                    <a:pt x="111" y="0"/>
                    <a:pt x="74" y="6"/>
                    <a:pt x="42" y="6"/>
                  </a:cubicBezTo>
                  <a:cubicBezTo>
                    <a:pt x="27" y="6"/>
                    <a:pt x="12" y="4"/>
                    <a:pt x="0" y="0"/>
                  </a:cubicBezTo>
                  <a:lnTo>
                    <a:pt x="0" y="0"/>
                  </a:lnTo>
                  <a:lnTo>
                    <a:pt x="381" y="17562"/>
                  </a:lnTo>
                  <a:cubicBezTo>
                    <a:pt x="457" y="17545"/>
                    <a:pt x="539" y="17528"/>
                    <a:pt x="622" y="17528"/>
                  </a:cubicBezTo>
                  <a:cubicBezTo>
                    <a:pt x="657" y="17528"/>
                    <a:pt x="692" y="17531"/>
                    <a:pt x="726" y="17538"/>
                  </a:cubicBezTo>
                  <a:lnTo>
                    <a:pt x="726" y="17419"/>
                  </a:lnTo>
                  <a:lnTo>
                    <a:pt x="357" y="572"/>
                  </a:lnTo>
                  <a:lnTo>
                    <a:pt x="14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1" name="Google Shape;3871;p26"/>
            <p:cNvSpPr/>
            <p:nvPr/>
          </p:nvSpPr>
          <p:spPr>
            <a:xfrm>
              <a:off x="4886325" y="4112250"/>
              <a:ext cx="111625" cy="96750"/>
            </a:xfrm>
            <a:custGeom>
              <a:avLst/>
              <a:gdLst/>
              <a:ahLst/>
              <a:cxnLst/>
              <a:rect l="l" t="t" r="r" b="b"/>
              <a:pathLst>
                <a:path w="4465" h="3870" extrusionOk="0">
                  <a:moveTo>
                    <a:pt x="155" y="0"/>
                  </a:moveTo>
                  <a:cubicBezTo>
                    <a:pt x="107" y="107"/>
                    <a:pt x="60" y="226"/>
                    <a:pt x="0" y="322"/>
                  </a:cubicBezTo>
                  <a:lnTo>
                    <a:pt x="4310" y="3870"/>
                  </a:lnTo>
                  <a:cubicBezTo>
                    <a:pt x="4346" y="3774"/>
                    <a:pt x="4393" y="3667"/>
                    <a:pt x="4465" y="3572"/>
                  </a:cubicBezTo>
                  <a:lnTo>
                    <a:pt x="15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2" name="Google Shape;3872;p26"/>
            <p:cNvSpPr/>
            <p:nvPr/>
          </p:nvSpPr>
          <p:spPr>
            <a:xfrm>
              <a:off x="5032450" y="4235775"/>
              <a:ext cx="207800" cy="173550"/>
            </a:xfrm>
            <a:custGeom>
              <a:avLst/>
              <a:gdLst/>
              <a:ahLst/>
              <a:cxnLst/>
              <a:rect l="l" t="t" r="r" b="b"/>
              <a:pathLst>
                <a:path w="8312" h="6942" extrusionOk="0">
                  <a:moveTo>
                    <a:pt x="275" y="0"/>
                  </a:moveTo>
                  <a:cubicBezTo>
                    <a:pt x="191" y="96"/>
                    <a:pt x="96" y="167"/>
                    <a:pt x="1" y="226"/>
                  </a:cubicBezTo>
                  <a:lnTo>
                    <a:pt x="8121" y="6942"/>
                  </a:lnTo>
                  <a:cubicBezTo>
                    <a:pt x="8169" y="6834"/>
                    <a:pt x="8240" y="6751"/>
                    <a:pt x="8312" y="6668"/>
                  </a:cubicBezTo>
                  <a:lnTo>
                    <a:pt x="275"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3" name="Google Shape;3873;p26"/>
            <p:cNvSpPr/>
            <p:nvPr/>
          </p:nvSpPr>
          <p:spPr>
            <a:xfrm>
              <a:off x="5006875" y="3750000"/>
              <a:ext cx="242600" cy="651600"/>
            </a:xfrm>
            <a:custGeom>
              <a:avLst/>
              <a:gdLst/>
              <a:ahLst/>
              <a:cxnLst/>
              <a:rect l="l" t="t" r="r" b="b"/>
              <a:pathLst>
                <a:path w="9704" h="26064" extrusionOk="0">
                  <a:moveTo>
                    <a:pt x="333" y="0"/>
                  </a:moveTo>
                  <a:cubicBezTo>
                    <a:pt x="226" y="60"/>
                    <a:pt x="107" y="107"/>
                    <a:pt x="0" y="119"/>
                  </a:cubicBezTo>
                  <a:lnTo>
                    <a:pt x="214" y="679"/>
                  </a:lnTo>
                  <a:lnTo>
                    <a:pt x="9394" y="26063"/>
                  </a:lnTo>
                  <a:cubicBezTo>
                    <a:pt x="9489" y="26004"/>
                    <a:pt x="9585" y="25944"/>
                    <a:pt x="9704" y="25920"/>
                  </a:cubicBezTo>
                  <a:lnTo>
                    <a:pt x="333" y="0"/>
                  </a:lnTo>
                  <a:close/>
                </a:path>
              </a:pathLst>
            </a:custGeom>
            <a:solidFill>
              <a:srgbClr val="CBD7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4" name="Google Shape;3874;p26"/>
            <p:cNvSpPr/>
            <p:nvPr/>
          </p:nvSpPr>
          <p:spPr>
            <a:xfrm>
              <a:off x="4991100" y="4191000"/>
              <a:ext cx="56575" cy="53975"/>
            </a:xfrm>
            <a:custGeom>
              <a:avLst/>
              <a:gdLst/>
              <a:ahLst/>
              <a:cxnLst/>
              <a:rect l="l" t="t" r="r" b="b"/>
              <a:pathLst>
                <a:path w="2263" h="2159" extrusionOk="0">
                  <a:moveTo>
                    <a:pt x="1125" y="1"/>
                  </a:moveTo>
                  <a:cubicBezTo>
                    <a:pt x="1037" y="1"/>
                    <a:pt x="950" y="14"/>
                    <a:pt x="869" y="41"/>
                  </a:cubicBezTo>
                  <a:cubicBezTo>
                    <a:pt x="631" y="101"/>
                    <a:pt x="429" y="232"/>
                    <a:pt x="274" y="422"/>
                  </a:cubicBezTo>
                  <a:cubicBezTo>
                    <a:pt x="202" y="517"/>
                    <a:pt x="143" y="624"/>
                    <a:pt x="119" y="720"/>
                  </a:cubicBezTo>
                  <a:cubicBezTo>
                    <a:pt x="83" y="803"/>
                    <a:pt x="71" y="886"/>
                    <a:pt x="60" y="982"/>
                  </a:cubicBezTo>
                  <a:cubicBezTo>
                    <a:pt x="0" y="1577"/>
                    <a:pt x="441" y="2113"/>
                    <a:pt x="1024" y="2148"/>
                  </a:cubicBezTo>
                  <a:cubicBezTo>
                    <a:pt x="1061" y="2156"/>
                    <a:pt x="1098" y="2159"/>
                    <a:pt x="1134" y="2159"/>
                  </a:cubicBezTo>
                  <a:cubicBezTo>
                    <a:pt x="1216" y="2159"/>
                    <a:pt x="1295" y="2145"/>
                    <a:pt x="1369" y="2137"/>
                  </a:cubicBezTo>
                  <a:cubicBezTo>
                    <a:pt x="1464" y="2113"/>
                    <a:pt x="1572" y="2077"/>
                    <a:pt x="1679" y="2017"/>
                  </a:cubicBezTo>
                  <a:cubicBezTo>
                    <a:pt x="1750" y="1958"/>
                    <a:pt x="1845" y="1887"/>
                    <a:pt x="1929" y="1791"/>
                  </a:cubicBezTo>
                  <a:cubicBezTo>
                    <a:pt x="2084" y="1636"/>
                    <a:pt x="2167" y="1422"/>
                    <a:pt x="2203" y="1184"/>
                  </a:cubicBezTo>
                  <a:cubicBezTo>
                    <a:pt x="2262" y="636"/>
                    <a:pt x="1881" y="148"/>
                    <a:pt x="1345" y="29"/>
                  </a:cubicBezTo>
                  <a:cubicBezTo>
                    <a:pt x="1310" y="5"/>
                    <a:pt x="1274" y="5"/>
                    <a:pt x="1226" y="5"/>
                  </a:cubicBezTo>
                  <a:lnTo>
                    <a:pt x="1214" y="5"/>
                  </a:lnTo>
                  <a:cubicBezTo>
                    <a:pt x="1185" y="2"/>
                    <a:pt x="1155" y="1"/>
                    <a:pt x="112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5" name="Google Shape;3875;p26"/>
            <p:cNvSpPr/>
            <p:nvPr/>
          </p:nvSpPr>
          <p:spPr>
            <a:xfrm>
              <a:off x="4815775" y="4062050"/>
              <a:ext cx="78000" cy="76425"/>
            </a:xfrm>
            <a:custGeom>
              <a:avLst/>
              <a:gdLst/>
              <a:ahLst/>
              <a:cxnLst/>
              <a:rect l="l" t="t" r="r" b="b"/>
              <a:pathLst>
                <a:path w="3120" h="3057" extrusionOk="0">
                  <a:moveTo>
                    <a:pt x="1541" y="0"/>
                  </a:moveTo>
                  <a:cubicBezTo>
                    <a:pt x="769" y="0"/>
                    <a:pt x="102" y="595"/>
                    <a:pt x="24" y="1389"/>
                  </a:cubicBezTo>
                  <a:cubicBezTo>
                    <a:pt x="0" y="1770"/>
                    <a:pt x="107" y="2151"/>
                    <a:pt x="322" y="2425"/>
                  </a:cubicBezTo>
                  <a:cubicBezTo>
                    <a:pt x="405" y="2520"/>
                    <a:pt x="476" y="2604"/>
                    <a:pt x="548" y="2687"/>
                  </a:cubicBezTo>
                  <a:cubicBezTo>
                    <a:pt x="727" y="2842"/>
                    <a:pt x="953" y="2949"/>
                    <a:pt x="1191" y="3008"/>
                  </a:cubicBezTo>
                  <a:cubicBezTo>
                    <a:pt x="1262" y="3020"/>
                    <a:pt x="1322" y="3044"/>
                    <a:pt x="1393" y="3056"/>
                  </a:cubicBezTo>
                  <a:lnTo>
                    <a:pt x="1512" y="3056"/>
                  </a:lnTo>
                  <a:cubicBezTo>
                    <a:pt x="1523" y="3056"/>
                    <a:pt x="1534" y="3056"/>
                    <a:pt x="1545" y="3056"/>
                  </a:cubicBezTo>
                  <a:cubicBezTo>
                    <a:pt x="2068" y="3056"/>
                    <a:pt x="2554" y="2773"/>
                    <a:pt x="2822" y="2353"/>
                  </a:cubicBezTo>
                  <a:cubicBezTo>
                    <a:pt x="2882" y="2246"/>
                    <a:pt x="2941" y="2151"/>
                    <a:pt x="2977" y="2044"/>
                  </a:cubicBezTo>
                  <a:cubicBezTo>
                    <a:pt x="3013" y="1913"/>
                    <a:pt x="3048" y="1770"/>
                    <a:pt x="3060" y="1651"/>
                  </a:cubicBezTo>
                  <a:cubicBezTo>
                    <a:pt x="3120" y="1032"/>
                    <a:pt x="2798" y="448"/>
                    <a:pt x="2274" y="163"/>
                  </a:cubicBezTo>
                  <a:cubicBezTo>
                    <a:pt x="2167" y="103"/>
                    <a:pt x="2072" y="79"/>
                    <a:pt x="1965" y="44"/>
                  </a:cubicBezTo>
                  <a:cubicBezTo>
                    <a:pt x="1870" y="20"/>
                    <a:pt x="1786" y="8"/>
                    <a:pt x="1691" y="8"/>
                  </a:cubicBezTo>
                  <a:cubicBezTo>
                    <a:pt x="1640" y="3"/>
                    <a:pt x="1590" y="0"/>
                    <a:pt x="1541"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6" name="Google Shape;3876;p26"/>
            <p:cNvSpPr/>
            <p:nvPr/>
          </p:nvSpPr>
          <p:spPr>
            <a:xfrm>
              <a:off x="2997100" y="4406875"/>
              <a:ext cx="25600" cy="5125"/>
            </a:xfrm>
            <a:custGeom>
              <a:avLst/>
              <a:gdLst/>
              <a:ahLst/>
              <a:cxnLst/>
              <a:rect l="l" t="t" r="r" b="b"/>
              <a:pathLst>
                <a:path w="1024" h="205" extrusionOk="0">
                  <a:moveTo>
                    <a:pt x="540" y="1"/>
                  </a:moveTo>
                  <a:cubicBezTo>
                    <a:pt x="336" y="1"/>
                    <a:pt x="153" y="63"/>
                    <a:pt x="0" y="205"/>
                  </a:cubicBezTo>
                  <a:lnTo>
                    <a:pt x="1024" y="205"/>
                  </a:lnTo>
                  <a:cubicBezTo>
                    <a:pt x="964" y="145"/>
                    <a:pt x="881" y="98"/>
                    <a:pt x="798" y="62"/>
                  </a:cubicBezTo>
                  <a:cubicBezTo>
                    <a:pt x="726" y="26"/>
                    <a:pt x="655" y="2"/>
                    <a:pt x="595" y="2"/>
                  </a:cubicBezTo>
                  <a:cubicBezTo>
                    <a:pt x="577" y="1"/>
                    <a:pt x="558" y="1"/>
                    <a:pt x="540"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7" name="Google Shape;3877;p26"/>
            <p:cNvSpPr/>
            <p:nvPr/>
          </p:nvSpPr>
          <p:spPr>
            <a:xfrm>
              <a:off x="2698250" y="4188575"/>
              <a:ext cx="14300" cy="13925"/>
            </a:xfrm>
            <a:custGeom>
              <a:avLst/>
              <a:gdLst/>
              <a:ahLst/>
              <a:cxnLst/>
              <a:rect l="l" t="t" r="r" b="b"/>
              <a:pathLst>
                <a:path w="572" h="557" extrusionOk="0">
                  <a:moveTo>
                    <a:pt x="264" y="1"/>
                  </a:moveTo>
                  <a:cubicBezTo>
                    <a:pt x="193" y="1"/>
                    <a:pt x="120" y="42"/>
                    <a:pt x="72" y="90"/>
                  </a:cubicBezTo>
                  <a:cubicBezTo>
                    <a:pt x="48" y="138"/>
                    <a:pt x="12" y="186"/>
                    <a:pt x="12" y="245"/>
                  </a:cubicBezTo>
                  <a:cubicBezTo>
                    <a:pt x="0" y="400"/>
                    <a:pt x="107" y="555"/>
                    <a:pt x="250" y="555"/>
                  </a:cubicBezTo>
                  <a:cubicBezTo>
                    <a:pt x="259" y="556"/>
                    <a:pt x="269" y="556"/>
                    <a:pt x="278" y="556"/>
                  </a:cubicBezTo>
                  <a:cubicBezTo>
                    <a:pt x="375" y="556"/>
                    <a:pt x="469" y="500"/>
                    <a:pt x="512" y="424"/>
                  </a:cubicBezTo>
                  <a:cubicBezTo>
                    <a:pt x="524" y="388"/>
                    <a:pt x="536" y="340"/>
                    <a:pt x="548" y="305"/>
                  </a:cubicBezTo>
                  <a:cubicBezTo>
                    <a:pt x="572" y="150"/>
                    <a:pt x="465" y="19"/>
                    <a:pt x="310" y="7"/>
                  </a:cubicBezTo>
                  <a:cubicBezTo>
                    <a:pt x="295" y="3"/>
                    <a:pt x="279" y="1"/>
                    <a:pt x="264"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8" name="Google Shape;3878;p26"/>
            <p:cNvSpPr/>
            <p:nvPr/>
          </p:nvSpPr>
          <p:spPr>
            <a:xfrm>
              <a:off x="3732600" y="4168050"/>
              <a:ext cx="29200" cy="27800"/>
            </a:xfrm>
            <a:custGeom>
              <a:avLst/>
              <a:gdLst/>
              <a:ahLst/>
              <a:cxnLst/>
              <a:rect l="l" t="t" r="r" b="b"/>
              <a:pathLst>
                <a:path w="1168" h="1112" extrusionOk="0">
                  <a:moveTo>
                    <a:pt x="567" y="0"/>
                  </a:moveTo>
                  <a:cubicBezTo>
                    <a:pt x="300" y="0"/>
                    <a:pt x="69" y="223"/>
                    <a:pt x="36" y="495"/>
                  </a:cubicBezTo>
                  <a:cubicBezTo>
                    <a:pt x="0" y="757"/>
                    <a:pt x="179" y="995"/>
                    <a:pt x="417" y="1078"/>
                  </a:cubicBezTo>
                  <a:lnTo>
                    <a:pt x="429" y="1078"/>
                  </a:lnTo>
                  <a:cubicBezTo>
                    <a:pt x="465" y="1090"/>
                    <a:pt x="489" y="1102"/>
                    <a:pt x="524" y="1102"/>
                  </a:cubicBezTo>
                  <a:cubicBezTo>
                    <a:pt x="549" y="1109"/>
                    <a:pt x="574" y="1112"/>
                    <a:pt x="600" y="1112"/>
                  </a:cubicBezTo>
                  <a:cubicBezTo>
                    <a:pt x="661" y="1112"/>
                    <a:pt x="724" y="1095"/>
                    <a:pt x="774" y="1078"/>
                  </a:cubicBezTo>
                  <a:cubicBezTo>
                    <a:pt x="965" y="1007"/>
                    <a:pt x="1108" y="840"/>
                    <a:pt x="1131" y="614"/>
                  </a:cubicBezTo>
                  <a:cubicBezTo>
                    <a:pt x="1167" y="316"/>
                    <a:pt x="941" y="54"/>
                    <a:pt x="643" y="7"/>
                  </a:cubicBezTo>
                  <a:cubicBezTo>
                    <a:pt x="618" y="2"/>
                    <a:pt x="592" y="0"/>
                    <a:pt x="567"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9" name="Google Shape;3879;p26"/>
            <p:cNvSpPr/>
            <p:nvPr/>
          </p:nvSpPr>
          <p:spPr>
            <a:xfrm>
              <a:off x="4574675" y="4319825"/>
              <a:ext cx="37825" cy="38250"/>
            </a:xfrm>
            <a:custGeom>
              <a:avLst/>
              <a:gdLst/>
              <a:ahLst/>
              <a:cxnLst/>
              <a:rect l="l" t="t" r="r" b="b"/>
              <a:pathLst>
                <a:path w="1513" h="1530" extrusionOk="0">
                  <a:moveTo>
                    <a:pt x="731" y="0"/>
                  </a:moveTo>
                  <a:cubicBezTo>
                    <a:pt x="438" y="0"/>
                    <a:pt x="177" y="180"/>
                    <a:pt x="60" y="436"/>
                  </a:cubicBezTo>
                  <a:cubicBezTo>
                    <a:pt x="24" y="508"/>
                    <a:pt x="0" y="603"/>
                    <a:pt x="0" y="686"/>
                  </a:cubicBezTo>
                  <a:lnTo>
                    <a:pt x="0" y="782"/>
                  </a:lnTo>
                  <a:cubicBezTo>
                    <a:pt x="0" y="889"/>
                    <a:pt x="24" y="984"/>
                    <a:pt x="60" y="1079"/>
                  </a:cubicBezTo>
                  <a:cubicBezTo>
                    <a:pt x="95" y="1186"/>
                    <a:pt x="179" y="1270"/>
                    <a:pt x="262" y="1341"/>
                  </a:cubicBezTo>
                  <a:cubicBezTo>
                    <a:pt x="381" y="1448"/>
                    <a:pt x="524" y="1508"/>
                    <a:pt x="679" y="1520"/>
                  </a:cubicBezTo>
                  <a:cubicBezTo>
                    <a:pt x="710" y="1527"/>
                    <a:pt x="742" y="1530"/>
                    <a:pt x="772" y="1530"/>
                  </a:cubicBezTo>
                  <a:cubicBezTo>
                    <a:pt x="847" y="1530"/>
                    <a:pt x="918" y="1513"/>
                    <a:pt x="976" y="1496"/>
                  </a:cubicBezTo>
                  <a:cubicBezTo>
                    <a:pt x="1084" y="1460"/>
                    <a:pt x="1167" y="1401"/>
                    <a:pt x="1250" y="1341"/>
                  </a:cubicBezTo>
                  <a:cubicBezTo>
                    <a:pt x="1334" y="1270"/>
                    <a:pt x="1393" y="1186"/>
                    <a:pt x="1441" y="1079"/>
                  </a:cubicBezTo>
                  <a:cubicBezTo>
                    <a:pt x="1465" y="1008"/>
                    <a:pt x="1488" y="925"/>
                    <a:pt x="1500" y="853"/>
                  </a:cubicBezTo>
                  <a:cubicBezTo>
                    <a:pt x="1512" y="686"/>
                    <a:pt x="1488" y="544"/>
                    <a:pt x="1417" y="424"/>
                  </a:cubicBezTo>
                  <a:cubicBezTo>
                    <a:pt x="1369" y="293"/>
                    <a:pt x="1298" y="198"/>
                    <a:pt x="1203" y="139"/>
                  </a:cubicBezTo>
                  <a:cubicBezTo>
                    <a:pt x="1096" y="67"/>
                    <a:pt x="965" y="8"/>
                    <a:pt x="834" y="8"/>
                  </a:cubicBezTo>
                  <a:cubicBezTo>
                    <a:pt x="799" y="3"/>
                    <a:pt x="765" y="0"/>
                    <a:pt x="731"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0" name="Google Shape;3880;p26"/>
            <p:cNvSpPr/>
            <p:nvPr/>
          </p:nvSpPr>
          <p:spPr>
            <a:xfrm>
              <a:off x="4163600" y="4245300"/>
              <a:ext cx="27400" cy="26400"/>
            </a:xfrm>
            <a:custGeom>
              <a:avLst/>
              <a:gdLst/>
              <a:ahLst/>
              <a:cxnLst/>
              <a:rect l="l" t="t" r="r" b="b"/>
              <a:pathLst>
                <a:path w="1096" h="1056" extrusionOk="0">
                  <a:moveTo>
                    <a:pt x="608" y="0"/>
                  </a:moveTo>
                  <a:cubicBezTo>
                    <a:pt x="548" y="0"/>
                    <a:pt x="501" y="0"/>
                    <a:pt x="453" y="12"/>
                  </a:cubicBezTo>
                  <a:cubicBezTo>
                    <a:pt x="215" y="60"/>
                    <a:pt x="36" y="250"/>
                    <a:pt x="24" y="488"/>
                  </a:cubicBezTo>
                  <a:cubicBezTo>
                    <a:pt x="1" y="560"/>
                    <a:pt x="24" y="667"/>
                    <a:pt x="72" y="750"/>
                  </a:cubicBezTo>
                  <a:cubicBezTo>
                    <a:pt x="120" y="858"/>
                    <a:pt x="203" y="953"/>
                    <a:pt x="310" y="988"/>
                  </a:cubicBezTo>
                  <a:cubicBezTo>
                    <a:pt x="370" y="1024"/>
                    <a:pt x="429" y="1036"/>
                    <a:pt x="501" y="1048"/>
                  </a:cubicBezTo>
                  <a:cubicBezTo>
                    <a:pt x="528" y="1053"/>
                    <a:pt x="555" y="1055"/>
                    <a:pt x="581" y="1055"/>
                  </a:cubicBezTo>
                  <a:cubicBezTo>
                    <a:pt x="681" y="1055"/>
                    <a:pt x="773" y="1021"/>
                    <a:pt x="858" y="965"/>
                  </a:cubicBezTo>
                  <a:lnTo>
                    <a:pt x="870" y="965"/>
                  </a:lnTo>
                  <a:cubicBezTo>
                    <a:pt x="941" y="905"/>
                    <a:pt x="1013" y="846"/>
                    <a:pt x="1048" y="750"/>
                  </a:cubicBezTo>
                  <a:cubicBezTo>
                    <a:pt x="1084" y="691"/>
                    <a:pt x="1096" y="631"/>
                    <a:pt x="1096" y="572"/>
                  </a:cubicBezTo>
                  <a:cubicBezTo>
                    <a:pt x="1096" y="512"/>
                    <a:pt x="1096" y="465"/>
                    <a:pt x="1084" y="429"/>
                  </a:cubicBezTo>
                  <a:cubicBezTo>
                    <a:pt x="1084" y="417"/>
                    <a:pt x="1084" y="393"/>
                    <a:pt x="1072" y="381"/>
                  </a:cubicBezTo>
                  <a:cubicBezTo>
                    <a:pt x="1036" y="262"/>
                    <a:pt x="965" y="179"/>
                    <a:pt x="870" y="96"/>
                  </a:cubicBezTo>
                  <a:cubicBezTo>
                    <a:pt x="858" y="84"/>
                    <a:pt x="846" y="72"/>
                    <a:pt x="834" y="72"/>
                  </a:cubicBezTo>
                  <a:cubicBezTo>
                    <a:pt x="751" y="24"/>
                    <a:pt x="679" y="0"/>
                    <a:pt x="60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1" name="Google Shape;3881;p26"/>
            <p:cNvSpPr/>
            <p:nvPr/>
          </p:nvSpPr>
          <p:spPr>
            <a:xfrm>
              <a:off x="2754800" y="4228775"/>
              <a:ext cx="27100" cy="27250"/>
            </a:xfrm>
            <a:custGeom>
              <a:avLst/>
              <a:gdLst/>
              <a:ahLst/>
              <a:cxnLst/>
              <a:rect l="l" t="t" r="r" b="b"/>
              <a:pathLst>
                <a:path w="1084" h="1090" extrusionOk="0">
                  <a:moveTo>
                    <a:pt x="516" y="0"/>
                  </a:moveTo>
                  <a:cubicBezTo>
                    <a:pt x="325" y="0"/>
                    <a:pt x="166" y="111"/>
                    <a:pt x="72" y="268"/>
                  </a:cubicBezTo>
                  <a:cubicBezTo>
                    <a:pt x="36" y="328"/>
                    <a:pt x="12" y="399"/>
                    <a:pt x="0" y="495"/>
                  </a:cubicBezTo>
                  <a:cubicBezTo>
                    <a:pt x="0" y="554"/>
                    <a:pt x="0" y="614"/>
                    <a:pt x="12" y="661"/>
                  </a:cubicBezTo>
                  <a:cubicBezTo>
                    <a:pt x="36" y="721"/>
                    <a:pt x="60" y="780"/>
                    <a:pt x="96" y="840"/>
                  </a:cubicBezTo>
                  <a:cubicBezTo>
                    <a:pt x="179" y="971"/>
                    <a:pt x="310" y="1054"/>
                    <a:pt x="489" y="1090"/>
                  </a:cubicBezTo>
                  <a:lnTo>
                    <a:pt x="548" y="1090"/>
                  </a:lnTo>
                  <a:cubicBezTo>
                    <a:pt x="703" y="1090"/>
                    <a:pt x="834" y="1030"/>
                    <a:pt x="929" y="935"/>
                  </a:cubicBezTo>
                  <a:cubicBezTo>
                    <a:pt x="1012" y="852"/>
                    <a:pt x="1084" y="733"/>
                    <a:pt x="1084" y="602"/>
                  </a:cubicBezTo>
                  <a:lnTo>
                    <a:pt x="1084" y="506"/>
                  </a:lnTo>
                  <a:cubicBezTo>
                    <a:pt x="1084" y="387"/>
                    <a:pt x="1048" y="280"/>
                    <a:pt x="965" y="197"/>
                  </a:cubicBezTo>
                  <a:cubicBezTo>
                    <a:pt x="881" y="90"/>
                    <a:pt x="750" y="18"/>
                    <a:pt x="596" y="6"/>
                  </a:cubicBezTo>
                  <a:cubicBezTo>
                    <a:pt x="569" y="2"/>
                    <a:pt x="542" y="0"/>
                    <a:pt x="516"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2" name="Google Shape;3882;p26"/>
            <p:cNvSpPr/>
            <p:nvPr/>
          </p:nvSpPr>
          <p:spPr>
            <a:xfrm>
              <a:off x="2582150" y="4308350"/>
              <a:ext cx="28000" cy="27250"/>
            </a:xfrm>
            <a:custGeom>
              <a:avLst/>
              <a:gdLst/>
              <a:ahLst/>
              <a:cxnLst/>
              <a:rect l="l" t="t" r="r" b="b"/>
              <a:pathLst>
                <a:path w="1120" h="1090" extrusionOk="0">
                  <a:moveTo>
                    <a:pt x="575" y="1"/>
                  </a:moveTo>
                  <a:cubicBezTo>
                    <a:pt x="296" y="1"/>
                    <a:pt x="58" y="208"/>
                    <a:pt x="25" y="491"/>
                  </a:cubicBezTo>
                  <a:cubicBezTo>
                    <a:pt x="1" y="788"/>
                    <a:pt x="215" y="1062"/>
                    <a:pt x="525" y="1086"/>
                  </a:cubicBezTo>
                  <a:cubicBezTo>
                    <a:pt x="545" y="1088"/>
                    <a:pt x="566" y="1090"/>
                    <a:pt x="586" y="1090"/>
                  </a:cubicBezTo>
                  <a:cubicBezTo>
                    <a:pt x="858" y="1090"/>
                    <a:pt x="1087" y="875"/>
                    <a:pt x="1120" y="598"/>
                  </a:cubicBezTo>
                  <a:cubicBezTo>
                    <a:pt x="1120" y="538"/>
                    <a:pt x="1120" y="479"/>
                    <a:pt x="1096" y="431"/>
                  </a:cubicBezTo>
                  <a:cubicBezTo>
                    <a:pt x="1072" y="312"/>
                    <a:pt x="1013" y="217"/>
                    <a:pt x="941" y="133"/>
                  </a:cubicBezTo>
                  <a:cubicBezTo>
                    <a:pt x="858" y="74"/>
                    <a:pt x="775" y="26"/>
                    <a:pt x="679" y="14"/>
                  </a:cubicBezTo>
                  <a:cubicBezTo>
                    <a:pt x="667" y="14"/>
                    <a:pt x="656" y="2"/>
                    <a:pt x="620" y="2"/>
                  </a:cubicBezTo>
                  <a:cubicBezTo>
                    <a:pt x="605" y="1"/>
                    <a:pt x="590" y="1"/>
                    <a:pt x="575"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3" name="Google Shape;3883;p26"/>
            <p:cNvSpPr/>
            <p:nvPr/>
          </p:nvSpPr>
          <p:spPr>
            <a:xfrm>
              <a:off x="3259325" y="4015150"/>
              <a:ext cx="28300" cy="26950"/>
            </a:xfrm>
            <a:custGeom>
              <a:avLst/>
              <a:gdLst/>
              <a:ahLst/>
              <a:cxnLst/>
              <a:rect l="l" t="t" r="r" b="b"/>
              <a:pathLst>
                <a:path w="1132" h="1078" extrusionOk="0">
                  <a:moveTo>
                    <a:pt x="563" y="1"/>
                  </a:moveTo>
                  <a:cubicBezTo>
                    <a:pt x="284" y="1"/>
                    <a:pt x="46" y="208"/>
                    <a:pt x="12" y="491"/>
                  </a:cubicBezTo>
                  <a:cubicBezTo>
                    <a:pt x="0" y="646"/>
                    <a:pt x="48" y="777"/>
                    <a:pt x="155" y="896"/>
                  </a:cubicBezTo>
                  <a:cubicBezTo>
                    <a:pt x="215" y="967"/>
                    <a:pt x="310" y="1027"/>
                    <a:pt x="429" y="1062"/>
                  </a:cubicBezTo>
                  <a:cubicBezTo>
                    <a:pt x="453" y="1062"/>
                    <a:pt x="477" y="1074"/>
                    <a:pt x="489" y="1074"/>
                  </a:cubicBezTo>
                  <a:lnTo>
                    <a:pt x="512" y="1074"/>
                  </a:lnTo>
                  <a:cubicBezTo>
                    <a:pt x="533" y="1076"/>
                    <a:pt x="553" y="1077"/>
                    <a:pt x="572" y="1077"/>
                  </a:cubicBezTo>
                  <a:cubicBezTo>
                    <a:pt x="665" y="1077"/>
                    <a:pt x="745" y="1054"/>
                    <a:pt x="834" y="1015"/>
                  </a:cubicBezTo>
                  <a:cubicBezTo>
                    <a:pt x="989" y="931"/>
                    <a:pt x="1084" y="777"/>
                    <a:pt x="1108" y="598"/>
                  </a:cubicBezTo>
                  <a:cubicBezTo>
                    <a:pt x="1132" y="300"/>
                    <a:pt x="905" y="38"/>
                    <a:pt x="608" y="3"/>
                  </a:cubicBezTo>
                  <a:cubicBezTo>
                    <a:pt x="593" y="2"/>
                    <a:pt x="577" y="1"/>
                    <a:pt x="563"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4" name="Google Shape;3884;p26"/>
            <p:cNvSpPr/>
            <p:nvPr/>
          </p:nvSpPr>
          <p:spPr>
            <a:xfrm>
              <a:off x="5234575" y="4397850"/>
              <a:ext cx="36625" cy="13550"/>
            </a:xfrm>
            <a:custGeom>
              <a:avLst/>
              <a:gdLst/>
              <a:ahLst/>
              <a:cxnLst/>
              <a:rect l="l" t="t" r="r" b="b"/>
              <a:pathLst>
                <a:path w="1465" h="542" extrusionOk="0">
                  <a:moveTo>
                    <a:pt x="736" y="1"/>
                  </a:moveTo>
                  <a:cubicBezTo>
                    <a:pt x="686" y="1"/>
                    <a:pt x="635" y="6"/>
                    <a:pt x="596" y="6"/>
                  </a:cubicBezTo>
                  <a:cubicBezTo>
                    <a:pt x="477" y="30"/>
                    <a:pt x="381" y="66"/>
                    <a:pt x="286" y="149"/>
                  </a:cubicBezTo>
                  <a:cubicBezTo>
                    <a:pt x="262" y="161"/>
                    <a:pt x="238" y="173"/>
                    <a:pt x="227" y="185"/>
                  </a:cubicBezTo>
                  <a:cubicBezTo>
                    <a:pt x="143" y="268"/>
                    <a:pt x="84" y="351"/>
                    <a:pt x="36" y="459"/>
                  </a:cubicBezTo>
                  <a:cubicBezTo>
                    <a:pt x="24" y="482"/>
                    <a:pt x="24" y="518"/>
                    <a:pt x="0" y="542"/>
                  </a:cubicBezTo>
                  <a:lnTo>
                    <a:pt x="1465" y="542"/>
                  </a:lnTo>
                  <a:cubicBezTo>
                    <a:pt x="1370" y="268"/>
                    <a:pt x="1120" y="42"/>
                    <a:pt x="810" y="6"/>
                  </a:cubicBezTo>
                  <a:cubicBezTo>
                    <a:pt x="786" y="2"/>
                    <a:pt x="761" y="1"/>
                    <a:pt x="736"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5" name="Google Shape;3885;p26"/>
            <p:cNvSpPr/>
            <p:nvPr/>
          </p:nvSpPr>
          <p:spPr>
            <a:xfrm>
              <a:off x="4984250" y="3714800"/>
              <a:ext cx="39600" cy="38200"/>
            </a:xfrm>
            <a:custGeom>
              <a:avLst/>
              <a:gdLst/>
              <a:ahLst/>
              <a:cxnLst/>
              <a:rect l="l" t="t" r="r" b="b"/>
              <a:pathLst>
                <a:path w="1584" h="1528" extrusionOk="0">
                  <a:moveTo>
                    <a:pt x="778" y="0"/>
                  </a:moveTo>
                  <a:cubicBezTo>
                    <a:pt x="388" y="0"/>
                    <a:pt x="46" y="289"/>
                    <a:pt x="12" y="694"/>
                  </a:cubicBezTo>
                  <a:cubicBezTo>
                    <a:pt x="0" y="813"/>
                    <a:pt x="12" y="932"/>
                    <a:pt x="60" y="1039"/>
                  </a:cubicBezTo>
                  <a:cubicBezTo>
                    <a:pt x="119" y="1134"/>
                    <a:pt x="179" y="1242"/>
                    <a:pt x="274" y="1313"/>
                  </a:cubicBezTo>
                  <a:cubicBezTo>
                    <a:pt x="310" y="1361"/>
                    <a:pt x="369" y="1408"/>
                    <a:pt x="417" y="1432"/>
                  </a:cubicBezTo>
                  <a:cubicBezTo>
                    <a:pt x="512" y="1480"/>
                    <a:pt x="607" y="1527"/>
                    <a:pt x="715" y="1527"/>
                  </a:cubicBezTo>
                  <a:lnTo>
                    <a:pt x="893" y="1527"/>
                  </a:lnTo>
                  <a:cubicBezTo>
                    <a:pt x="1012" y="1515"/>
                    <a:pt x="1119" y="1468"/>
                    <a:pt x="1203" y="1408"/>
                  </a:cubicBezTo>
                  <a:cubicBezTo>
                    <a:pt x="1381" y="1289"/>
                    <a:pt x="1524" y="1075"/>
                    <a:pt x="1536" y="837"/>
                  </a:cubicBezTo>
                  <a:cubicBezTo>
                    <a:pt x="1584" y="420"/>
                    <a:pt x="1286" y="39"/>
                    <a:pt x="846" y="3"/>
                  </a:cubicBezTo>
                  <a:cubicBezTo>
                    <a:pt x="823" y="1"/>
                    <a:pt x="800" y="0"/>
                    <a:pt x="77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6" name="Google Shape;3886;p26"/>
            <p:cNvSpPr/>
            <p:nvPr/>
          </p:nvSpPr>
          <p:spPr>
            <a:xfrm>
              <a:off x="3074475" y="4307150"/>
              <a:ext cx="15500" cy="15550"/>
            </a:xfrm>
            <a:custGeom>
              <a:avLst/>
              <a:gdLst/>
              <a:ahLst/>
              <a:cxnLst/>
              <a:rect l="l" t="t" r="r" b="b"/>
              <a:pathLst>
                <a:path w="620" h="622" extrusionOk="0">
                  <a:moveTo>
                    <a:pt x="328" y="0"/>
                  </a:moveTo>
                  <a:cubicBezTo>
                    <a:pt x="264" y="0"/>
                    <a:pt x="195" y="30"/>
                    <a:pt x="144" y="50"/>
                  </a:cubicBezTo>
                  <a:cubicBezTo>
                    <a:pt x="72" y="86"/>
                    <a:pt x="13" y="169"/>
                    <a:pt x="1" y="277"/>
                  </a:cubicBezTo>
                  <a:cubicBezTo>
                    <a:pt x="1" y="300"/>
                    <a:pt x="1" y="336"/>
                    <a:pt x="13" y="360"/>
                  </a:cubicBezTo>
                  <a:cubicBezTo>
                    <a:pt x="24" y="408"/>
                    <a:pt x="48" y="455"/>
                    <a:pt x="60" y="479"/>
                  </a:cubicBezTo>
                  <a:cubicBezTo>
                    <a:pt x="96" y="562"/>
                    <a:pt x="191" y="622"/>
                    <a:pt x="286" y="622"/>
                  </a:cubicBezTo>
                  <a:lnTo>
                    <a:pt x="382" y="622"/>
                  </a:lnTo>
                  <a:cubicBezTo>
                    <a:pt x="465" y="598"/>
                    <a:pt x="536" y="562"/>
                    <a:pt x="560" y="503"/>
                  </a:cubicBezTo>
                  <a:cubicBezTo>
                    <a:pt x="596" y="455"/>
                    <a:pt x="620" y="408"/>
                    <a:pt x="620" y="348"/>
                  </a:cubicBezTo>
                  <a:cubicBezTo>
                    <a:pt x="620" y="300"/>
                    <a:pt x="620" y="265"/>
                    <a:pt x="608" y="217"/>
                  </a:cubicBezTo>
                  <a:cubicBezTo>
                    <a:pt x="584" y="110"/>
                    <a:pt x="489" y="38"/>
                    <a:pt x="382" y="27"/>
                  </a:cubicBezTo>
                  <a:cubicBezTo>
                    <a:pt x="370" y="27"/>
                    <a:pt x="358" y="27"/>
                    <a:pt x="358" y="3"/>
                  </a:cubicBezTo>
                  <a:cubicBezTo>
                    <a:pt x="348" y="1"/>
                    <a:pt x="338" y="0"/>
                    <a:pt x="328" y="0"/>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7" name="Google Shape;3887;p26"/>
            <p:cNvSpPr/>
            <p:nvPr/>
          </p:nvSpPr>
          <p:spPr>
            <a:xfrm>
              <a:off x="3911200" y="4344925"/>
              <a:ext cx="16375" cy="15575"/>
            </a:xfrm>
            <a:custGeom>
              <a:avLst/>
              <a:gdLst/>
              <a:ahLst/>
              <a:cxnLst/>
              <a:rect l="l" t="t" r="r" b="b"/>
              <a:pathLst>
                <a:path w="655" h="623" extrusionOk="0">
                  <a:moveTo>
                    <a:pt x="312" y="1"/>
                  </a:moveTo>
                  <a:cubicBezTo>
                    <a:pt x="167" y="1"/>
                    <a:pt x="55" y="103"/>
                    <a:pt x="12" y="254"/>
                  </a:cubicBezTo>
                  <a:lnTo>
                    <a:pt x="12" y="278"/>
                  </a:lnTo>
                  <a:cubicBezTo>
                    <a:pt x="0" y="456"/>
                    <a:pt x="119" y="611"/>
                    <a:pt x="298" y="623"/>
                  </a:cubicBezTo>
                  <a:lnTo>
                    <a:pt x="405" y="623"/>
                  </a:lnTo>
                  <a:cubicBezTo>
                    <a:pt x="524" y="599"/>
                    <a:pt x="631" y="492"/>
                    <a:pt x="643" y="337"/>
                  </a:cubicBezTo>
                  <a:cubicBezTo>
                    <a:pt x="655" y="159"/>
                    <a:pt x="536" y="16"/>
                    <a:pt x="357" y="4"/>
                  </a:cubicBezTo>
                  <a:cubicBezTo>
                    <a:pt x="342" y="2"/>
                    <a:pt x="327" y="1"/>
                    <a:pt x="312" y="1"/>
                  </a:cubicBezTo>
                  <a:close/>
                </a:path>
              </a:pathLst>
            </a:custGeom>
            <a:solidFill>
              <a:srgbClr val="8E040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88" name="Google Shape;3888;p26"/>
          <p:cNvSpPr txBox="1">
            <a:spLocks noGrp="1"/>
          </p:cNvSpPr>
          <p:nvPr>
            <p:ph type="title" hasCustomPrompt="1"/>
          </p:nvPr>
        </p:nvSpPr>
        <p:spPr>
          <a:xfrm>
            <a:off x="1705350" y="2620213"/>
            <a:ext cx="579900" cy="527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6000"/>
              <a:buNone/>
              <a:defRPr sz="2400">
                <a:solidFill>
                  <a:schemeClr val="lt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3889" name="Google Shape;3889;p26"/>
          <p:cNvSpPr txBox="1">
            <a:spLocks noGrp="1"/>
          </p:cNvSpPr>
          <p:nvPr>
            <p:ph type="title" idx="2"/>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890" name="Google Shape;3890;p26"/>
          <p:cNvSpPr txBox="1">
            <a:spLocks noGrp="1"/>
          </p:cNvSpPr>
          <p:nvPr>
            <p:ph type="title" idx="3"/>
          </p:nvPr>
        </p:nvSpPr>
        <p:spPr>
          <a:xfrm>
            <a:off x="844350" y="3236000"/>
            <a:ext cx="2361900" cy="527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891" name="Google Shape;3891;p26"/>
          <p:cNvSpPr txBox="1">
            <a:spLocks noGrp="1"/>
          </p:cNvSpPr>
          <p:nvPr>
            <p:ph type="subTitle" idx="1"/>
          </p:nvPr>
        </p:nvSpPr>
        <p:spPr>
          <a:xfrm>
            <a:off x="844350" y="3544450"/>
            <a:ext cx="2361900" cy="869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3892" name="Google Shape;3892;p26"/>
          <p:cNvSpPr txBox="1">
            <a:spLocks noGrp="1"/>
          </p:cNvSpPr>
          <p:nvPr>
            <p:ph type="title" idx="4"/>
          </p:nvPr>
        </p:nvSpPr>
        <p:spPr>
          <a:xfrm>
            <a:off x="3391100" y="1385775"/>
            <a:ext cx="2361900" cy="527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893" name="Google Shape;3893;p26"/>
          <p:cNvSpPr txBox="1">
            <a:spLocks noGrp="1"/>
          </p:cNvSpPr>
          <p:nvPr>
            <p:ph type="subTitle" idx="5"/>
          </p:nvPr>
        </p:nvSpPr>
        <p:spPr>
          <a:xfrm>
            <a:off x="3391102" y="1694225"/>
            <a:ext cx="2361900" cy="869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3894" name="Google Shape;3894;p26"/>
          <p:cNvSpPr txBox="1">
            <a:spLocks noGrp="1"/>
          </p:cNvSpPr>
          <p:nvPr>
            <p:ph type="title" idx="6"/>
          </p:nvPr>
        </p:nvSpPr>
        <p:spPr>
          <a:xfrm>
            <a:off x="5937850" y="3236000"/>
            <a:ext cx="2361900" cy="527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895" name="Google Shape;3895;p26"/>
          <p:cNvSpPr txBox="1">
            <a:spLocks noGrp="1"/>
          </p:cNvSpPr>
          <p:nvPr>
            <p:ph type="subTitle" idx="7"/>
          </p:nvPr>
        </p:nvSpPr>
        <p:spPr>
          <a:xfrm>
            <a:off x="5937854" y="3544450"/>
            <a:ext cx="2361900" cy="869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3896" name="Google Shape;3896;p26"/>
          <p:cNvSpPr txBox="1">
            <a:spLocks noGrp="1"/>
          </p:cNvSpPr>
          <p:nvPr>
            <p:ph type="title" idx="8" hasCustomPrompt="1"/>
          </p:nvPr>
        </p:nvSpPr>
        <p:spPr>
          <a:xfrm>
            <a:off x="4282100" y="2620213"/>
            <a:ext cx="579900" cy="527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6000"/>
              <a:buNone/>
              <a:defRPr sz="2400">
                <a:solidFill>
                  <a:schemeClr val="lt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3897" name="Google Shape;3897;p26"/>
          <p:cNvSpPr txBox="1">
            <a:spLocks noGrp="1"/>
          </p:cNvSpPr>
          <p:nvPr>
            <p:ph type="title" idx="9" hasCustomPrompt="1"/>
          </p:nvPr>
        </p:nvSpPr>
        <p:spPr>
          <a:xfrm>
            <a:off x="6828850" y="2620213"/>
            <a:ext cx="579900" cy="527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6000"/>
              <a:buNone/>
              <a:defRPr sz="2400">
                <a:solidFill>
                  <a:schemeClr val="lt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F9F9F9"/>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chemeClr val="lt2"/>
              </a:buClr>
              <a:buSzPts val="3500"/>
              <a:buFont typeface="Black Han Sans"/>
              <a:buNone/>
              <a:defRPr sz="3500">
                <a:solidFill>
                  <a:schemeClr val="lt2"/>
                </a:solidFill>
                <a:latin typeface="Black Han Sans"/>
                <a:ea typeface="Black Han Sans"/>
                <a:cs typeface="Black Han Sans"/>
                <a:sym typeface="Black Han Sans"/>
              </a:defRPr>
            </a:lvl1pPr>
            <a:lvl2pPr lvl="1" algn="ctr" rtl="0">
              <a:spcBef>
                <a:spcPts val="0"/>
              </a:spcBef>
              <a:spcAft>
                <a:spcPts val="0"/>
              </a:spcAft>
              <a:buClr>
                <a:schemeClr val="lt2"/>
              </a:buClr>
              <a:buSzPts val="3500"/>
              <a:buFont typeface="Black Han Sans"/>
              <a:buNone/>
              <a:defRPr sz="3500">
                <a:solidFill>
                  <a:schemeClr val="lt2"/>
                </a:solidFill>
                <a:latin typeface="Black Han Sans"/>
                <a:ea typeface="Black Han Sans"/>
                <a:cs typeface="Black Han Sans"/>
                <a:sym typeface="Black Han Sans"/>
              </a:defRPr>
            </a:lvl2pPr>
            <a:lvl3pPr lvl="2" algn="ctr" rtl="0">
              <a:spcBef>
                <a:spcPts val="0"/>
              </a:spcBef>
              <a:spcAft>
                <a:spcPts val="0"/>
              </a:spcAft>
              <a:buClr>
                <a:schemeClr val="lt2"/>
              </a:buClr>
              <a:buSzPts val="3500"/>
              <a:buFont typeface="Black Han Sans"/>
              <a:buNone/>
              <a:defRPr sz="3500">
                <a:solidFill>
                  <a:schemeClr val="lt2"/>
                </a:solidFill>
                <a:latin typeface="Black Han Sans"/>
                <a:ea typeface="Black Han Sans"/>
                <a:cs typeface="Black Han Sans"/>
                <a:sym typeface="Black Han Sans"/>
              </a:defRPr>
            </a:lvl3pPr>
            <a:lvl4pPr lvl="3" algn="ctr" rtl="0">
              <a:spcBef>
                <a:spcPts val="0"/>
              </a:spcBef>
              <a:spcAft>
                <a:spcPts val="0"/>
              </a:spcAft>
              <a:buClr>
                <a:schemeClr val="lt2"/>
              </a:buClr>
              <a:buSzPts val="3500"/>
              <a:buFont typeface="Black Han Sans"/>
              <a:buNone/>
              <a:defRPr sz="3500">
                <a:solidFill>
                  <a:schemeClr val="lt2"/>
                </a:solidFill>
                <a:latin typeface="Black Han Sans"/>
                <a:ea typeface="Black Han Sans"/>
                <a:cs typeface="Black Han Sans"/>
                <a:sym typeface="Black Han Sans"/>
              </a:defRPr>
            </a:lvl4pPr>
            <a:lvl5pPr lvl="4" algn="ctr" rtl="0">
              <a:spcBef>
                <a:spcPts val="0"/>
              </a:spcBef>
              <a:spcAft>
                <a:spcPts val="0"/>
              </a:spcAft>
              <a:buClr>
                <a:schemeClr val="lt2"/>
              </a:buClr>
              <a:buSzPts val="3500"/>
              <a:buFont typeface="Black Han Sans"/>
              <a:buNone/>
              <a:defRPr sz="3500">
                <a:solidFill>
                  <a:schemeClr val="lt2"/>
                </a:solidFill>
                <a:latin typeface="Black Han Sans"/>
                <a:ea typeface="Black Han Sans"/>
                <a:cs typeface="Black Han Sans"/>
                <a:sym typeface="Black Han Sans"/>
              </a:defRPr>
            </a:lvl5pPr>
            <a:lvl6pPr lvl="5" algn="ctr" rtl="0">
              <a:spcBef>
                <a:spcPts val="0"/>
              </a:spcBef>
              <a:spcAft>
                <a:spcPts val="0"/>
              </a:spcAft>
              <a:buClr>
                <a:schemeClr val="lt2"/>
              </a:buClr>
              <a:buSzPts val="3500"/>
              <a:buFont typeface="Black Han Sans"/>
              <a:buNone/>
              <a:defRPr sz="3500">
                <a:solidFill>
                  <a:schemeClr val="lt2"/>
                </a:solidFill>
                <a:latin typeface="Black Han Sans"/>
                <a:ea typeface="Black Han Sans"/>
                <a:cs typeface="Black Han Sans"/>
                <a:sym typeface="Black Han Sans"/>
              </a:defRPr>
            </a:lvl6pPr>
            <a:lvl7pPr lvl="6" algn="ctr" rtl="0">
              <a:spcBef>
                <a:spcPts val="0"/>
              </a:spcBef>
              <a:spcAft>
                <a:spcPts val="0"/>
              </a:spcAft>
              <a:buClr>
                <a:schemeClr val="lt2"/>
              </a:buClr>
              <a:buSzPts val="3500"/>
              <a:buFont typeface="Black Han Sans"/>
              <a:buNone/>
              <a:defRPr sz="3500">
                <a:solidFill>
                  <a:schemeClr val="lt2"/>
                </a:solidFill>
                <a:latin typeface="Black Han Sans"/>
                <a:ea typeface="Black Han Sans"/>
                <a:cs typeface="Black Han Sans"/>
                <a:sym typeface="Black Han Sans"/>
              </a:defRPr>
            </a:lvl7pPr>
            <a:lvl8pPr lvl="7" algn="ctr" rtl="0">
              <a:spcBef>
                <a:spcPts val="0"/>
              </a:spcBef>
              <a:spcAft>
                <a:spcPts val="0"/>
              </a:spcAft>
              <a:buClr>
                <a:schemeClr val="lt2"/>
              </a:buClr>
              <a:buSzPts val="3500"/>
              <a:buFont typeface="Black Han Sans"/>
              <a:buNone/>
              <a:defRPr sz="3500">
                <a:solidFill>
                  <a:schemeClr val="lt2"/>
                </a:solidFill>
                <a:latin typeface="Black Han Sans"/>
                <a:ea typeface="Black Han Sans"/>
                <a:cs typeface="Black Han Sans"/>
                <a:sym typeface="Black Han Sans"/>
              </a:defRPr>
            </a:lvl8pPr>
            <a:lvl9pPr lvl="8" algn="ctr" rtl="0">
              <a:spcBef>
                <a:spcPts val="0"/>
              </a:spcBef>
              <a:spcAft>
                <a:spcPts val="0"/>
              </a:spcAft>
              <a:buClr>
                <a:schemeClr val="lt2"/>
              </a:buClr>
              <a:buSzPts val="3500"/>
              <a:buFont typeface="Black Han Sans"/>
              <a:buNone/>
              <a:defRPr sz="3500">
                <a:solidFill>
                  <a:schemeClr val="lt2"/>
                </a:solidFill>
                <a:latin typeface="Black Han Sans"/>
                <a:ea typeface="Black Han Sans"/>
                <a:cs typeface="Black Han Sans"/>
                <a:sym typeface="Black Han Sans"/>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30200">
              <a:lnSpc>
                <a:spcPct val="115000"/>
              </a:lnSpc>
              <a:spcBef>
                <a:spcPts val="0"/>
              </a:spcBef>
              <a:spcAft>
                <a:spcPts val="0"/>
              </a:spcAft>
              <a:buClr>
                <a:schemeClr val="dk1"/>
              </a:buClr>
              <a:buSzPts val="1600"/>
              <a:buFont typeface="ABeeZee"/>
              <a:buChar char="●"/>
              <a:defRPr sz="1600">
                <a:solidFill>
                  <a:schemeClr val="dk1"/>
                </a:solidFill>
                <a:latin typeface="ABeeZee"/>
                <a:ea typeface="ABeeZee"/>
                <a:cs typeface="ABeeZee"/>
                <a:sym typeface="ABeeZee"/>
              </a:defRPr>
            </a:lvl1pPr>
            <a:lvl2pPr marL="914400" lvl="1" indent="-330200">
              <a:lnSpc>
                <a:spcPct val="115000"/>
              </a:lnSpc>
              <a:spcBef>
                <a:spcPts val="1600"/>
              </a:spcBef>
              <a:spcAft>
                <a:spcPts val="0"/>
              </a:spcAft>
              <a:buClr>
                <a:schemeClr val="dk1"/>
              </a:buClr>
              <a:buSzPts val="1600"/>
              <a:buFont typeface="ABeeZee"/>
              <a:buChar char="○"/>
              <a:defRPr sz="1600">
                <a:solidFill>
                  <a:schemeClr val="dk1"/>
                </a:solidFill>
                <a:latin typeface="ABeeZee"/>
                <a:ea typeface="ABeeZee"/>
                <a:cs typeface="ABeeZee"/>
                <a:sym typeface="ABeeZee"/>
              </a:defRPr>
            </a:lvl2pPr>
            <a:lvl3pPr marL="1371600" lvl="2" indent="-330200">
              <a:lnSpc>
                <a:spcPct val="115000"/>
              </a:lnSpc>
              <a:spcBef>
                <a:spcPts val="1600"/>
              </a:spcBef>
              <a:spcAft>
                <a:spcPts val="0"/>
              </a:spcAft>
              <a:buClr>
                <a:schemeClr val="dk1"/>
              </a:buClr>
              <a:buSzPts val="1600"/>
              <a:buFont typeface="ABeeZee"/>
              <a:buChar char="■"/>
              <a:defRPr sz="1600">
                <a:solidFill>
                  <a:schemeClr val="dk1"/>
                </a:solidFill>
                <a:latin typeface="ABeeZee"/>
                <a:ea typeface="ABeeZee"/>
                <a:cs typeface="ABeeZee"/>
                <a:sym typeface="ABeeZee"/>
              </a:defRPr>
            </a:lvl3pPr>
            <a:lvl4pPr marL="1828800" lvl="3" indent="-330200">
              <a:lnSpc>
                <a:spcPct val="115000"/>
              </a:lnSpc>
              <a:spcBef>
                <a:spcPts val="1600"/>
              </a:spcBef>
              <a:spcAft>
                <a:spcPts val="0"/>
              </a:spcAft>
              <a:buClr>
                <a:schemeClr val="dk1"/>
              </a:buClr>
              <a:buSzPts val="1600"/>
              <a:buFont typeface="ABeeZee"/>
              <a:buChar char="●"/>
              <a:defRPr sz="1600">
                <a:solidFill>
                  <a:schemeClr val="dk1"/>
                </a:solidFill>
                <a:latin typeface="ABeeZee"/>
                <a:ea typeface="ABeeZee"/>
                <a:cs typeface="ABeeZee"/>
                <a:sym typeface="ABeeZee"/>
              </a:defRPr>
            </a:lvl4pPr>
            <a:lvl5pPr marL="2286000" lvl="4" indent="-330200">
              <a:lnSpc>
                <a:spcPct val="115000"/>
              </a:lnSpc>
              <a:spcBef>
                <a:spcPts val="1600"/>
              </a:spcBef>
              <a:spcAft>
                <a:spcPts val="0"/>
              </a:spcAft>
              <a:buClr>
                <a:schemeClr val="dk1"/>
              </a:buClr>
              <a:buSzPts val="1600"/>
              <a:buFont typeface="ABeeZee"/>
              <a:buChar char="○"/>
              <a:defRPr sz="1600">
                <a:solidFill>
                  <a:schemeClr val="dk1"/>
                </a:solidFill>
                <a:latin typeface="ABeeZee"/>
                <a:ea typeface="ABeeZee"/>
                <a:cs typeface="ABeeZee"/>
                <a:sym typeface="ABeeZee"/>
              </a:defRPr>
            </a:lvl5pPr>
            <a:lvl6pPr marL="2743200" lvl="5" indent="-330200">
              <a:lnSpc>
                <a:spcPct val="115000"/>
              </a:lnSpc>
              <a:spcBef>
                <a:spcPts val="1600"/>
              </a:spcBef>
              <a:spcAft>
                <a:spcPts val="0"/>
              </a:spcAft>
              <a:buClr>
                <a:schemeClr val="dk1"/>
              </a:buClr>
              <a:buSzPts val="1600"/>
              <a:buFont typeface="ABeeZee"/>
              <a:buChar char="■"/>
              <a:defRPr sz="1600">
                <a:solidFill>
                  <a:schemeClr val="dk1"/>
                </a:solidFill>
                <a:latin typeface="ABeeZee"/>
                <a:ea typeface="ABeeZee"/>
                <a:cs typeface="ABeeZee"/>
                <a:sym typeface="ABeeZee"/>
              </a:defRPr>
            </a:lvl6pPr>
            <a:lvl7pPr marL="3200400" lvl="6" indent="-330200">
              <a:lnSpc>
                <a:spcPct val="115000"/>
              </a:lnSpc>
              <a:spcBef>
                <a:spcPts val="1600"/>
              </a:spcBef>
              <a:spcAft>
                <a:spcPts val="0"/>
              </a:spcAft>
              <a:buClr>
                <a:schemeClr val="dk1"/>
              </a:buClr>
              <a:buSzPts val="1600"/>
              <a:buFont typeface="ABeeZee"/>
              <a:buChar char="●"/>
              <a:defRPr sz="1600">
                <a:solidFill>
                  <a:schemeClr val="dk1"/>
                </a:solidFill>
                <a:latin typeface="ABeeZee"/>
                <a:ea typeface="ABeeZee"/>
                <a:cs typeface="ABeeZee"/>
                <a:sym typeface="ABeeZee"/>
              </a:defRPr>
            </a:lvl7pPr>
            <a:lvl8pPr marL="3657600" lvl="7" indent="-330200">
              <a:lnSpc>
                <a:spcPct val="115000"/>
              </a:lnSpc>
              <a:spcBef>
                <a:spcPts val="1600"/>
              </a:spcBef>
              <a:spcAft>
                <a:spcPts val="0"/>
              </a:spcAft>
              <a:buClr>
                <a:schemeClr val="dk1"/>
              </a:buClr>
              <a:buSzPts val="1600"/>
              <a:buFont typeface="ABeeZee"/>
              <a:buChar char="○"/>
              <a:defRPr sz="1600">
                <a:solidFill>
                  <a:schemeClr val="dk1"/>
                </a:solidFill>
                <a:latin typeface="ABeeZee"/>
                <a:ea typeface="ABeeZee"/>
                <a:cs typeface="ABeeZee"/>
                <a:sym typeface="ABeeZee"/>
              </a:defRPr>
            </a:lvl8pPr>
            <a:lvl9pPr marL="4114800" lvl="8" indent="-330200">
              <a:lnSpc>
                <a:spcPct val="115000"/>
              </a:lnSpc>
              <a:spcBef>
                <a:spcPts val="1600"/>
              </a:spcBef>
              <a:spcAft>
                <a:spcPts val="1600"/>
              </a:spcAft>
              <a:buClr>
                <a:schemeClr val="dk1"/>
              </a:buClr>
              <a:buSzPts val="1600"/>
              <a:buFont typeface="ABeeZee"/>
              <a:buChar char="■"/>
              <a:defRPr sz="1600">
                <a:solidFill>
                  <a:schemeClr val="dk1"/>
                </a:solidFill>
                <a:latin typeface="ABeeZee"/>
                <a:ea typeface="ABeeZee"/>
                <a:cs typeface="ABeeZee"/>
                <a:sym typeface="ABeeZee"/>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3" r:id="rId2"/>
    <p:sldLayoutId id="2147483656" r:id="rId3"/>
    <p:sldLayoutId id="2147483658" r:id="rId4"/>
    <p:sldLayoutId id="2147483659" r:id="rId5"/>
    <p:sldLayoutId id="2147483662" r:id="rId6"/>
    <p:sldLayoutId id="2147483666" r:id="rId7"/>
    <p:sldLayoutId id="2147483668" r:id="rId8"/>
    <p:sldLayoutId id="2147483672" r:id="rId9"/>
    <p:sldLayoutId id="2147483674" r:id="rId10"/>
    <p:sldLayoutId id="2147483675"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f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image" Target="../media/image6.webp"/><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webp"/></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335"/>
        <p:cNvGrpSpPr/>
        <p:nvPr/>
      </p:nvGrpSpPr>
      <p:grpSpPr>
        <a:xfrm>
          <a:off x="0" y="0"/>
          <a:ext cx="0" cy="0"/>
          <a:chOff x="0" y="0"/>
          <a:chExt cx="0" cy="0"/>
        </a:xfrm>
      </p:grpSpPr>
      <p:sp>
        <p:nvSpPr>
          <p:cNvPr id="4336" name="Google Shape;4336;p33"/>
          <p:cNvSpPr txBox="1">
            <a:spLocks noGrp="1"/>
          </p:cNvSpPr>
          <p:nvPr>
            <p:ph type="ctrTitle"/>
          </p:nvPr>
        </p:nvSpPr>
        <p:spPr>
          <a:xfrm>
            <a:off x="3639669" y="1337100"/>
            <a:ext cx="4849500" cy="246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600" dirty="0"/>
              <a:t>Smart </a:t>
            </a:r>
            <a:br>
              <a:rPr lang="en" sz="3600" dirty="0"/>
            </a:br>
            <a:r>
              <a:rPr lang="en" sz="3600" dirty="0"/>
              <a:t>       </a:t>
            </a:r>
            <a:r>
              <a:rPr lang="en-US" sz="3600" dirty="0"/>
              <a:t>Building</a:t>
            </a:r>
            <a:endParaRPr sz="3600" dirty="0"/>
          </a:p>
        </p:txBody>
      </p:sp>
      <p:sp>
        <p:nvSpPr>
          <p:cNvPr id="4339" name="Google Shape;4339;p33"/>
          <p:cNvSpPr/>
          <p:nvPr/>
        </p:nvSpPr>
        <p:spPr>
          <a:xfrm>
            <a:off x="654831" y="1092552"/>
            <a:ext cx="2807100" cy="2807100"/>
          </a:xfrm>
          <a:prstGeom prst="arc">
            <a:avLst>
              <a:gd name="adj1" fmla="val 16200000"/>
              <a:gd name="adj2" fmla="val 0"/>
            </a:avLst>
          </a:prstGeom>
          <a:noFill/>
          <a:ln w="2857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 name="صورة 2">
            <a:extLst>
              <a:ext uri="{FF2B5EF4-FFF2-40B4-BE49-F238E27FC236}">
                <a16:creationId xmlns:a16="http://schemas.microsoft.com/office/drawing/2014/main" id="{6BAAE881-4584-650B-581E-1A28BBAE992F}"/>
              </a:ext>
            </a:extLst>
          </p:cNvPr>
          <p:cNvPicPr>
            <a:picLocks noChangeAspect="1"/>
          </p:cNvPicPr>
          <p:nvPr/>
        </p:nvPicPr>
        <p:blipFill>
          <a:blip r:embed="rId3"/>
          <a:stretch>
            <a:fillRect/>
          </a:stretch>
        </p:blipFill>
        <p:spPr>
          <a:xfrm>
            <a:off x="765877" y="1447357"/>
            <a:ext cx="2352675" cy="2248786"/>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4" name="مربع نص 3">
            <a:extLst>
              <a:ext uri="{FF2B5EF4-FFF2-40B4-BE49-F238E27FC236}">
                <a16:creationId xmlns:a16="http://schemas.microsoft.com/office/drawing/2014/main" id="{39B03240-AC64-FC6E-CF46-89D40113685C}"/>
              </a:ext>
            </a:extLst>
          </p:cNvPr>
          <p:cNvSpPr txBox="1"/>
          <p:nvPr/>
        </p:nvSpPr>
        <p:spPr>
          <a:xfrm>
            <a:off x="3806456" y="3561852"/>
            <a:ext cx="4152099" cy="830997"/>
          </a:xfrm>
          <a:prstGeom prst="rect">
            <a:avLst/>
          </a:prstGeom>
          <a:noFill/>
        </p:spPr>
        <p:txBody>
          <a:bodyPr wrap="none" rtlCol="0">
            <a:spAutoFit/>
          </a:bodyPr>
          <a:lstStyle/>
          <a:p>
            <a:r>
              <a:rPr lang="en-US" sz="1600" dirty="0">
                <a:solidFill>
                  <a:schemeClr val="tx2">
                    <a:lumMod val="75000"/>
                  </a:schemeClr>
                </a:solidFill>
              </a:rPr>
              <a:t>Supervised by : Dr. Emad </a:t>
            </a:r>
            <a:r>
              <a:rPr lang="en-US" sz="1600" dirty="0" err="1">
                <a:solidFill>
                  <a:schemeClr val="tx2">
                    <a:lumMod val="75000"/>
                  </a:schemeClr>
                </a:solidFill>
              </a:rPr>
              <a:t>Natsheh</a:t>
            </a:r>
            <a:endParaRPr lang="en-US" sz="1600" dirty="0">
              <a:solidFill>
                <a:schemeClr val="tx2">
                  <a:lumMod val="75000"/>
                </a:schemeClr>
              </a:solidFill>
            </a:endParaRPr>
          </a:p>
          <a:p>
            <a:endParaRPr lang="en-US" sz="1600" dirty="0">
              <a:solidFill>
                <a:schemeClr val="tx2">
                  <a:lumMod val="75000"/>
                </a:schemeClr>
              </a:solidFill>
            </a:endParaRPr>
          </a:p>
          <a:p>
            <a:r>
              <a:rPr lang="en-US" sz="1600" dirty="0">
                <a:solidFill>
                  <a:schemeClr val="tx2">
                    <a:lumMod val="75000"/>
                  </a:schemeClr>
                </a:solidFill>
              </a:rPr>
              <a:t>Students : </a:t>
            </a:r>
            <a:r>
              <a:rPr lang="en-US" sz="1600" dirty="0" err="1">
                <a:solidFill>
                  <a:schemeClr val="tx2">
                    <a:lumMod val="75000"/>
                  </a:schemeClr>
                </a:solidFill>
              </a:rPr>
              <a:t>Bara’a</a:t>
            </a:r>
            <a:r>
              <a:rPr lang="en-US" sz="1600" dirty="0">
                <a:solidFill>
                  <a:schemeClr val="tx2">
                    <a:lumMod val="75000"/>
                  </a:schemeClr>
                </a:solidFill>
              </a:rPr>
              <a:t> Bouzia , </a:t>
            </a:r>
            <a:r>
              <a:rPr lang="en-US" sz="1600" dirty="0" err="1">
                <a:solidFill>
                  <a:schemeClr val="tx2">
                    <a:lumMod val="75000"/>
                  </a:schemeClr>
                </a:solidFill>
              </a:rPr>
              <a:t>Noura</a:t>
            </a:r>
            <a:r>
              <a:rPr lang="en-US" sz="1600" dirty="0">
                <a:solidFill>
                  <a:schemeClr val="tx2">
                    <a:lumMod val="75000"/>
                  </a:schemeClr>
                </a:solidFill>
              </a:rPr>
              <a:t> </a:t>
            </a:r>
            <a:r>
              <a:rPr lang="en-US" sz="1600" dirty="0" err="1">
                <a:solidFill>
                  <a:schemeClr val="tx2">
                    <a:lumMod val="75000"/>
                  </a:schemeClr>
                </a:solidFill>
              </a:rPr>
              <a:t>Darwazeh</a:t>
            </a:r>
            <a:endParaRPr lang="en-US" sz="1600" dirty="0">
              <a:solidFill>
                <a:schemeClr val="tx2">
                  <a:lumMod val="75000"/>
                </a:schemeClr>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Google Shape;4470;p40">
            <a:extLst>
              <a:ext uri="{FF2B5EF4-FFF2-40B4-BE49-F238E27FC236}">
                <a16:creationId xmlns:a16="http://schemas.microsoft.com/office/drawing/2014/main" id="{0D3BDF8F-6867-F990-30C9-DF58F630BD9B}"/>
              </a:ext>
            </a:extLst>
          </p:cNvPr>
          <p:cNvSpPr/>
          <p:nvPr/>
        </p:nvSpPr>
        <p:spPr>
          <a:xfrm>
            <a:off x="3026735" y="0"/>
            <a:ext cx="5918789" cy="5143500"/>
          </a:xfrm>
          <a:prstGeom prst="roundRect">
            <a:avLst>
              <a:gd name="adj" fmla="val 0"/>
            </a:avLst>
          </a:prstGeom>
          <a:gradFill>
            <a:gsLst>
              <a:gs pos="0">
                <a:srgbClr val="FFFFFF">
                  <a:alpha val="0"/>
                  <a:alpha val="56420"/>
                </a:srgbClr>
              </a:gs>
              <a:gs pos="25000">
                <a:srgbClr val="FFFFFF">
                  <a:alpha val="0"/>
                  <a:alpha val="56420"/>
                </a:srgbClr>
              </a:gs>
              <a:gs pos="50000">
                <a:srgbClr val="FFFFFF">
                  <a:alpha val="19215"/>
                  <a:alpha val="56420"/>
                </a:srgbClr>
              </a:gs>
              <a:gs pos="100000">
                <a:srgbClr val="BEBEBE">
                  <a:alpha val="40000"/>
                  <a:alpha val="56420"/>
                </a:srgbClr>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 name="عنوان 1">
            <a:extLst>
              <a:ext uri="{FF2B5EF4-FFF2-40B4-BE49-F238E27FC236}">
                <a16:creationId xmlns:a16="http://schemas.microsoft.com/office/drawing/2014/main" id="{07BFEB49-2565-A2F0-3EEF-4822F5AF6EBD}"/>
              </a:ext>
            </a:extLst>
          </p:cNvPr>
          <p:cNvSpPr>
            <a:spLocks noGrp="1"/>
          </p:cNvSpPr>
          <p:nvPr>
            <p:ph type="title"/>
          </p:nvPr>
        </p:nvSpPr>
        <p:spPr>
          <a:xfrm>
            <a:off x="4078994" y="1679923"/>
            <a:ext cx="4089600" cy="2209800"/>
          </a:xfrm>
        </p:spPr>
        <p:txBody>
          <a:bodyPr/>
          <a:lstStyle/>
          <a:p>
            <a:pPr algn="ctr"/>
            <a:r>
              <a:rPr lang="en-US" dirty="0"/>
              <a:t>Elevator</a:t>
            </a:r>
          </a:p>
        </p:txBody>
      </p:sp>
      <p:pic>
        <p:nvPicPr>
          <p:cNvPr id="9" name="صورة 8">
            <a:extLst>
              <a:ext uri="{FF2B5EF4-FFF2-40B4-BE49-F238E27FC236}">
                <a16:creationId xmlns:a16="http://schemas.microsoft.com/office/drawing/2014/main" id="{F4C0796B-C030-CCEE-6FA2-5AB293E60F96}"/>
              </a:ext>
            </a:extLst>
          </p:cNvPr>
          <p:cNvPicPr>
            <a:picLocks noChangeAspect="1"/>
          </p:cNvPicPr>
          <p:nvPr/>
        </p:nvPicPr>
        <p:blipFill rotWithShape="1">
          <a:blip r:embed="rId2"/>
          <a:srcRect l="14531" r="26195"/>
          <a:stretch/>
        </p:blipFill>
        <p:spPr>
          <a:xfrm>
            <a:off x="1" y="1"/>
            <a:ext cx="3026734" cy="5143500"/>
          </a:xfrm>
          <a:prstGeom prst="rect">
            <a:avLst/>
          </a:prstGeom>
        </p:spPr>
      </p:pic>
    </p:spTree>
    <p:extLst>
      <p:ext uri="{BB962C8B-B14F-4D97-AF65-F5344CB8AC3E}">
        <p14:creationId xmlns:p14="http://schemas.microsoft.com/office/powerpoint/2010/main" val="2768461341"/>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4470;p40">
            <a:extLst>
              <a:ext uri="{FF2B5EF4-FFF2-40B4-BE49-F238E27FC236}">
                <a16:creationId xmlns:a16="http://schemas.microsoft.com/office/drawing/2014/main" id="{A720FF9E-E5F7-E95E-7761-12D434748A5A}"/>
              </a:ext>
            </a:extLst>
          </p:cNvPr>
          <p:cNvSpPr/>
          <p:nvPr/>
        </p:nvSpPr>
        <p:spPr>
          <a:xfrm>
            <a:off x="3026735" y="0"/>
            <a:ext cx="5918789" cy="5143500"/>
          </a:xfrm>
          <a:prstGeom prst="roundRect">
            <a:avLst>
              <a:gd name="adj" fmla="val 0"/>
            </a:avLst>
          </a:prstGeom>
          <a:gradFill>
            <a:gsLst>
              <a:gs pos="0">
                <a:srgbClr val="FFFFFF">
                  <a:alpha val="0"/>
                  <a:alpha val="56420"/>
                </a:srgbClr>
              </a:gs>
              <a:gs pos="25000">
                <a:srgbClr val="FFFFFF">
                  <a:alpha val="0"/>
                  <a:alpha val="56420"/>
                </a:srgbClr>
              </a:gs>
              <a:gs pos="50000">
                <a:srgbClr val="FFFFFF">
                  <a:alpha val="19215"/>
                  <a:alpha val="56420"/>
                </a:srgbClr>
              </a:gs>
              <a:gs pos="100000">
                <a:srgbClr val="BEBEBE">
                  <a:alpha val="40000"/>
                  <a:alpha val="56420"/>
                </a:srgbClr>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 name="عنوان 1">
            <a:extLst>
              <a:ext uri="{FF2B5EF4-FFF2-40B4-BE49-F238E27FC236}">
                <a16:creationId xmlns:a16="http://schemas.microsoft.com/office/drawing/2014/main" id="{BF2A0AE0-A5B6-DD14-AFB6-909CB1DF2D97}"/>
              </a:ext>
            </a:extLst>
          </p:cNvPr>
          <p:cNvSpPr>
            <a:spLocks noGrp="1"/>
          </p:cNvSpPr>
          <p:nvPr>
            <p:ph type="title"/>
          </p:nvPr>
        </p:nvSpPr>
        <p:spPr>
          <a:xfrm>
            <a:off x="3941329" y="1538155"/>
            <a:ext cx="4089600" cy="2209800"/>
          </a:xfrm>
        </p:spPr>
        <p:txBody>
          <a:bodyPr/>
          <a:lstStyle/>
          <a:p>
            <a:pPr algn="ctr"/>
            <a:r>
              <a:rPr lang="en-US" dirty="0"/>
              <a:t>Parking</a:t>
            </a:r>
          </a:p>
        </p:txBody>
      </p:sp>
      <p:pic>
        <p:nvPicPr>
          <p:cNvPr id="5" name="صورة 4">
            <a:extLst>
              <a:ext uri="{FF2B5EF4-FFF2-40B4-BE49-F238E27FC236}">
                <a16:creationId xmlns:a16="http://schemas.microsoft.com/office/drawing/2014/main" id="{D38B4C2E-31D6-0D1B-7DCF-F0FF3E25934E}"/>
              </a:ext>
            </a:extLst>
          </p:cNvPr>
          <p:cNvPicPr>
            <a:picLocks noChangeAspect="1"/>
          </p:cNvPicPr>
          <p:nvPr/>
        </p:nvPicPr>
        <p:blipFill rotWithShape="1">
          <a:blip r:embed="rId2"/>
          <a:srcRect t="12541" b="7391"/>
          <a:stretch/>
        </p:blipFill>
        <p:spPr>
          <a:xfrm>
            <a:off x="0" y="-1"/>
            <a:ext cx="3026734" cy="5143499"/>
          </a:xfrm>
          <a:prstGeom prst="rect">
            <a:avLst/>
          </a:prstGeom>
        </p:spPr>
      </p:pic>
    </p:spTree>
    <p:extLst>
      <p:ext uri="{BB962C8B-B14F-4D97-AF65-F5344CB8AC3E}">
        <p14:creationId xmlns:p14="http://schemas.microsoft.com/office/powerpoint/2010/main" val="2885172126"/>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3852E333-C66F-42F9-9924-1D0B15E70B44}"/>
              </a:ext>
            </a:extLst>
          </p:cNvPr>
          <p:cNvSpPr>
            <a:spLocks noGrp="1"/>
          </p:cNvSpPr>
          <p:nvPr>
            <p:ph type="title"/>
          </p:nvPr>
        </p:nvSpPr>
        <p:spPr>
          <a:xfrm>
            <a:off x="496185" y="1855158"/>
            <a:ext cx="7797210" cy="2653046"/>
          </a:xfrm>
        </p:spPr>
        <p:txBody>
          <a:bodyPr/>
          <a:lstStyle/>
          <a:p>
            <a:pPr algn="ctr"/>
            <a:r>
              <a:rPr lang="en-US" sz="3600" dirty="0"/>
              <a:t>Thanks For  listening  </a:t>
            </a:r>
          </a:p>
        </p:txBody>
      </p:sp>
      <p:sp>
        <p:nvSpPr>
          <p:cNvPr id="3" name="عنوان فرعي 2">
            <a:extLst>
              <a:ext uri="{FF2B5EF4-FFF2-40B4-BE49-F238E27FC236}">
                <a16:creationId xmlns:a16="http://schemas.microsoft.com/office/drawing/2014/main" id="{0A1D2A2C-DD95-3BDA-36A8-1B38E2B11D0D}"/>
              </a:ext>
            </a:extLst>
          </p:cNvPr>
          <p:cNvSpPr>
            <a:spLocks noGrp="1"/>
          </p:cNvSpPr>
          <p:nvPr>
            <p:ph type="subTitle" idx="1"/>
          </p:nvPr>
        </p:nvSpPr>
        <p:spPr>
          <a:xfrm>
            <a:off x="1983890" y="2385578"/>
            <a:ext cx="3790500" cy="1560300"/>
          </a:xfrm>
        </p:spPr>
        <p:txBody>
          <a:bodyPr/>
          <a:lstStyle/>
          <a:p>
            <a:endParaRPr lang="en-US" dirty="0"/>
          </a:p>
          <a:p>
            <a:r>
              <a:rPr lang="en-US" dirty="0"/>
              <a:t>   </a:t>
            </a:r>
          </a:p>
        </p:txBody>
      </p:sp>
    </p:spTree>
    <p:extLst>
      <p:ext uri="{BB962C8B-B14F-4D97-AF65-F5344CB8AC3E}">
        <p14:creationId xmlns:p14="http://schemas.microsoft.com/office/powerpoint/2010/main" val="781757844"/>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49"/>
        <p:cNvGrpSpPr/>
        <p:nvPr/>
      </p:nvGrpSpPr>
      <p:grpSpPr>
        <a:xfrm>
          <a:off x="0" y="0"/>
          <a:ext cx="0" cy="0"/>
          <a:chOff x="0" y="0"/>
          <a:chExt cx="0" cy="0"/>
        </a:xfrm>
      </p:grpSpPr>
      <p:sp>
        <p:nvSpPr>
          <p:cNvPr id="4350" name="Google Shape;4350;p35"/>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TABLE OF CONTENTS</a:t>
            </a:r>
            <a:endParaRPr dirty="0"/>
          </a:p>
        </p:txBody>
      </p:sp>
      <p:sp>
        <p:nvSpPr>
          <p:cNvPr id="4351" name="Google Shape;4351;p35"/>
          <p:cNvSpPr txBox="1">
            <a:spLocks noGrp="1"/>
          </p:cNvSpPr>
          <p:nvPr>
            <p:ph type="title" idx="2"/>
          </p:nvPr>
        </p:nvSpPr>
        <p:spPr>
          <a:xfrm>
            <a:off x="1601400" y="1647816"/>
            <a:ext cx="2970600" cy="52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ABOUT THE PROJECT</a:t>
            </a:r>
            <a:endParaRPr dirty="0"/>
          </a:p>
        </p:txBody>
      </p:sp>
      <p:sp>
        <p:nvSpPr>
          <p:cNvPr id="4353" name="Google Shape;4353;p35"/>
          <p:cNvSpPr txBox="1">
            <a:spLocks noGrp="1"/>
          </p:cNvSpPr>
          <p:nvPr>
            <p:ph type="title" idx="3"/>
          </p:nvPr>
        </p:nvSpPr>
        <p:spPr>
          <a:xfrm>
            <a:off x="1601250" y="3848629"/>
            <a:ext cx="2626500" cy="527700"/>
          </a:xfrm>
          <a:prstGeom prst="rect">
            <a:avLst/>
          </a:prstGeom>
        </p:spPr>
        <p:txBody>
          <a:bodyPr spcFirstLastPara="1" wrap="square" lIns="91425" tIns="91425" rIns="91425" bIns="91425" anchor="t" anchorCtr="0">
            <a:noAutofit/>
          </a:bodyPr>
          <a:lstStyle/>
          <a:p>
            <a:r>
              <a:rPr lang="en-US"/>
              <a:t>PROJECT Idea</a:t>
            </a:r>
            <a:br>
              <a:rPr lang="en-US" dirty="0"/>
            </a:br>
            <a:endParaRPr dirty="0"/>
          </a:p>
        </p:txBody>
      </p:sp>
      <p:sp>
        <p:nvSpPr>
          <p:cNvPr id="4355" name="Google Shape;4355;p35"/>
          <p:cNvSpPr txBox="1">
            <a:spLocks noGrp="1"/>
          </p:cNvSpPr>
          <p:nvPr>
            <p:ph type="title" idx="5"/>
          </p:nvPr>
        </p:nvSpPr>
        <p:spPr>
          <a:xfrm>
            <a:off x="1601250" y="2719965"/>
            <a:ext cx="3434100" cy="52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PROJECT GOALS</a:t>
            </a:r>
          </a:p>
        </p:txBody>
      </p:sp>
      <p:sp>
        <p:nvSpPr>
          <p:cNvPr id="4357" name="Google Shape;4357;p35"/>
          <p:cNvSpPr txBox="1">
            <a:spLocks noGrp="1"/>
          </p:cNvSpPr>
          <p:nvPr>
            <p:ph type="title" idx="7"/>
          </p:nvPr>
        </p:nvSpPr>
        <p:spPr>
          <a:xfrm>
            <a:off x="5750237" y="1607763"/>
            <a:ext cx="2626500" cy="52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What we learned</a:t>
            </a:r>
          </a:p>
        </p:txBody>
      </p:sp>
      <p:sp>
        <p:nvSpPr>
          <p:cNvPr id="4359" name="Google Shape;4359;p35"/>
          <p:cNvSpPr txBox="1">
            <a:spLocks noGrp="1"/>
          </p:cNvSpPr>
          <p:nvPr>
            <p:ph type="title" idx="9"/>
          </p:nvPr>
        </p:nvSpPr>
        <p:spPr>
          <a:xfrm>
            <a:off x="767250" y="1481275"/>
            <a:ext cx="834000" cy="63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200" dirty="0"/>
              <a:t>01</a:t>
            </a:r>
            <a:endParaRPr sz="3200" dirty="0"/>
          </a:p>
        </p:txBody>
      </p:sp>
      <p:sp>
        <p:nvSpPr>
          <p:cNvPr id="4360" name="Google Shape;4360;p35"/>
          <p:cNvSpPr txBox="1">
            <a:spLocks noGrp="1"/>
          </p:cNvSpPr>
          <p:nvPr>
            <p:ph type="title" idx="13"/>
          </p:nvPr>
        </p:nvSpPr>
        <p:spPr>
          <a:xfrm>
            <a:off x="767250" y="3716900"/>
            <a:ext cx="834000" cy="63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200" dirty="0"/>
              <a:t>03</a:t>
            </a:r>
            <a:endParaRPr sz="3200" dirty="0"/>
          </a:p>
        </p:txBody>
      </p:sp>
      <p:sp>
        <p:nvSpPr>
          <p:cNvPr id="4361" name="Google Shape;4361;p35"/>
          <p:cNvSpPr txBox="1">
            <a:spLocks noGrp="1"/>
          </p:cNvSpPr>
          <p:nvPr>
            <p:ph type="title" idx="14"/>
          </p:nvPr>
        </p:nvSpPr>
        <p:spPr>
          <a:xfrm>
            <a:off x="767250" y="2599075"/>
            <a:ext cx="834000" cy="63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200" dirty="0"/>
              <a:t>02</a:t>
            </a:r>
            <a:endParaRPr sz="3200" dirty="0"/>
          </a:p>
        </p:txBody>
      </p:sp>
      <p:sp>
        <p:nvSpPr>
          <p:cNvPr id="4362" name="Google Shape;4362;p35"/>
          <p:cNvSpPr txBox="1">
            <a:spLocks noGrp="1"/>
          </p:cNvSpPr>
          <p:nvPr>
            <p:ph type="title" idx="15"/>
          </p:nvPr>
        </p:nvSpPr>
        <p:spPr>
          <a:xfrm>
            <a:off x="4916088" y="1500063"/>
            <a:ext cx="834000" cy="63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200" dirty="0"/>
              <a:t>04</a:t>
            </a:r>
            <a:endParaRPr sz="3200" dirty="0"/>
          </a:p>
        </p:txBody>
      </p:sp>
      <p:sp>
        <p:nvSpPr>
          <p:cNvPr id="12" name="مربع نص 11">
            <a:extLst>
              <a:ext uri="{FF2B5EF4-FFF2-40B4-BE49-F238E27FC236}">
                <a16:creationId xmlns:a16="http://schemas.microsoft.com/office/drawing/2014/main" id="{9049A9CE-4BDD-FF59-A9C6-E8F6B7FC6201}"/>
              </a:ext>
            </a:extLst>
          </p:cNvPr>
          <p:cNvSpPr txBox="1"/>
          <p:nvPr/>
        </p:nvSpPr>
        <p:spPr>
          <a:xfrm>
            <a:off x="6783572" y="2599075"/>
            <a:ext cx="45719" cy="307777"/>
          </a:xfrm>
          <a:prstGeom prst="rect">
            <a:avLst/>
          </a:prstGeom>
          <a:noFill/>
        </p:spPr>
        <p:txBody>
          <a:bodyPr wrap="square" rtlCol="0">
            <a:spAutoFit/>
          </a:bodyPr>
          <a:lstStyle/>
          <a:p>
            <a:endParaRPr lang="en-US" dirty="0"/>
          </a:p>
        </p:txBody>
      </p:sp>
      <p:sp>
        <p:nvSpPr>
          <p:cNvPr id="14" name="Google Shape;4362;p35">
            <a:extLst>
              <a:ext uri="{FF2B5EF4-FFF2-40B4-BE49-F238E27FC236}">
                <a16:creationId xmlns:a16="http://schemas.microsoft.com/office/drawing/2014/main" id="{F8BAADDB-3D0E-1740-37CB-AD7FC59F0B77}"/>
              </a:ext>
            </a:extLst>
          </p:cNvPr>
          <p:cNvSpPr txBox="1">
            <a:spLocks/>
          </p:cNvSpPr>
          <p:nvPr/>
        </p:nvSpPr>
        <p:spPr>
          <a:xfrm>
            <a:off x="4992643" y="2435263"/>
            <a:ext cx="834000" cy="6354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2"/>
              </a:buClr>
              <a:buSzPts val="3600"/>
              <a:buFont typeface="Black Han Sans"/>
              <a:buNone/>
              <a:defRPr sz="3600" b="0" i="0" u="none" strike="noStrike" cap="none">
                <a:solidFill>
                  <a:schemeClr val="lt2"/>
                </a:solidFill>
                <a:latin typeface="Black Han Sans"/>
                <a:ea typeface="Black Han Sans"/>
                <a:cs typeface="Black Han Sans"/>
                <a:sym typeface="Black Han Sans"/>
              </a:defRPr>
            </a:lvl1pPr>
            <a:lvl2pPr marR="0" lvl="1" algn="ctr" rtl="0">
              <a:lnSpc>
                <a:spcPct val="100000"/>
              </a:lnSpc>
              <a:spcBef>
                <a:spcPts val="0"/>
              </a:spcBef>
              <a:spcAft>
                <a:spcPts val="0"/>
              </a:spcAft>
              <a:buClr>
                <a:schemeClr val="lt2"/>
              </a:buClr>
              <a:buSzPts val="2400"/>
              <a:buFont typeface="Black Han Sans"/>
              <a:buNone/>
              <a:defRPr sz="2400" b="0" i="0" u="none" strike="noStrike" cap="none">
                <a:solidFill>
                  <a:schemeClr val="lt2"/>
                </a:solidFill>
                <a:latin typeface="Black Han Sans"/>
                <a:ea typeface="Black Han Sans"/>
                <a:cs typeface="Black Han Sans"/>
                <a:sym typeface="Black Han Sans"/>
              </a:defRPr>
            </a:lvl2pPr>
            <a:lvl3pPr marR="0" lvl="2" algn="ctr" rtl="0">
              <a:lnSpc>
                <a:spcPct val="100000"/>
              </a:lnSpc>
              <a:spcBef>
                <a:spcPts val="0"/>
              </a:spcBef>
              <a:spcAft>
                <a:spcPts val="0"/>
              </a:spcAft>
              <a:buClr>
                <a:schemeClr val="lt2"/>
              </a:buClr>
              <a:buSzPts val="2400"/>
              <a:buFont typeface="Black Han Sans"/>
              <a:buNone/>
              <a:defRPr sz="2400" b="0" i="0" u="none" strike="noStrike" cap="none">
                <a:solidFill>
                  <a:schemeClr val="lt2"/>
                </a:solidFill>
                <a:latin typeface="Black Han Sans"/>
                <a:ea typeface="Black Han Sans"/>
                <a:cs typeface="Black Han Sans"/>
                <a:sym typeface="Black Han Sans"/>
              </a:defRPr>
            </a:lvl3pPr>
            <a:lvl4pPr marR="0" lvl="3" algn="ctr" rtl="0">
              <a:lnSpc>
                <a:spcPct val="100000"/>
              </a:lnSpc>
              <a:spcBef>
                <a:spcPts val="0"/>
              </a:spcBef>
              <a:spcAft>
                <a:spcPts val="0"/>
              </a:spcAft>
              <a:buClr>
                <a:schemeClr val="lt2"/>
              </a:buClr>
              <a:buSzPts val="2400"/>
              <a:buFont typeface="Black Han Sans"/>
              <a:buNone/>
              <a:defRPr sz="2400" b="0" i="0" u="none" strike="noStrike" cap="none">
                <a:solidFill>
                  <a:schemeClr val="lt2"/>
                </a:solidFill>
                <a:latin typeface="Black Han Sans"/>
                <a:ea typeface="Black Han Sans"/>
                <a:cs typeface="Black Han Sans"/>
                <a:sym typeface="Black Han Sans"/>
              </a:defRPr>
            </a:lvl4pPr>
            <a:lvl5pPr marR="0" lvl="4" algn="ctr" rtl="0">
              <a:lnSpc>
                <a:spcPct val="100000"/>
              </a:lnSpc>
              <a:spcBef>
                <a:spcPts val="0"/>
              </a:spcBef>
              <a:spcAft>
                <a:spcPts val="0"/>
              </a:spcAft>
              <a:buClr>
                <a:schemeClr val="lt2"/>
              </a:buClr>
              <a:buSzPts val="2400"/>
              <a:buFont typeface="Black Han Sans"/>
              <a:buNone/>
              <a:defRPr sz="2400" b="0" i="0" u="none" strike="noStrike" cap="none">
                <a:solidFill>
                  <a:schemeClr val="lt2"/>
                </a:solidFill>
                <a:latin typeface="Black Han Sans"/>
                <a:ea typeface="Black Han Sans"/>
                <a:cs typeface="Black Han Sans"/>
                <a:sym typeface="Black Han Sans"/>
              </a:defRPr>
            </a:lvl5pPr>
            <a:lvl6pPr marR="0" lvl="5" algn="ctr" rtl="0">
              <a:lnSpc>
                <a:spcPct val="100000"/>
              </a:lnSpc>
              <a:spcBef>
                <a:spcPts val="0"/>
              </a:spcBef>
              <a:spcAft>
                <a:spcPts val="0"/>
              </a:spcAft>
              <a:buClr>
                <a:schemeClr val="lt2"/>
              </a:buClr>
              <a:buSzPts val="2400"/>
              <a:buFont typeface="Black Han Sans"/>
              <a:buNone/>
              <a:defRPr sz="2400" b="0" i="0" u="none" strike="noStrike" cap="none">
                <a:solidFill>
                  <a:schemeClr val="lt2"/>
                </a:solidFill>
                <a:latin typeface="Black Han Sans"/>
                <a:ea typeface="Black Han Sans"/>
                <a:cs typeface="Black Han Sans"/>
                <a:sym typeface="Black Han Sans"/>
              </a:defRPr>
            </a:lvl6pPr>
            <a:lvl7pPr marR="0" lvl="6" algn="ctr" rtl="0">
              <a:lnSpc>
                <a:spcPct val="100000"/>
              </a:lnSpc>
              <a:spcBef>
                <a:spcPts val="0"/>
              </a:spcBef>
              <a:spcAft>
                <a:spcPts val="0"/>
              </a:spcAft>
              <a:buClr>
                <a:schemeClr val="lt2"/>
              </a:buClr>
              <a:buSzPts val="2400"/>
              <a:buFont typeface="Black Han Sans"/>
              <a:buNone/>
              <a:defRPr sz="2400" b="0" i="0" u="none" strike="noStrike" cap="none">
                <a:solidFill>
                  <a:schemeClr val="lt2"/>
                </a:solidFill>
                <a:latin typeface="Black Han Sans"/>
                <a:ea typeface="Black Han Sans"/>
                <a:cs typeface="Black Han Sans"/>
                <a:sym typeface="Black Han Sans"/>
              </a:defRPr>
            </a:lvl7pPr>
            <a:lvl8pPr marR="0" lvl="7" algn="ctr" rtl="0">
              <a:lnSpc>
                <a:spcPct val="100000"/>
              </a:lnSpc>
              <a:spcBef>
                <a:spcPts val="0"/>
              </a:spcBef>
              <a:spcAft>
                <a:spcPts val="0"/>
              </a:spcAft>
              <a:buClr>
                <a:schemeClr val="lt2"/>
              </a:buClr>
              <a:buSzPts val="2400"/>
              <a:buFont typeface="Black Han Sans"/>
              <a:buNone/>
              <a:defRPr sz="2400" b="0" i="0" u="none" strike="noStrike" cap="none">
                <a:solidFill>
                  <a:schemeClr val="lt2"/>
                </a:solidFill>
                <a:latin typeface="Black Han Sans"/>
                <a:ea typeface="Black Han Sans"/>
                <a:cs typeface="Black Han Sans"/>
                <a:sym typeface="Black Han Sans"/>
              </a:defRPr>
            </a:lvl8pPr>
            <a:lvl9pPr marR="0" lvl="8" algn="ctr" rtl="0">
              <a:lnSpc>
                <a:spcPct val="100000"/>
              </a:lnSpc>
              <a:spcBef>
                <a:spcPts val="0"/>
              </a:spcBef>
              <a:spcAft>
                <a:spcPts val="0"/>
              </a:spcAft>
              <a:buClr>
                <a:schemeClr val="lt2"/>
              </a:buClr>
              <a:buSzPts val="2400"/>
              <a:buFont typeface="Black Han Sans"/>
              <a:buNone/>
              <a:defRPr sz="2400" b="0" i="0" u="none" strike="noStrike" cap="none">
                <a:solidFill>
                  <a:schemeClr val="lt2"/>
                </a:solidFill>
                <a:latin typeface="Black Han Sans"/>
                <a:ea typeface="Black Han Sans"/>
                <a:cs typeface="Black Han Sans"/>
                <a:sym typeface="Black Han Sans"/>
              </a:defRPr>
            </a:lvl9pPr>
          </a:lstStyle>
          <a:p>
            <a:r>
              <a:rPr lang="en" sz="3200" dirty="0"/>
              <a:t>05</a:t>
            </a:r>
          </a:p>
        </p:txBody>
      </p:sp>
      <p:sp>
        <p:nvSpPr>
          <p:cNvPr id="15" name="Google Shape;4357;p35">
            <a:extLst>
              <a:ext uri="{FF2B5EF4-FFF2-40B4-BE49-F238E27FC236}">
                <a16:creationId xmlns:a16="http://schemas.microsoft.com/office/drawing/2014/main" id="{4A1EDB64-C186-FCB3-A8AF-CBB4082F1D75}"/>
              </a:ext>
            </a:extLst>
          </p:cNvPr>
          <p:cNvSpPr txBox="1">
            <a:spLocks/>
          </p:cNvSpPr>
          <p:nvPr/>
        </p:nvSpPr>
        <p:spPr>
          <a:xfrm>
            <a:off x="5945167" y="2584284"/>
            <a:ext cx="2626500" cy="527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2"/>
              </a:buClr>
              <a:buSzPts val="2500"/>
              <a:buFont typeface="Black Han Sans"/>
              <a:buNone/>
              <a:defRPr sz="2000" b="0" i="0" u="none" strike="noStrike" cap="none">
                <a:solidFill>
                  <a:schemeClr val="lt2"/>
                </a:solidFill>
                <a:latin typeface="Black Han Sans"/>
                <a:ea typeface="Black Han Sans"/>
                <a:cs typeface="Black Han Sans"/>
                <a:sym typeface="Black Han Sans"/>
              </a:defRPr>
            </a:lvl1pPr>
            <a:lvl2pPr marR="0" lvl="1" algn="ctr" rtl="0">
              <a:lnSpc>
                <a:spcPct val="100000"/>
              </a:lnSpc>
              <a:spcBef>
                <a:spcPts val="0"/>
              </a:spcBef>
              <a:spcAft>
                <a:spcPts val="0"/>
              </a:spcAft>
              <a:buClr>
                <a:schemeClr val="lt2"/>
              </a:buClr>
              <a:buSzPts val="2500"/>
              <a:buFont typeface="Black Han Sans"/>
              <a:buNone/>
              <a:defRPr sz="2500" b="0" i="0" u="none" strike="noStrike" cap="none">
                <a:solidFill>
                  <a:schemeClr val="lt2"/>
                </a:solidFill>
                <a:latin typeface="Black Han Sans"/>
                <a:ea typeface="Black Han Sans"/>
                <a:cs typeface="Black Han Sans"/>
                <a:sym typeface="Black Han Sans"/>
              </a:defRPr>
            </a:lvl2pPr>
            <a:lvl3pPr marR="0" lvl="2" algn="ctr" rtl="0">
              <a:lnSpc>
                <a:spcPct val="100000"/>
              </a:lnSpc>
              <a:spcBef>
                <a:spcPts val="0"/>
              </a:spcBef>
              <a:spcAft>
                <a:spcPts val="0"/>
              </a:spcAft>
              <a:buClr>
                <a:schemeClr val="lt2"/>
              </a:buClr>
              <a:buSzPts val="2500"/>
              <a:buFont typeface="Black Han Sans"/>
              <a:buNone/>
              <a:defRPr sz="2500" b="0" i="0" u="none" strike="noStrike" cap="none">
                <a:solidFill>
                  <a:schemeClr val="lt2"/>
                </a:solidFill>
                <a:latin typeface="Black Han Sans"/>
                <a:ea typeface="Black Han Sans"/>
                <a:cs typeface="Black Han Sans"/>
                <a:sym typeface="Black Han Sans"/>
              </a:defRPr>
            </a:lvl3pPr>
            <a:lvl4pPr marR="0" lvl="3" algn="ctr" rtl="0">
              <a:lnSpc>
                <a:spcPct val="100000"/>
              </a:lnSpc>
              <a:spcBef>
                <a:spcPts val="0"/>
              </a:spcBef>
              <a:spcAft>
                <a:spcPts val="0"/>
              </a:spcAft>
              <a:buClr>
                <a:schemeClr val="lt2"/>
              </a:buClr>
              <a:buSzPts val="2500"/>
              <a:buFont typeface="Black Han Sans"/>
              <a:buNone/>
              <a:defRPr sz="2500" b="0" i="0" u="none" strike="noStrike" cap="none">
                <a:solidFill>
                  <a:schemeClr val="lt2"/>
                </a:solidFill>
                <a:latin typeface="Black Han Sans"/>
                <a:ea typeface="Black Han Sans"/>
                <a:cs typeface="Black Han Sans"/>
                <a:sym typeface="Black Han Sans"/>
              </a:defRPr>
            </a:lvl4pPr>
            <a:lvl5pPr marR="0" lvl="4" algn="ctr" rtl="0">
              <a:lnSpc>
                <a:spcPct val="100000"/>
              </a:lnSpc>
              <a:spcBef>
                <a:spcPts val="0"/>
              </a:spcBef>
              <a:spcAft>
                <a:spcPts val="0"/>
              </a:spcAft>
              <a:buClr>
                <a:schemeClr val="lt2"/>
              </a:buClr>
              <a:buSzPts val="2500"/>
              <a:buFont typeface="Black Han Sans"/>
              <a:buNone/>
              <a:defRPr sz="2500" b="0" i="0" u="none" strike="noStrike" cap="none">
                <a:solidFill>
                  <a:schemeClr val="lt2"/>
                </a:solidFill>
                <a:latin typeface="Black Han Sans"/>
                <a:ea typeface="Black Han Sans"/>
                <a:cs typeface="Black Han Sans"/>
                <a:sym typeface="Black Han Sans"/>
              </a:defRPr>
            </a:lvl5pPr>
            <a:lvl6pPr marR="0" lvl="5" algn="ctr" rtl="0">
              <a:lnSpc>
                <a:spcPct val="100000"/>
              </a:lnSpc>
              <a:spcBef>
                <a:spcPts val="0"/>
              </a:spcBef>
              <a:spcAft>
                <a:spcPts val="0"/>
              </a:spcAft>
              <a:buClr>
                <a:schemeClr val="lt2"/>
              </a:buClr>
              <a:buSzPts val="2500"/>
              <a:buFont typeface="Black Han Sans"/>
              <a:buNone/>
              <a:defRPr sz="2500" b="0" i="0" u="none" strike="noStrike" cap="none">
                <a:solidFill>
                  <a:schemeClr val="lt2"/>
                </a:solidFill>
                <a:latin typeface="Black Han Sans"/>
                <a:ea typeface="Black Han Sans"/>
                <a:cs typeface="Black Han Sans"/>
                <a:sym typeface="Black Han Sans"/>
              </a:defRPr>
            </a:lvl6pPr>
            <a:lvl7pPr marR="0" lvl="6" algn="ctr" rtl="0">
              <a:lnSpc>
                <a:spcPct val="100000"/>
              </a:lnSpc>
              <a:spcBef>
                <a:spcPts val="0"/>
              </a:spcBef>
              <a:spcAft>
                <a:spcPts val="0"/>
              </a:spcAft>
              <a:buClr>
                <a:schemeClr val="lt2"/>
              </a:buClr>
              <a:buSzPts val="2500"/>
              <a:buFont typeface="Black Han Sans"/>
              <a:buNone/>
              <a:defRPr sz="2500" b="0" i="0" u="none" strike="noStrike" cap="none">
                <a:solidFill>
                  <a:schemeClr val="lt2"/>
                </a:solidFill>
                <a:latin typeface="Black Han Sans"/>
                <a:ea typeface="Black Han Sans"/>
                <a:cs typeface="Black Han Sans"/>
                <a:sym typeface="Black Han Sans"/>
              </a:defRPr>
            </a:lvl7pPr>
            <a:lvl8pPr marR="0" lvl="7" algn="ctr" rtl="0">
              <a:lnSpc>
                <a:spcPct val="100000"/>
              </a:lnSpc>
              <a:spcBef>
                <a:spcPts val="0"/>
              </a:spcBef>
              <a:spcAft>
                <a:spcPts val="0"/>
              </a:spcAft>
              <a:buClr>
                <a:schemeClr val="lt2"/>
              </a:buClr>
              <a:buSzPts val="2500"/>
              <a:buFont typeface="Black Han Sans"/>
              <a:buNone/>
              <a:defRPr sz="2500" b="0" i="0" u="none" strike="noStrike" cap="none">
                <a:solidFill>
                  <a:schemeClr val="lt2"/>
                </a:solidFill>
                <a:latin typeface="Black Han Sans"/>
                <a:ea typeface="Black Han Sans"/>
                <a:cs typeface="Black Han Sans"/>
                <a:sym typeface="Black Han Sans"/>
              </a:defRPr>
            </a:lvl8pPr>
            <a:lvl9pPr marR="0" lvl="8" algn="ctr" rtl="0">
              <a:lnSpc>
                <a:spcPct val="100000"/>
              </a:lnSpc>
              <a:spcBef>
                <a:spcPts val="0"/>
              </a:spcBef>
              <a:spcAft>
                <a:spcPts val="0"/>
              </a:spcAft>
              <a:buClr>
                <a:schemeClr val="lt2"/>
              </a:buClr>
              <a:buSzPts val="2500"/>
              <a:buFont typeface="Black Han Sans"/>
              <a:buNone/>
              <a:defRPr sz="2500" b="0" i="0" u="none" strike="noStrike" cap="none">
                <a:solidFill>
                  <a:schemeClr val="lt2"/>
                </a:solidFill>
                <a:latin typeface="Black Han Sans"/>
                <a:ea typeface="Black Han Sans"/>
                <a:cs typeface="Black Han Sans"/>
                <a:sym typeface="Black Han Sans"/>
              </a:defRPr>
            </a:lvl9pPr>
          </a:lstStyle>
          <a:p>
            <a:r>
              <a:rPr lang="en-US" dirty="0"/>
              <a:t>Enhancement</a:t>
            </a:r>
          </a:p>
        </p:txBody>
      </p:sp>
    </p:spTree>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429"/>
        <p:cNvGrpSpPr/>
        <p:nvPr/>
      </p:nvGrpSpPr>
      <p:grpSpPr>
        <a:xfrm>
          <a:off x="0" y="0"/>
          <a:ext cx="0" cy="0"/>
          <a:chOff x="0" y="0"/>
          <a:chExt cx="0" cy="0"/>
        </a:xfrm>
      </p:grpSpPr>
      <p:sp>
        <p:nvSpPr>
          <p:cNvPr id="15" name="مستطيل 14">
            <a:extLst>
              <a:ext uri="{FF2B5EF4-FFF2-40B4-BE49-F238E27FC236}">
                <a16:creationId xmlns:a16="http://schemas.microsoft.com/office/drawing/2014/main" id="{49895668-8F3B-F0B2-1744-52FEB43173A0}"/>
              </a:ext>
            </a:extLst>
          </p:cNvPr>
          <p:cNvSpPr/>
          <p:nvPr/>
        </p:nvSpPr>
        <p:spPr>
          <a:xfrm>
            <a:off x="14766" y="1528430"/>
            <a:ext cx="3111115" cy="36150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مستطيل 13">
            <a:extLst>
              <a:ext uri="{FF2B5EF4-FFF2-40B4-BE49-F238E27FC236}">
                <a16:creationId xmlns:a16="http://schemas.microsoft.com/office/drawing/2014/main" id="{98574A15-23BC-6363-F86B-1674D0EB2CE9}"/>
              </a:ext>
            </a:extLst>
          </p:cNvPr>
          <p:cNvSpPr/>
          <p:nvPr/>
        </p:nvSpPr>
        <p:spPr>
          <a:xfrm>
            <a:off x="6124902" y="1535519"/>
            <a:ext cx="3019098" cy="36150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مستطيل 12">
            <a:extLst>
              <a:ext uri="{FF2B5EF4-FFF2-40B4-BE49-F238E27FC236}">
                <a16:creationId xmlns:a16="http://schemas.microsoft.com/office/drawing/2014/main" id="{40A0904B-A4D1-EF91-E8E4-20040C12947B}"/>
              </a:ext>
            </a:extLst>
          </p:cNvPr>
          <p:cNvSpPr/>
          <p:nvPr/>
        </p:nvSpPr>
        <p:spPr>
          <a:xfrm>
            <a:off x="3049885" y="1528431"/>
            <a:ext cx="3070307" cy="36150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59" name="Google Shape;4459;p39"/>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ABOUT THE PROJECT</a:t>
            </a:r>
            <a:endParaRPr dirty="0"/>
          </a:p>
        </p:txBody>
      </p:sp>
      <p:sp>
        <p:nvSpPr>
          <p:cNvPr id="4460" name="Google Shape;4460;p39"/>
          <p:cNvSpPr txBox="1">
            <a:spLocks noGrp="1"/>
          </p:cNvSpPr>
          <p:nvPr>
            <p:ph type="title" idx="2"/>
          </p:nvPr>
        </p:nvSpPr>
        <p:spPr>
          <a:xfrm>
            <a:off x="389373" y="2622275"/>
            <a:ext cx="2361900" cy="527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Elevator</a:t>
            </a:r>
            <a:br>
              <a:rPr lang="ar-SA" dirty="0"/>
            </a:br>
            <a:endParaRPr dirty="0"/>
          </a:p>
        </p:txBody>
      </p:sp>
      <p:sp>
        <p:nvSpPr>
          <p:cNvPr id="4462" name="Google Shape;4462;p39"/>
          <p:cNvSpPr txBox="1">
            <a:spLocks noGrp="1"/>
          </p:cNvSpPr>
          <p:nvPr>
            <p:ph type="title" idx="3"/>
          </p:nvPr>
        </p:nvSpPr>
        <p:spPr>
          <a:xfrm>
            <a:off x="3391125" y="2601010"/>
            <a:ext cx="2361900" cy="527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Parking</a:t>
            </a:r>
            <a:endParaRPr dirty="0"/>
          </a:p>
        </p:txBody>
      </p:sp>
      <p:sp>
        <p:nvSpPr>
          <p:cNvPr id="4464" name="Google Shape;4464;p39"/>
          <p:cNvSpPr txBox="1">
            <a:spLocks noGrp="1"/>
          </p:cNvSpPr>
          <p:nvPr>
            <p:ph type="title" idx="5"/>
          </p:nvPr>
        </p:nvSpPr>
        <p:spPr>
          <a:xfrm>
            <a:off x="6453501" y="2622275"/>
            <a:ext cx="2361900" cy="527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Gas sensor</a:t>
            </a:r>
            <a:endParaRPr dirty="0"/>
          </a:p>
        </p:txBody>
      </p:sp>
      <p:pic>
        <p:nvPicPr>
          <p:cNvPr id="3" name="صورة 2">
            <a:extLst>
              <a:ext uri="{FF2B5EF4-FFF2-40B4-BE49-F238E27FC236}">
                <a16:creationId xmlns:a16="http://schemas.microsoft.com/office/drawing/2014/main" id="{C83331B9-6331-4461-CF63-9F8E379DD6DD}"/>
              </a:ext>
            </a:extLst>
          </p:cNvPr>
          <p:cNvPicPr>
            <a:picLocks noChangeAspect="1"/>
          </p:cNvPicPr>
          <p:nvPr/>
        </p:nvPicPr>
        <p:blipFill>
          <a:blip r:embed="rId3"/>
          <a:stretch>
            <a:fillRect/>
          </a:stretch>
        </p:blipFill>
        <p:spPr>
          <a:xfrm>
            <a:off x="1304777" y="1938874"/>
            <a:ext cx="636069" cy="636069"/>
          </a:xfrm>
          <a:prstGeom prst="rect">
            <a:avLst/>
          </a:prstGeom>
        </p:spPr>
      </p:pic>
      <p:pic>
        <p:nvPicPr>
          <p:cNvPr id="5" name="صورة 4">
            <a:extLst>
              <a:ext uri="{FF2B5EF4-FFF2-40B4-BE49-F238E27FC236}">
                <a16:creationId xmlns:a16="http://schemas.microsoft.com/office/drawing/2014/main" id="{CA778AEA-FDCD-A9E4-5788-199BEBE34912}"/>
              </a:ext>
            </a:extLst>
          </p:cNvPr>
          <p:cNvPicPr>
            <a:picLocks noChangeAspect="1"/>
          </p:cNvPicPr>
          <p:nvPr/>
        </p:nvPicPr>
        <p:blipFill rotWithShape="1">
          <a:blip r:embed="rId4"/>
          <a:srcRect b="9053"/>
          <a:stretch/>
        </p:blipFill>
        <p:spPr>
          <a:xfrm>
            <a:off x="3979862" y="1594884"/>
            <a:ext cx="1036001" cy="1017600"/>
          </a:xfrm>
          <a:prstGeom prst="rect">
            <a:avLst/>
          </a:prstGeom>
        </p:spPr>
      </p:pic>
      <p:pic>
        <p:nvPicPr>
          <p:cNvPr id="7" name="رسم 6">
            <a:extLst>
              <a:ext uri="{FF2B5EF4-FFF2-40B4-BE49-F238E27FC236}">
                <a16:creationId xmlns:a16="http://schemas.microsoft.com/office/drawing/2014/main" id="{A8195034-B7C3-42BA-08EE-4E38CEA7327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344875" y="1858648"/>
            <a:ext cx="713102" cy="713102"/>
          </a:xfrm>
          <a:prstGeom prst="rect">
            <a:avLst/>
          </a:prstGeom>
        </p:spPr>
      </p:pic>
      <p:sp>
        <p:nvSpPr>
          <p:cNvPr id="8" name="Rectangle 1">
            <a:extLst>
              <a:ext uri="{FF2B5EF4-FFF2-40B4-BE49-F238E27FC236}">
                <a16:creationId xmlns:a16="http://schemas.microsoft.com/office/drawing/2014/main" id="{9FAC0DF5-2114-FAA0-BD14-C3053A115CA7}"/>
              </a:ext>
            </a:extLst>
          </p:cNvPr>
          <p:cNvSpPr>
            <a:spLocks noGrp="1" noChangeArrowheads="1"/>
          </p:cNvSpPr>
          <p:nvPr>
            <p:ph type="subTitle" idx="1"/>
          </p:nvPr>
        </p:nvSpPr>
        <p:spPr bwMode="auto">
          <a:xfrm>
            <a:off x="208145" y="3111178"/>
            <a:ext cx="2989601" cy="1723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inherit"/>
              </a:rPr>
              <a:t>We solved the problem of payment among the residents of the building when using the elevator by charging a card with a certain number of steps,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inherit"/>
              </a:rPr>
              <a:t>and the number of these steps is reduced by the number of floors used</a:t>
            </a:r>
            <a:endParaRPr kumimoji="0" lang="en-US" altLang="en-US"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b="0" i="0" u="none" strike="noStrike" cap="none" normalizeH="0" baseline="0" dirty="0">
                <a:ln>
                  <a:noFill/>
                </a:ln>
                <a:solidFill>
                  <a:srgbClr val="202124"/>
                </a:solidFill>
                <a:effectLst/>
                <a:latin typeface="Helvetica Neue"/>
              </a:rPr>
            </a:br>
            <a:endParaRPr kumimoji="0" lang="en-US" altLang="en-US" b="0" i="0" u="none" strike="noStrike" cap="none" normalizeH="0" baseline="0" dirty="0">
              <a:ln>
                <a:noFill/>
              </a:ln>
              <a:solidFill>
                <a:schemeClr val="tx1"/>
              </a:solidFill>
              <a:effectLst/>
            </a:endParaRPr>
          </a:p>
        </p:txBody>
      </p:sp>
      <p:sp>
        <p:nvSpPr>
          <p:cNvPr id="9" name="Rectangle 2">
            <a:extLst>
              <a:ext uri="{FF2B5EF4-FFF2-40B4-BE49-F238E27FC236}">
                <a16:creationId xmlns:a16="http://schemas.microsoft.com/office/drawing/2014/main" id="{7A62CE2D-958B-18D2-E7C2-B765556AF944}"/>
              </a:ext>
            </a:extLst>
          </p:cNvPr>
          <p:cNvSpPr>
            <a:spLocks noGrp="1" noChangeArrowheads="1"/>
          </p:cNvSpPr>
          <p:nvPr>
            <p:ph type="subTitle" idx="4"/>
          </p:nvPr>
        </p:nvSpPr>
        <p:spPr bwMode="auto">
          <a:xfrm>
            <a:off x="3125881" y="3111178"/>
            <a:ext cx="2989601"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inherit"/>
              </a:rPr>
              <a:t>We solved the problem of congestion</a:t>
            </a:r>
            <a:endParaRPr kumimoji="0" lang="ar-SA" altLang="en-US" b="0" i="0" u="none" strike="noStrike" cap="none" normalizeH="0" baseline="0" dirty="0">
              <a:ln>
                <a:noFill/>
              </a:ln>
              <a:solidFill>
                <a:schemeClr val="tx1"/>
              </a:solidFill>
              <a:effectLst/>
              <a:latin typeface="inheri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inherit"/>
              </a:rPr>
              <a:t>in the parking lot by dividing the parking </a:t>
            </a:r>
            <a:endParaRPr kumimoji="0" lang="ar-SA" altLang="en-US" b="0" i="0" u="none" strike="noStrike" cap="none" normalizeH="0" baseline="0" dirty="0">
              <a:ln>
                <a:noFill/>
              </a:ln>
              <a:solidFill>
                <a:schemeClr val="tx1"/>
              </a:solidFill>
              <a:effectLst/>
              <a:latin typeface="inheri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inherit"/>
              </a:rPr>
              <a:t> into two parts, one for the residents of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inherit"/>
              </a:rPr>
              <a:t>the building and other for the guests.</a:t>
            </a:r>
            <a:endParaRPr kumimoji="0" lang="en-US" altLang="en-US"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b="0" i="0" u="none" strike="noStrike" cap="none" normalizeH="0" baseline="0" dirty="0">
                <a:ln>
                  <a:noFill/>
                </a:ln>
                <a:solidFill>
                  <a:srgbClr val="202124"/>
                </a:solidFill>
                <a:effectLst/>
                <a:latin typeface="Helvetica Neue"/>
              </a:rPr>
            </a:br>
            <a:endParaRPr kumimoji="0" lang="en-US" altLang="en-US" b="0" i="0" u="none" strike="noStrike" cap="none" normalizeH="0" baseline="0" dirty="0">
              <a:ln>
                <a:noFill/>
              </a:ln>
              <a:solidFill>
                <a:schemeClr val="tx1"/>
              </a:solidFill>
              <a:effectLst/>
            </a:endParaRPr>
          </a:p>
        </p:txBody>
      </p:sp>
      <p:sp>
        <p:nvSpPr>
          <p:cNvPr id="12" name="Rectangle 5">
            <a:extLst>
              <a:ext uri="{FF2B5EF4-FFF2-40B4-BE49-F238E27FC236}">
                <a16:creationId xmlns:a16="http://schemas.microsoft.com/office/drawing/2014/main" id="{1DDFC822-3502-7BFC-31BE-CBF11F1A67B5}"/>
              </a:ext>
            </a:extLst>
          </p:cNvPr>
          <p:cNvSpPr>
            <a:spLocks noGrp="1" noChangeArrowheads="1"/>
          </p:cNvSpPr>
          <p:nvPr>
            <p:ph type="subTitle" idx="6"/>
          </p:nvPr>
        </p:nvSpPr>
        <p:spPr bwMode="auto">
          <a:xfrm>
            <a:off x="6354904" y="3097647"/>
            <a:ext cx="2693045"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inherit"/>
              </a:rPr>
              <a:t>We solved the problem of a gas leak</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inherit"/>
              </a:rPr>
              <a:t> inside the</a:t>
            </a:r>
            <a:r>
              <a:rPr kumimoji="0" lang="en-US" altLang="en-US" b="0" i="0" u="none" strike="noStrike" cap="none" normalizeH="0" dirty="0">
                <a:ln>
                  <a:noFill/>
                </a:ln>
                <a:solidFill>
                  <a:schemeClr val="tx1"/>
                </a:solidFill>
                <a:effectLst/>
                <a:latin typeface="inherit"/>
              </a:rPr>
              <a:t> </a:t>
            </a:r>
            <a:r>
              <a:rPr kumimoji="0" lang="en-US" altLang="en-US" b="0" i="0" u="none" strike="noStrike" cap="none" normalizeH="0" baseline="0" dirty="0">
                <a:ln>
                  <a:noFill/>
                </a:ln>
                <a:solidFill>
                  <a:schemeClr val="tx1"/>
                </a:solidFill>
                <a:effectLst/>
                <a:latin typeface="inherit"/>
              </a:rPr>
              <a:t>building by using the </a:t>
            </a:r>
            <a:r>
              <a:rPr kumimoji="0" lang="en-US" altLang="en-US" b="0" i="0" u="none" strike="noStrike" cap="none" normalizeH="0" baseline="0" dirty="0" err="1">
                <a:ln>
                  <a:noFill/>
                </a:ln>
                <a:solidFill>
                  <a:schemeClr val="tx1"/>
                </a:solidFill>
                <a:effectLst/>
                <a:latin typeface="inherit"/>
              </a:rPr>
              <a:t>gsm</a:t>
            </a:r>
            <a:r>
              <a:rPr kumimoji="0" lang="en-US" altLang="en-US" b="0" i="0" u="none" strike="noStrike" cap="none" normalizeH="0" baseline="0" dirty="0">
                <a:ln>
                  <a:noFill/>
                </a:ln>
                <a:solidFill>
                  <a:schemeClr val="tx1"/>
                </a:solidFill>
                <a:effectLst/>
                <a:latin typeface="inherit"/>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inherit"/>
              </a:rPr>
              <a:t> module</a:t>
            </a:r>
            <a:endParaRPr kumimoji="0" lang="en-US" altLang="en-US"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b="0" i="0" u="none" strike="noStrike" cap="none" normalizeH="0" baseline="0" dirty="0">
                <a:ln>
                  <a:noFill/>
                </a:ln>
                <a:solidFill>
                  <a:srgbClr val="202124"/>
                </a:solidFill>
                <a:effectLst/>
                <a:latin typeface="Helvetica Neue"/>
              </a:rPr>
            </a:br>
            <a:endParaRPr kumimoji="0" lang="en-US" altLang="en-US" b="0" i="0" u="none" strike="noStrike" cap="none" normalizeH="0" baseline="0" dirty="0">
              <a:ln>
                <a:noFill/>
              </a:ln>
              <a:solidFill>
                <a:schemeClr val="tx1"/>
              </a:solidFill>
              <a:effectLst/>
            </a:endParaRPr>
          </a:p>
        </p:txBody>
      </p:sp>
    </p:spTree>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497"/>
        <p:cNvGrpSpPr/>
        <p:nvPr/>
      </p:nvGrpSpPr>
      <p:grpSpPr>
        <a:xfrm>
          <a:off x="0" y="0"/>
          <a:ext cx="0" cy="0"/>
          <a:chOff x="0" y="0"/>
          <a:chExt cx="0" cy="0"/>
        </a:xfrm>
      </p:grpSpPr>
      <p:sp>
        <p:nvSpPr>
          <p:cNvPr id="4549" name="Google Shape;4549;p44"/>
          <p:cNvSpPr txBox="1">
            <a:spLocks noGrp="1"/>
          </p:cNvSpPr>
          <p:nvPr>
            <p:ph type="title"/>
          </p:nvPr>
        </p:nvSpPr>
        <p:spPr>
          <a:xfrm>
            <a:off x="599498" y="205220"/>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PROJECT GOALS</a:t>
            </a:r>
            <a:endParaRPr dirty="0"/>
          </a:p>
        </p:txBody>
      </p:sp>
      <p:sp>
        <p:nvSpPr>
          <p:cNvPr id="4550" name="Google Shape;4550;p44"/>
          <p:cNvSpPr txBox="1">
            <a:spLocks noGrp="1"/>
          </p:cNvSpPr>
          <p:nvPr>
            <p:ph type="subTitle" idx="6"/>
          </p:nvPr>
        </p:nvSpPr>
        <p:spPr>
          <a:xfrm>
            <a:off x="1239904" y="3705034"/>
            <a:ext cx="2850087" cy="66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Allowing the residents of the building to park their car in the parking and also allowing their guests to park their car in a smooth and easy way through Mobile App.</a:t>
            </a:r>
            <a:endParaRPr dirty="0"/>
          </a:p>
        </p:txBody>
      </p:sp>
      <p:sp>
        <p:nvSpPr>
          <p:cNvPr id="4552" name="Google Shape;4552;p44"/>
          <p:cNvSpPr txBox="1">
            <a:spLocks noGrp="1"/>
          </p:cNvSpPr>
          <p:nvPr>
            <p:ph type="subTitle" idx="1"/>
          </p:nvPr>
        </p:nvSpPr>
        <p:spPr>
          <a:xfrm>
            <a:off x="1425852" y="1751289"/>
            <a:ext cx="2199000" cy="66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Securing the building door by opening it only through a valid password.</a:t>
            </a:r>
            <a:endParaRPr dirty="0"/>
          </a:p>
        </p:txBody>
      </p:sp>
      <p:sp>
        <p:nvSpPr>
          <p:cNvPr id="4554" name="Google Shape;4554;p44"/>
          <p:cNvSpPr txBox="1">
            <a:spLocks noGrp="1"/>
          </p:cNvSpPr>
          <p:nvPr>
            <p:ph type="subTitle" idx="4"/>
          </p:nvPr>
        </p:nvSpPr>
        <p:spPr>
          <a:xfrm>
            <a:off x="4635747" y="1525746"/>
            <a:ext cx="2892103" cy="66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Securing the building elevator through the use of a card for each user, so reduces the occurrence of problems among the residents of the building about paying the subscription.</a:t>
            </a:r>
            <a:endParaRPr dirty="0"/>
          </a:p>
        </p:txBody>
      </p:sp>
      <p:sp>
        <p:nvSpPr>
          <p:cNvPr id="4557" name="Google Shape;4557;p44"/>
          <p:cNvSpPr txBox="1">
            <a:spLocks noGrp="1"/>
          </p:cNvSpPr>
          <p:nvPr>
            <p:ph type="subTitle" idx="8"/>
          </p:nvPr>
        </p:nvSpPr>
        <p:spPr>
          <a:xfrm>
            <a:off x="4909950" y="3706367"/>
            <a:ext cx="2138700" cy="66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Sensing the occurrence of any gas leakage, then automatic and direct contact with the firefighter.</a:t>
            </a:r>
            <a:endParaRPr dirty="0"/>
          </a:p>
        </p:txBody>
      </p:sp>
      <p:sp>
        <p:nvSpPr>
          <p:cNvPr id="6" name="Rectangle 1">
            <a:extLst>
              <a:ext uri="{FF2B5EF4-FFF2-40B4-BE49-F238E27FC236}">
                <a16:creationId xmlns:a16="http://schemas.microsoft.com/office/drawing/2014/main" id="{CE0BAB0D-A8AA-A431-408F-ED9E5D59CCDE}"/>
              </a:ext>
            </a:extLst>
          </p:cNvPr>
          <p:cNvSpPr>
            <a:spLocks noChangeArrowheads="1"/>
          </p:cNvSpPr>
          <p:nvPr/>
        </p:nvSpPr>
        <p:spPr bwMode="auto">
          <a:xfrm>
            <a:off x="0" y="99715"/>
            <a:ext cx="65" cy="25776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9522" rIns="0" bIns="-9522"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10" name="صورة 9">
            <a:extLst>
              <a:ext uri="{FF2B5EF4-FFF2-40B4-BE49-F238E27FC236}">
                <a16:creationId xmlns:a16="http://schemas.microsoft.com/office/drawing/2014/main" id="{8FBB691B-52F4-00A4-40E9-161BEE19677C}"/>
              </a:ext>
            </a:extLst>
          </p:cNvPr>
          <p:cNvPicPr>
            <a:picLocks noChangeAspect="1"/>
          </p:cNvPicPr>
          <p:nvPr/>
        </p:nvPicPr>
        <p:blipFill>
          <a:blip r:embed="rId3"/>
          <a:stretch>
            <a:fillRect/>
          </a:stretch>
        </p:blipFill>
        <p:spPr>
          <a:xfrm>
            <a:off x="2270997" y="1033221"/>
            <a:ext cx="508710" cy="508710"/>
          </a:xfrm>
          <a:prstGeom prst="rect">
            <a:avLst/>
          </a:prstGeom>
        </p:spPr>
      </p:pic>
      <p:pic>
        <p:nvPicPr>
          <p:cNvPr id="12" name="صورة 11">
            <a:extLst>
              <a:ext uri="{FF2B5EF4-FFF2-40B4-BE49-F238E27FC236}">
                <a16:creationId xmlns:a16="http://schemas.microsoft.com/office/drawing/2014/main" id="{7A516CB0-008E-D811-04CC-9E8A3F58DFFF}"/>
              </a:ext>
            </a:extLst>
          </p:cNvPr>
          <p:cNvPicPr>
            <a:picLocks noChangeAspect="1"/>
          </p:cNvPicPr>
          <p:nvPr/>
        </p:nvPicPr>
        <p:blipFill>
          <a:blip r:embed="rId4"/>
          <a:stretch>
            <a:fillRect/>
          </a:stretch>
        </p:blipFill>
        <p:spPr>
          <a:xfrm>
            <a:off x="5778148" y="934633"/>
            <a:ext cx="607298" cy="607298"/>
          </a:xfrm>
          <a:prstGeom prst="rect">
            <a:avLst/>
          </a:prstGeom>
        </p:spPr>
      </p:pic>
      <p:pic>
        <p:nvPicPr>
          <p:cNvPr id="14" name="صورة 13">
            <a:extLst>
              <a:ext uri="{FF2B5EF4-FFF2-40B4-BE49-F238E27FC236}">
                <a16:creationId xmlns:a16="http://schemas.microsoft.com/office/drawing/2014/main" id="{7951DE31-16C5-1BAB-195E-DB984E5C047A}"/>
              </a:ext>
            </a:extLst>
          </p:cNvPr>
          <p:cNvPicPr>
            <a:picLocks noChangeAspect="1"/>
          </p:cNvPicPr>
          <p:nvPr/>
        </p:nvPicPr>
        <p:blipFill>
          <a:blip r:embed="rId5"/>
          <a:stretch>
            <a:fillRect/>
          </a:stretch>
        </p:blipFill>
        <p:spPr>
          <a:xfrm>
            <a:off x="2270997" y="3059511"/>
            <a:ext cx="645523" cy="645523"/>
          </a:xfrm>
          <a:prstGeom prst="rect">
            <a:avLst/>
          </a:prstGeom>
        </p:spPr>
      </p:pic>
      <p:pic>
        <p:nvPicPr>
          <p:cNvPr id="16" name="صورة 15">
            <a:extLst>
              <a:ext uri="{FF2B5EF4-FFF2-40B4-BE49-F238E27FC236}">
                <a16:creationId xmlns:a16="http://schemas.microsoft.com/office/drawing/2014/main" id="{9432DADA-42F9-CB97-D85F-C69DDC138CC1}"/>
              </a:ext>
            </a:extLst>
          </p:cNvPr>
          <p:cNvPicPr>
            <a:picLocks noChangeAspect="1"/>
          </p:cNvPicPr>
          <p:nvPr/>
        </p:nvPicPr>
        <p:blipFill>
          <a:blip r:embed="rId6"/>
          <a:stretch>
            <a:fillRect/>
          </a:stretch>
        </p:blipFill>
        <p:spPr>
          <a:xfrm>
            <a:off x="5847881" y="3038230"/>
            <a:ext cx="467833" cy="544190"/>
          </a:xfrm>
          <a:prstGeom prst="rect">
            <a:avLst/>
          </a:prstGeom>
        </p:spPr>
      </p:pic>
    </p:spTree>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592"/>
        <p:cNvGrpSpPr/>
        <p:nvPr/>
      </p:nvGrpSpPr>
      <p:grpSpPr>
        <a:xfrm>
          <a:off x="0" y="0"/>
          <a:ext cx="0" cy="0"/>
          <a:chOff x="0" y="0"/>
          <a:chExt cx="0" cy="0"/>
        </a:xfrm>
      </p:grpSpPr>
      <p:sp>
        <p:nvSpPr>
          <p:cNvPr id="4593" name="Google Shape;4593;p49"/>
          <p:cNvSpPr/>
          <p:nvPr/>
        </p:nvSpPr>
        <p:spPr>
          <a:xfrm>
            <a:off x="763340" y="2251346"/>
            <a:ext cx="727200" cy="7272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4" name="Google Shape;4594;p49"/>
          <p:cNvSpPr/>
          <p:nvPr/>
        </p:nvSpPr>
        <p:spPr>
          <a:xfrm>
            <a:off x="5512739" y="2176887"/>
            <a:ext cx="727200" cy="7272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95" name="Google Shape;4595;p49"/>
          <p:cNvSpPr/>
          <p:nvPr/>
        </p:nvSpPr>
        <p:spPr>
          <a:xfrm>
            <a:off x="3238967" y="2200392"/>
            <a:ext cx="727200" cy="7272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6" name="Google Shape;4596;p49"/>
          <p:cNvSpPr txBox="1">
            <a:spLocks noGrp="1"/>
          </p:cNvSpPr>
          <p:nvPr>
            <p:ph type="title" idx="2"/>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Project Idea</a:t>
            </a:r>
            <a:endParaRPr dirty="0"/>
          </a:p>
        </p:txBody>
      </p:sp>
      <p:sp>
        <p:nvSpPr>
          <p:cNvPr id="4598" name="Google Shape;4598;p49"/>
          <p:cNvSpPr txBox="1">
            <a:spLocks noGrp="1"/>
          </p:cNvSpPr>
          <p:nvPr>
            <p:ph type="subTitle" idx="1"/>
          </p:nvPr>
        </p:nvSpPr>
        <p:spPr>
          <a:xfrm>
            <a:off x="0" y="2993857"/>
            <a:ext cx="2921507" cy="869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we noticed that there were problems among the residents of the building about paying the elevator subscription fees and the unequal use of the elevator among the residents of the building, so we tried to solve that by using a charged card,</a:t>
            </a:r>
            <a:endParaRPr dirty="0"/>
          </a:p>
        </p:txBody>
      </p:sp>
      <p:sp>
        <p:nvSpPr>
          <p:cNvPr id="4600" name="Google Shape;4600;p49"/>
          <p:cNvSpPr txBox="1">
            <a:spLocks noGrp="1"/>
          </p:cNvSpPr>
          <p:nvPr>
            <p:ph type="subTitle" idx="5"/>
          </p:nvPr>
        </p:nvSpPr>
        <p:spPr>
          <a:xfrm>
            <a:off x="3317350" y="1421872"/>
            <a:ext cx="2361900" cy="869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The idea of our project came when</a:t>
            </a:r>
            <a:endParaRPr dirty="0"/>
          </a:p>
        </p:txBody>
      </p:sp>
      <p:sp>
        <p:nvSpPr>
          <p:cNvPr id="4602" name="Google Shape;4602;p49"/>
          <p:cNvSpPr txBox="1">
            <a:spLocks noGrp="1"/>
          </p:cNvSpPr>
          <p:nvPr>
            <p:ph type="subTitle" idx="7"/>
          </p:nvPr>
        </p:nvSpPr>
        <p:spPr>
          <a:xfrm>
            <a:off x="4861900" y="2943453"/>
            <a:ext cx="2127600" cy="869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We noticed a delay in the arrival of a firefighter when a gas leak occurred, so we decided to make a quick contact with the firefighter when a gas leak occurred</a:t>
            </a:r>
            <a:endParaRPr dirty="0"/>
          </a:p>
        </p:txBody>
      </p:sp>
      <p:sp>
        <p:nvSpPr>
          <p:cNvPr id="4603" name="Google Shape;4603;p49"/>
          <p:cNvSpPr txBox="1">
            <a:spLocks noGrp="1"/>
          </p:cNvSpPr>
          <p:nvPr>
            <p:ph type="title"/>
          </p:nvPr>
        </p:nvSpPr>
        <p:spPr>
          <a:xfrm>
            <a:off x="836990" y="2307900"/>
            <a:ext cx="579900" cy="527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01</a:t>
            </a:r>
            <a:endParaRPr dirty="0"/>
          </a:p>
        </p:txBody>
      </p:sp>
      <p:sp>
        <p:nvSpPr>
          <p:cNvPr id="4604" name="Google Shape;4604;p49"/>
          <p:cNvSpPr txBox="1">
            <a:spLocks noGrp="1"/>
          </p:cNvSpPr>
          <p:nvPr>
            <p:ph type="title" idx="8"/>
          </p:nvPr>
        </p:nvSpPr>
        <p:spPr>
          <a:xfrm>
            <a:off x="3312617" y="2276637"/>
            <a:ext cx="579900" cy="527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02</a:t>
            </a:r>
            <a:endParaRPr dirty="0"/>
          </a:p>
        </p:txBody>
      </p:sp>
      <p:sp>
        <p:nvSpPr>
          <p:cNvPr id="4605" name="Google Shape;4605;p49"/>
          <p:cNvSpPr txBox="1">
            <a:spLocks noGrp="1"/>
          </p:cNvSpPr>
          <p:nvPr>
            <p:ph type="title" idx="9"/>
          </p:nvPr>
        </p:nvSpPr>
        <p:spPr>
          <a:xfrm>
            <a:off x="5586389" y="2276637"/>
            <a:ext cx="579900" cy="527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dirty="0"/>
              <a:t>03</a:t>
            </a:r>
            <a:endParaRPr dirty="0"/>
          </a:p>
        </p:txBody>
      </p:sp>
      <p:cxnSp>
        <p:nvCxnSpPr>
          <p:cNvPr id="4606" name="Google Shape;4606;p49"/>
          <p:cNvCxnSpPr>
            <a:cxnSpLocks/>
          </p:cNvCxnSpPr>
          <p:nvPr/>
        </p:nvCxnSpPr>
        <p:spPr>
          <a:xfrm>
            <a:off x="1490540" y="2563992"/>
            <a:ext cx="1849500" cy="0"/>
          </a:xfrm>
          <a:prstGeom prst="straightConnector1">
            <a:avLst/>
          </a:prstGeom>
          <a:noFill/>
          <a:ln w="19050" cap="flat" cmpd="sng">
            <a:solidFill>
              <a:schemeClr val="lt2"/>
            </a:solidFill>
            <a:prstDash val="solid"/>
            <a:round/>
            <a:headEnd type="none" w="med" len="med"/>
            <a:tailEnd type="none" w="med" len="med"/>
          </a:ln>
        </p:spPr>
      </p:cxnSp>
      <p:cxnSp>
        <p:nvCxnSpPr>
          <p:cNvPr id="4607" name="Google Shape;4607;p49"/>
          <p:cNvCxnSpPr>
            <a:stCxn id="4595" idx="6"/>
            <a:endCxn id="4594" idx="2"/>
          </p:cNvCxnSpPr>
          <p:nvPr/>
        </p:nvCxnSpPr>
        <p:spPr>
          <a:xfrm flipV="1">
            <a:off x="3966167" y="2540487"/>
            <a:ext cx="1546572" cy="23505"/>
          </a:xfrm>
          <a:prstGeom prst="straightConnector1">
            <a:avLst/>
          </a:prstGeom>
          <a:noFill/>
          <a:ln w="19050" cap="flat" cmpd="sng">
            <a:solidFill>
              <a:schemeClr val="lt2"/>
            </a:solidFill>
            <a:prstDash val="solid"/>
            <a:round/>
            <a:headEnd type="none" w="med" len="med"/>
            <a:tailEnd type="none" w="med" len="med"/>
          </a:ln>
        </p:spPr>
      </p:cxnSp>
      <p:sp>
        <p:nvSpPr>
          <p:cNvPr id="10" name="مربع نص 9">
            <a:extLst>
              <a:ext uri="{FF2B5EF4-FFF2-40B4-BE49-F238E27FC236}">
                <a16:creationId xmlns:a16="http://schemas.microsoft.com/office/drawing/2014/main" id="{A49554A2-576B-68DB-285A-95B30E4B39AD}"/>
              </a:ext>
            </a:extLst>
          </p:cNvPr>
          <p:cNvSpPr txBox="1"/>
          <p:nvPr/>
        </p:nvSpPr>
        <p:spPr>
          <a:xfrm>
            <a:off x="2828609" y="3005330"/>
            <a:ext cx="2013096" cy="1600438"/>
          </a:xfrm>
          <a:prstGeom prst="rect">
            <a:avLst/>
          </a:prstGeom>
          <a:noFill/>
        </p:spPr>
        <p:txBody>
          <a:bodyPr wrap="square" rtlCol="0">
            <a:spAutoFit/>
          </a:bodyPr>
          <a:lstStyle/>
          <a:p>
            <a:r>
              <a:rPr lang="en-US" dirty="0"/>
              <a:t>we noticed that the guests complained that there was no place to park their car, so we decided to allocate a place for them to put their car.</a:t>
            </a:r>
          </a:p>
        </p:txBody>
      </p:sp>
      <p:sp>
        <p:nvSpPr>
          <p:cNvPr id="14" name="مربع نص 13">
            <a:extLst>
              <a:ext uri="{FF2B5EF4-FFF2-40B4-BE49-F238E27FC236}">
                <a16:creationId xmlns:a16="http://schemas.microsoft.com/office/drawing/2014/main" id="{851580A0-0C95-5BC3-A97D-13F32C3301FA}"/>
              </a:ext>
            </a:extLst>
          </p:cNvPr>
          <p:cNvSpPr txBox="1"/>
          <p:nvPr/>
        </p:nvSpPr>
        <p:spPr>
          <a:xfrm>
            <a:off x="7010935" y="2996421"/>
            <a:ext cx="2144254" cy="1169551"/>
          </a:xfrm>
          <a:prstGeom prst="rect">
            <a:avLst/>
          </a:prstGeom>
          <a:noFill/>
        </p:spPr>
        <p:txBody>
          <a:bodyPr wrap="square" rtlCol="0">
            <a:spAutoFit/>
          </a:bodyPr>
          <a:lstStyle/>
          <a:p>
            <a:r>
              <a:rPr lang="en-US" dirty="0"/>
              <a:t>we noticed the entry of strange people so we try to solve that by setting the password for the building door</a:t>
            </a:r>
          </a:p>
        </p:txBody>
      </p:sp>
      <p:sp>
        <p:nvSpPr>
          <p:cNvPr id="18" name="Google Shape;4594;p49">
            <a:extLst>
              <a:ext uri="{FF2B5EF4-FFF2-40B4-BE49-F238E27FC236}">
                <a16:creationId xmlns:a16="http://schemas.microsoft.com/office/drawing/2014/main" id="{6625E5C2-EEBC-7A42-D0CF-62641E753FE6}"/>
              </a:ext>
            </a:extLst>
          </p:cNvPr>
          <p:cNvSpPr/>
          <p:nvPr/>
        </p:nvSpPr>
        <p:spPr>
          <a:xfrm>
            <a:off x="7736350" y="2147079"/>
            <a:ext cx="727200" cy="7272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4605;p49">
            <a:extLst>
              <a:ext uri="{FF2B5EF4-FFF2-40B4-BE49-F238E27FC236}">
                <a16:creationId xmlns:a16="http://schemas.microsoft.com/office/drawing/2014/main" id="{93F970BF-1B24-372C-1865-87F7D238F7AC}"/>
              </a:ext>
            </a:extLst>
          </p:cNvPr>
          <p:cNvSpPr txBox="1">
            <a:spLocks/>
          </p:cNvSpPr>
          <p:nvPr/>
        </p:nvSpPr>
        <p:spPr>
          <a:xfrm>
            <a:off x="7800760" y="2200392"/>
            <a:ext cx="579900" cy="527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2"/>
              </a:buClr>
              <a:buSzPts val="6000"/>
              <a:buFont typeface="Black Han Sans"/>
              <a:buNone/>
              <a:defRPr sz="2400" b="0" i="0" u="none" strike="noStrike" cap="none">
                <a:solidFill>
                  <a:schemeClr val="lt1"/>
                </a:solidFill>
                <a:latin typeface="Black Han Sans"/>
                <a:ea typeface="Black Han Sans"/>
                <a:cs typeface="Black Han Sans"/>
                <a:sym typeface="Black Han Sans"/>
              </a:defRPr>
            </a:lvl1pPr>
            <a:lvl2pPr marR="0" lvl="1" algn="ctr" rtl="0">
              <a:lnSpc>
                <a:spcPct val="100000"/>
              </a:lnSpc>
              <a:spcBef>
                <a:spcPts val="0"/>
              </a:spcBef>
              <a:spcAft>
                <a:spcPts val="0"/>
              </a:spcAft>
              <a:buClr>
                <a:schemeClr val="lt2"/>
              </a:buClr>
              <a:buSzPts val="6000"/>
              <a:buFont typeface="Black Han Sans"/>
              <a:buNone/>
              <a:defRPr sz="6000" b="0" i="0" u="none" strike="noStrike" cap="none">
                <a:solidFill>
                  <a:schemeClr val="lt2"/>
                </a:solidFill>
                <a:latin typeface="Black Han Sans"/>
                <a:ea typeface="Black Han Sans"/>
                <a:cs typeface="Black Han Sans"/>
                <a:sym typeface="Black Han Sans"/>
              </a:defRPr>
            </a:lvl2pPr>
            <a:lvl3pPr marR="0" lvl="2" algn="ctr" rtl="0">
              <a:lnSpc>
                <a:spcPct val="100000"/>
              </a:lnSpc>
              <a:spcBef>
                <a:spcPts val="0"/>
              </a:spcBef>
              <a:spcAft>
                <a:spcPts val="0"/>
              </a:spcAft>
              <a:buClr>
                <a:schemeClr val="lt2"/>
              </a:buClr>
              <a:buSzPts val="6000"/>
              <a:buFont typeface="Black Han Sans"/>
              <a:buNone/>
              <a:defRPr sz="6000" b="0" i="0" u="none" strike="noStrike" cap="none">
                <a:solidFill>
                  <a:schemeClr val="lt2"/>
                </a:solidFill>
                <a:latin typeface="Black Han Sans"/>
                <a:ea typeface="Black Han Sans"/>
                <a:cs typeface="Black Han Sans"/>
                <a:sym typeface="Black Han Sans"/>
              </a:defRPr>
            </a:lvl3pPr>
            <a:lvl4pPr marR="0" lvl="3" algn="ctr" rtl="0">
              <a:lnSpc>
                <a:spcPct val="100000"/>
              </a:lnSpc>
              <a:spcBef>
                <a:spcPts val="0"/>
              </a:spcBef>
              <a:spcAft>
                <a:spcPts val="0"/>
              </a:spcAft>
              <a:buClr>
                <a:schemeClr val="lt2"/>
              </a:buClr>
              <a:buSzPts val="6000"/>
              <a:buFont typeface="Black Han Sans"/>
              <a:buNone/>
              <a:defRPr sz="6000" b="0" i="0" u="none" strike="noStrike" cap="none">
                <a:solidFill>
                  <a:schemeClr val="lt2"/>
                </a:solidFill>
                <a:latin typeface="Black Han Sans"/>
                <a:ea typeface="Black Han Sans"/>
                <a:cs typeface="Black Han Sans"/>
                <a:sym typeface="Black Han Sans"/>
              </a:defRPr>
            </a:lvl4pPr>
            <a:lvl5pPr marR="0" lvl="4" algn="ctr" rtl="0">
              <a:lnSpc>
                <a:spcPct val="100000"/>
              </a:lnSpc>
              <a:spcBef>
                <a:spcPts val="0"/>
              </a:spcBef>
              <a:spcAft>
                <a:spcPts val="0"/>
              </a:spcAft>
              <a:buClr>
                <a:schemeClr val="lt2"/>
              </a:buClr>
              <a:buSzPts val="6000"/>
              <a:buFont typeface="Black Han Sans"/>
              <a:buNone/>
              <a:defRPr sz="6000" b="0" i="0" u="none" strike="noStrike" cap="none">
                <a:solidFill>
                  <a:schemeClr val="lt2"/>
                </a:solidFill>
                <a:latin typeface="Black Han Sans"/>
                <a:ea typeface="Black Han Sans"/>
                <a:cs typeface="Black Han Sans"/>
                <a:sym typeface="Black Han Sans"/>
              </a:defRPr>
            </a:lvl5pPr>
            <a:lvl6pPr marR="0" lvl="5" algn="ctr" rtl="0">
              <a:lnSpc>
                <a:spcPct val="100000"/>
              </a:lnSpc>
              <a:spcBef>
                <a:spcPts val="0"/>
              </a:spcBef>
              <a:spcAft>
                <a:spcPts val="0"/>
              </a:spcAft>
              <a:buClr>
                <a:schemeClr val="lt2"/>
              </a:buClr>
              <a:buSzPts val="6000"/>
              <a:buFont typeface="Black Han Sans"/>
              <a:buNone/>
              <a:defRPr sz="6000" b="0" i="0" u="none" strike="noStrike" cap="none">
                <a:solidFill>
                  <a:schemeClr val="lt2"/>
                </a:solidFill>
                <a:latin typeface="Black Han Sans"/>
                <a:ea typeface="Black Han Sans"/>
                <a:cs typeface="Black Han Sans"/>
                <a:sym typeface="Black Han Sans"/>
              </a:defRPr>
            </a:lvl6pPr>
            <a:lvl7pPr marR="0" lvl="6" algn="ctr" rtl="0">
              <a:lnSpc>
                <a:spcPct val="100000"/>
              </a:lnSpc>
              <a:spcBef>
                <a:spcPts val="0"/>
              </a:spcBef>
              <a:spcAft>
                <a:spcPts val="0"/>
              </a:spcAft>
              <a:buClr>
                <a:schemeClr val="lt2"/>
              </a:buClr>
              <a:buSzPts val="6000"/>
              <a:buFont typeface="Black Han Sans"/>
              <a:buNone/>
              <a:defRPr sz="6000" b="0" i="0" u="none" strike="noStrike" cap="none">
                <a:solidFill>
                  <a:schemeClr val="lt2"/>
                </a:solidFill>
                <a:latin typeface="Black Han Sans"/>
                <a:ea typeface="Black Han Sans"/>
                <a:cs typeface="Black Han Sans"/>
                <a:sym typeface="Black Han Sans"/>
              </a:defRPr>
            </a:lvl7pPr>
            <a:lvl8pPr marR="0" lvl="7" algn="ctr" rtl="0">
              <a:lnSpc>
                <a:spcPct val="100000"/>
              </a:lnSpc>
              <a:spcBef>
                <a:spcPts val="0"/>
              </a:spcBef>
              <a:spcAft>
                <a:spcPts val="0"/>
              </a:spcAft>
              <a:buClr>
                <a:schemeClr val="lt2"/>
              </a:buClr>
              <a:buSzPts val="6000"/>
              <a:buFont typeface="Black Han Sans"/>
              <a:buNone/>
              <a:defRPr sz="6000" b="0" i="0" u="none" strike="noStrike" cap="none">
                <a:solidFill>
                  <a:schemeClr val="lt2"/>
                </a:solidFill>
                <a:latin typeface="Black Han Sans"/>
                <a:ea typeface="Black Han Sans"/>
                <a:cs typeface="Black Han Sans"/>
                <a:sym typeface="Black Han Sans"/>
              </a:defRPr>
            </a:lvl8pPr>
            <a:lvl9pPr marR="0" lvl="8" algn="ctr" rtl="0">
              <a:lnSpc>
                <a:spcPct val="100000"/>
              </a:lnSpc>
              <a:spcBef>
                <a:spcPts val="0"/>
              </a:spcBef>
              <a:spcAft>
                <a:spcPts val="0"/>
              </a:spcAft>
              <a:buClr>
                <a:schemeClr val="lt2"/>
              </a:buClr>
              <a:buSzPts val="6000"/>
              <a:buFont typeface="Black Han Sans"/>
              <a:buNone/>
              <a:defRPr sz="6000" b="0" i="0" u="none" strike="noStrike" cap="none">
                <a:solidFill>
                  <a:schemeClr val="lt2"/>
                </a:solidFill>
                <a:latin typeface="Black Han Sans"/>
                <a:ea typeface="Black Han Sans"/>
                <a:cs typeface="Black Han Sans"/>
                <a:sym typeface="Black Han Sans"/>
              </a:defRPr>
            </a:lvl9pPr>
          </a:lstStyle>
          <a:p>
            <a:r>
              <a:rPr lang="en" dirty="0"/>
              <a:t>04</a:t>
            </a:r>
          </a:p>
        </p:txBody>
      </p:sp>
      <p:cxnSp>
        <p:nvCxnSpPr>
          <p:cNvPr id="22" name="Google Shape;4607;p49">
            <a:extLst>
              <a:ext uri="{FF2B5EF4-FFF2-40B4-BE49-F238E27FC236}">
                <a16:creationId xmlns:a16="http://schemas.microsoft.com/office/drawing/2014/main" id="{10BD15A4-F10B-3615-E022-1F81DE16EC0A}"/>
              </a:ext>
            </a:extLst>
          </p:cNvPr>
          <p:cNvCxnSpPr/>
          <p:nvPr/>
        </p:nvCxnSpPr>
        <p:spPr>
          <a:xfrm flipV="1">
            <a:off x="6239939" y="2510679"/>
            <a:ext cx="1560683" cy="22012"/>
          </a:xfrm>
          <a:prstGeom prst="straightConnector1">
            <a:avLst/>
          </a:prstGeom>
          <a:noFill/>
          <a:ln w="19050" cap="flat" cmpd="sng">
            <a:solidFill>
              <a:schemeClr val="lt2"/>
            </a:solidFill>
            <a:prstDash val="solid"/>
            <a:round/>
            <a:headEnd type="none" w="med" len="med"/>
            <a:tailEnd type="none" w="med" len="med"/>
          </a:ln>
        </p:spPr>
      </p:cxnSp>
    </p:spTree>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489"/>
        <p:cNvGrpSpPr/>
        <p:nvPr/>
      </p:nvGrpSpPr>
      <p:grpSpPr>
        <a:xfrm>
          <a:off x="0" y="0"/>
          <a:ext cx="0" cy="0"/>
          <a:chOff x="0" y="0"/>
          <a:chExt cx="0" cy="0"/>
        </a:xfrm>
      </p:grpSpPr>
      <p:sp>
        <p:nvSpPr>
          <p:cNvPr id="4490" name="Google Shape;4490;p43"/>
          <p:cNvSpPr txBox="1">
            <a:spLocks noGrp="1"/>
          </p:cNvSpPr>
          <p:nvPr>
            <p:ph type="title"/>
          </p:nvPr>
        </p:nvSpPr>
        <p:spPr>
          <a:xfrm>
            <a:off x="949000" y="756750"/>
            <a:ext cx="4757140" cy="741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3500" dirty="0"/>
              <a:t>W</a:t>
            </a:r>
            <a:r>
              <a:rPr lang="en" sz="3500" dirty="0"/>
              <a:t>hat we learned</a:t>
            </a:r>
            <a:endParaRPr sz="3500" dirty="0"/>
          </a:p>
        </p:txBody>
      </p:sp>
      <p:sp>
        <p:nvSpPr>
          <p:cNvPr id="4491" name="Google Shape;4491;p43"/>
          <p:cNvSpPr txBox="1">
            <a:spLocks noGrp="1"/>
          </p:cNvSpPr>
          <p:nvPr>
            <p:ph type="subTitle" idx="1"/>
          </p:nvPr>
        </p:nvSpPr>
        <p:spPr>
          <a:xfrm>
            <a:off x="949000" y="2357225"/>
            <a:ext cx="3790500" cy="1272300"/>
          </a:xfrm>
          <a:prstGeom prst="rect">
            <a:avLst/>
          </a:prstGeom>
        </p:spPr>
        <p:txBody>
          <a:bodyPr spcFirstLastPara="1" wrap="square" lIns="91425" tIns="91425" rIns="91425" bIns="91425" anchor="t" anchorCtr="0">
            <a:noAutofit/>
          </a:bodyPr>
          <a:lstStyle/>
          <a:p>
            <a:pPr marL="0" lvl="0" indent="0" algn="r" rtl="0">
              <a:spcBef>
                <a:spcPts val="0"/>
              </a:spcBef>
              <a:spcAft>
                <a:spcPts val="1600"/>
              </a:spcAft>
              <a:buNone/>
            </a:pPr>
            <a:endParaRPr lang="en-US" dirty="0"/>
          </a:p>
          <a:p>
            <a:pPr marL="0" lvl="0" indent="0" algn="r" rtl="0">
              <a:spcBef>
                <a:spcPts val="0"/>
              </a:spcBef>
              <a:spcAft>
                <a:spcPts val="1600"/>
              </a:spcAft>
              <a:buNone/>
            </a:pPr>
            <a:endParaRPr dirty="0"/>
          </a:p>
        </p:txBody>
      </p:sp>
      <p:sp>
        <p:nvSpPr>
          <p:cNvPr id="4493" name="Google Shape;4493;p43"/>
          <p:cNvSpPr/>
          <p:nvPr/>
        </p:nvSpPr>
        <p:spPr>
          <a:xfrm>
            <a:off x="5306588" y="1127550"/>
            <a:ext cx="2888400" cy="2888400"/>
          </a:xfrm>
          <a:prstGeom prst="arc">
            <a:avLst>
              <a:gd name="adj1" fmla="val 16200000"/>
              <a:gd name="adj2" fmla="val 0"/>
            </a:avLst>
          </a:prstGeom>
          <a:noFill/>
          <a:ln w="2857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Rectangle 1">
            <a:extLst>
              <a:ext uri="{FF2B5EF4-FFF2-40B4-BE49-F238E27FC236}">
                <a16:creationId xmlns:a16="http://schemas.microsoft.com/office/drawing/2014/main" id="{BD8B322C-7581-56B1-2BB2-6E224363AF54}"/>
              </a:ext>
            </a:extLst>
          </p:cNvPr>
          <p:cNvSpPr>
            <a:spLocks noChangeArrowheads="1"/>
          </p:cNvSpPr>
          <p:nvPr/>
        </p:nvSpPr>
        <p:spPr bwMode="auto">
          <a:xfrm>
            <a:off x="0" y="99715"/>
            <a:ext cx="65" cy="25776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9522" rIns="0" bIns="-9522"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 name="مربع نص 2">
            <a:extLst>
              <a:ext uri="{FF2B5EF4-FFF2-40B4-BE49-F238E27FC236}">
                <a16:creationId xmlns:a16="http://schemas.microsoft.com/office/drawing/2014/main" id="{02DFF42A-4DA1-CFE6-D34D-FD1DAFAF4557}"/>
              </a:ext>
            </a:extLst>
          </p:cNvPr>
          <p:cNvSpPr txBox="1"/>
          <p:nvPr/>
        </p:nvSpPr>
        <p:spPr>
          <a:xfrm>
            <a:off x="2977116" y="3090530"/>
            <a:ext cx="45719" cy="307777"/>
          </a:xfrm>
          <a:prstGeom prst="rect">
            <a:avLst/>
          </a:prstGeom>
          <a:noFill/>
        </p:spPr>
        <p:txBody>
          <a:bodyPr wrap="square" rtlCol="0">
            <a:spAutoFit/>
          </a:bodyPr>
          <a:lstStyle/>
          <a:p>
            <a:endParaRPr lang="en-US" dirty="0"/>
          </a:p>
        </p:txBody>
      </p:sp>
      <p:sp>
        <p:nvSpPr>
          <p:cNvPr id="4" name="Google Shape;4490;p43">
            <a:extLst>
              <a:ext uri="{FF2B5EF4-FFF2-40B4-BE49-F238E27FC236}">
                <a16:creationId xmlns:a16="http://schemas.microsoft.com/office/drawing/2014/main" id="{FE2F1522-8C12-05A2-9054-DAFA784D2F9B}"/>
              </a:ext>
            </a:extLst>
          </p:cNvPr>
          <p:cNvSpPr txBox="1">
            <a:spLocks/>
          </p:cNvSpPr>
          <p:nvPr/>
        </p:nvSpPr>
        <p:spPr>
          <a:xfrm>
            <a:off x="465680" y="2052970"/>
            <a:ext cx="4757140" cy="94040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lt2"/>
              </a:buClr>
              <a:buSzPts val="3500"/>
              <a:buFont typeface="Black Han Sans"/>
              <a:buNone/>
              <a:defRPr sz="4800" b="0" i="0" u="none" strike="noStrike" cap="none">
                <a:solidFill>
                  <a:schemeClr val="lt2"/>
                </a:solidFill>
                <a:latin typeface="Black Han Sans"/>
                <a:ea typeface="Black Han Sans"/>
                <a:cs typeface="Black Han Sans"/>
                <a:sym typeface="Black Han Sans"/>
              </a:defRPr>
            </a:lvl1pPr>
            <a:lvl2pPr marR="0" lvl="1" algn="ctr" rtl="0">
              <a:lnSpc>
                <a:spcPct val="100000"/>
              </a:lnSpc>
              <a:spcBef>
                <a:spcPts val="0"/>
              </a:spcBef>
              <a:spcAft>
                <a:spcPts val="0"/>
              </a:spcAft>
              <a:buClr>
                <a:schemeClr val="lt2"/>
              </a:buClr>
              <a:buSzPts val="3500"/>
              <a:buFont typeface="Black Han Sans"/>
              <a:buNone/>
              <a:defRPr sz="3500" b="0" i="0" u="none" strike="noStrike" cap="none">
                <a:solidFill>
                  <a:schemeClr val="lt2"/>
                </a:solidFill>
                <a:latin typeface="Black Han Sans"/>
                <a:ea typeface="Black Han Sans"/>
                <a:cs typeface="Black Han Sans"/>
                <a:sym typeface="Black Han Sans"/>
              </a:defRPr>
            </a:lvl2pPr>
            <a:lvl3pPr marR="0" lvl="2" algn="ctr" rtl="0">
              <a:lnSpc>
                <a:spcPct val="100000"/>
              </a:lnSpc>
              <a:spcBef>
                <a:spcPts val="0"/>
              </a:spcBef>
              <a:spcAft>
                <a:spcPts val="0"/>
              </a:spcAft>
              <a:buClr>
                <a:schemeClr val="lt2"/>
              </a:buClr>
              <a:buSzPts val="3500"/>
              <a:buFont typeface="Black Han Sans"/>
              <a:buNone/>
              <a:defRPr sz="3500" b="0" i="0" u="none" strike="noStrike" cap="none">
                <a:solidFill>
                  <a:schemeClr val="lt2"/>
                </a:solidFill>
                <a:latin typeface="Black Han Sans"/>
                <a:ea typeface="Black Han Sans"/>
                <a:cs typeface="Black Han Sans"/>
                <a:sym typeface="Black Han Sans"/>
              </a:defRPr>
            </a:lvl3pPr>
            <a:lvl4pPr marR="0" lvl="3" algn="ctr" rtl="0">
              <a:lnSpc>
                <a:spcPct val="100000"/>
              </a:lnSpc>
              <a:spcBef>
                <a:spcPts val="0"/>
              </a:spcBef>
              <a:spcAft>
                <a:spcPts val="0"/>
              </a:spcAft>
              <a:buClr>
                <a:schemeClr val="lt2"/>
              </a:buClr>
              <a:buSzPts val="3500"/>
              <a:buFont typeface="Black Han Sans"/>
              <a:buNone/>
              <a:defRPr sz="3500" b="0" i="0" u="none" strike="noStrike" cap="none">
                <a:solidFill>
                  <a:schemeClr val="lt2"/>
                </a:solidFill>
                <a:latin typeface="Black Han Sans"/>
                <a:ea typeface="Black Han Sans"/>
                <a:cs typeface="Black Han Sans"/>
                <a:sym typeface="Black Han Sans"/>
              </a:defRPr>
            </a:lvl4pPr>
            <a:lvl5pPr marR="0" lvl="4" algn="ctr" rtl="0">
              <a:lnSpc>
                <a:spcPct val="100000"/>
              </a:lnSpc>
              <a:spcBef>
                <a:spcPts val="0"/>
              </a:spcBef>
              <a:spcAft>
                <a:spcPts val="0"/>
              </a:spcAft>
              <a:buClr>
                <a:schemeClr val="lt2"/>
              </a:buClr>
              <a:buSzPts val="3500"/>
              <a:buFont typeface="Black Han Sans"/>
              <a:buNone/>
              <a:defRPr sz="3500" b="0" i="0" u="none" strike="noStrike" cap="none">
                <a:solidFill>
                  <a:schemeClr val="lt2"/>
                </a:solidFill>
                <a:latin typeface="Black Han Sans"/>
                <a:ea typeface="Black Han Sans"/>
                <a:cs typeface="Black Han Sans"/>
                <a:sym typeface="Black Han Sans"/>
              </a:defRPr>
            </a:lvl5pPr>
            <a:lvl6pPr marR="0" lvl="5" algn="ctr" rtl="0">
              <a:lnSpc>
                <a:spcPct val="100000"/>
              </a:lnSpc>
              <a:spcBef>
                <a:spcPts val="0"/>
              </a:spcBef>
              <a:spcAft>
                <a:spcPts val="0"/>
              </a:spcAft>
              <a:buClr>
                <a:schemeClr val="lt2"/>
              </a:buClr>
              <a:buSzPts val="3500"/>
              <a:buFont typeface="Black Han Sans"/>
              <a:buNone/>
              <a:defRPr sz="3500" b="0" i="0" u="none" strike="noStrike" cap="none">
                <a:solidFill>
                  <a:schemeClr val="lt2"/>
                </a:solidFill>
                <a:latin typeface="Black Han Sans"/>
                <a:ea typeface="Black Han Sans"/>
                <a:cs typeface="Black Han Sans"/>
                <a:sym typeface="Black Han Sans"/>
              </a:defRPr>
            </a:lvl6pPr>
            <a:lvl7pPr marR="0" lvl="6" algn="ctr" rtl="0">
              <a:lnSpc>
                <a:spcPct val="100000"/>
              </a:lnSpc>
              <a:spcBef>
                <a:spcPts val="0"/>
              </a:spcBef>
              <a:spcAft>
                <a:spcPts val="0"/>
              </a:spcAft>
              <a:buClr>
                <a:schemeClr val="lt2"/>
              </a:buClr>
              <a:buSzPts val="3500"/>
              <a:buFont typeface="Black Han Sans"/>
              <a:buNone/>
              <a:defRPr sz="3500" b="0" i="0" u="none" strike="noStrike" cap="none">
                <a:solidFill>
                  <a:schemeClr val="lt2"/>
                </a:solidFill>
                <a:latin typeface="Black Han Sans"/>
                <a:ea typeface="Black Han Sans"/>
                <a:cs typeface="Black Han Sans"/>
                <a:sym typeface="Black Han Sans"/>
              </a:defRPr>
            </a:lvl7pPr>
            <a:lvl8pPr marR="0" lvl="7" algn="ctr" rtl="0">
              <a:lnSpc>
                <a:spcPct val="100000"/>
              </a:lnSpc>
              <a:spcBef>
                <a:spcPts val="0"/>
              </a:spcBef>
              <a:spcAft>
                <a:spcPts val="0"/>
              </a:spcAft>
              <a:buClr>
                <a:schemeClr val="lt2"/>
              </a:buClr>
              <a:buSzPts val="3500"/>
              <a:buFont typeface="Black Han Sans"/>
              <a:buNone/>
              <a:defRPr sz="3500" b="0" i="0" u="none" strike="noStrike" cap="none">
                <a:solidFill>
                  <a:schemeClr val="lt2"/>
                </a:solidFill>
                <a:latin typeface="Black Han Sans"/>
                <a:ea typeface="Black Han Sans"/>
                <a:cs typeface="Black Han Sans"/>
                <a:sym typeface="Black Han Sans"/>
              </a:defRPr>
            </a:lvl8pPr>
            <a:lvl9pPr marR="0" lvl="8" algn="ctr" rtl="0">
              <a:lnSpc>
                <a:spcPct val="100000"/>
              </a:lnSpc>
              <a:spcBef>
                <a:spcPts val="0"/>
              </a:spcBef>
              <a:spcAft>
                <a:spcPts val="0"/>
              </a:spcAft>
              <a:buClr>
                <a:schemeClr val="lt2"/>
              </a:buClr>
              <a:buSzPts val="3500"/>
              <a:buFont typeface="Black Han Sans"/>
              <a:buNone/>
              <a:defRPr sz="3500" b="0" i="0" u="none" strike="noStrike" cap="none">
                <a:solidFill>
                  <a:schemeClr val="lt2"/>
                </a:solidFill>
                <a:latin typeface="Black Han Sans"/>
                <a:ea typeface="Black Han Sans"/>
                <a:cs typeface="Black Han Sans"/>
                <a:sym typeface="Black Han Sans"/>
              </a:defRPr>
            </a:lvl9pPr>
          </a:lstStyle>
          <a:p>
            <a:pPr algn="l"/>
            <a:r>
              <a:rPr lang="en-US" sz="1400" b="0" i="0" dirty="0">
                <a:solidFill>
                  <a:srgbClr val="050505"/>
                </a:solidFill>
                <a:effectLst/>
                <a:latin typeface="Segoe UI Historic" panose="020B0502040204020203" pitchFamily="34" charset="0"/>
              </a:rPr>
              <a:t>we learned the Arduino language, and how to deal with the pieces through the data sheet, </a:t>
            </a:r>
            <a:r>
              <a:rPr lang="en-US" sz="1400" dirty="0">
                <a:solidFill>
                  <a:srgbClr val="050505"/>
                </a:solidFill>
                <a:latin typeface="Segoe UI Historic" panose="020B0502040204020203" pitchFamily="34" charset="0"/>
              </a:rPr>
              <a:t>interlocking</a:t>
            </a:r>
            <a:r>
              <a:rPr lang="en-US" sz="1400" b="0" i="0" dirty="0">
                <a:solidFill>
                  <a:srgbClr val="050505"/>
                </a:solidFill>
                <a:effectLst/>
                <a:latin typeface="Segoe UI Historic" panose="020B0502040204020203" pitchFamily="34" charset="0"/>
              </a:rPr>
              <a:t> them and downloading the code on them.</a:t>
            </a:r>
            <a:endParaRPr lang="en-US" sz="1400" dirty="0"/>
          </a:p>
        </p:txBody>
      </p:sp>
      <p:sp>
        <p:nvSpPr>
          <p:cNvPr id="5" name="Rectangle 2">
            <a:extLst>
              <a:ext uri="{FF2B5EF4-FFF2-40B4-BE49-F238E27FC236}">
                <a16:creationId xmlns:a16="http://schemas.microsoft.com/office/drawing/2014/main" id="{60CA5610-36CB-7C57-59A6-D8A37E246C47}"/>
              </a:ext>
            </a:extLst>
          </p:cNvPr>
          <p:cNvSpPr>
            <a:spLocks noChangeArrowheads="1"/>
          </p:cNvSpPr>
          <p:nvPr/>
        </p:nvSpPr>
        <p:spPr bwMode="auto">
          <a:xfrm>
            <a:off x="0" y="90100"/>
            <a:ext cx="6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7" name="صورة 6">
            <a:extLst>
              <a:ext uri="{FF2B5EF4-FFF2-40B4-BE49-F238E27FC236}">
                <a16:creationId xmlns:a16="http://schemas.microsoft.com/office/drawing/2014/main" id="{17796DDD-01DB-62BB-EAA2-A2650C2C4FA1}"/>
              </a:ext>
            </a:extLst>
          </p:cNvPr>
          <p:cNvPicPr>
            <a:picLocks noChangeAspect="1"/>
          </p:cNvPicPr>
          <p:nvPr/>
        </p:nvPicPr>
        <p:blipFill>
          <a:blip r:embed="rId3"/>
          <a:stretch>
            <a:fillRect/>
          </a:stretch>
        </p:blipFill>
        <p:spPr>
          <a:xfrm>
            <a:off x="5593543" y="1365927"/>
            <a:ext cx="2314489" cy="2314489"/>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714583C-860D-3305-9960-221B5282BE21}"/>
              </a:ext>
            </a:extLst>
          </p:cNvPr>
          <p:cNvSpPr>
            <a:spLocks noGrp="1"/>
          </p:cNvSpPr>
          <p:nvPr>
            <p:ph type="title"/>
          </p:nvPr>
        </p:nvSpPr>
        <p:spPr>
          <a:xfrm>
            <a:off x="404037" y="657223"/>
            <a:ext cx="4933507" cy="741600"/>
          </a:xfrm>
        </p:spPr>
        <p:txBody>
          <a:bodyPr/>
          <a:lstStyle/>
          <a:p>
            <a:pPr algn="l"/>
            <a:r>
              <a:rPr lang="ar-SA" sz="3500" dirty="0"/>
              <a:t>  </a:t>
            </a:r>
            <a:r>
              <a:rPr lang="en-US" sz="3500" dirty="0"/>
              <a:t>Enhancement</a:t>
            </a:r>
          </a:p>
        </p:txBody>
      </p:sp>
      <p:sp>
        <p:nvSpPr>
          <p:cNvPr id="3" name="عنوان فرعي 2">
            <a:extLst>
              <a:ext uri="{FF2B5EF4-FFF2-40B4-BE49-F238E27FC236}">
                <a16:creationId xmlns:a16="http://schemas.microsoft.com/office/drawing/2014/main" id="{42847B18-0C1D-087F-AB82-B4D934ACBE8E}"/>
              </a:ext>
            </a:extLst>
          </p:cNvPr>
          <p:cNvSpPr>
            <a:spLocks noGrp="1"/>
          </p:cNvSpPr>
          <p:nvPr>
            <p:ph type="subTitle" idx="1"/>
          </p:nvPr>
        </p:nvSpPr>
        <p:spPr>
          <a:xfrm>
            <a:off x="516596" y="1605857"/>
            <a:ext cx="7585413" cy="1560300"/>
          </a:xfrm>
        </p:spPr>
        <p:txBody>
          <a:bodyPr/>
          <a:lstStyle/>
          <a:p>
            <a:pPr marL="127000" indent="0" algn="l">
              <a:buNone/>
            </a:pPr>
            <a:r>
              <a:rPr lang="en-US" sz="1400" dirty="0"/>
              <a:t>we can develop our project by :</a:t>
            </a:r>
            <a:endParaRPr lang="ar-SA" sz="1400" dirty="0"/>
          </a:p>
          <a:p>
            <a:pPr marL="127000" indent="0" algn="l">
              <a:buNone/>
            </a:pPr>
            <a:endParaRPr lang="en-US" sz="1400" dirty="0"/>
          </a:p>
          <a:p>
            <a:pPr marL="127000" indent="0" algn="l">
              <a:buNone/>
            </a:pPr>
            <a:r>
              <a:rPr lang="en-US" sz="1400" dirty="0"/>
              <a:t>*adding a special mobile app to the user by creating an account on it      and knowing how many steps there are, and able to charge a specific number of steps by filling in its information and through a Visa Card</a:t>
            </a:r>
          </a:p>
          <a:p>
            <a:pPr marL="127000" indent="0" algn="l">
              <a:buNone/>
            </a:pPr>
            <a:endParaRPr lang="en-US" sz="1400" dirty="0"/>
          </a:p>
          <a:p>
            <a:pPr marL="127000" indent="0" algn="l">
              <a:buNone/>
            </a:pPr>
            <a:r>
              <a:rPr lang="en-US" sz="1400" dirty="0"/>
              <a:t>*adding another mode when entering the elevator through the fingerprint in case the user forgets his card.</a:t>
            </a:r>
          </a:p>
          <a:p>
            <a:pPr marL="127000" indent="0" algn="l">
              <a:buNone/>
            </a:pPr>
            <a:endParaRPr lang="en-US" sz="1400" dirty="0"/>
          </a:p>
          <a:p>
            <a:pPr marL="127000" indent="0" algn="l">
              <a:buNone/>
            </a:pPr>
            <a:r>
              <a:rPr lang="en-US" sz="1400" dirty="0"/>
              <a:t>*Also, instead of using buttons for the elevator, it can work</a:t>
            </a:r>
          </a:p>
          <a:p>
            <a:pPr marL="127000" indent="0" algn="l">
              <a:buNone/>
            </a:pPr>
            <a:r>
              <a:rPr lang="en-US" sz="1400" dirty="0"/>
              <a:t>according to the sound, which determines which floor it wants, so it becomes smarter</a:t>
            </a:r>
          </a:p>
          <a:p>
            <a:pPr algn="l"/>
            <a:endParaRPr lang="en-US" sz="1400" dirty="0"/>
          </a:p>
          <a:p>
            <a:pPr algn="l"/>
            <a:endParaRPr lang="en-US" sz="1400" dirty="0"/>
          </a:p>
        </p:txBody>
      </p:sp>
    </p:spTree>
    <p:extLst>
      <p:ext uri="{BB962C8B-B14F-4D97-AF65-F5344CB8AC3E}">
        <p14:creationId xmlns:p14="http://schemas.microsoft.com/office/powerpoint/2010/main" val="105737839"/>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475"/>
        <p:cNvGrpSpPr/>
        <p:nvPr/>
      </p:nvGrpSpPr>
      <p:grpSpPr>
        <a:xfrm>
          <a:off x="0" y="0"/>
          <a:ext cx="0" cy="0"/>
          <a:chOff x="0" y="0"/>
          <a:chExt cx="0" cy="0"/>
        </a:xfrm>
      </p:grpSpPr>
      <p:sp>
        <p:nvSpPr>
          <p:cNvPr id="4477" name="Google Shape;4477;p41"/>
          <p:cNvSpPr txBox="1">
            <a:spLocks noGrp="1"/>
          </p:cNvSpPr>
          <p:nvPr>
            <p:ph type="subTitle" idx="1"/>
          </p:nvPr>
        </p:nvSpPr>
        <p:spPr>
          <a:xfrm>
            <a:off x="1055075" y="1511325"/>
            <a:ext cx="7033800" cy="1478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chemeClr val="tx2">
                    <a:lumMod val="75000"/>
                  </a:schemeClr>
                </a:solidFill>
              </a:rPr>
              <a:t>“</a:t>
            </a:r>
            <a:r>
              <a:rPr lang="en-US" b="0" i="0" dirty="0">
                <a:solidFill>
                  <a:schemeClr val="tx2">
                    <a:lumMod val="75000"/>
                  </a:schemeClr>
                </a:solidFill>
                <a:effectLst/>
                <a:latin typeface="Cairo"/>
              </a:rPr>
              <a:t>If the plan does not work , change the plan not the goal </a:t>
            </a:r>
            <a:r>
              <a:rPr lang="en" dirty="0">
                <a:solidFill>
                  <a:schemeClr val="tx2">
                    <a:lumMod val="75000"/>
                  </a:schemeClr>
                </a:solidFill>
              </a:rPr>
              <a:t>”</a:t>
            </a:r>
            <a:endParaRPr dirty="0">
              <a:solidFill>
                <a:schemeClr val="tx2">
                  <a:lumMod val="75000"/>
                </a:schemeClr>
              </a:solidFill>
            </a:endParaRPr>
          </a:p>
        </p:txBody>
      </p:sp>
      <p:sp>
        <p:nvSpPr>
          <p:cNvPr id="2" name="Google Shape;4477;p41">
            <a:extLst>
              <a:ext uri="{FF2B5EF4-FFF2-40B4-BE49-F238E27FC236}">
                <a16:creationId xmlns:a16="http://schemas.microsoft.com/office/drawing/2014/main" id="{44C26433-36FF-E58B-B69D-2E9E8058238A}"/>
              </a:ext>
            </a:extLst>
          </p:cNvPr>
          <p:cNvSpPr txBox="1">
            <a:spLocks/>
          </p:cNvSpPr>
          <p:nvPr/>
        </p:nvSpPr>
        <p:spPr>
          <a:xfrm>
            <a:off x="697113" y="664977"/>
            <a:ext cx="7033800" cy="14784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ctr" rtl="0">
              <a:lnSpc>
                <a:spcPct val="100000"/>
              </a:lnSpc>
              <a:spcBef>
                <a:spcPts val="0"/>
              </a:spcBef>
              <a:spcAft>
                <a:spcPts val="0"/>
              </a:spcAft>
              <a:buClr>
                <a:schemeClr val="dk1"/>
              </a:buClr>
              <a:buSzPts val="3000"/>
              <a:buFont typeface="ABeeZee"/>
              <a:buNone/>
              <a:defRPr sz="3000" b="0" i="0" u="none" strike="noStrike" cap="none">
                <a:solidFill>
                  <a:schemeClr val="dk1"/>
                </a:solidFill>
                <a:latin typeface="ABeeZee"/>
                <a:ea typeface="ABeeZee"/>
                <a:cs typeface="ABeeZee"/>
                <a:sym typeface="ABeeZee"/>
              </a:defRPr>
            </a:lvl1pPr>
            <a:lvl2pPr marL="914400" marR="0" lvl="1" indent="-330200" algn="ctr" rtl="0">
              <a:lnSpc>
                <a:spcPct val="100000"/>
              </a:lnSpc>
              <a:spcBef>
                <a:spcPts val="0"/>
              </a:spcBef>
              <a:spcAft>
                <a:spcPts val="0"/>
              </a:spcAft>
              <a:buClr>
                <a:schemeClr val="dk1"/>
              </a:buClr>
              <a:buSzPts val="3000"/>
              <a:buFont typeface="ABeeZee"/>
              <a:buNone/>
              <a:defRPr sz="3000" b="0" i="0" u="none" strike="noStrike" cap="none">
                <a:solidFill>
                  <a:schemeClr val="dk1"/>
                </a:solidFill>
                <a:latin typeface="ABeeZee"/>
                <a:ea typeface="ABeeZee"/>
                <a:cs typeface="ABeeZee"/>
                <a:sym typeface="ABeeZee"/>
              </a:defRPr>
            </a:lvl2pPr>
            <a:lvl3pPr marL="1371600" marR="0" lvl="2" indent="-330200" algn="ctr" rtl="0">
              <a:lnSpc>
                <a:spcPct val="100000"/>
              </a:lnSpc>
              <a:spcBef>
                <a:spcPts val="1600"/>
              </a:spcBef>
              <a:spcAft>
                <a:spcPts val="0"/>
              </a:spcAft>
              <a:buClr>
                <a:schemeClr val="dk1"/>
              </a:buClr>
              <a:buSzPts val="3000"/>
              <a:buFont typeface="ABeeZee"/>
              <a:buNone/>
              <a:defRPr sz="3000" b="0" i="0" u="none" strike="noStrike" cap="none">
                <a:solidFill>
                  <a:schemeClr val="dk1"/>
                </a:solidFill>
                <a:latin typeface="ABeeZee"/>
                <a:ea typeface="ABeeZee"/>
                <a:cs typeface="ABeeZee"/>
                <a:sym typeface="ABeeZee"/>
              </a:defRPr>
            </a:lvl3pPr>
            <a:lvl4pPr marL="1828800" marR="0" lvl="3" indent="-330200" algn="ctr" rtl="0">
              <a:lnSpc>
                <a:spcPct val="100000"/>
              </a:lnSpc>
              <a:spcBef>
                <a:spcPts val="1600"/>
              </a:spcBef>
              <a:spcAft>
                <a:spcPts val="0"/>
              </a:spcAft>
              <a:buClr>
                <a:schemeClr val="dk1"/>
              </a:buClr>
              <a:buSzPts val="3000"/>
              <a:buFont typeface="ABeeZee"/>
              <a:buNone/>
              <a:defRPr sz="3000" b="0" i="0" u="none" strike="noStrike" cap="none">
                <a:solidFill>
                  <a:schemeClr val="dk1"/>
                </a:solidFill>
                <a:latin typeface="ABeeZee"/>
                <a:ea typeface="ABeeZee"/>
                <a:cs typeface="ABeeZee"/>
                <a:sym typeface="ABeeZee"/>
              </a:defRPr>
            </a:lvl4pPr>
            <a:lvl5pPr marL="2286000" marR="0" lvl="4" indent="-330200" algn="ctr" rtl="0">
              <a:lnSpc>
                <a:spcPct val="100000"/>
              </a:lnSpc>
              <a:spcBef>
                <a:spcPts val="1600"/>
              </a:spcBef>
              <a:spcAft>
                <a:spcPts val="0"/>
              </a:spcAft>
              <a:buClr>
                <a:schemeClr val="dk1"/>
              </a:buClr>
              <a:buSzPts val="3000"/>
              <a:buFont typeface="ABeeZee"/>
              <a:buNone/>
              <a:defRPr sz="3000" b="0" i="0" u="none" strike="noStrike" cap="none">
                <a:solidFill>
                  <a:schemeClr val="dk1"/>
                </a:solidFill>
                <a:latin typeface="ABeeZee"/>
                <a:ea typeface="ABeeZee"/>
                <a:cs typeface="ABeeZee"/>
                <a:sym typeface="ABeeZee"/>
              </a:defRPr>
            </a:lvl5pPr>
            <a:lvl6pPr marL="2743200" marR="0" lvl="5" indent="-330200" algn="ctr" rtl="0">
              <a:lnSpc>
                <a:spcPct val="100000"/>
              </a:lnSpc>
              <a:spcBef>
                <a:spcPts val="1600"/>
              </a:spcBef>
              <a:spcAft>
                <a:spcPts val="0"/>
              </a:spcAft>
              <a:buClr>
                <a:schemeClr val="dk1"/>
              </a:buClr>
              <a:buSzPts val="3000"/>
              <a:buFont typeface="ABeeZee"/>
              <a:buNone/>
              <a:defRPr sz="3000" b="0" i="0" u="none" strike="noStrike" cap="none">
                <a:solidFill>
                  <a:schemeClr val="dk1"/>
                </a:solidFill>
                <a:latin typeface="ABeeZee"/>
                <a:ea typeface="ABeeZee"/>
                <a:cs typeface="ABeeZee"/>
                <a:sym typeface="ABeeZee"/>
              </a:defRPr>
            </a:lvl6pPr>
            <a:lvl7pPr marL="3200400" marR="0" lvl="6" indent="-330200" algn="ctr" rtl="0">
              <a:lnSpc>
                <a:spcPct val="100000"/>
              </a:lnSpc>
              <a:spcBef>
                <a:spcPts val="1600"/>
              </a:spcBef>
              <a:spcAft>
                <a:spcPts val="0"/>
              </a:spcAft>
              <a:buClr>
                <a:schemeClr val="dk1"/>
              </a:buClr>
              <a:buSzPts val="3000"/>
              <a:buFont typeface="ABeeZee"/>
              <a:buNone/>
              <a:defRPr sz="3000" b="0" i="0" u="none" strike="noStrike" cap="none">
                <a:solidFill>
                  <a:schemeClr val="dk1"/>
                </a:solidFill>
                <a:latin typeface="ABeeZee"/>
                <a:ea typeface="ABeeZee"/>
                <a:cs typeface="ABeeZee"/>
                <a:sym typeface="ABeeZee"/>
              </a:defRPr>
            </a:lvl7pPr>
            <a:lvl8pPr marL="3657600" marR="0" lvl="7" indent="-330200" algn="ctr" rtl="0">
              <a:lnSpc>
                <a:spcPct val="100000"/>
              </a:lnSpc>
              <a:spcBef>
                <a:spcPts val="1600"/>
              </a:spcBef>
              <a:spcAft>
                <a:spcPts val="0"/>
              </a:spcAft>
              <a:buClr>
                <a:schemeClr val="dk1"/>
              </a:buClr>
              <a:buSzPts val="3000"/>
              <a:buFont typeface="ABeeZee"/>
              <a:buNone/>
              <a:defRPr sz="3000" b="0" i="0" u="none" strike="noStrike" cap="none">
                <a:solidFill>
                  <a:schemeClr val="dk1"/>
                </a:solidFill>
                <a:latin typeface="ABeeZee"/>
                <a:ea typeface="ABeeZee"/>
                <a:cs typeface="ABeeZee"/>
                <a:sym typeface="ABeeZee"/>
              </a:defRPr>
            </a:lvl8pPr>
            <a:lvl9pPr marL="4114800" marR="0" lvl="8" indent="-330200" algn="ctr" rtl="0">
              <a:lnSpc>
                <a:spcPct val="100000"/>
              </a:lnSpc>
              <a:spcBef>
                <a:spcPts val="1600"/>
              </a:spcBef>
              <a:spcAft>
                <a:spcPts val="1600"/>
              </a:spcAft>
              <a:buClr>
                <a:schemeClr val="dk1"/>
              </a:buClr>
              <a:buSzPts val="3000"/>
              <a:buFont typeface="ABeeZee"/>
              <a:buNone/>
              <a:defRPr sz="3000" b="0" i="0" u="none" strike="noStrike" cap="none">
                <a:solidFill>
                  <a:schemeClr val="dk1"/>
                </a:solidFill>
                <a:latin typeface="ABeeZee"/>
                <a:ea typeface="ABeeZee"/>
                <a:cs typeface="ABeeZee"/>
                <a:sym typeface="ABeeZee"/>
              </a:defRPr>
            </a:lvl9pPr>
          </a:lstStyle>
          <a:p>
            <a:pPr marL="0" indent="0" algn="l"/>
            <a:r>
              <a:rPr lang="en-US" dirty="0">
                <a:solidFill>
                  <a:schemeClr val="tx2">
                    <a:lumMod val="75000"/>
                  </a:schemeClr>
                </a:solidFill>
                <a:ea typeface="Black Han Sans" panose="020B0604020202020204" charset="-127"/>
              </a:rPr>
              <a:t>    Quotation:</a:t>
            </a:r>
          </a:p>
        </p:txBody>
      </p:sp>
      <p:sp>
        <p:nvSpPr>
          <p:cNvPr id="3" name="Rectangle 1">
            <a:extLst>
              <a:ext uri="{FF2B5EF4-FFF2-40B4-BE49-F238E27FC236}">
                <a16:creationId xmlns:a16="http://schemas.microsoft.com/office/drawing/2014/main" id="{492EBFEE-A1D6-21E9-094B-0623D2BE97B5}"/>
              </a:ext>
            </a:extLst>
          </p:cNvPr>
          <p:cNvSpPr>
            <a:spLocks noChangeArrowheads="1"/>
          </p:cNvSpPr>
          <p:nvPr/>
        </p:nvSpPr>
        <p:spPr bwMode="auto">
          <a:xfrm>
            <a:off x="0" y="99715"/>
            <a:ext cx="65" cy="25776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9522" rIns="0" bIns="-9522"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Google Shape;4470;p40">
            <a:extLst>
              <a:ext uri="{FF2B5EF4-FFF2-40B4-BE49-F238E27FC236}">
                <a16:creationId xmlns:a16="http://schemas.microsoft.com/office/drawing/2014/main" id="{E1EF9918-62F2-E0AF-67EF-36F6DE57D214}"/>
              </a:ext>
            </a:extLst>
          </p:cNvPr>
          <p:cNvSpPr/>
          <p:nvPr/>
        </p:nvSpPr>
        <p:spPr>
          <a:xfrm>
            <a:off x="3352801" y="956930"/>
            <a:ext cx="5791199" cy="4165284"/>
          </a:xfrm>
          <a:prstGeom prst="roundRect">
            <a:avLst>
              <a:gd name="adj" fmla="val 0"/>
            </a:avLst>
          </a:prstGeom>
          <a:gradFill>
            <a:gsLst>
              <a:gs pos="0">
                <a:srgbClr val="FFFFFF">
                  <a:alpha val="0"/>
                  <a:alpha val="56420"/>
                </a:srgbClr>
              </a:gs>
              <a:gs pos="25000">
                <a:srgbClr val="FFFFFF">
                  <a:alpha val="0"/>
                  <a:alpha val="56420"/>
                </a:srgbClr>
              </a:gs>
              <a:gs pos="50000">
                <a:srgbClr val="FFFFFF">
                  <a:alpha val="19215"/>
                  <a:alpha val="56420"/>
                </a:srgbClr>
              </a:gs>
              <a:gs pos="100000">
                <a:srgbClr val="BEBEBE">
                  <a:alpha val="40000"/>
                  <a:alpha val="56420"/>
                </a:srgbClr>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 name="عنوان 1">
            <a:extLst>
              <a:ext uri="{FF2B5EF4-FFF2-40B4-BE49-F238E27FC236}">
                <a16:creationId xmlns:a16="http://schemas.microsoft.com/office/drawing/2014/main" id="{DF5D67C2-008D-2B7F-EB11-44AB6EF0D709}"/>
              </a:ext>
            </a:extLst>
          </p:cNvPr>
          <p:cNvSpPr>
            <a:spLocks noGrp="1"/>
          </p:cNvSpPr>
          <p:nvPr>
            <p:ph type="title"/>
          </p:nvPr>
        </p:nvSpPr>
        <p:spPr/>
        <p:txBody>
          <a:bodyPr/>
          <a:lstStyle/>
          <a:p>
            <a:endParaRPr lang="en-US"/>
          </a:p>
        </p:txBody>
      </p:sp>
      <p:sp>
        <p:nvSpPr>
          <p:cNvPr id="4" name="عنوان 3">
            <a:extLst>
              <a:ext uri="{FF2B5EF4-FFF2-40B4-BE49-F238E27FC236}">
                <a16:creationId xmlns:a16="http://schemas.microsoft.com/office/drawing/2014/main" id="{DFBD156B-3F1A-CA4E-6BFD-B1767C05FDDC}"/>
              </a:ext>
            </a:extLst>
          </p:cNvPr>
          <p:cNvSpPr>
            <a:spLocks noGrp="1"/>
          </p:cNvSpPr>
          <p:nvPr>
            <p:ph type="title" idx="3"/>
          </p:nvPr>
        </p:nvSpPr>
        <p:spPr/>
        <p:txBody>
          <a:bodyPr/>
          <a:lstStyle/>
          <a:p>
            <a:endParaRPr lang="en-US"/>
          </a:p>
        </p:txBody>
      </p:sp>
      <p:sp>
        <p:nvSpPr>
          <p:cNvPr id="5" name="عنوان فرعي 4">
            <a:extLst>
              <a:ext uri="{FF2B5EF4-FFF2-40B4-BE49-F238E27FC236}">
                <a16:creationId xmlns:a16="http://schemas.microsoft.com/office/drawing/2014/main" id="{15E7444E-B603-41D7-3140-71DA770374A8}"/>
              </a:ext>
            </a:extLst>
          </p:cNvPr>
          <p:cNvSpPr>
            <a:spLocks noGrp="1"/>
          </p:cNvSpPr>
          <p:nvPr>
            <p:ph type="subTitle" idx="1"/>
          </p:nvPr>
        </p:nvSpPr>
        <p:spPr/>
        <p:txBody>
          <a:bodyPr/>
          <a:lstStyle/>
          <a:p>
            <a:endParaRPr lang="en-US"/>
          </a:p>
        </p:txBody>
      </p:sp>
      <p:sp>
        <p:nvSpPr>
          <p:cNvPr id="6" name="عنوان 5">
            <a:extLst>
              <a:ext uri="{FF2B5EF4-FFF2-40B4-BE49-F238E27FC236}">
                <a16:creationId xmlns:a16="http://schemas.microsoft.com/office/drawing/2014/main" id="{D97047CE-D26B-1957-6739-B1B5F04410A6}"/>
              </a:ext>
            </a:extLst>
          </p:cNvPr>
          <p:cNvSpPr>
            <a:spLocks noGrp="1"/>
          </p:cNvSpPr>
          <p:nvPr>
            <p:ph type="title" idx="4"/>
          </p:nvPr>
        </p:nvSpPr>
        <p:spPr>
          <a:xfrm>
            <a:off x="4918051" y="2184661"/>
            <a:ext cx="2361900" cy="527700"/>
          </a:xfrm>
        </p:spPr>
        <p:txBody>
          <a:bodyPr/>
          <a:lstStyle/>
          <a:p>
            <a:r>
              <a:rPr lang="en-US" dirty="0"/>
              <a:t>Mobile app </a:t>
            </a:r>
          </a:p>
        </p:txBody>
      </p:sp>
      <p:sp>
        <p:nvSpPr>
          <p:cNvPr id="13" name="Rectangle 2">
            <a:extLst>
              <a:ext uri="{FF2B5EF4-FFF2-40B4-BE49-F238E27FC236}">
                <a16:creationId xmlns:a16="http://schemas.microsoft.com/office/drawing/2014/main" id="{7BE9F120-DC7A-6C4C-C2B5-DC1F8E26BCF4}"/>
              </a:ext>
            </a:extLst>
          </p:cNvPr>
          <p:cNvSpPr>
            <a:spLocks noGrp="1" noChangeArrowheads="1"/>
          </p:cNvSpPr>
          <p:nvPr>
            <p:ph type="title" idx="2"/>
          </p:nvPr>
        </p:nvSpPr>
        <p:spPr bwMode="auto">
          <a:xfrm>
            <a:off x="720000" y="323571"/>
            <a:ext cx="7160615" cy="815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a:ln>
                  <a:noFill/>
                </a:ln>
                <a:solidFill>
                  <a:schemeClr val="tx2">
                    <a:lumMod val="75000"/>
                  </a:schemeClr>
                </a:solidFill>
                <a:effectLst/>
                <a:latin typeface="Helvetica Neue"/>
              </a:rPr>
              <a:t>Additional pictures of the</a:t>
            </a:r>
            <a:r>
              <a:rPr kumimoji="0" lang="en-US" altLang="en-US" b="1" i="0" u="none" strike="noStrike" cap="none" normalizeH="0" dirty="0">
                <a:ln>
                  <a:noFill/>
                </a:ln>
                <a:solidFill>
                  <a:schemeClr val="tx2">
                    <a:lumMod val="75000"/>
                  </a:schemeClr>
                </a:solidFill>
                <a:effectLst/>
                <a:latin typeface="Helvetica Neue"/>
              </a:rPr>
              <a:t> project </a:t>
            </a:r>
            <a:br>
              <a:rPr kumimoji="0" lang="en-US" altLang="en-US" b="1" i="0" u="none" strike="noStrike" cap="none" normalizeH="0" baseline="0" dirty="0">
                <a:ln>
                  <a:noFill/>
                </a:ln>
                <a:solidFill>
                  <a:schemeClr val="tx2">
                    <a:lumMod val="75000"/>
                  </a:schemeClr>
                </a:solidFill>
                <a:effectLst/>
                <a:latin typeface="Helvetica Neue"/>
              </a:rPr>
            </a:br>
            <a:endParaRPr kumimoji="0" lang="en-US" altLang="en-US" sz="1800" b="1" i="0" u="none" strike="noStrike" cap="none" normalizeH="0" baseline="0" dirty="0">
              <a:ln>
                <a:noFill/>
              </a:ln>
              <a:solidFill>
                <a:schemeClr val="tx2">
                  <a:lumMod val="75000"/>
                </a:schemeClr>
              </a:solidFill>
              <a:effectLst/>
            </a:endParaRPr>
          </a:p>
        </p:txBody>
      </p:sp>
      <p:pic>
        <p:nvPicPr>
          <p:cNvPr id="14" name="صورة 13">
            <a:extLst>
              <a:ext uri="{FF2B5EF4-FFF2-40B4-BE49-F238E27FC236}">
                <a16:creationId xmlns:a16="http://schemas.microsoft.com/office/drawing/2014/main" id="{543A3D19-0F19-92D8-1608-0CF3F3BC8B77}"/>
              </a:ext>
            </a:extLst>
          </p:cNvPr>
          <p:cNvPicPr>
            <a:picLocks noChangeAspect="1"/>
          </p:cNvPicPr>
          <p:nvPr/>
        </p:nvPicPr>
        <p:blipFill>
          <a:blip r:embed="rId2"/>
          <a:stretch>
            <a:fillRect/>
          </a:stretch>
        </p:blipFill>
        <p:spPr>
          <a:xfrm>
            <a:off x="1" y="956930"/>
            <a:ext cx="3352800" cy="4165284"/>
          </a:xfrm>
          <a:prstGeom prst="rect">
            <a:avLst/>
          </a:prstGeom>
        </p:spPr>
      </p:pic>
    </p:spTree>
    <p:extLst>
      <p:ext uri="{BB962C8B-B14F-4D97-AF65-F5344CB8AC3E}">
        <p14:creationId xmlns:p14="http://schemas.microsoft.com/office/powerpoint/2010/main" val="3475467490"/>
      </p:ext>
    </p:extLst>
  </p:cSld>
  <p:clrMapOvr>
    <a:masterClrMapping/>
  </p:clrMapOvr>
  <p:transition spd="slow">
    <p:push dir="u"/>
  </p:transition>
</p:sld>
</file>

<file path=ppt/theme/theme1.xml><?xml version="1.0" encoding="utf-8"?>
<a:theme xmlns:a="http://schemas.openxmlformats.org/drawingml/2006/main" name="Smart Home Project Proposal by Slidesgo">
  <a:themeElements>
    <a:clrScheme name="Simple Light">
      <a:dk1>
        <a:srgbClr val="253035"/>
      </a:dk1>
      <a:lt1>
        <a:srgbClr val="F9F9F9"/>
      </a:lt1>
      <a:dk2>
        <a:srgbClr val="FFFFFF"/>
      </a:dk2>
      <a:lt2>
        <a:srgbClr val="7A0C0C"/>
      </a:lt2>
      <a:accent1>
        <a:srgbClr val="FFFFFF"/>
      </a:accent1>
      <a:accent2>
        <a:srgbClr val="FFFFFF"/>
      </a:accent2>
      <a:accent3>
        <a:srgbClr val="FFFFFF"/>
      </a:accent3>
      <a:accent4>
        <a:srgbClr val="FFFFFF"/>
      </a:accent4>
      <a:accent5>
        <a:srgbClr val="FFFFFF"/>
      </a:accent5>
      <a:accent6>
        <a:srgbClr val="FFFFFF"/>
      </a:accent6>
      <a:hlink>
        <a:srgbClr val="253035"/>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TotalTime>
  <Words>538</Words>
  <Application>Microsoft Office PowerPoint</Application>
  <PresentationFormat>عرض على الشاشة (16:9)</PresentationFormat>
  <Paragraphs>66</Paragraphs>
  <Slides>12</Slides>
  <Notes>7</Notes>
  <HiddenSlides>0</HiddenSlides>
  <MMClips>0</MMClips>
  <ScaleCrop>false</ScaleCrop>
  <HeadingPairs>
    <vt:vector size="6" baseType="variant">
      <vt:variant>
        <vt:lpstr>الخطوط المستخدمة</vt:lpstr>
      </vt:variant>
      <vt:variant>
        <vt:i4>8</vt:i4>
      </vt:variant>
      <vt:variant>
        <vt:lpstr>نسق</vt:lpstr>
      </vt:variant>
      <vt:variant>
        <vt:i4>1</vt:i4>
      </vt:variant>
      <vt:variant>
        <vt:lpstr>عناوين الشرائح</vt:lpstr>
      </vt:variant>
      <vt:variant>
        <vt:i4>12</vt:i4>
      </vt:variant>
    </vt:vector>
  </HeadingPairs>
  <TitlesOfParts>
    <vt:vector size="21" baseType="lpstr">
      <vt:lpstr>Helvetica Neue</vt:lpstr>
      <vt:lpstr>inherit</vt:lpstr>
      <vt:lpstr>Black Han Sans</vt:lpstr>
      <vt:lpstr>Arial</vt:lpstr>
      <vt:lpstr>ABeeZee</vt:lpstr>
      <vt:lpstr>Segoe UI Historic</vt:lpstr>
      <vt:lpstr>Open Sans</vt:lpstr>
      <vt:lpstr>Cairo</vt:lpstr>
      <vt:lpstr>Smart Home Project Proposal by Slidesgo</vt:lpstr>
      <vt:lpstr>Smart         Building</vt:lpstr>
      <vt:lpstr>TABLE OF CONTENTS</vt:lpstr>
      <vt:lpstr>ABOUT THE PROJECT</vt:lpstr>
      <vt:lpstr>PROJECT GOALS</vt:lpstr>
      <vt:lpstr>Project Idea</vt:lpstr>
      <vt:lpstr>What we learned</vt:lpstr>
      <vt:lpstr>  Enhancement</vt:lpstr>
      <vt:lpstr>عرض تقديمي في PowerPoint</vt:lpstr>
      <vt:lpstr>عرض تقديمي في PowerPoint</vt:lpstr>
      <vt:lpstr>Elevator</vt:lpstr>
      <vt:lpstr>Parking</vt:lpstr>
      <vt:lpstr>Thanks For  listening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         Building</dc:title>
  <dc:creator>Dell</dc:creator>
  <cp:lastModifiedBy>hala bouzia</cp:lastModifiedBy>
  <cp:revision>9</cp:revision>
  <dcterms:modified xsi:type="dcterms:W3CDTF">2022-08-31T16:54:52Z</dcterms:modified>
</cp:coreProperties>
</file>