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88" r:id="rId3"/>
    <p:sldId id="289" r:id="rId4"/>
    <p:sldId id="257" r:id="rId5"/>
    <p:sldId id="268" r:id="rId6"/>
    <p:sldId id="269" r:id="rId7"/>
    <p:sldId id="272" r:id="rId8"/>
    <p:sldId id="290" r:id="rId9"/>
    <p:sldId id="278" r:id="rId10"/>
    <p:sldId id="292" r:id="rId11"/>
    <p:sldId id="293" r:id="rId12"/>
    <p:sldId id="294" r:id="rId13"/>
    <p:sldId id="295" r:id="rId14"/>
    <p:sldId id="298" r:id="rId15"/>
    <p:sldId id="296" r:id="rId16"/>
    <p:sldId id="297" r:id="rId17"/>
    <p:sldId id="291" r:id="rId18"/>
    <p:sldId id="284" r:id="rId19"/>
    <p:sldId id="285" r:id="rId20"/>
    <p:sldId id="286" r:id="rId21"/>
    <p:sldId id="287" r:id="rId22"/>
  </p:sldIdLst>
  <p:sldSz cx="14630400" cy="8229600"/>
  <p:notesSz cx="8229600" cy="1463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7D93"/>
    <a:srgbClr val="3C6187"/>
    <a:srgbClr val="3C3C3C"/>
    <a:srgbClr val="7E9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10"/>
  </p:normalViewPr>
  <p:slideViewPr>
    <p:cSldViewPr snapToGrid="0" snapToObjects="1">
      <p:cViewPr varScale="1">
        <p:scale>
          <a:sx n="58" d="100"/>
          <a:sy n="58" d="100"/>
        </p:scale>
        <p:origin x="7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image" Target="../media/image2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image" Target="../media/image26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image" Target="../media/image29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image" Target="../media/image32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image" Target="../media/image38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image" Target="../media/image2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image" Target="../media/image26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image" Target="../media/image29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image" Target="../media/image32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image" Target="../media/image3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A350EF-329C-4762-9AB3-AFB567039BBA}" type="doc">
      <dgm:prSet loTypeId="urn:microsoft.com/office/officeart/2005/8/layout/pList2" loCatId="list" qsTypeId="urn:microsoft.com/office/officeart/2005/8/quickstyle/simple5" qsCatId="simple" csTypeId="urn:microsoft.com/office/officeart/2005/8/colors/accent1_2" csCatId="accent1" phldr="1"/>
      <dgm:spPr/>
    </dgm:pt>
    <dgm:pt modelId="{34A044B6-337D-46B3-A38F-606FB9D89617}">
      <dgm:prSet phldrT="[Text]" custT="1"/>
      <dgm:spPr/>
      <dgm:t>
        <a:bodyPr/>
        <a:lstStyle/>
        <a:p>
          <a:pPr algn="ctr"/>
          <a:r>
            <a:rPr lang="en-US" sz="2400" b="1" dirty="0"/>
            <a:t>External Casing (Wooden Frame)</a:t>
          </a:r>
        </a:p>
        <a:p>
          <a:pPr algn="ctr"/>
          <a:r>
            <a:rPr lang="en-US" sz="2400" dirty="0"/>
            <a:t>Provided structure, protected components, and separated liquid and electronic sections for better organization and safety.</a:t>
          </a:r>
        </a:p>
      </dgm:t>
    </dgm:pt>
    <dgm:pt modelId="{5E0A46DD-D592-4FAB-8AE9-7938ACEDCD1A}" type="parTrans" cxnId="{9E5B46E8-01EE-4D85-97C6-00959C9014E5}">
      <dgm:prSet/>
      <dgm:spPr/>
      <dgm:t>
        <a:bodyPr/>
        <a:lstStyle/>
        <a:p>
          <a:endParaRPr lang="en-US"/>
        </a:p>
      </dgm:t>
    </dgm:pt>
    <dgm:pt modelId="{58ECBD84-E1A1-4B06-B2FD-A707B4775F76}" type="sibTrans" cxnId="{9E5B46E8-01EE-4D85-97C6-00959C9014E5}">
      <dgm:prSet/>
      <dgm:spPr/>
      <dgm:t>
        <a:bodyPr/>
        <a:lstStyle/>
        <a:p>
          <a:endParaRPr lang="en-US"/>
        </a:p>
      </dgm:t>
    </dgm:pt>
    <dgm:pt modelId="{2CEA749F-2C3B-4BB6-8153-208FAF0A9955}">
      <dgm:prSet phldrT="[Text]"/>
      <dgm:spPr/>
      <dgm:t>
        <a:bodyPr/>
        <a:lstStyle/>
        <a:p>
          <a:r>
            <a:rPr lang="en-US" b="1" dirty="0"/>
            <a:t>Arduino Mega 2560</a:t>
          </a:r>
        </a:p>
        <a:p>
          <a:r>
            <a:rPr lang="en-US" dirty="0"/>
            <a:t>Serves as the main controller, managing pumps, sensors, LCD, keypad, and RFID—ideal due to its high I/O pin count.</a:t>
          </a:r>
        </a:p>
      </dgm:t>
    </dgm:pt>
    <dgm:pt modelId="{8176C96D-77E7-4986-AB2E-852C7D045ED5}" type="parTrans" cxnId="{11C7E858-9FE5-4EC3-8384-ACB831E9708C}">
      <dgm:prSet/>
      <dgm:spPr/>
      <dgm:t>
        <a:bodyPr/>
        <a:lstStyle/>
        <a:p>
          <a:endParaRPr lang="en-US"/>
        </a:p>
      </dgm:t>
    </dgm:pt>
    <dgm:pt modelId="{3DB1A29E-7E1C-4EAD-A6FD-746F62E3C7A3}" type="sibTrans" cxnId="{11C7E858-9FE5-4EC3-8384-ACB831E9708C}">
      <dgm:prSet/>
      <dgm:spPr/>
      <dgm:t>
        <a:bodyPr/>
        <a:lstStyle/>
        <a:p>
          <a:endParaRPr lang="en-US"/>
        </a:p>
      </dgm:t>
    </dgm:pt>
    <dgm:pt modelId="{DF42CE82-39E7-4D7C-8095-E97105C8B53C}">
      <dgm:prSet phldrT="[Text]"/>
      <dgm:spPr/>
      <dgm:t>
        <a:bodyPr/>
        <a:lstStyle/>
        <a:p>
          <a:r>
            <a:rPr lang="en-US" b="1" dirty="0"/>
            <a:t>ESP32 Module</a:t>
          </a:r>
        </a:p>
        <a:p>
          <a:r>
            <a:rPr lang="en-US" dirty="0"/>
            <a:t>Handles Wi-Fi communication, connects to the backend, and sends received commands to Arduino Mega via serial interface.</a:t>
          </a:r>
        </a:p>
      </dgm:t>
    </dgm:pt>
    <dgm:pt modelId="{C849B563-590D-4A61-8906-14791481487A}" type="parTrans" cxnId="{A34A0402-D5A6-4406-90BE-DA1473BA1148}">
      <dgm:prSet/>
      <dgm:spPr/>
      <dgm:t>
        <a:bodyPr/>
        <a:lstStyle/>
        <a:p>
          <a:endParaRPr lang="en-US"/>
        </a:p>
      </dgm:t>
    </dgm:pt>
    <dgm:pt modelId="{55E77556-904F-4CB8-B3DC-5ECC6BA0EF18}" type="sibTrans" cxnId="{A34A0402-D5A6-4406-90BE-DA1473BA1148}">
      <dgm:prSet/>
      <dgm:spPr/>
      <dgm:t>
        <a:bodyPr/>
        <a:lstStyle/>
        <a:p>
          <a:endParaRPr lang="en-US"/>
        </a:p>
      </dgm:t>
    </dgm:pt>
    <dgm:pt modelId="{7C9020AB-ADCA-4E73-9B7B-935E5A39810D}" type="pres">
      <dgm:prSet presAssocID="{C7A350EF-329C-4762-9AB3-AFB567039BBA}" presName="Name0" presStyleCnt="0">
        <dgm:presLayoutVars>
          <dgm:dir/>
          <dgm:resizeHandles val="exact"/>
        </dgm:presLayoutVars>
      </dgm:prSet>
      <dgm:spPr/>
    </dgm:pt>
    <dgm:pt modelId="{94BFC057-B6BF-4F52-8921-681038C38543}" type="pres">
      <dgm:prSet presAssocID="{C7A350EF-329C-4762-9AB3-AFB567039BBA}" presName="bkgdShp" presStyleLbl="alignAccFollowNode1" presStyleIdx="0" presStyleCnt="1"/>
      <dgm:spPr/>
    </dgm:pt>
    <dgm:pt modelId="{DF6A4F7C-7660-4985-93B1-E412B373781F}" type="pres">
      <dgm:prSet presAssocID="{C7A350EF-329C-4762-9AB3-AFB567039BBA}" presName="linComp" presStyleCnt="0"/>
      <dgm:spPr/>
    </dgm:pt>
    <dgm:pt modelId="{6D511FD4-2A22-4C64-B06E-9B2CF5B37BAA}" type="pres">
      <dgm:prSet presAssocID="{34A044B6-337D-46B3-A38F-606FB9D89617}" presName="compNode" presStyleCnt="0"/>
      <dgm:spPr/>
    </dgm:pt>
    <dgm:pt modelId="{6C02CEC7-9FF4-457D-9DEB-FCA317CB3BA2}" type="pres">
      <dgm:prSet presAssocID="{34A044B6-337D-46B3-A38F-606FB9D89617}" presName="node" presStyleLbl="node1" presStyleIdx="0" presStyleCnt="3">
        <dgm:presLayoutVars>
          <dgm:bulletEnabled val="1"/>
        </dgm:presLayoutVars>
      </dgm:prSet>
      <dgm:spPr/>
    </dgm:pt>
    <dgm:pt modelId="{D6F805E9-3FD8-4EEA-8BBE-A8617D7682B3}" type="pres">
      <dgm:prSet presAssocID="{34A044B6-337D-46B3-A38F-606FB9D89617}" presName="invisiNode" presStyleLbl="node1" presStyleIdx="0" presStyleCnt="3"/>
      <dgm:spPr/>
    </dgm:pt>
    <dgm:pt modelId="{8ECB5ECA-C80F-4889-B984-3757BE23383B}" type="pres">
      <dgm:prSet presAssocID="{34A044B6-337D-46B3-A38F-606FB9D89617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9000" b="-49000"/>
          </a:stretch>
        </a:blipFill>
      </dgm:spPr>
    </dgm:pt>
    <dgm:pt modelId="{62C9FD6D-6B07-41E6-A3CA-9D3D65968A5B}" type="pres">
      <dgm:prSet presAssocID="{58ECBD84-E1A1-4B06-B2FD-A707B4775F76}" presName="sibTrans" presStyleLbl="sibTrans2D1" presStyleIdx="0" presStyleCnt="0"/>
      <dgm:spPr/>
    </dgm:pt>
    <dgm:pt modelId="{4A59A46F-F9B0-49F3-9398-C495CB2B5DE2}" type="pres">
      <dgm:prSet presAssocID="{2CEA749F-2C3B-4BB6-8153-208FAF0A9955}" presName="compNode" presStyleCnt="0"/>
      <dgm:spPr/>
    </dgm:pt>
    <dgm:pt modelId="{85E69A01-C040-457C-A0ED-406DAEC419F9}" type="pres">
      <dgm:prSet presAssocID="{2CEA749F-2C3B-4BB6-8153-208FAF0A9955}" presName="node" presStyleLbl="node1" presStyleIdx="1" presStyleCnt="3">
        <dgm:presLayoutVars>
          <dgm:bulletEnabled val="1"/>
        </dgm:presLayoutVars>
      </dgm:prSet>
      <dgm:spPr/>
    </dgm:pt>
    <dgm:pt modelId="{B4BB0B77-19BF-4F7E-A3EC-5AADF1011A1A}" type="pres">
      <dgm:prSet presAssocID="{2CEA749F-2C3B-4BB6-8153-208FAF0A9955}" presName="invisiNode" presStyleLbl="node1" presStyleIdx="1" presStyleCnt="3"/>
      <dgm:spPr/>
    </dgm:pt>
    <dgm:pt modelId="{68DDEEF5-8209-4366-8CBF-D5C3B1C0B59A}" type="pres">
      <dgm:prSet presAssocID="{2CEA749F-2C3B-4BB6-8153-208FAF0A9955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680CDD62-8135-4E7B-8C3B-80D55C777567}" type="pres">
      <dgm:prSet presAssocID="{3DB1A29E-7E1C-4EAD-A6FD-746F62E3C7A3}" presName="sibTrans" presStyleLbl="sibTrans2D1" presStyleIdx="0" presStyleCnt="0"/>
      <dgm:spPr/>
    </dgm:pt>
    <dgm:pt modelId="{34B8EAB3-A2B4-47FC-B2D6-69F7A5C7E6C3}" type="pres">
      <dgm:prSet presAssocID="{DF42CE82-39E7-4D7C-8095-E97105C8B53C}" presName="compNode" presStyleCnt="0"/>
      <dgm:spPr/>
    </dgm:pt>
    <dgm:pt modelId="{37F2BA85-C910-43AD-8D32-819378C1075A}" type="pres">
      <dgm:prSet presAssocID="{DF42CE82-39E7-4D7C-8095-E97105C8B53C}" presName="node" presStyleLbl="node1" presStyleIdx="2" presStyleCnt="3">
        <dgm:presLayoutVars>
          <dgm:bulletEnabled val="1"/>
        </dgm:presLayoutVars>
      </dgm:prSet>
      <dgm:spPr/>
    </dgm:pt>
    <dgm:pt modelId="{210FCD75-1E60-4B9B-9477-469D17195CC9}" type="pres">
      <dgm:prSet presAssocID="{DF42CE82-39E7-4D7C-8095-E97105C8B53C}" presName="invisiNode" presStyleLbl="node1" presStyleIdx="2" presStyleCnt="3"/>
      <dgm:spPr/>
    </dgm:pt>
    <dgm:pt modelId="{4E0215C0-0A48-4D52-A707-BDE1882CBAA4}" type="pres">
      <dgm:prSet presAssocID="{DF42CE82-39E7-4D7C-8095-E97105C8B53C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</dgm:ptLst>
  <dgm:cxnLst>
    <dgm:cxn modelId="{A34A0402-D5A6-4406-90BE-DA1473BA1148}" srcId="{C7A350EF-329C-4762-9AB3-AFB567039BBA}" destId="{DF42CE82-39E7-4D7C-8095-E97105C8B53C}" srcOrd="2" destOrd="0" parTransId="{C849B563-590D-4A61-8906-14791481487A}" sibTransId="{55E77556-904F-4CB8-B3DC-5ECC6BA0EF18}"/>
    <dgm:cxn modelId="{05483713-4F9C-4282-98D8-14D9EEBEED85}" type="presOf" srcId="{2CEA749F-2C3B-4BB6-8153-208FAF0A9955}" destId="{85E69A01-C040-457C-A0ED-406DAEC419F9}" srcOrd="0" destOrd="0" presId="urn:microsoft.com/office/officeart/2005/8/layout/pList2"/>
    <dgm:cxn modelId="{CC40B147-34EA-416C-969B-B53BAC5C598E}" type="presOf" srcId="{3DB1A29E-7E1C-4EAD-A6FD-746F62E3C7A3}" destId="{680CDD62-8135-4E7B-8C3B-80D55C777567}" srcOrd="0" destOrd="0" presId="urn:microsoft.com/office/officeart/2005/8/layout/pList2"/>
    <dgm:cxn modelId="{66468477-5591-4CCD-9338-51252F851D45}" type="presOf" srcId="{34A044B6-337D-46B3-A38F-606FB9D89617}" destId="{6C02CEC7-9FF4-457D-9DEB-FCA317CB3BA2}" srcOrd="0" destOrd="0" presId="urn:microsoft.com/office/officeart/2005/8/layout/pList2"/>
    <dgm:cxn modelId="{11C7E858-9FE5-4EC3-8384-ACB831E9708C}" srcId="{C7A350EF-329C-4762-9AB3-AFB567039BBA}" destId="{2CEA749F-2C3B-4BB6-8153-208FAF0A9955}" srcOrd="1" destOrd="0" parTransId="{8176C96D-77E7-4986-AB2E-852C7D045ED5}" sibTransId="{3DB1A29E-7E1C-4EAD-A6FD-746F62E3C7A3}"/>
    <dgm:cxn modelId="{457F145A-7EC5-442D-A9E4-3165C280A6A2}" type="presOf" srcId="{C7A350EF-329C-4762-9AB3-AFB567039BBA}" destId="{7C9020AB-ADCA-4E73-9B7B-935E5A39810D}" srcOrd="0" destOrd="0" presId="urn:microsoft.com/office/officeart/2005/8/layout/pList2"/>
    <dgm:cxn modelId="{9FEFF38F-DAC8-4B1B-9EE6-9A8FCF5A1A42}" type="presOf" srcId="{58ECBD84-E1A1-4B06-B2FD-A707B4775F76}" destId="{62C9FD6D-6B07-41E6-A3CA-9D3D65968A5B}" srcOrd="0" destOrd="0" presId="urn:microsoft.com/office/officeart/2005/8/layout/pList2"/>
    <dgm:cxn modelId="{3EC30698-7D79-47E9-A27F-458D9D141C0D}" type="presOf" srcId="{DF42CE82-39E7-4D7C-8095-E97105C8B53C}" destId="{37F2BA85-C910-43AD-8D32-819378C1075A}" srcOrd="0" destOrd="0" presId="urn:microsoft.com/office/officeart/2005/8/layout/pList2"/>
    <dgm:cxn modelId="{9E5B46E8-01EE-4D85-97C6-00959C9014E5}" srcId="{C7A350EF-329C-4762-9AB3-AFB567039BBA}" destId="{34A044B6-337D-46B3-A38F-606FB9D89617}" srcOrd="0" destOrd="0" parTransId="{5E0A46DD-D592-4FAB-8AE9-7938ACEDCD1A}" sibTransId="{58ECBD84-E1A1-4B06-B2FD-A707B4775F76}"/>
    <dgm:cxn modelId="{C146FFE3-E538-414A-BEFD-AD654BD6B2E7}" type="presParOf" srcId="{7C9020AB-ADCA-4E73-9B7B-935E5A39810D}" destId="{94BFC057-B6BF-4F52-8921-681038C38543}" srcOrd="0" destOrd="0" presId="urn:microsoft.com/office/officeart/2005/8/layout/pList2"/>
    <dgm:cxn modelId="{78439670-FC85-40CB-A331-2D89F58C34ED}" type="presParOf" srcId="{7C9020AB-ADCA-4E73-9B7B-935E5A39810D}" destId="{DF6A4F7C-7660-4985-93B1-E412B373781F}" srcOrd="1" destOrd="0" presId="urn:microsoft.com/office/officeart/2005/8/layout/pList2"/>
    <dgm:cxn modelId="{E354AD9B-0437-484F-8626-417325C5DF48}" type="presParOf" srcId="{DF6A4F7C-7660-4985-93B1-E412B373781F}" destId="{6D511FD4-2A22-4C64-B06E-9B2CF5B37BAA}" srcOrd="0" destOrd="0" presId="urn:microsoft.com/office/officeart/2005/8/layout/pList2"/>
    <dgm:cxn modelId="{628ECBFE-CDDA-47D3-81EA-FD3F9E58BA5E}" type="presParOf" srcId="{6D511FD4-2A22-4C64-B06E-9B2CF5B37BAA}" destId="{6C02CEC7-9FF4-457D-9DEB-FCA317CB3BA2}" srcOrd="0" destOrd="0" presId="urn:microsoft.com/office/officeart/2005/8/layout/pList2"/>
    <dgm:cxn modelId="{3913A9CC-8F52-4A20-AD4F-010F5CACF7E9}" type="presParOf" srcId="{6D511FD4-2A22-4C64-B06E-9B2CF5B37BAA}" destId="{D6F805E9-3FD8-4EEA-8BBE-A8617D7682B3}" srcOrd="1" destOrd="0" presId="urn:microsoft.com/office/officeart/2005/8/layout/pList2"/>
    <dgm:cxn modelId="{19F87F20-F6BB-4A57-B737-457B61020CE9}" type="presParOf" srcId="{6D511FD4-2A22-4C64-B06E-9B2CF5B37BAA}" destId="{8ECB5ECA-C80F-4889-B984-3757BE23383B}" srcOrd="2" destOrd="0" presId="urn:microsoft.com/office/officeart/2005/8/layout/pList2"/>
    <dgm:cxn modelId="{7DC6236F-49CE-4621-BFF5-D595B1AFE274}" type="presParOf" srcId="{DF6A4F7C-7660-4985-93B1-E412B373781F}" destId="{62C9FD6D-6B07-41E6-A3CA-9D3D65968A5B}" srcOrd="1" destOrd="0" presId="urn:microsoft.com/office/officeart/2005/8/layout/pList2"/>
    <dgm:cxn modelId="{B42A1937-2C13-4058-A9EC-6F67B530B1C1}" type="presParOf" srcId="{DF6A4F7C-7660-4985-93B1-E412B373781F}" destId="{4A59A46F-F9B0-49F3-9398-C495CB2B5DE2}" srcOrd="2" destOrd="0" presId="urn:microsoft.com/office/officeart/2005/8/layout/pList2"/>
    <dgm:cxn modelId="{7500CA7B-927A-428D-8970-38C9ECBE6C5D}" type="presParOf" srcId="{4A59A46F-F9B0-49F3-9398-C495CB2B5DE2}" destId="{85E69A01-C040-457C-A0ED-406DAEC419F9}" srcOrd="0" destOrd="0" presId="urn:microsoft.com/office/officeart/2005/8/layout/pList2"/>
    <dgm:cxn modelId="{75ADE18D-740B-4207-B1F4-8CE1AEDEA404}" type="presParOf" srcId="{4A59A46F-F9B0-49F3-9398-C495CB2B5DE2}" destId="{B4BB0B77-19BF-4F7E-A3EC-5AADF1011A1A}" srcOrd="1" destOrd="0" presId="urn:microsoft.com/office/officeart/2005/8/layout/pList2"/>
    <dgm:cxn modelId="{33CF86C9-8347-47D3-89C3-6B190B87BF77}" type="presParOf" srcId="{4A59A46F-F9B0-49F3-9398-C495CB2B5DE2}" destId="{68DDEEF5-8209-4366-8CBF-D5C3B1C0B59A}" srcOrd="2" destOrd="0" presId="urn:microsoft.com/office/officeart/2005/8/layout/pList2"/>
    <dgm:cxn modelId="{77B65874-FF9D-450D-896D-AD0F9A963617}" type="presParOf" srcId="{DF6A4F7C-7660-4985-93B1-E412B373781F}" destId="{680CDD62-8135-4E7B-8C3B-80D55C777567}" srcOrd="3" destOrd="0" presId="urn:microsoft.com/office/officeart/2005/8/layout/pList2"/>
    <dgm:cxn modelId="{AE1559C9-B516-4258-9840-88EF1ECD9C75}" type="presParOf" srcId="{DF6A4F7C-7660-4985-93B1-E412B373781F}" destId="{34B8EAB3-A2B4-47FC-B2D6-69F7A5C7E6C3}" srcOrd="4" destOrd="0" presId="urn:microsoft.com/office/officeart/2005/8/layout/pList2"/>
    <dgm:cxn modelId="{C4103950-3EAC-4213-AA13-61F92518440E}" type="presParOf" srcId="{34B8EAB3-A2B4-47FC-B2D6-69F7A5C7E6C3}" destId="{37F2BA85-C910-43AD-8D32-819378C1075A}" srcOrd="0" destOrd="0" presId="urn:microsoft.com/office/officeart/2005/8/layout/pList2"/>
    <dgm:cxn modelId="{A6E5D6E7-3559-469A-A0B5-E477E70E0BF1}" type="presParOf" srcId="{34B8EAB3-A2B4-47FC-B2D6-69F7A5C7E6C3}" destId="{210FCD75-1E60-4B9B-9477-469D17195CC9}" srcOrd="1" destOrd="0" presId="urn:microsoft.com/office/officeart/2005/8/layout/pList2"/>
    <dgm:cxn modelId="{B04B4CD4-7DF3-4422-8A31-87EC2AFCAFE3}" type="presParOf" srcId="{34B8EAB3-A2B4-47FC-B2D6-69F7A5C7E6C3}" destId="{4E0215C0-0A48-4D52-A707-BDE1882CBAA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A350EF-329C-4762-9AB3-AFB567039BBA}" type="doc">
      <dgm:prSet loTypeId="urn:microsoft.com/office/officeart/2005/8/layout/pList2" loCatId="list" qsTypeId="urn:microsoft.com/office/officeart/2005/8/quickstyle/simple3" qsCatId="simple" csTypeId="urn:microsoft.com/office/officeart/2005/8/colors/accent1_2" csCatId="accent1" phldr="1"/>
      <dgm:spPr/>
    </dgm:pt>
    <dgm:pt modelId="{34A044B6-337D-46B3-A38F-606FB9D89617}">
      <dgm:prSet phldrT="[Text]"/>
      <dgm:spPr/>
      <dgm:t>
        <a:bodyPr/>
        <a:lstStyle/>
        <a:p>
          <a:r>
            <a:rPr lang="en-US" b="1" dirty="0"/>
            <a:t>RFID Reader (MFRC522)</a:t>
          </a:r>
        </a:p>
        <a:p>
          <a:r>
            <a:rPr lang="en-US" dirty="0"/>
            <a:t>Used to power the system ON/OFF and confirm payments with authorized cards—enabling access control and simulating cashless payment.</a:t>
          </a:r>
        </a:p>
      </dgm:t>
    </dgm:pt>
    <dgm:pt modelId="{5E0A46DD-D592-4FAB-8AE9-7938ACEDCD1A}" type="parTrans" cxnId="{9E5B46E8-01EE-4D85-97C6-00959C9014E5}">
      <dgm:prSet/>
      <dgm:spPr/>
      <dgm:t>
        <a:bodyPr/>
        <a:lstStyle/>
        <a:p>
          <a:endParaRPr lang="en-US"/>
        </a:p>
      </dgm:t>
    </dgm:pt>
    <dgm:pt modelId="{58ECBD84-E1A1-4B06-B2FD-A707B4775F76}" type="sibTrans" cxnId="{9E5B46E8-01EE-4D85-97C6-00959C9014E5}">
      <dgm:prSet/>
      <dgm:spPr/>
      <dgm:t>
        <a:bodyPr/>
        <a:lstStyle/>
        <a:p>
          <a:endParaRPr lang="en-US"/>
        </a:p>
      </dgm:t>
    </dgm:pt>
    <dgm:pt modelId="{2CEA749F-2C3B-4BB6-8153-208FAF0A9955}">
      <dgm:prSet phldrT="[Text]"/>
      <dgm:spPr/>
      <dgm:t>
        <a:bodyPr/>
        <a:lstStyle/>
        <a:p>
          <a:r>
            <a:rPr lang="en-US" b="1" dirty="0"/>
            <a:t>4x4 Keypad</a:t>
          </a:r>
        </a:p>
        <a:p>
          <a:r>
            <a:rPr lang="en-US" dirty="0"/>
            <a:t>Enables manual control—users can select drink type and number of cups without using the web app.</a:t>
          </a:r>
        </a:p>
      </dgm:t>
    </dgm:pt>
    <dgm:pt modelId="{8176C96D-77E7-4986-AB2E-852C7D045ED5}" type="parTrans" cxnId="{11C7E858-9FE5-4EC3-8384-ACB831E9708C}">
      <dgm:prSet/>
      <dgm:spPr/>
      <dgm:t>
        <a:bodyPr/>
        <a:lstStyle/>
        <a:p>
          <a:endParaRPr lang="en-US"/>
        </a:p>
      </dgm:t>
    </dgm:pt>
    <dgm:pt modelId="{3DB1A29E-7E1C-4EAD-A6FD-746F62E3C7A3}" type="sibTrans" cxnId="{11C7E858-9FE5-4EC3-8384-ACB831E9708C}">
      <dgm:prSet/>
      <dgm:spPr/>
      <dgm:t>
        <a:bodyPr/>
        <a:lstStyle/>
        <a:p>
          <a:endParaRPr lang="en-US"/>
        </a:p>
      </dgm:t>
    </dgm:pt>
    <dgm:pt modelId="{DF42CE82-39E7-4D7C-8095-E97105C8B53C}">
      <dgm:prSet phldrT="[Text]"/>
      <dgm:spPr/>
      <dgm:t>
        <a:bodyPr/>
        <a:lstStyle/>
        <a:p>
          <a:r>
            <a:rPr lang="en-US" b="1" dirty="0"/>
            <a:t>I2C LCD Display (20x4)</a:t>
          </a:r>
        </a:p>
        <a:p>
          <a:r>
            <a:rPr lang="en-US" dirty="0"/>
            <a:t>Shows real-time info like startup, drink selection, filling status, and payment—enhancing user experience with clear feedback.</a:t>
          </a:r>
        </a:p>
      </dgm:t>
    </dgm:pt>
    <dgm:pt modelId="{C849B563-590D-4A61-8906-14791481487A}" type="parTrans" cxnId="{A34A0402-D5A6-4406-90BE-DA1473BA1148}">
      <dgm:prSet/>
      <dgm:spPr/>
      <dgm:t>
        <a:bodyPr/>
        <a:lstStyle/>
        <a:p>
          <a:endParaRPr lang="en-US"/>
        </a:p>
      </dgm:t>
    </dgm:pt>
    <dgm:pt modelId="{55E77556-904F-4CB8-B3DC-5ECC6BA0EF18}" type="sibTrans" cxnId="{A34A0402-D5A6-4406-90BE-DA1473BA1148}">
      <dgm:prSet/>
      <dgm:spPr/>
      <dgm:t>
        <a:bodyPr/>
        <a:lstStyle/>
        <a:p>
          <a:endParaRPr lang="en-US"/>
        </a:p>
      </dgm:t>
    </dgm:pt>
    <dgm:pt modelId="{7C9020AB-ADCA-4E73-9B7B-935E5A39810D}" type="pres">
      <dgm:prSet presAssocID="{C7A350EF-329C-4762-9AB3-AFB567039BBA}" presName="Name0" presStyleCnt="0">
        <dgm:presLayoutVars>
          <dgm:dir/>
          <dgm:resizeHandles val="exact"/>
        </dgm:presLayoutVars>
      </dgm:prSet>
      <dgm:spPr/>
    </dgm:pt>
    <dgm:pt modelId="{94BFC057-B6BF-4F52-8921-681038C38543}" type="pres">
      <dgm:prSet presAssocID="{C7A350EF-329C-4762-9AB3-AFB567039BBA}" presName="bkgdShp" presStyleLbl="alignAccFollowNode1" presStyleIdx="0" presStyleCnt="1"/>
      <dgm:spPr/>
    </dgm:pt>
    <dgm:pt modelId="{DF6A4F7C-7660-4985-93B1-E412B373781F}" type="pres">
      <dgm:prSet presAssocID="{C7A350EF-329C-4762-9AB3-AFB567039BBA}" presName="linComp" presStyleCnt="0"/>
      <dgm:spPr/>
    </dgm:pt>
    <dgm:pt modelId="{6D511FD4-2A22-4C64-B06E-9B2CF5B37BAA}" type="pres">
      <dgm:prSet presAssocID="{34A044B6-337D-46B3-A38F-606FB9D89617}" presName="compNode" presStyleCnt="0"/>
      <dgm:spPr/>
    </dgm:pt>
    <dgm:pt modelId="{6C02CEC7-9FF4-457D-9DEB-FCA317CB3BA2}" type="pres">
      <dgm:prSet presAssocID="{34A044B6-337D-46B3-A38F-606FB9D89617}" presName="node" presStyleLbl="node1" presStyleIdx="0" presStyleCnt="3">
        <dgm:presLayoutVars>
          <dgm:bulletEnabled val="1"/>
        </dgm:presLayoutVars>
      </dgm:prSet>
      <dgm:spPr/>
    </dgm:pt>
    <dgm:pt modelId="{D6F805E9-3FD8-4EEA-8BBE-A8617D7682B3}" type="pres">
      <dgm:prSet presAssocID="{34A044B6-337D-46B3-A38F-606FB9D89617}" presName="invisiNode" presStyleLbl="node1" presStyleIdx="0" presStyleCnt="3"/>
      <dgm:spPr/>
    </dgm:pt>
    <dgm:pt modelId="{8ECB5ECA-C80F-4889-B984-3757BE23383B}" type="pres">
      <dgm:prSet presAssocID="{34A044B6-337D-46B3-A38F-606FB9D89617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2C9FD6D-6B07-41E6-A3CA-9D3D65968A5B}" type="pres">
      <dgm:prSet presAssocID="{58ECBD84-E1A1-4B06-B2FD-A707B4775F76}" presName="sibTrans" presStyleLbl="sibTrans2D1" presStyleIdx="0" presStyleCnt="0"/>
      <dgm:spPr/>
    </dgm:pt>
    <dgm:pt modelId="{4A59A46F-F9B0-49F3-9398-C495CB2B5DE2}" type="pres">
      <dgm:prSet presAssocID="{2CEA749F-2C3B-4BB6-8153-208FAF0A9955}" presName="compNode" presStyleCnt="0"/>
      <dgm:spPr/>
    </dgm:pt>
    <dgm:pt modelId="{85E69A01-C040-457C-A0ED-406DAEC419F9}" type="pres">
      <dgm:prSet presAssocID="{2CEA749F-2C3B-4BB6-8153-208FAF0A9955}" presName="node" presStyleLbl="node1" presStyleIdx="1" presStyleCnt="3">
        <dgm:presLayoutVars>
          <dgm:bulletEnabled val="1"/>
        </dgm:presLayoutVars>
      </dgm:prSet>
      <dgm:spPr/>
    </dgm:pt>
    <dgm:pt modelId="{B4BB0B77-19BF-4F7E-A3EC-5AADF1011A1A}" type="pres">
      <dgm:prSet presAssocID="{2CEA749F-2C3B-4BB6-8153-208FAF0A9955}" presName="invisiNode" presStyleLbl="node1" presStyleIdx="1" presStyleCnt="3"/>
      <dgm:spPr/>
    </dgm:pt>
    <dgm:pt modelId="{68DDEEF5-8209-4366-8CBF-D5C3B1C0B59A}" type="pres">
      <dgm:prSet presAssocID="{2CEA749F-2C3B-4BB6-8153-208FAF0A9955}" presName="imagNode" presStyleLbl="fgImgPlace1" presStyleIdx="1" presStyleCnt="3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70" t="-18182" r="-270" b="-39618"/>
          </a:stretch>
        </a:blipFill>
      </dgm:spPr>
    </dgm:pt>
    <dgm:pt modelId="{680CDD62-8135-4E7B-8C3B-80D55C777567}" type="pres">
      <dgm:prSet presAssocID="{3DB1A29E-7E1C-4EAD-A6FD-746F62E3C7A3}" presName="sibTrans" presStyleLbl="sibTrans2D1" presStyleIdx="0" presStyleCnt="0"/>
      <dgm:spPr/>
    </dgm:pt>
    <dgm:pt modelId="{34B8EAB3-A2B4-47FC-B2D6-69F7A5C7E6C3}" type="pres">
      <dgm:prSet presAssocID="{DF42CE82-39E7-4D7C-8095-E97105C8B53C}" presName="compNode" presStyleCnt="0"/>
      <dgm:spPr/>
    </dgm:pt>
    <dgm:pt modelId="{37F2BA85-C910-43AD-8D32-819378C1075A}" type="pres">
      <dgm:prSet presAssocID="{DF42CE82-39E7-4D7C-8095-E97105C8B53C}" presName="node" presStyleLbl="node1" presStyleIdx="2" presStyleCnt="3">
        <dgm:presLayoutVars>
          <dgm:bulletEnabled val="1"/>
        </dgm:presLayoutVars>
      </dgm:prSet>
      <dgm:spPr/>
    </dgm:pt>
    <dgm:pt modelId="{210FCD75-1E60-4B9B-9477-469D17195CC9}" type="pres">
      <dgm:prSet presAssocID="{DF42CE82-39E7-4D7C-8095-E97105C8B53C}" presName="invisiNode" presStyleLbl="node1" presStyleIdx="2" presStyleCnt="3"/>
      <dgm:spPr/>
    </dgm:pt>
    <dgm:pt modelId="{4E0215C0-0A48-4D52-A707-BDE1882CBAA4}" type="pres">
      <dgm:prSet presAssocID="{DF42CE82-39E7-4D7C-8095-E97105C8B53C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</dgm:ptLst>
  <dgm:cxnLst>
    <dgm:cxn modelId="{A34A0402-D5A6-4406-90BE-DA1473BA1148}" srcId="{C7A350EF-329C-4762-9AB3-AFB567039BBA}" destId="{DF42CE82-39E7-4D7C-8095-E97105C8B53C}" srcOrd="2" destOrd="0" parTransId="{C849B563-590D-4A61-8906-14791481487A}" sibTransId="{55E77556-904F-4CB8-B3DC-5ECC6BA0EF18}"/>
    <dgm:cxn modelId="{05483713-4F9C-4282-98D8-14D9EEBEED85}" type="presOf" srcId="{2CEA749F-2C3B-4BB6-8153-208FAF0A9955}" destId="{85E69A01-C040-457C-A0ED-406DAEC419F9}" srcOrd="0" destOrd="0" presId="urn:microsoft.com/office/officeart/2005/8/layout/pList2"/>
    <dgm:cxn modelId="{CC40B147-34EA-416C-969B-B53BAC5C598E}" type="presOf" srcId="{3DB1A29E-7E1C-4EAD-A6FD-746F62E3C7A3}" destId="{680CDD62-8135-4E7B-8C3B-80D55C777567}" srcOrd="0" destOrd="0" presId="urn:microsoft.com/office/officeart/2005/8/layout/pList2"/>
    <dgm:cxn modelId="{66468477-5591-4CCD-9338-51252F851D45}" type="presOf" srcId="{34A044B6-337D-46B3-A38F-606FB9D89617}" destId="{6C02CEC7-9FF4-457D-9DEB-FCA317CB3BA2}" srcOrd="0" destOrd="0" presId="urn:microsoft.com/office/officeart/2005/8/layout/pList2"/>
    <dgm:cxn modelId="{11C7E858-9FE5-4EC3-8384-ACB831E9708C}" srcId="{C7A350EF-329C-4762-9AB3-AFB567039BBA}" destId="{2CEA749F-2C3B-4BB6-8153-208FAF0A9955}" srcOrd="1" destOrd="0" parTransId="{8176C96D-77E7-4986-AB2E-852C7D045ED5}" sibTransId="{3DB1A29E-7E1C-4EAD-A6FD-746F62E3C7A3}"/>
    <dgm:cxn modelId="{457F145A-7EC5-442D-A9E4-3165C280A6A2}" type="presOf" srcId="{C7A350EF-329C-4762-9AB3-AFB567039BBA}" destId="{7C9020AB-ADCA-4E73-9B7B-935E5A39810D}" srcOrd="0" destOrd="0" presId="urn:microsoft.com/office/officeart/2005/8/layout/pList2"/>
    <dgm:cxn modelId="{9FEFF38F-DAC8-4B1B-9EE6-9A8FCF5A1A42}" type="presOf" srcId="{58ECBD84-E1A1-4B06-B2FD-A707B4775F76}" destId="{62C9FD6D-6B07-41E6-A3CA-9D3D65968A5B}" srcOrd="0" destOrd="0" presId="urn:microsoft.com/office/officeart/2005/8/layout/pList2"/>
    <dgm:cxn modelId="{3EC30698-7D79-47E9-A27F-458D9D141C0D}" type="presOf" srcId="{DF42CE82-39E7-4D7C-8095-E97105C8B53C}" destId="{37F2BA85-C910-43AD-8D32-819378C1075A}" srcOrd="0" destOrd="0" presId="urn:microsoft.com/office/officeart/2005/8/layout/pList2"/>
    <dgm:cxn modelId="{9E5B46E8-01EE-4D85-97C6-00959C9014E5}" srcId="{C7A350EF-329C-4762-9AB3-AFB567039BBA}" destId="{34A044B6-337D-46B3-A38F-606FB9D89617}" srcOrd="0" destOrd="0" parTransId="{5E0A46DD-D592-4FAB-8AE9-7938ACEDCD1A}" sibTransId="{58ECBD84-E1A1-4B06-B2FD-A707B4775F76}"/>
    <dgm:cxn modelId="{C146FFE3-E538-414A-BEFD-AD654BD6B2E7}" type="presParOf" srcId="{7C9020AB-ADCA-4E73-9B7B-935E5A39810D}" destId="{94BFC057-B6BF-4F52-8921-681038C38543}" srcOrd="0" destOrd="0" presId="urn:microsoft.com/office/officeart/2005/8/layout/pList2"/>
    <dgm:cxn modelId="{78439670-FC85-40CB-A331-2D89F58C34ED}" type="presParOf" srcId="{7C9020AB-ADCA-4E73-9B7B-935E5A39810D}" destId="{DF6A4F7C-7660-4985-93B1-E412B373781F}" srcOrd="1" destOrd="0" presId="urn:microsoft.com/office/officeart/2005/8/layout/pList2"/>
    <dgm:cxn modelId="{E354AD9B-0437-484F-8626-417325C5DF48}" type="presParOf" srcId="{DF6A4F7C-7660-4985-93B1-E412B373781F}" destId="{6D511FD4-2A22-4C64-B06E-9B2CF5B37BAA}" srcOrd="0" destOrd="0" presId="urn:microsoft.com/office/officeart/2005/8/layout/pList2"/>
    <dgm:cxn modelId="{628ECBFE-CDDA-47D3-81EA-FD3F9E58BA5E}" type="presParOf" srcId="{6D511FD4-2A22-4C64-B06E-9B2CF5B37BAA}" destId="{6C02CEC7-9FF4-457D-9DEB-FCA317CB3BA2}" srcOrd="0" destOrd="0" presId="urn:microsoft.com/office/officeart/2005/8/layout/pList2"/>
    <dgm:cxn modelId="{3913A9CC-8F52-4A20-AD4F-010F5CACF7E9}" type="presParOf" srcId="{6D511FD4-2A22-4C64-B06E-9B2CF5B37BAA}" destId="{D6F805E9-3FD8-4EEA-8BBE-A8617D7682B3}" srcOrd="1" destOrd="0" presId="urn:microsoft.com/office/officeart/2005/8/layout/pList2"/>
    <dgm:cxn modelId="{19F87F20-F6BB-4A57-B737-457B61020CE9}" type="presParOf" srcId="{6D511FD4-2A22-4C64-B06E-9B2CF5B37BAA}" destId="{8ECB5ECA-C80F-4889-B984-3757BE23383B}" srcOrd="2" destOrd="0" presId="urn:microsoft.com/office/officeart/2005/8/layout/pList2"/>
    <dgm:cxn modelId="{7DC6236F-49CE-4621-BFF5-D595B1AFE274}" type="presParOf" srcId="{DF6A4F7C-7660-4985-93B1-E412B373781F}" destId="{62C9FD6D-6B07-41E6-A3CA-9D3D65968A5B}" srcOrd="1" destOrd="0" presId="urn:microsoft.com/office/officeart/2005/8/layout/pList2"/>
    <dgm:cxn modelId="{B42A1937-2C13-4058-A9EC-6F67B530B1C1}" type="presParOf" srcId="{DF6A4F7C-7660-4985-93B1-E412B373781F}" destId="{4A59A46F-F9B0-49F3-9398-C495CB2B5DE2}" srcOrd="2" destOrd="0" presId="urn:microsoft.com/office/officeart/2005/8/layout/pList2"/>
    <dgm:cxn modelId="{7500CA7B-927A-428D-8970-38C9ECBE6C5D}" type="presParOf" srcId="{4A59A46F-F9B0-49F3-9398-C495CB2B5DE2}" destId="{85E69A01-C040-457C-A0ED-406DAEC419F9}" srcOrd="0" destOrd="0" presId="urn:microsoft.com/office/officeart/2005/8/layout/pList2"/>
    <dgm:cxn modelId="{75ADE18D-740B-4207-B1F4-8CE1AEDEA404}" type="presParOf" srcId="{4A59A46F-F9B0-49F3-9398-C495CB2B5DE2}" destId="{B4BB0B77-19BF-4F7E-A3EC-5AADF1011A1A}" srcOrd="1" destOrd="0" presId="urn:microsoft.com/office/officeart/2005/8/layout/pList2"/>
    <dgm:cxn modelId="{33CF86C9-8347-47D3-89C3-6B190B87BF77}" type="presParOf" srcId="{4A59A46F-F9B0-49F3-9398-C495CB2B5DE2}" destId="{68DDEEF5-8209-4366-8CBF-D5C3B1C0B59A}" srcOrd="2" destOrd="0" presId="urn:microsoft.com/office/officeart/2005/8/layout/pList2"/>
    <dgm:cxn modelId="{77B65874-FF9D-450D-896D-AD0F9A963617}" type="presParOf" srcId="{DF6A4F7C-7660-4985-93B1-E412B373781F}" destId="{680CDD62-8135-4E7B-8C3B-80D55C777567}" srcOrd="3" destOrd="0" presId="urn:microsoft.com/office/officeart/2005/8/layout/pList2"/>
    <dgm:cxn modelId="{AE1559C9-B516-4258-9840-88EF1ECD9C75}" type="presParOf" srcId="{DF6A4F7C-7660-4985-93B1-E412B373781F}" destId="{34B8EAB3-A2B4-47FC-B2D6-69F7A5C7E6C3}" srcOrd="4" destOrd="0" presId="urn:microsoft.com/office/officeart/2005/8/layout/pList2"/>
    <dgm:cxn modelId="{C4103950-3EAC-4213-AA13-61F92518440E}" type="presParOf" srcId="{34B8EAB3-A2B4-47FC-B2D6-69F7A5C7E6C3}" destId="{37F2BA85-C910-43AD-8D32-819378C1075A}" srcOrd="0" destOrd="0" presId="urn:microsoft.com/office/officeart/2005/8/layout/pList2"/>
    <dgm:cxn modelId="{A6E5D6E7-3559-469A-A0B5-E477E70E0BF1}" type="presParOf" srcId="{34B8EAB3-A2B4-47FC-B2D6-69F7A5C7E6C3}" destId="{210FCD75-1E60-4B9B-9477-469D17195CC9}" srcOrd="1" destOrd="0" presId="urn:microsoft.com/office/officeart/2005/8/layout/pList2"/>
    <dgm:cxn modelId="{B04B4CD4-7DF3-4422-8A31-87EC2AFCAFE3}" type="presParOf" srcId="{34B8EAB3-A2B4-47FC-B2D6-69F7A5C7E6C3}" destId="{4E0215C0-0A48-4D52-A707-BDE1882CBAA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A350EF-329C-4762-9AB3-AFB567039BBA}" type="doc">
      <dgm:prSet loTypeId="urn:microsoft.com/office/officeart/2005/8/layout/pList2" loCatId="list" qsTypeId="urn:microsoft.com/office/officeart/2005/8/quickstyle/simple5" qsCatId="simple" csTypeId="urn:microsoft.com/office/officeart/2005/8/colors/accent1_3" csCatId="accent1" phldr="1"/>
      <dgm:spPr/>
    </dgm:pt>
    <dgm:pt modelId="{34A044B6-337D-46B3-A38F-606FB9D89617}">
      <dgm:prSet phldrT="[Text]"/>
      <dgm:spPr/>
      <dgm:t>
        <a:bodyPr/>
        <a:lstStyle/>
        <a:p>
          <a:r>
            <a:rPr lang="en-US" b="1" dirty="0"/>
            <a:t>Voltage Regulators &amp; Resistors</a:t>
          </a:r>
        </a:p>
        <a:p>
          <a:r>
            <a:rPr lang="en-US" dirty="0"/>
            <a:t>Used for stable 5V/3.3V power and safe logic level shifting between modules like ESP32, RFID, and sensors—ensuring reliable operation.</a:t>
          </a:r>
        </a:p>
      </dgm:t>
    </dgm:pt>
    <dgm:pt modelId="{5E0A46DD-D592-4FAB-8AE9-7938ACEDCD1A}" type="parTrans" cxnId="{9E5B46E8-01EE-4D85-97C6-00959C9014E5}">
      <dgm:prSet/>
      <dgm:spPr/>
      <dgm:t>
        <a:bodyPr/>
        <a:lstStyle/>
        <a:p>
          <a:endParaRPr lang="en-US"/>
        </a:p>
      </dgm:t>
    </dgm:pt>
    <dgm:pt modelId="{58ECBD84-E1A1-4B06-B2FD-A707B4775F76}" type="sibTrans" cxnId="{9E5B46E8-01EE-4D85-97C6-00959C9014E5}">
      <dgm:prSet/>
      <dgm:spPr/>
      <dgm:t>
        <a:bodyPr/>
        <a:lstStyle/>
        <a:p>
          <a:endParaRPr lang="en-US"/>
        </a:p>
      </dgm:t>
    </dgm:pt>
    <dgm:pt modelId="{2CEA749F-2C3B-4BB6-8153-208FAF0A9955}">
      <dgm:prSet phldrT="[Text]"/>
      <dgm:spPr/>
      <dgm:t>
        <a:bodyPr/>
        <a:lstStyle/>
        <a:p>
          <a:r>
            <a:rPr lang="en-US" b="1" dirty="0"/>
            <a:t>Bimetallic Thermostat (Mechanical)</a:t>
          </a:r>
        </a:p>
        <a:p>
          <a:r>
            <a:rPr lang="en-US" dirty="0"/>
            <a:t>Controls heater temperature mechanically—automatically cuts power at ~70°C to prevent overheating, with no code or sensors needed.</a:t>
          </a:r>
        </a:p>
      </dgm:t>
    </dgm:pt>
    <dgm:pt modelId="{8176C96D-77E7-4986-AB2E-852C7D045ED5}" type="parTrans" cxnId="{11C7E858-9FE5-4EC3-8384-ACB831E9708C}">
      <dgm:prSet/>
      <dgm:spPr/>
      <dgm:t>
        <a:bodyPr/>
        <a:lstStyle/>
        <a:p>
          <a:endParaRPr lang="en-US"/>
        </a:p>
      </dgm:t>
    </dgm:pt>
    <dgm:pt modelId="{3DB1A29E-7E1C-4EAD-A6FD-746F62E3C7A3}" type="sibTrans" cxnId="{11C7E858-9FE5-4EC3-8384-ACB831E9708C}">
      <dgm:prSet/>
      <dgm:spPr/>
      <dgm:t>
        <a:bodyPr/>
        <a:lstStyle/>
        <a:p>
          <a:endParaRPr lang="en-US"/>
        </a:p>
      </dgm:t>
    </dgm:pt>
    <dgm:pt modelId="{DF42CE82-39E7-4D7C-8095-E97105C8B53C}">
      <dgm:prSet phldrT="[Text]"/>
      <dgm:spPr/>
      <dgm:t>
        <a:bodyPr/>
        <a:lstStyle/>
        <a:p>
          <a:r>
            <a:rPr lang="en-US" b="1" dirty="0"/>
            <a:t>Screw Terminal</a:t>
          </a:r>
        </a:p>
        <a:p>
          <a:r>
            <a:rPr lang="en-US" b="1" dirty="0"/>
            <a:t>Power Distribution Block</a:t>
          </a:r>
        </a:p>
        <a:p>
          <a:r>
            <a:rPr lang="en-US" dirty="0"/>
            <a:t>Simplifies wiring by grouping power and ground lines—connects multiple components to Arduino through just two main wires.</a:t>
          </a:r>
        </a:p>
      </dgm:t>
    </dgm:pt>
    <dgm:pt modelId="{C849B563-590D-4A61-8906-14791481487A}" type="parTrans" cxnId="{A34A0402-D5A6-4406-90BE-DA1473BA1148}">
      <dgm:prSet/>
      <dgm:spPr/>
      <dgm:t>
        <a:bodyPr/>
        <a:lstStyle/>
        <a:p>
          <a:endParaRPr lang="en-US"/>
        </a:p>
      </dgm:t>
    </dgm:pt>
    <dgm:pt modelId="{55E77556-904F-4CB8-B3DC-5ECC6BA0EF18}" type="sibTrans" cxnId="{A34A0402-D5A6-4406-90BE-DA1473BA1148}">
      <dgm:prSet/>
      <dgm:spPr/>
      <dgm:t>
        <a:bodyPr/>
        <a:lstStyle/>
        <a:p>
          <a:endParaRPr lang="en-US"/>
        </a:p>
      </dgm:t>
    </dgm:pt>
    <dgm:pt modelId="{7C9020AB-ADCA-4E73-9B7B-935E5A39810D}" type="pres">
      <dgm:prSet presAssocID="{C7A350EF-329C-4762-9AB3-AFB567039BBA}" presName="Name0" presStyleCnt="0">
        <dgm:presLayoutVars>
          <dgm:dir/>
          <dgm:resizeHandles val="exact"/>
        </dgm:presLayoutVars>
      </dgm:prSet>
      <dgm:spPr/>
    </dgm:pt>
    <dgm:pt modelId="{94BFC057-B6BF-4F52-8921-681038C38543}" type="pres">
      <dgm:prSet presAssocID="{C7A350EF-329C-4762-9AB3-AFB567039BBA}" presName="bkgdShp" presStyleLbl="alignAccFollowNode1" presStyleIdx="0" presStyleCnt="1"/>
      <dgm:spPr/>
    </dgm:pt>
    <dgm:pt modelId="{DF6A4F7C-7660-4985-93B1-E412B373781F}" type="pres">
      <dgm:prSet presAssocID="{C7A350EF-329C-4762-9AB3-AFB567039BBA}" presName="linComp" presStyleCnt="0"/>
      <dgm:spPr/>
    </dgm:pt>
    <dgm:pt modelId="{6D511FD4-2A22-4C64-B06E-9B2CF5B37BAA}" type="pres">
      <dgm:prSet presAssocID="{34A044B6-337D-46B3-A38F-606FB9D89617}" presName="compNode" presStyleCnt="0"/>
      <dgm:spPr/>
    </dgm:pt>
    <dgm:pt modelId="{6C02CEC7-9FF4-457D-9DEB-FCA317CB3BA2}" type="pres">
      <dgm:prSet presAssocID="{34A044B6-337D-46B3-A38F-606FB9D89617}" presName="node" presStyleLbl="node1" presStyleIdx="0" presStyleCnt="3">
        <dgm:presLayoutVars>
          <dgm:bulletEnabled val="1"/>
        </dgm:presLayoutVars>
      </dgm:prSet>
      <dgm:spPr/>
    </dgm:pt>
    <dgm:pt modelId="{D6F805E9-3FD8-4EEA-8BBE-A8617D7682B3}" type="pres">
      <dgm:prSet presAssocID="{34A044B6-337D-46B3-A38F-606FB9D89617}" presName="invisiNode" presStyleLbl="node1" presStyleIdx="0" presStyleCnt="3"/>
      <dgm:spPr/>
    </dgm:pt>
    <dgm:pt modelId="{8ECB5ECA-C80F-4889-B984-3757BE23383B}" type="pres">
      <dgm:prSet presAssocID="{34A044B6-337D-46B3-A38F-606FB9D89617}" presName="imagNode" presStyleLbl="fgImgPlac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15" b="-19015"/>
          </a:stretch>
        </a:blipFill>
      </dgm:spPr>
    </dgm:pt>
    <dgm:pt modelId="{62C9FD6D-6B07-41E6-A3CA-9D3D65968A5B}" type="pres">
      <dgm:prSet presAssocID="{58ECBD84-E1A1-4B06-B2FD-A707B4775F76}" presName="sibTrans" presStyleLbl="sibTrans2D1" presStyleIdx="0" presStyleCnt="0"/>
      <dgm:spPr/>
    </dgm:pt>
    <dgm:pt modelId="{4A59A46F-F9B0-49F3-9398-C495CB2B5DE2}" type="pres">
      <dgm:prSet presAssocID="{2CEA749F-2C3B-4BB6-8153-208FAF0A9955}" presName="compNode" presStyleCnt="0"/>
      <dgm:spPr/>
    </dgm:pt>
    <dgm:pt modelId="{85E69A01-C040-457C-A0ED-406DAEC419F9}" type="pres">
      <dgm:prSet presAssocID="{2CEA749F-2C3B-4BB6-8153-208FAF0A9955}" presName="node" presStyleLbl="node1" presStyleIdx="1" presStyleCnt="3">
        <dgm:presLayoutVars>
          <dgm:bulletEnabled val="1"/>
        </dgm:presLayoutVars>
      </dgm:prSet>
      <dgm:spPr/>
    </dgm:pt>
    <dgm:pt modelId="{B4BB0B77-19BF-4F7E-A3EC-5AADF1011A1A}" type="pres">
      <dgm:prSet presAssocID="{2CEA749F-2C3B-4BB6-8153-208FAF0A9955}" presName="invisiNode" presStyleLbl="node1" presStyleIdx="1" presStyleCnt="3"/>
      <dgm:spPr/>
    </dgm:pt>
    <dgm:pt modelId="{68DDEEF5-8209-4366-8CBF-D5C3B1C0B59A}" type="pres">
      <dgm:prSet presAssocID="{2CEA749F-2C3B-4BB6-8153-208FAF0A9955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680CDD62-8135-4E7B-8C3B-80D55C777567}" type="pres">
      <dgm:prSet presAssocID="{3DB1A29E-7E1C-4EAD-A6FD-746F62E3C7A3}" presName="sibTrans" presStyleLbl="sibTrans2D1" presStyleIdx="0" presStyleCnt="0"/>
      <dgm:spPr/>
    </dgm:pt>
    <dgm:pt modelId="{34B8EAB3-A2B4-47FC-B2D6-69F7A5C7E6C3}" type="pres">
      <dgm:prSet presAssocID="{DF42CE82-39E7-4D7C-8095-E97105C8B53C}" presName="compNode" presStyleCnt="0"/>
      <dgm:spPr/>
    </dgm:pt>
    <dgm:pt modelId="{37F2BA85-C910-43AD-8D32-819378C1075A}" type="pres">
      <dgm:prSet presAssocID="{DF42CE82-39E7-4D7C-8095-E97105C8B53C}" presName="node" presStyleLbl="node1" presStyleIdx="2" presStyleCnt="3">
        <dgm:presLayoutVars>
          <dgm:bulletEnabled val="1"/>
        </dgm:presLayoutVars>
      </dgm:prSet>
      <dgm:spPr/>
    </dgm:pt>
    <dgm:pt modelId="{210FCD75-1E60-4B9B-9477-469D17195CC9}" type="pres">
      <dgm:prSet presAssocID="{DF42CE82-39E7-4D7C-8095-E97105C8B53C}" presName="invisiNode" presStyleLbl="node1" presStyleIdx="2" presStyleCnt="3"/>
      <dgm:spPr/>
    </dgm:pt>
    <dgm:pt modelId="{4E0215C0-0A48-4D52-A707-BDE1882CBAA4}" type="pres">
      <dgm:prSet presAssocID="{DF42CE82-39E7-4D7C-8095-E97105C8B53C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</dgm:ptLst>
  <dgm:cxnLst>
    <dgm:cxn modelId="{A34A0402-D5A6-4406-90BE-DA1473BA1148}" srcId="{C7A350EF-329C-4762-9AB3-AFB567039BBA}" destId="{DF42CE82-39E7-4D7C-8095-E97105C8B53C}" srcOrd="2" destOrd="0" parTransId="{C849B563-590D-4A61-8906-14791481487A}" sibTransId="{55E77556-904F-4CB8-B3DC-5ECC6BA0EF18}"/>
    <dgm:cxn modelId="{05483713-4F9C-4282-98D8-14D9EEBEED85}" type="presOf" srcId="{2CEA749F-2C3B-4BB6-8153-208FAF0A9955}" destId="{85E69A01-C040-457C-A0ED-406DAEC419F9}" srcOrd="0" destOrd="0" presId="urn:microsoft.com/office/officeart/2005/8/layout/pList2"/>
    <dgm:cxn modelId="{CC40B147-34EA-416C-969B-B53BAC5C598E}" type="presOf" srcId="{3DB1A29E-7E1C-4EAD-A6FD-746F62E3C7A3}" destId="{680CDD62-8135-4E7B-8C3B-80D55C777567}" srcOrd="0" destOrd="0" presId="urn:microsoft.com/office/officeart/2005/8/layout/pList2"/>
    <dgm:cxn modelId="{66468477-5591-4CCD-9338-51252F851D45}" type="presOf" srcId="{34A044B6-337D-46B3-A38F-606FB9D89617}" destId="{6C02CEC7-9FF4-457D-9DEB-FCA317CB3BA2}" srcOrd="0" destOrd="0" presId="urn:microsoft.com/office/officeart/2005/8/layout/pList2"/>
    <dgm:cxn modelId="{11C7E858-9FE5-4EC3-8384-ACB831E9708C}" srcId="{C7A350EF-329C-4762-9AB3-AFB567039BBA}" destId="{2CEA749F-2C3B-4BB6-8153-208FAF0A9955}" srcOrd="1" destOrd="0" parTransId="{8176C96D-77E7-4986-AB2E-852C7D045ED5}" sibTransId="{3DB1A29E-7E1C-4EAD-A6FD-746F62E3C7A3}"/>
    <dgm:cxn modelId="{457F145A-7EC5-442D-A9E4-3165C280A6A2}" type="presOf" srcId="{C7A350EF-329C-4762-9AB3-AFB567039BBA}" destId="{7C9020AB-ADCA-4E73-9B7B-935E5A39810D}" srcOrd="0" destOrd="0" presId="urn:microsoft.com/office/officeart/2005/8/layout/pList2"/>
    <dgm:cxn modelId="{9FEFF38F-DAC8-4B1B-9EE6-9A8FCF5A1A42}" type="presOf" srcId="{58ECBD84-E1A1-4B06-B2FD-A707B4775F76}" destId="{62C9FD6D-6B07-41E6-A3CA-9D3D65968A5B}" srcOrd="0" destOrd="0" presId="urn:microsoft.com/office/officeart/2005/8/layout/pList2"/>
    <dgm:cxn modelId="{3EC30698-7D79-47E9-A27F-458D9D141C0D}" type="presOf" srcId="{DF42CE82-39E7-4D7C-8095-E97105C8B53C}" destId="{37F2BA85-C910-43AD-8D32-819378C1075A}" srcOrd="0" destOrd="0" presId="urn:microsoft.com/office/officeart/2005/8/layout/pList2"/>
    <dgm:cxn modelId="{9E5B46E8-01EE-4D85-97C6-00959C9014E5}" srcId="{C7A350EF-329C-4762-9AB3-AFB567039BBA}" destId="{34A044B6-337D-46B3-A38F-606FB9D89617}" srcOrd="0" destOrd="0" parTransId="{5E0A46DD-D592-4FAB-8AE9-7938ACEDCD1A}" sibTransId="{58ECBD84-E1A1-4B06-B2FD-A707B4775F76}"/>
    <dgm:cxn modelId="{C146FFE3-E538-414A-BEFD-AD654BD6B2E7}" type="presParOf" srcId="{7C9020AB-ADCA-4E73-9B7B-935E5A39810D}" destId="{94BFC057-B6BF-4F52-8921-681038C38543}" srcOrd="0" destOrd="0" presId="urn:microsoft.com/office/officeart/2005/8/layout/pList2"/>
    <dgm:cxn modelId="{78439670-FC85-40CB-A331-2D89F58C34ED}" type="presParOf" srcId="{7C9020AB-ADCA-4E73-9B7B-935E5A39810D}" destId="{DF6A4F7C-7660-4985-93B1-E412B373781F}" srcOrd="1" destOrd="0" presId="urn:microsoft.com/office/officeart/2005/8/layout/pList2"/>
    <dgm:cxn modelId="{E354AD9B-0437-484F-8626-417325C5DF48}" type="presParOf" srcId="{DF6A4F7C-7660-4985-93B1-E412B373781F}" destId="{6D511FD4-2A22-4C64-B06E-9B2CF5B37BAA}" srcOrd="0" destOrd="0" presId="urn:microsoft.com/office/officeart/2005/8/layout/pList2"/>
    <dgm:cxn modelId="{628ECBFE-CDDA-47D3-81EA-FD3F9E58BA5E}" type="presParOf" srcId="{6D511FD4-2A22-4C64-B06E-9B2CF5B37BAA}" destId="{6C02CEC7-9FF4-457D-9DEB-FCA317CB3BA2}" srcOrd="0" destOrd="0" presId="urn:microsoft.com/office/officeart/2005/8/layout/pList2"/>
    <dgm:cxn modelId="{3913A9CC-8F52-4A20-AD4F-010F5CACF7E9}" type="presParOf" srcId="{6D511FD4-2A22-4C64-B06E-9B2CF5B37BAA}" destId="{D6F805E9-3FD8-4EEA-8BBE-A8617D7682B3}" srcOrd="1" destOrd="0" presId="urn:microsoft.com/office/officeart/2005/8/layout/pList2"/>
    <dgm:cxn modelId="{19F87F20-F6BB-4A57-B737-457B61020CE9}" type="presParOf" srcId="{6D511FD4-2A22-4C64-B06E-9B2CF5B37BAA}" destId="{8ECB5ECA-C80F-4889-B984-3757BE23383B}" srcOrd="2" destOrd="0" presId="urn:microsoft.com/office/officeart/2005/8/layout/pList2"/>
    <dgm:cxn modelId="{7DC6236F-49CE-4621-BFF5-D595B1AFE274}" type="presParOf" srcId="{DF6A4F7C-7660-4985-93B1-E412B373781F}" destId="{62C9FD6D-6B07-41E6-A3CA-9D3D65968A5B}" srcOrd="1" destOrd="0" presId="urn:microsoft.com/office/officeart/2005/8/layout/pList2"/>
    <dgm:cxn modelId="{B42A1937-2C13-4058-A9EC-6F67B530B1C1}" type="presParOf" srcId="{DF6A4F7C-7660-4985-93B1-E412B373781F}" destId="{4A59A46F-F9B0-49F3-9398-C495CB2B5DE2}" srcOrd="2" destOrd="0" presId="urn:microsoft.com/office/officeart/2005/8/layout/pList2"/>
    <dgm:cxn modelId="{7500CA7B-927A-428D-8970-38C9ECBE6C5D}" type="presParOf" srcId="{4A59A46F-F9B0-49F3-9398-C495CB2B5DE2}" destId="{85E69A01-C040-457C-A0ED-406DAEC419F9}" srcOrd="0" destOrd="0" presId="urn:microsoft.com/office/officeart/2005/8/layout/pList2"/>
    <dgm:cxn modelId="{75ADE18D-740B-4207-B1F4-8CE1AEDEA404}" type="presParOf" srcId="{4A59A46F-F9B0-49F3-9398-C495CB2B5DE2}" destId="{B4BB0B77-19BF-4F7E-A3EC-5AADF1011A1A}" srcOrd="1" destOrd="0" presId="urn:microsoft.com/office/officeart/2005/8/layout/pList2"/>
    <dgm:cxn modelId="{33CF86C9-8347-47D3-89C3-6B190B87BF77}" type="presParOf" srcId="{4A59A46F-F9B0-49F3-9398-C495CB2B5DE2}" destId="{68DDEEF5-8209-4366-8CBF-D5C3B1C0B59A}" srcOrd="2" destOrd="0" presId="urn:microsoft.com/office/officeart/2005/8/layout/pList2"/>
    <dgm:cxn modelId="{77B65874-FF9D-450D-896D-AD0F9A963617}" type="presParOf" srcId="{DF6A4F7C-7660-4985-93B1-E412B373781F}" destId="{680CDD62-8135-4E7B-8C3B-80D55C777567}" srcOrd="3" destOrd="0" presId="urn:microsoft.com/office/officeart/2005/8/layout/pList2"/>
    <dgm:cxn modelId="{AE1559C9-B516-4258-9840-88EF1ECD9C75}" type="presParOf" srcId="{DF6A4F7C-7660-4985-93B1-E412B373781F}" destId="{34B8EAB3-A2B4-47FC-B2D6-69F7A5C7E6C3}" srcOrd="4" destOrd="0" presId="urn:microsoft.com/office/officeart/2005/8/layout/pList2"/>
    <dgm:cxn modelId="{C4103950-3EAC-4213-AA13-61F92518440E}" type="presParOf" srcId="{34B8EAB3-A2B4-47FC-B2D6-69F7A5C7E6C3}" destId="{37F2BA85-C910-43AD-8D32-819378C1075A}" srcOrd="0" destOrd="0" presId="urn:microsoft.com/office/officeart/2005/8/layout/pList2"/>
    <dgm:cxn modelId="{A6E5D6E7-3559-469A-A0B5-E477E70E0BF1}" type="presParOf" srcId="{34B8EAB3-A2B4-47FC-B2D6-69F7A5C7E6C3}" destId="{210FCD75-1E60-4B9B-9477-469D17195CC9}" srcOrd="1" destOrd="0" presId="urn:microsoft.com/office/officeart/2005/8/layout/pList2"/>
    <dgm:cxn modelId="{B04B4CD4-7DF3-4422-8A31-87EC2AFCAFE3}" type="presParOf" srcId="{34B8EAB3-A2B4-47FC-B2D6-69F7A5C7E6C3}" destId="{4E0215C0-0A48-4D52-A707-BDE1882CBAA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A350EF-329C-4762-9AB3-AFB567039BBA}" type="doc">
      <dgm:prSet loTypeId="urn:microsoft.com/office/officeart/2005/8/layout/pList2" loCatId="list" qsTypeId="urn:microsoft.com/office/officeart/2005/8/quickstyle/3d2" qsCatId="3D" csTypeId="urn:microsoft.com/office/officeart/2005/8/colors/accent1_2" csCatId="accent1" phldr="1"/>
      <dgm:spPr/>
    </dgm:pt>
    <dgm:pt modelId="{34A044B6-337D-46B3-A38F-606FB9D89617}">
      <dgm:prSet phldrT="[Text]"/>
      <dgm:spPr/>
      <dgm:t>
        <a:bodyPr/>
        <a:lstStyle/>
        <a:p>
          <a:r>
            <a:rPr lang="en-US" b="1" dirty="0"/>
            <a:t>Power Supply</a:t>
          </a:r>
        </a:p>
        <a:p>
          <a:r>
            <a:rPr lang="en-US" dirty="0"/>
            <a:t>System powered by two 12V sources and six L298N drivers—ensuring stable voltage and sufficient current for all components.</a:t>
          </a:r>
        </a:p>
      </dgm:t>
    </dgm:pt>
    <dgm:pt modelId="{5E0A46DD-D592-4FAB-8AE9-7938ACEDCD1A}" type="parTrans" cxnId="{9E5B46E8-01EE-4D85-97C6-00959C9014E5}">
      <dgm:prSet/>
      <dgm:spPr/>
      <dgm:t>
        <a:bodyPr/>
        <a:lstStyle/>
        <a:p>
          <a:endParaRPr lang="en-US"/>
        </a:p>
      </dgm:t>
    </dgm:pt>
    <dgm:pt modelId="{58ECBD84-E1A1-4B06-B2FD-A707B4775F76}" type="sibTrans" cxnId="{9E5B46E8-01EE-4D85-97C6-00959C9014E5}">
      <dgm:prSet/>
      <dgm:spPr/>
      <dgm:t>
        <a:bodyPr/>
        <a:lstStyle/>
        <a:p>
          <a:endParaRPr lang="en-US"/>
        </a:p>
      </dgm:t>
    </dgm:pt>
    <dgm:pt modelId="{2CEA749F-2C3B-4BB6-8153-208FAF0A9955}">
      <dgm:prSet phldrT="[Text]"/>
      <dgm:spPr/>
      <dgm:t>
        <a:bodyPr/>
        <a:lstStyle/>
        <a:p>
          <a:r>
            <a:rPr lang="en-US" b="1" dirty="0"/>
            <a:t>Breadboards &amp; Jumper Wires</a:t>
          </a:r>
        </a:p>
        <a:p>
          <a:r>
            <a:rPr lang="en-US" dirty="0"/>
            <a:t>Used for flexible prototyping and testing of components before final assembly—enabled quick debugging using various jumper wire types.</a:t>
          </a:r>
        </a:p>
      </dgm:t>
    </dgm:pt>
    <dgm:pt modelId="{8176C96D-77E7-4986-AB2E-852C7D045ED5}" type="parTrans" cxnId="{11C7E858-9FE5-4EC3-8384-ACB831E9708C}">
      <dgm:prSet/>
      <dgm:spPr/>
      <dgm:t>
        <a:bodyPr/>
        <a:lstStyle/>
        <a:p>
          <a:endParaRPr lang="en-US"/>
        </a:p>
      </dgm:t>
    </dgm:pt>
    <dgm:pt modelId="{3DB1A29E-7E1C-4EAD-A6FD-746F62E3C7A3}" type="sibTrans" cxnId="{11C7E858-9FE5-4EC3-8384-ACB831E9708C}">
      <dgm:prSet/>
      <dgm:spPr/>
      <dgm:t>
        <a:bodyPr/>
        <a:lstStyle/>
        <a:p>
          <a:endParaRPr lang="en-US"/>
        </a:p>
      </dgm:t>
    </dgm:pt>
    <dgm:pt modelId="{DF42CE82-39E7-4D7C-8095-E97105C8B53C}">
      <dgm:prSet phldrT="[Text]"/>
      <dgm:spPr/>
      <dgm:t>
        <a:bodyPr/>
        <a:lstStyle/>
        <a:p>
          <a:r>
            <a:rPr lang="en-US" b="1" dirty="0"/>
            <a:t>L298N Driver Module</a:t>
          </a:r>
        </a:p>
        <a:p>
          <a:r>
            <a:rPr lang="en-US" dirty="0"/>
            <a:t>Controls direction and speed of pumps and mixers—enables efficient, bidirectional motor control with stable power delivery.</a:t>
          </a:r>
        </a:p>
      </dgm:t>
    </dgm:pt>
    <dgm:pt modelId="{C849B563-590D-4A61-8906-14791481487A}" type="parTrans" cxnId="{A34A0402-D5A6-4406-90BE-DA1473BA1148}">
      <dgm:prSet/>
      <dgm:spPr/>
      <dgm:t>
        <a:bodyPr/>
        <a:lstStyle/>
        <a:p>
          <a:endParaRPr lang="en-US"/>
        </a:p>
      </dgm:t>
    </dgm:pt>
    <dgm:pt modelId="{55E77556-904F-4CB8-B3DC-5ECC6BA0EF18}" type="sibTrans" cxnId="{A34A0402-D5A6-4406-90BE-DA1473BA1148}">
      <dgm:prSet/>
      <dgm:spPr/>
      <dgm:t>
        <a:bodyPr/>
        <a:lstStyle/>
        <a:p>
          <a:endParaRPr lang="en-US"/>
        </a:p>
      </dgm:t>
    </dgm:pt>
    <dgm:pt modelId="{7C9020AB-ADCA-4E73-9B7B-935E5A39810D}" type="pres">
      <dgm:prSet presAssocID="{C7A350EF-329C-4762-9AB3-AFB567039BBA}" presName="Name0" presStyleCnt="0">
        <dgm:presLayoutVars>
          <dgm:dir/>
          <dgm:resizeHandles val="exact"/>
        </dgm:presLayoutVars>
      </dgm:prSet>
      <dgm:spPr/>
    </dgm:pt>
    <dgm:pt modelId="{94BFC057-B6BF-4F52-8921-681038C38543}" type="pres">
      <dgm:prSet presAssocID="{C7A350EF-329C-4762-9AB3-AFB567039BBA}" presName="bkgdShp" presStyleLbl="alignAccFollowNode1" presStyleIdx="0" presStyleCnt="1"/>
      <dgm:spPr/>
    </dgm:pt>
    <dgm:pt modelId="{DF6A4F7C-7660-4985-93B1-E412B373781F}" type="pres">
      <dgm:prSet presAssocID="{C7A350EF-329C-4762-9AB3-AFB567039BBA}" presName="linComp" presStyleCnt="0"/>
      <dgm:spPr/>
    </dgm:pt>
    <dgm:pt modelId="{6D511FD4-2A22-4C64-B06E-9B2CF5B37BAA}" type="pres">
      <dgm:prSet presAssocID="{34A044B6-337D-46B3-A38F-606FB9D89617}" presName="compNode" presStyleCnt="0"/>
      <dgm:spPr/>
    </dgm:pt>
    <dgm:pt modelId="{6C02CEC7-9FF4-457D-9DEB-FCA317CB3BA2}" type="pres">
      <dgm:prSet presAssocID="{34A044B6-337D-46B3-A38F-606FB9D89617}" presName="node" presStyleLbl="node1" presStyleIdx="0" presStyleCnt="3">
        <dgm:presLayoutVars>
          <dgm:bulletEnabled val="1"/>
        </dgm:presLayoutVars>
      </dgm:prSet>
      <dgm:spPr/>
    </dgm:pt>
    <dgm:pt modelId="{D6F805E9-3FD8-4EEA-8BBE-A8617D7682B3}" type="pres">
      <dgm:prSet presAssocID="{34A044B6-337D-46B3-A38F-606FB9D89617}" presName="invisiNode" presStyleLbl="node1" presStyleIdx="0" presStyleCnt="3"/>
      <dgm:spPr/>
    </dgm:pt>
    <dgm:pt modelId="{8ECB5ECA-C80F-4889-B984-3757BE23383B}" type="pres">
      <dgm:prSet presAssocID="{34A044B6-337D-46B3-A38F-606FB9D89617}" presName="imagNode" presStyleLbl="fgImgPlac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729" b="-28729"/>
          </a:stretch>
        </a:blipFill>
      </dgm:spPr>
    </dgm:pt>
    <dgm:pt modelId="{62C9FD6D-6B07-41E6-A3CA-9D3D65968A5B}" type="pres">
      <dgm:prSet presAssocID="{58ECBD84-E1A1-4B06-B2FD-A707B4775F76}" presName="sibTrans" presStyleLbl="sibTrans2D1" presStyleIdx="0" presStyleCnt="0"/>
      <dgm:spPr/>
    </dgm:pt>
    <dgm:pt modelId="{4A59A46F-F9B0-49F3-9398-C495CB2B5DE2}" type="pres">
      <dgm:prSet presAssocID="{2CEA749F-2C3B-4BB6-8153-208FAF0A9955}" presName="compNode" presStyleCnt="0"/>
      <dgm:spPr/>
    </dgm:pt>
    <dgm:pt modelId="{85E69A01-C040-457C-A0ED-406DAEC419F9}" type="pres">
      <dgm:prSet presAssocID="{2CEA749F-2C3B-4BB6-8153-208FAF0A9955}" presName="node" presStyleLbl="node1" presStyleIdx="1" presStyleCnt="3">
        <dgm:presLayoutVars>
          <dgm:bulletEnabled val="1"/>
        </dgm:presLayoutVars>
      </dgm:prSet>
      <dgm:spPr/>
    </dgm:pt>
    <dgm:pt modelId="{B4BB0B77-19BF-4F7E-A3EC-5AADF1011A1A}" type="pres">
      <dgm:prSet presAssocID="{2CEA749F-2C3B-4BB6-8153-208FAF0A9955}" presName="invisiNode" presStyleLbl="node1" presStyleIdx="1" presStyleCnt="3"/>
      <dgm:spPr/>
    </dgm:pt>
    <dgm:pt modelId="{68DDEEF5-8209-4366-8CBF-D5C3B1C0B59A}" type="pres">
      <dgm:prSet presAssocID="{2CEA749F-2C3B-4BB6-8153-208FAF0A9955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  <dgm:pt modelId="{680CDD62-8135-4E7B-8C3B-80D55C777567}" type="pres">
      <dgm:prSet presAssocID="{3DB1A29E-7E1C-4EAD-A6FD-746F62E3C7A3}" presName="sibTrans" presStyleLbl="sibTrans2D1" presStyleIdx="0" presStyleCnt="0"/>
      <dgm:spPr/>
    </dgm:pt>
    <dgm:pt modelId="{34B8EAB3-A2B4-47FC-B2D6-69F7A5C7E6C3}" type="pres">
      <dgm:prSet presAssocID="{DF42CE82-39E7-4D7C-8095-E97105C8B53C}" presName="compNode" presStyleCnt="0"/>
      <dgm:spPr/>
    </dgm:pt>
    <dgm:pt modelId="{37F2BA85-C910-43AD-8D32-819378C1075A}" type="pres">
      <dgm:prSet presAssocID="{DF42CE82-39E7-4D7C-8095-E97105C8B53C}" presName="node" presStyleLbl="node1" presStyleIdx="2" presStyleCnt="3">
        <dgm:presLayoutVars>
          <dgm:bulletEnabled val="1"/>
        </dgm:presLayoutVars>
      </dgm:prSet>
      <dgm:spPr/>
    </dgm:pt>
    <dgm:pt modelId="{210FCD75-1E60-4B9B-9477-469D17195CC9}" type="pres">
      <dgm:prSet presAssocID="{DF42CE82-39E7-4D7C-8095-E97105C8B53C}" presName="invisiNode" presStyleLbl="node1" presStyleIdx="2" presStyleCnt="3"/>
      <dgm:spPr/>
    </dgm:pt>
    <dgm:pt modelId="{4E0215C0-0A48-4D52-A707-BDE1882CBAA4}" type="pres">
      <dgm:prSet presAssocID="{DF42CE82-39E7-4D7C-8095-E97105C8B53C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</dgm:ptLst>
  <dgm:cxnLst>
    <dgm:cxn modelId="{A34A0402-D5A6-4406-90BE-DA1473BA1148}" srcId="{C7A350EF-329C-4762-9AB3-AFB567039BBA}" destId="{DF42CE82-39E7-4D7C-8095-E97105C8B53C}" srcOrd="2" destOrd="0" parTransId="{C849B563-590D-4A61-8906-14791481487A}" sibTransId="{55E77556-904F-4CB8-B3DC-5ECC6BA0EF18}"/>
    <dgm:cxn modelId="{05483713-4F9C-4282-98D8-14D9EEBEED85}" type="presOf" srcId="{2CEA749F-2C3B-4BB6-8153-208FAF0A9955}" destId="{85E69A01-C040-457C-A0ED-406DAEC419F9}" srcOrd="0" destOrd="0" presId="urn:microsoft.com/office/officeart/2005/8/layout/pList2"/>
    <dgm:cxn modelId="{CC40B147-34EA-416C-969B-B53BAC5C598E}" type="presOf" srcId="{3DB1A29E-7E1C-4EAD-A6FD-746F62E3C7A3}" destId="{680CDD62-8135-4E7B-8C3B-80D55C777567}" srcOrd="0" destOrd="0" presId="urn:microsoft.com/office/officeart/2005/8/layout/pList2"/>
    <dgm:cxn modelId="{66468477-5591-4CCD-9338-51252F851D45}" type="presOf" srcId="{34A044B6-337D-46B3-A38F-606FB9D89617}" destId="{6C02CEC7-9FF4-457D-9DEB-FCA317CB3BA2}" srcOrd="0" destOrd="0" presId="urn:microsoft.com/office/officeart/2005/8/layout/pList2"/>
    <dgm:cxn modelId="{11C7E858-9FE5-4EC3-8384-ACB831E9708C}" srcId="{C7A350EF-329C-4762-9AB3-AFB567039BBA}" destId="{2CEA749F-2C3B-4BB6-8153-208FAF0A9955}" srcOrd="1" destOrd="0" parTransId="{8176C96D-77E7-4986-AB2E-852C7D045ED5}" sibTransId="{3DB1A29E-7E1C-4EAD-A6FD-746F62E3C7A3}"/>
    <dgm:cxn modelId="{457F145A-7EC5-442D-A9E4-3165C280A6A2}" type="presOf" srcId="{C7A350EF-329C-4762-9AB3-AFB567039BBA}" destId="{7C9020AB-ADCA-4E73-9B7B-935E5A39810D}" srcOrd="0" destOrd="0" presId="urn:microsoft.com/office/officeart/2005/8/layout/pList2"/>
    <dgm:cxn modelId="{9FEFF38F-DAC8-4B1B-9EE6-9A8FCF5A1A42}" type="presOf" srcId="{58ECBD84-E1A1-4B06-B2FD-A707B4775F76}" destId="{62C9FD6D-6B07-41E6-A3CA-9D3D65968A5B}" srcOrd="0" destOrd="0" presId="urn:microsoft.com/office/officeart/2005/8/layout/pList2"/>
    <dgm:cxn modelId="{3EC30698-7D79-47E9-A27F-458D9D141C0D}" type="presOf" srcId="{DF42CE82-39E7-4D7C-8095-E97105C8B53C}" destId="{37F2BA85-C910-43AD-8D32-819378C1075A}" srcOrd="0" destOrd="0" presId="urn:microsoft.com/office/officeart/2005/8/layout/pList2"/>
    <dgm:cxn modelId="{9E5B46E8-01EE-4D85-97C6-00959C9014E5}" srcId="{C7A350EF-329C-4762-9AB3-AFB567039BBA}" destId="{34A044B6-337D-46B3-A38F-606FB9D89617}" srcOrd="0" destOrd="0" parTransId="{5E0A46DD-D592-4FAB-8AE9-7938ACEDCD1A}" sibTransId="{58ECBD84-E1A1-4B06-B2FD-A707B4775F76}"/>
    <dgm:cxn modelId="{C146FFE3-E538-414A-BEFD-AD654BD6B2E7}" type="presParOf" srcId="{7C9020AB-ADCA-4E73-9B7B-935E5A39810D}" destId="{94BFC057-B6BF-4F52-8921-681038C38543}" srcOrd="0" destOrd="0" presId="urn:microsoft.com/office/officeart/2005/8/layout/pList2"/>
    <dgm:cxn modelId="{78439670-FC85-40CB-A331-2D89F58C34ED}" type="presParOf" srcId="{7C9020AB-ADCA-4E73-9B7B-935E5A39810D}" destId="{DF6A4F7C-7660-4985-93B1-E412B373781F}" srcOrd="1" destOrd="0" presId="urn:microsoft.com/office/officeart/2005/8/layout/pList2"/>
    <dgm:cxn modelId="{E354AD9B-0437-484F-8626-417325C5DF48}" type="presParOf" srcId="{DF6A4F7C-7660-4985-93B1-E412B373781F}" destId="{6D511FD4-2A22-4C64-B06E-9B2CF5B37BAA}" srcOrd="0" destOrd="0" presId="urn:microsoft.com/office/officeart/2005/8/layout/pList2"/>
    <dgm:cxn modelId="{628ECBFE-CDDA-47D3-81EA-FD3F9E58BA5E}" type="presParOf" srcId="{6D511FD4-2A22-4C64-B06E-9B2CF5B37BAA}" destId="{6C02CEC7-9FF4-457D-9DEB-FCA317CB3BA2}" srcOrd="0" destOrd="0" presId="urn:microsoft.com/office/officeart/2005/8/layout/pList2"/>
    <dgm:cxn modelId="{3913A9CC-8F52-4A20-AD4F-010F5CACF7E9}" type="presParOf" srcId="{6D511FD4-2A22-4C64-B06E-9B2CF5B37BAA}" destId="{D6F805E9-3FD8-4EEA-8BBE-A8617D7682B3}" srcOrd="1" destOrd="0" presId="urn:microsoft.com/office/officeart/2005/8/layout/pList2"/>
    <dgm:cxn modelId="{19F87F20-F6BB-4A57-B737-457B61020CE9}" type="presParOf" srcId="{6D511FD4-2A22-4C64-B06E-9B2CF5B37BAA}" destId="{8ECB5ECA-C80F-4889-B984-3757BE23383B}" srcOrd="2" destOrd="0" presId="urn:microsoft.com/office/officeart/2005/8/layout/pList2"/>
    <dgm:cxn modelId="{7DC6236F-49CE-4621-BFF5-D595B1AFE274}" type="presParOf" srcId="{DF6A4F7C-7660-4985-93B1-E412B373781F}" destId="{62C9FD6D-6B07-41E6-A3CA-9D3D65968A5B}" srcOrd="1" destOrd="0" presId="urn:microsoft.com/office/officeart/2005/8/layout/pList2"/>
    <dgm:cxn modelId="{B42A1937-2C13-4058-A9EC-6F67B530B1C1}" type="presParOf" srcId="{DF6A4F7C-7660-4985-93B1-E412B373781F}" destId="{4A59A46F-F9B0-49F3-9398-C495CB2B5DE2}" srcOrd="2" destOrd="0" presId="urn:microsoft.com/office/officeart/2005/8/layout/pList2"/>
    <dgm:cxn modelId="{7500CA7B-927A-428D-8970-38C9ECBE6C5D}" type="presParOf" srcId="{4A59A46F-F9B0-49F3-9398-C495CB2B5DE2}" destId="{85E69A01-C040-457C-A0ED-406DAEC419F9}" srcOrd="0" destOrd="0" presId="urn:microsoft.com/office/officeart/2005/8/layout/pList2"/>
    <dgm:cxn modelId="{75ADE18D-740B-4207-B1F4-8CE1AEDEA404}" type="presParOf" srcId="{4A59A46F-F9B0-49F3-9398-C495CB2B5DE2}" destId="{B4BB0B77-19BF-4F7E-A3EC-5AADF1011A1A}" srcOrd="1" destOrd="0" presId="urn:microsoft.com/office/officeart/2005/8/layout/pList2"/>
    <dgm:cxn modelId="{33CF86C9-8347-47D3-89C3-6B190B87BF77}" type="presParOf" srcId="{4A59A46F-F9B0-49F3-9398-C495CB2B5DE2}" destId="{68DDEEF5-8209-4366-8CBF-D5C3B1C0B59A}" srcOrd="2" destOrd="0" presId="urn:microsoft.com/office/officeart/2005/8/layout/pList2"/>
    <dgm:cxn modelId="{77B65874-FF9D-450D-896D-AD0F9A963617}" type="presParOf" srcId="{DF6A4F7C-7660-4985-93B1-E412B373781F}" destId="{680CDD62-8135-4E7B-8C3B-80D55C777567}" srcOrd="3" destOrd="0" presId="urn:microsoft.com/office/officeart/2005/8/layout/pList2"/>
    <dgm:cxn modelId="{AE1559C9-B516-4258-9840-88EF1ECD9C75}" type="presParOf" srcId="{DF6A4F7C-7660-4985-93B1-E412B373781F}" destId="{34B8EAB3-A2B4-47FC-B2D6-69F7A5C7E6C3}" srcOrd="4" destOrd="0" presId="urn:microsoft.com/office/officeart/2005/8/layout/pList2"/>
    <dgm:cxn modelId="{C4103950-3EAC-4213-AA13-61F92518440E}" type="presParOf" srcId="{34B8EAB3-A2B4-47FC-B2D6-69F7A5C7E6C3}" destId="{37F2BA85-C910-43AD-8D32-819378C1075A}" srcOrd="0" destOrd="0" presId="urn:microsoft.com/office/officeart/2005/8/layout/pList2"/>
    <dgm:cxn modelId="{A6E5D6E7-3559-469A-A0B5-E477E70E0BF1}" type="presParOf" srcId="{34B8EAB3-A2B4-47FC-B2D6-69F7A5C7E6C3}" destId="{210FCD75-1E60-4B9B-9477-469D17195CC9}" srcOrd="1" destOrd="0" presId="urn:microsoft.com/office/officeart/2005/8/layout/pList2"/>
    <dgm:cxn modelId="{B04B4CD4-7DF3-4422-8A31-87EC2AFCAFE3}" type="presParOf" srcId="{34B8EAB3-A2B4-47FC-B2D6-69F7A5C7E6C3}" destId="{4E0215C0-0A48-4D52-A707-BDE1882CBAA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7A350EF-329C-4762-9AB3-AFB567039BBA}" type="doc">
      <dgm:prSet loTypeId="urn:microsoft.com/office/officeart/2005/8/layout/pList2" loCatId="list" qsTypeId="urn:microsoft.com/office/officeart/2005/8/quickstyle/simple3" qsCatId="simple" csTypeId="urn:microsoft.com/office/officeart/2005/8/colors/accent1_4" csCatId="accent1" phldr="1"/>
      <dgm:spPr/>
    </dgm:pt>
    <dgm:pt modelId="{34A044B6-337D-46B3-A38F-606FB9D89617}">
      <dgm:prSet phldrT="[Text]"/>
      <dgm:spPr/>
      <dgm:t>
        <a:bodyPr/>
        <a:lstStyle/>
        <a:p>
          <a:r>
            <a:rPr lang="en-US" b="1" dirty="0"/>
            <a:t>Pumps and Motors</a:t>
          </a:r>
        </a:p>
        <a:p>
          <a:r>
            <a:rPr lang="en-US" dirty="0"/>
            <a:t>Controlled via H-bridge drivers for precise timing and direction. Includes pumps for juices, water, milk, hot drinks, and two mixers for blending before dispensing.</a:t>
          </a:r>
        </a:p>
      </dgm:t>
    </dgm:pt>
    <dgm:pt modelId="{5E0A46DD-D592-4FAB-8AE9-7938ACEDCD1A}" type="parTrans" cxnId="{9E5B46E8-01EE-4D85-97C6-00959C9014E5}">
      <dgm:prSet/>
      <dgm:spPr/>
      <dgm:t>
        <a:bodyPr/>
        <a:lstStyle/>
        <a:p>
          <a:endParaRPr lang="en-US"/>
        </a:p>
      </dgm:t>
    </dgm:pt>
    <dgm:pt modelId="{58ECBD84-E1A1-4B06-B2FD-A707B4775F76}" type="sibTrans" cxnId="{9E5B46E8-01EE-4D85-97C6-00959C9014E5}">
      <dgm:prSet/>
      <dgm:spPr/>
      <dgm:t>
        <a:bodyPr/>
        <a:lstStyle/>
        <a:p>
          <a:endParaRPr lang="en-US"/>
        </a:p>
      </dgm:t>
    </dgm:pt>
    <dgm:pt modelId="{2CEA749F-2C3B-4BB6-8153-208FAF0A9955}">
      <dgm:prSet phldrT="[Text]"/>
      <dgm:spPr/>
      <dgm:t>
        <a:bodyPr/>
        <a:lstStyle/>
        <a:p>
          <a:r>
            <a:rPr lang="en-US" b="1" dirty="0"/>
            <a:t>Pumps and Motors</a:t>
          </a:r>
        </a:p>
        <a:p>
          <a:r>
            <a:rPr lang="en-US" dirty="0"/>
            <a:t>Controlled via H-bridge drivers for precise timing and direction. Includes pumps for juices, water, milk, hot drinks, and two mixers for blending before dispensing.</a:t>
          </a:r>
        </a:p>
      </dgm:t>
    </dgm:pt>
    <dgm:pt modelId="{8176C96D-77E7-4986-AB2E-852C7D045ED5}" type="parTrans" cxnId="{11C7E858-9FE5-4EC3-8384-ACB831E9708C}">
      <dgm:prSet/>
      <dgm:spPr/>
      <dgm:t>
        <a:bodyPr/>
        <a:lstStyle/>
        <a:p>
          <a:endParaRPr lang="en-US"/>
        </a:p>
      </dgm:t>
    </dgm:pt>
    <dgm:pt modelId="{3DB1A29E-7E1C-4EAD-A6FD-746F62E3C7A3}" type="sibTrans" cxnId="{11C7E858-9FE5-4EC3-8384-ACB831E9708C}">
      <dgm:prSet/>
      <dgm:spPr/>
      <dgm:t>
        <a:bodyPr/>
        <a:lstStyle/>
        <a:p>
          <a:endParaRPr lang="en-US"/>
        </a:p>
      </dgm:t>
    </dgm:pt>
    <dgm:pt modelId="{DF42CE82-39E7-4D7C-8095-E97105C8B53C}">
      <dgm:prSet phldrT="[Text]"/>
      <dgm:spPr/>
      <dgm:t>
        <a:bodyPr/>
        <a:lstStyle/>
        <a:p>
          <a:r>
            <a:rPr lang="en-US" b="1" dirty="0"/>
            <a:t>Flow Sensors (6 Units)</a:t>
          </a:r>
        </a:p>
        <a:p>
          <a:r>
            <a:rPr lang="en-US" dirty="0"/>
            <a:t>Measure liquid volume via pulse signals—Arduino counts pulses to ensure accurate flow rate and consistent cup filling.</a:t>
          </a:r>
        </a:p>
      </dgm:t>
    </dgm:pt>
    <dgm:pt modelId="{C849B563-590D-4A61-8906-14791481487A}" type="parTrans" cxnId="{A34A0402-D5A6-4406-90BE-DA1473BA1148}">
      <dgm:prSet/>
      <dgm:spPr/>
      <dgm:t>
        <a:bodyPr/>
        <a:lstStyle/>
        <a:p>
          <a:endParaRPr lang="en-US"/>
        </a:p>
      </dgm:t>
    </dgm:pt>
    <dgm:pt modelId="{55E77556-904F-4CB8-B3DC-5ECC6BA0EF18}" type="sibTrans" cxnId="{A34A0402-D5A6-4406-90BE-DA1473BA1148}">
      <dgm:prSet/>
      <dgm:spPr/>
      <dgm:t>
        <a:bodyPr/>
        <a:lstStyle/>
        <a:p>
          <a:endParaRPr lang="en-US"/>
        </a:p>
      </dgm:t>
    </dgm:pt>
    <dgm:pt modelId="{7C9020AB-ADCA-4E73-9B7B-935E5A39810D}" type="pres">
      <dgm:prSet presAssocID="{C7A350EF-329C-4762-9AB3-AFB567039BBA}" presName="Name0" presStyleCnt="0">
        <dgm:presLayoutVars>
          <dgm:dir/>
          <dgm:resizeHandles val="exact"/>
        </dgm:presLayoutVars>
      </dgm:prSet>
      <dgm:spPr/>
    </dgm:pt>
    <dgm:pt modelId="{94BFC057-B6BF-4F52-8921-681038C38543}" type="pres">
      <dgm:prSet presAssocID="{C7A350EF-329C-4762-9AB3-AFB567039BBA}" presName="bkgdShp" presStyleLbl="alignAccFollowNode1" presStyleIdx="0" presStyleCnt="1"/>
      <dgm:spPr/>
    </dgm:pt>
    <dgm:pt modelId="{DF6A4F7C-7660-4985-93B1-E412B373781F}" type="pres">
      <dgm:prSet presAssocID="{C7A350EF-329C-4762-9AB3-AFB567039BBA}" presName="linComp" presStyleCnt="0"/>
      <dgm:spPr/>
    </dgm:pt>
    <dgm:pt modelId="{6D511FD4-2A22-4C64-B06E-9B2CF5B37BAA}" type="pres">
      <dgm:prSet presAssocID="{34A044B6-337D-46B3-A38F-606FB9D89617}" presName="compNode" presStyleCnt="0"/>
      <dgm:spPr/>
    </dgm:pt>
    <dgm:pt modelId="{6C02CEC7-9FF4-457D-9DEB-FCA317CB3BA2}" type="pres">
      <dgm:prSet presAssocID="{34A044B6-337D-46B3-A38F-606FB9D89617}" presName="node" presStyleLbl="node1" presStyleIdx="0" presStyleCnt="3">
        <dgm:presLayoutVars>
          <dgm:bulletEnabled val="1"/>
        </dgm:presLayoutVars>
      </dgm:prSet>
      <dgm:spPr/>
    </dgm:pt>
    <dgm:pt modelId="{D6F805E9-3FD8-4EEA-8BBE-A8617D7682B3}" type="pres">
      <dgm:prSet presAssocID="{34A044B6-337D-46B3-A38F-606FB9D89617}" presName="invisiNode" presStyleLbl="node1" presStyleIdx="0" presStyleCnt="3"/>
      <dgm:spPr/>
    </dgm:pt>
    <dgm:pt modelId="{8ECB5ECA-C80F-4889-B984-3757BE23383B}" type="pres">
      <dgm:prSet presAssocID="{34A044B6-337D-46B3-A38F-606FB9D89617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62C9FD6D-6B07-41E6-A3CA-9D3D65968A5B}" type="pres">
      <dgm:prSet presAssocID="{58ECBD84-E1A1-4B06-B2FD-A707B4775F76}" presName="sibTrans" presStyleLbl="sibTrans2D1" presStyleIdx="0" presStyleCnt="0"/>
      <dgm:spPr/>
    </dgm:pt>
    <dgm:pt modelId="{4A59A46F-F9B0-49F3-9398-C495CB2B5DE2}" type="pres">
      <dgm:prSet presAssocID="{2CEA749F-2C3B-4BB6-8153-208FAF0A9955}" presName="compNode" presStyleCnt="0"/>
      <dgm:spPr/>
    </dgm:pt>
    <dgm:pt modelId="{85E69A01-C040-457C-A0ED-406DAEC419F9}" type="pres">
      <dgm:prSet presAssocID="{2CEA749F-2C3B-4BB6-8153-208FAF0A9955}" presName="node" presStyleLbl="node1" presStyleIdx="1" presStyleCnt="3">
        <dgm:presLayoutVars>
          <dgm:bulletEnabled val="1"/>
        </dgm:presLayoutVars>
      </dgm:prSet>
      <dgm:spPr/>
    </dgm:pt>
    <dgm:pt modelId="{B4BB0B77-19BF-4F7E-A3EC-5AADF1011A1A}" type="pres">
      <dgm:prSet presAssocID="{2CEA749F-2C3B-4BB6-8153-208FAF0A9955}" presName="invisiNode" presStyleLbl="node1" presStyleIdx="1" presStyleCnt="3"/>
      <dgm:spPr/>
    </dgm:pt>
    <dgm:pt modelId="{68DDEEF5-8209-4366-8CBF-D5C3B1C0B59A}" type="pres">
      <dgm:prSet presAssocID="{2CEA749F-2C3B-4BB6-8153-208FAF0A9955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</dgm:spPr>
    </dgm:pt>
    <dgm:pt modelId="{680CDD62-8135-4E7B-8C3B-80D55C777567}" type="pres">
      <dgm:prSet presAssocID="{3DB1A29E-7E1C-4EAD-A6FD-746F62E3C7A3}" presName="sibTrans" presStyleLbl="sibTrans2D1" presStyleIdx="0" presStyleCnt="0"/>
      <dgm:spPr/>
    </dgm:pt>
    <dgm:pt modelId="{34B8EAB3-A2B4-47FC-B2D6-69F7A5C7E6C3}" type="pres">
      <dgm:prSet presAssocID="{DF42CE82-39E7-4D7C-8095-E97105C8B53C}" presName="compNode" presStyleCnt="0"/>
      <dgm:spPr/>
    </dgm:pt>
    <dgm:pt modelId="{37F2BA85-C910-43AD-8D32-819378C1075A}" type="pres">
      <dgm:prSet presAssocID="{DF42CE82-39E7-4D7C-8095-E97105C8B53C}" presName="node" presStyleLbl="node1" presStyleIdx="2" presStyleCnt="3">
        <dgm:presLayoutVars>
          <dgm:bulletEnabled val="1"/>
        </dgm:presLayoutVars>
      </dgm:prSet>
      <dgm:spPr/>
    </dgm:pt>
    <dgm:pt modelId="{210FCD75-1E60-4B9B-9477-469D17195CC9}" type="pres">
      <dgm:prSet presAssocID="{DF42CE82-39E7-4D7C-8095-E97105C8B53C}" presName="invisiNode" presStyleLbl="node1" presStyleIdx="2" presStyleCnt="3"/>
      <dgm:spPr/>
    </dgm:pt>
    <dgm:pt modelId="{4E0215C0-0A48-4D52-A707-BDE1882CBAA4}" type="pres">
      <dgm:prSet presAssocID="{DF42CE82-39E7-4D7C-8095-E97105C8B53C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</dgm:ptLst>
  <dgm:cxnLst>
    <dgm:cxn modelId="{A34A0402-D5A6-4406-90BE-DA1473BA1148}" srcId="{C7A350EF-329C-4762-9AB3-AFB567039BBA}" destId="{DF42CE82-39E7-4D7C-8095-E97105C8B53C}" srcOrd="2" destOrd="0" parTransId="{C849B563-590D-4A61-8906-14791481487A}" sibTransId="{55E77556-904F-4CB8-B3DC-5ECC6BA0EF18}"/>
    <dgm:cxn modelId="{05483713-4F9C-4282-98D8-14D9EEBEED85}" type="presOf" srcId="{2CEA749F-2C3B-4BB6-8153-208FAF0A9955}" destId="{85E69A01-C040-457C-A0ED-406DAEC419F9}" srcOrd="0" destOrd="0" presId="urn:microsoft.com/office/officeart/2005/8/layout/pList2"/>
    <dgm:cxn modelId="{CC40B147-34EA-416C-969B-B53BAC5C598E}" type="presOf" srcId="{3DB1A29E-7E1C-4EAD-A6FD-746F62E3C7A3}" destId="{680CDD62-8135-4E7B-8C3B-80D55C777567}" srcOrd="0" destOrd="0" presId="urn:microsoft.com/office/officeart/2005/8/layout/pList2"/>
    <dgm:cxn modelId="{66468477-5591-4CCD-9338-51252F851D45}" type="presOf" srcId="{34A044B6-337D-46B3-A38F-606FB9D89617}" destId="{6C02CEC7-9FF4-457D-9DEB-FCA317CB3BA2}" srcOrd="0" destOrd="0" presId="urn:microsoft.com/office/officeart/2005/8/layout/pList2"/>
    <dgm:cxn modelId="{11C7E858-9FE5-4EC3-8384-ACB831E9708C}" srcId="{C7A350EF-329C-4762-9AB3-AFB567039BBA}" destId="{2CEA749F-2C3B-4BB6-8153-208FAF0A9955}" srcOrd="1" destOrd="0" parTransId="{8176C96D-77E7-4986-AB2E-852C7D045ED5}" sibTransId="{3DB1A29E-7E1C-4EAD-A6FD-746F62E3C7A3}"/>
    <dgm:cxn modelId="{457F145A-7EC5-442D-A9E4-3165C280A6A2}" type="presOf" srcId="{C7A350EF-329C-4762-9AB3-AFB567039BBA}" destId="{7C9020AB-ADCA-4E73-9B7B-935E5A39810D}" srcOrd="0" destOrd="0" presId="urn:microsoft.com/office/officeart/2005/8/layout/pList2"/>
    <dgm:cxn modelId="{9FEFF38F-DAC8-4B1B-9EE6-9A8FCF5A1A42}" type="presOf" srcId="{58ECBD84-E1A1-4B06-B2FD-A707B4775F76}" destId="{62C9FD6D-6B07-41E6-A3CA-9D3D65968A5B}" srcOrd="0" destOrd="0" presId="urn:microsoft.com/office/officeart/2005/8/layout/pList2"/>
    <dgm:cxn modelId="{3EC30698-7D79-47E9-A27F-458D9D141C0D}" type="presOf" srcId="{DF42CE82-39E7-4D7C-8095-E97105C8B53C}" destId="{37F2BA85-C910-43AD-8D32-819378C1075A}" srcOrd="0" destOrd="0" presId="urn:microsoft.com/office/officeart/2005/8/layout/pList2"/>
    <dgm:cxn modelId="{9E5B46E8-01EE-4D85-97C6-00959C9014E5}" srcId="{C7A350EF-329C-4762-9AB3-AFB567039BBA}" destId="{34A044B6-337D-46B3-A38F-606FB9D89617}" srcOrd="0" destOrd="0" parTransId="{5E0A46DD-D592-4FAB-8AE9-7938ACEDCD1A}" sibTransId="{58ECBD84-E1A1-4B06-B2FD-A707B4775F76}"/>
    <dgm:cxn modelId="{C146FFE3-E538-414A-BEFD-AD654BD6B2E7}" type="presParOf" srcId="{7C9020AB-ADCA-4E73-9B7B-935E5A39810D}" destId="{94BFC057-B6BF-4F52-8921-681038C38543}" srcOrd="0" destOrd="0" presId="urn:microsoft.com/office/officeart/2005/8/layout/pList2"/>
    <dgm:cxn modelId="{78439670-FC85-40CB-A331-2D89F58C34ED}" type="presParOf" srcId="{7C9020AB-ADCA-4E73-9B7B-935E5A39810D}" destId="{DF6A4F7C-7660-4985-93B1-E412B373781F}" srcOrd="1" destOrd="0" presId="urn:microsoft.com/office/officeart/2005/8/layout/pList2"/>
    <dgm:cxn modelId="{E354AD9B-0437-484F-8626-417325C5DF48}" type="presParOf" srcId="{DF6A4F7C-7660-4985-93B1-E412B373781F}" destId="{6D511FD4-2A22-4C64-B06E-9B2CF5B37BAA}" srcOrd="0" destOrd="0" presId="urn:microsoft.com/office/officeart/2005/8/layout/pList2"/>
    <dgm:cxn modelId="{628ECBFE-CDDA-47D3-81EA-FD3F9E58BA5E}" type="presParOf" srcId="{6D511FD4-2A22-4C64-B06E-9B2CF5B37BAA}" destId="{6C02CEC7-9FF4-457D-9DEB-FCA317CB3BA2}" srcOrd="0" destOrd="0" presId="urn:microsoft.com/office/officeart/2005/8/layout/pList2"/>
    <dgm:cxn modelId="{3913A9CC-8F52-4A20-AD4F-010F5CACF7E9}" type="presParOf" srcId="{6D511FD4-2A22-4C64-B06E-9B2CF5B37BAA}" destId="{D6F805E9-3FD8-4EEA-8BBE-A8617D7682B3}" srcOrd="1" destOrd="0" presId="urn:microsoft.com/office/officeart/2005/8/layout/pList2"/>
    <dgm:cxn modelId="{19F87F20-F6BB-4A57-B737-457B61020CE9}" type="presParOf" srcId="{6D511FD4-2A22-4C64-B06E-9B2CF5B37BAA}" destId="{8ECB5ECA-C80F-4889-B984-3757BE23383B}" srcOrd="2" destOrd="0" presId="urn:microsoft.com/office/officeart/2005/8/layout/pList2"/>
    <dgm:cxn modelId="{7DC6236F-49CE-4621-BFF5-D595B1AFE274}" type="presParOf" srcId="{DF6A4F7C-7660-4985-93B1-E412B373781F}" destId="{62C9FD6D-6B07-41E6-A3CA-9D3D65968A5B}" srcOrd="1" destOrd="0" presId="urn:microsoft.com/office/officeart/2005/8/layout/pList2"/>
    <dgm:cxn modelId="{B42A1937-2C13-4058-A9EC-6F67B530B1C1}" type="presParOf" srcId="{DF6A4F7C-7660-4985-93B1-E412B373781F}" destId="{4A59A46F-F9B0-49F3-9398-C495CB2B5DE2}" srcOrd="2" destOrd="0" presId="urn:microsoft.com/office/officeart/2005/8/layout/pList2"/>
    <dgm:cxn modelId="{7500CA7B-927A-428D-8970-38C9ECBE6C5D}" type="presParOf" srcId="{4A59A46F-F9B0-49F3-9398-C495CB2B5DE2}" destId="{85E69A01-C040-457C-A0ED-406DAEC419F9}" srcOrd="0" destOrd="0" presId="urn:microsoft.com/office/officeart/2005/8/layout/pList2"/>
    <dgm:cxn modelId="{75ADE18D-740B-4207-B1F4-8CE1AEDEA404}" type="presParOf" srcId="{4A59A46F-F9B0-49F3-9398-C495CB2B5DE2}" destId="{B4BB0B77-19BF-4F7E-A3EC-5AADF1011A1A}" srcOrd="1" destOrd="0" presId="urn:microsoft.com/office/officeart/2005/8/layout/pList2"/>
    <dgm:cxn modelId="{33CF86C9-8347-47D3-89C3-6B190B87BF77}" type="presParOf" srcId="{4A59A46F-F9B0-49F3-9398-C495CB2B5DE2}" destId="{68DDEEF5-8209-4366-8CBF-D5C3B1C0B59A}" srcOrd="2" destOrd="0" presId="urn:microsoft.com/office/officeart/2005/8/layout/pList2"/>
    <dgm:cxn modelId="{77B65874-FF9D-450D-896D-AD0F9A963617}" type="presParOf" srcId="{DF6A4F7C-7660-4985-93B1-E412B373781F}" destId="{680CDD62-8135-4E7B-8C3B-80D55C777567}" srcOrd="3" destOrd="0" presId="urn:microsoft.com/office/officeart/2005/8/layout/pList2"/>
    <dgm:cxn modelId="{AE1559C9-B516-4258-9840-88EF1ECD9C75}" type="presParOf" srcId="{DF6A4F7C-7660-4985-93B1-E412B373781F}" destId="{34B8EAB3-A2B4-47FC-B2D6-69F7A5C7E6C3}" srcOrd="4" destOrd="0" presId="urn:microsoft.com/office/officeart/2005/8/layout/pList2"/>
    <dgm:cxn modelId="{C4103950-3EAC-4213-AA13-61F92518440E}" type="presParOf" srcId="{34B8EAB3-A2B4-47FC-B2D6-69F7A5C7E6C3}" destId="{37F2BA85-C910-43AD-8D32-819378C1075A}" srcOrd="0" destOrd="0" presId="urn:microsoft.com/office/officeart/2005/8/layout/pList2"/>
    <dgm:cxn modelId="{A6E5D6E7-3559-469A-A0B5-E477E70E0BF1}" type="presParOf" srcId="{34B8EAB3-A2B4-47FC-B2D6-69F7A5C7E6C3}" destId="{210FCD75-1E60-4B9B-9477-469D17195CC9}" srcOrd="1" destOrd="0" presId="urn:microsoft.com/office/officeart/2005/8/layout/pList2"/>
    <dgm:cxn modelId="{B04B4CD4-7DF3-4422-8A31-87EC2AFCAFE3}" type="presParOf" srcId="{34B8EAB3-A2B4-47FC-B2D6-69F7A5C7E6C3}" destId="{4E0215C0-0A48-4D52-A707-BDE1882CBAA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A350EF-329C-4762-9AB3-AFB567039BBA}" type="doc">
      <dgm:prSet loTypeId="urn:microsoft.com/office/officeart/2005/8/layout/pList2" loCatId="list" qsTypeId="urn:microsoft.com/office/officeart/2005/8/quickstyle/3d1" qsCatId="3D" csTypeId="urn:microsoft.com/office/officeart/2005/8/colors/accent1_3" csCatId="accent1" phldr="1"/>
      <dgm:spPr/>
    </dgm:pt>
    <dgm:pt modelId="{34A044B6-337D-46B3-A38F-606FB9D89617}">
      <dgm:prSet phldrT="[Text]"/>
      <dgm:spPr/>
      <dgm:t>
        <a:bodyPr/>
        <a:lstStyle/>
        <a:p>
          <a:r>
            <a:rPr lang="en-US" b="1" dirty="0"/>
            <a:t>Heater Unit</a:t>
          </a:r>
        </a:p>
        <a:p>
          <a:r>
            <a:rPr lang="en-US" b="1" dirty="0"/>
            <a:t>Hot Water Line</a:t>
          </a:r>
        </a:p>
        <a:p>
          <a:r>
            <a:rPr lang="en-US" dirty="0"/>
            <a:t>Heats water for hot drinks like coffee or milk—works with the hot water pump to deliver warm beverages.</a:t>
          </a:r>
        </a:p>
      </dgm:t>
    </dgm:pt>
    <dgm:pt modelId="{5E0A46DD-D592-4FAB-8AE9-7938ACEDCD1A}" type="parTrans" cxnId="{9E5B46E8-01EE-4D85-97C6-00959C9014E5}">
      <dgm:prSet/>
      <dgm:spPr/>
      <dgm:t>
        <a:bodyPr/>
        <a:lstStyle/>
        <a:p>
          <a:endParaRPr lang="en-US"/>
        </a:p>
      </dgm:t>
    </dgm:pt>
    <dgm:pt modelId="{58ECBD84-E1A1-4B06-B2FD-A707B4775F76}" type="sibTrans" cxnId="{9E5B46E8-01EE-4D85-97C6-00959C9014E5}">
      <dgm:prSet/>
      <dgm:spPr/>
      <dgm:t>
        <a:bodyPr/>
        <a:lstStyle/>
        <a:p>
          <a:endParaRPr lang="en-US"/>
        </a:p>
      </dgm:t>
    </dgm:pt>
    <dgm:pt modelId="{2CEA749F-2C3B-4BB6-8153-208FAF0A9955}">
      <dgm:prSet phldrT="[Text]"/>
      <dgm:spPr/>
      <dgm:t>
        <a:bodyPr/>
        <a:lstStyle/>
        <a:p>
          <a:r>
            <a:rPr lang="en-US" b="1" dirty="0"/>
            <a:t>Check Valves One-Way</a:t>
          </a:r>
        </a:p>
        <a:p>
          <a:r>
            <a:rPr lang="en-US" dirty="0"/>
            <a:t>Prevent backflow and dripping—ensure liquid flows in one direction only, improving hygiene and reducing waste.</a:t>
          </a:r>
        </a:p>
      </dgm:t>
    </dgm:pt>
    <dgm:pt modelId="{8176C96D-77E7-4986-AB2E-852C7D045ED5}" type="parTrans" cxnId="{11C7E858-9FE5-4EC3-8384-ACB831E9708C}">
      <dgm:prSet/>
      <dgm:spPr/>
      <dgm:t>
        <a:bodyPr/>
        <a:lstStyle/>
        <a:p>
          <a:endParaRPr lang="en-US"/>
        </a:p>
      </dgm:t>
    </dgm:pt>
    <dgm:pt modelId="{3DB1A29E-7E1C-4EAD-A6FD-746F62E3C7A3}" type="sibTrans" cxnId="{11C7E858-9FE5-4EC3-8384-ACB831E9708C}">
      <dgm:prSet/>
      <dgm:spPr/>
      <dgm:t>
        <a:bodyPr/>
        <a:lstStyle/>
        <a:p>
          <a:endParaRPr lang="en-US"/>
        </a:p>
      </dgm:t>
    </dgm:pt>
    <dgm:pt modelId="{DF42CE82-39E7-4D7C-8095-E97105C8B53C}">
      <dgm:prSet phldrT="[Text]"/>
      <dgm:spPr/>
      <dgm:t>
        <a:bodyPr/>
        <a:lstStyle/>
        <a:p>
          <a:r>
            <a:rPr lang="en-US" b="1" dirty="0"/>
            <a:t>Tubing &amp; Connectors</a:t>
          </a:r>
        </a:p>
        <a:p>
          <a:r>
            <a:rPr lang="en-US" dirty="0"/>
            <a:t>Food-grade tubes used to route liquids between components—pressure balancing and tight fittings ensured leak-free, safe flow.</a:t>
          </a:r>
        </a:p>
      </dgm:t>
    </dgm:pt>
    <dgm:pt modelId="{C849B563-590D-4A61-8906-14791481487A}" type="parTrans" cxnId="{A34A0402-D5A6-4406-90BE-DA1473BA1148}">
      <dgm:prSet/>
      <dgm:spPr/>
      <dgm:t>
        <a:bodyPr/>
        <a:lstStyle/>
        <a:p>
          <a:endParaRPr lang="en-US"/>
        </a:p>
      </dgm:t>
    </dgm:pt>
    <dgm:pt modelId="{55E77556-904F-4CB8-B3DC-5ECC6BA0EF18}" type="sibTrans" cxnId="{A34A0402-D5A6-4406-90BE-DA1473BA1148}">
      <dgm:prSet/>
      <dgm:spPr/>
      <dgm:t>
        <a:bodyPr/>
        <a:lstStyle/>
        <a:p>
          <a:endParaRPr lang="en-US"/>
        </a:p>
      </dgm:t>
    </dgm:pt>
    <dgm:pt modelId="{7C9020AB-ADCA-4E73-9B7B-935E5A39810D}" type="pres">
      <dgm:prSet presAssocID="{C7A350EF-329C-4762-9AB3-AFB567039BBA}" presName="Name0" presStyleCnt="0">
        <dgm:presLayoutVars>
          <dgm:dir/>
          <dgm:resizeHandles val="exact"/>
        </dgm:presLayoutVars>
      </dgm:prSet>
      <dgm:spPr/>
    </dgm:pt>
    <dgm:pt modelId="{94BFC057-B6BF-4F52-8921-681038C38543}" type="pres">
      <dgm:prSet presAssocID="{C7A350EF-329C-4762-9AB3-AFB567039BBA}" presName="bkgdShp" presStyleLbl="alignAccFollowNode1" presStyleIdx="0" presStyleCnt="1"/>
      <dgm:spPr/>
    </dgm:pt>
    <dgm:pt modelId="{DF6A4F7C-7660-4985-93B1-E412B373781F}" type="pres">
      <dgm:prSet presAssocID="{C7A350EF-329C-4762-9AB3-AFB567039BBA}" presName="linComp" presStyleCnt="0"/>
      <dgm:spPr/>
    </dgm:pt>
    <dgm:pt modelId="{6D511FD4-2A22-4C64-B06E-9B2CF5B37BAA}" type="pres">
      <dgm:prSet presAssocID="{34A044B6-337D-46B3-A38F-606FB9D89617}" presName="compNode" presStyleCnt="0"/>
      <dgm:spPr/>
    </dgm:pt>
    <dgm:pt modelId="{6C02CEC7-9FF4-457D-9DEB-FCA317CB3BA2}" type="pres">
      <dgm:prSet presAssocID="{34A044B6-337D-46B3-A38F-606FB9D89617}" presName="node" presStyleLbl="node1" presStyleIdx="0" presStyleCnt="3">
        <dgm:presLayoutVars>
          <dgm:bulletEnabled val="1"/>
        </dgm:presLayoutVars>
      </dgm:prSet>
      <dgm:spPr/>
    </dgm:pt>
    <dgm:pt modelId="{D6F805E9-3FD8-4EEA-8BBE-A8617D7682B3}" type="pres">
      <dgm:prSet presAssocID="{34A044B6-337D-46B3-A38F-606FB9D89617}" presName="invisiNode" presStyleLbl="node1" presStyleIdx="0" presStyleCnt="3"/>
      <dgm:spPr/>
    </dgm:pt>
    <dgm:pt modelId="{8ECB5ECA-C80F-4889-B984-3757BE23383B}" type="pres">
      <dgm:prSet presAssocID="{34A044B6-337D-46B3-A38F-606FB9D89617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4000" b="-104000"/>
          </a:stretch>
        </a:blipFill>
      </dgm:spPr>
    </dgm:pt>
    <dgm:pt modelId="{62C9FD6D-6B07-41E6-A3CA-9D3D65968A5B}" type="pres">
      <dgm:prSet presAssocID="{58ECBD84-E1A1-4B06-B2FD-A707B4775F76}" presName="sibTrans" presStyleLbl="sibTrans2D1" presStyleIdx="0" presStyleCnt="0"/>
      <dgm:spPr/>
    </dgm:pt>
    <dgm:pt modelId="{4A59A46F-F9B0-49F3-9398-C495CB2B5DE2}" type="pres">
      <dgm:prSet presAssocID="{2CEA749F-2C3B-4BB6-8153-208FAF0A9955}" presName="compNode" presStyleCnt="0"/>
      <dgm:spPr/>
    </dgm:pt>
    <dgm:pt modelId="{85E69A01-C040-457C-A0ED-406DAEC419F9}" type="pres">
      <dgm:prSet presAssocID="{2CEA749F-2C3B-4BB6-8153-208FAF0A9955}" presName="node" presStyleLbl="node1" presStyleIdx="1" presStyleCnt="3">
        <dgm:presLayoutVars>
          <dgm:bulletEnabled val="1"/>
        </dgm:presLayoutVars>
      </dgm:prSet>
      <dgm:spPr/>
    </dgm:pt>
    <dgm:pt modelId="{B4BB0B77-19BF-4F7E-A3EC-5AADF1011A1A}" type="pres">
      <dgm:prSet presAssocID="{2CEA749F-2C3B-4BB6-8153-208FAF0A9955}" presName="invisiNode" presStyleLbl="node1" presStyleIdx="1" presStyleCnt="3"/>
      <dgm:spPr/>
    </dgm:pt>
    <dgm:pt modelId="{68DDEEF5-8209-4366-8CBF-D5C3B1C0B59A}" type="pres">
      <dgm:prSet presAssocID="{2CEA749F-2C3B-4BB6-8153-208FAF0A9955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  <dgm:pt modelId="{680CDD62-8135-4E7B-8C3B-80D55C777567}" type="pres">
      <dgm:prSet presAssocID="{3DB1A29E-7E1C-4EAD-A6FD-746F62E3C7A3}" presName="sibTrans" presStyleLbl="sibTrans2D1" presStyleIdx="0" presStyleCnt="0"/>
      <dgm:spPr/>
    </dgm:pt>
    <dgm:pt modelId="{34B8EAB3-A2B4-47FC-B2D6-69F7A5C7E6C3}" type="pres">
      <dgm:prSet presAssocID="{DF42CE82-39E7-4D7C-8095-E97105C8B53C}" presName="compNode" presStyleCnt="0"/>
      <dgm:spPr/>
    </dgm:pt>
    <dgm:pt modelId="{37F2BA85-C910-43AD-8D32-819378C1075A}" type="pres">
      <dgm:prSet presAssocID="{DF42CE82-39E7-4D7C-8095-E97105C8B53C}" presName="node" presStyleLbl="node1" presStyleIdx="2" presStyleCnt="3">
        <dgm:presLayoutVars>
          <dgm:bulletEnabled val="1"/>
        </dgm:presLayoutVars>
      </dgm:prSet>
      <dgm:spPr/>
    </dgm:pt>
    <dgm:pt modelId="{210FCD75-1E60-4B9B-9477-469D17195CC9}" type="pres">
      <dgm:prSet presAssocID="{DF42CE82-39E7-4D7C-8095-E97105C8B53C}" presName="invisiNode" presStyleLbl="node1" presStyleIdx="2" presStyleCnt="3"/>
      <dgm:spPr/>
    </dgm:pt>
    <dgm:pt modelId="{4E0215C0-0A48-4D52-A707-BDE1882CBAA4}" type="pres">
      <dgm:prSet presAssocID="{DF42CE82-39E7-4D7C-8095-E97105C8B53C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</dgm:ptLst>
  <dgm:cxnLst>
    <dgm:cxn modelId="{A34A0402-D5A6-4406-90BE-DA1473BA1148}" srcId="{C7A350EF-329C-4762-9AB3-AFB567039BBA}" destId="{DF42CE82-39E7-4D7C-8095-E97105C8B53C}" srcOrd="2" destOrd="0" parTransId="{C849B563-590D-4A61-8906-14791481487A}" sibTransId="{55E77556-904F-4CB8-B3DC-5ECC6BA0EF18}"/>
    <dgm:cxn modelId="{05483713-4F9C-4282-98D8-14D9EEBEED85}" type="presOf" srcId="{2CEA749F-2C3B-4BB6-8153-208FAF0A9955}" destId="{85E69A01-C040-457C-A0ED-406DAEC419F9}" srcOrd="0" destOrd="0" presId="urn:microsoft.com/office/officeart/2005/8/layout/pList2"/>
    <dgm:cxn modelId="{CC40B147-34EA-416C-969B-B53BAC5C598E}" type="presOf" srcId="{3DB1A29E-7E1C-4EAD-A6FD-746F62E3C7A3}" destId="{680CDD62-8135-4E7B-8C3B-80D55C777567}" srcOrd="0" destOrd="0" presId="urn:microsoft.com/office/officeart/2005/8/layout/pList2"/>
    <dgm:cxn modelId="{66468477-5591-4CCD-9338-51252F851D45}" type="presOf" srcId="{34A044B6-337D-46B3-A38F-606FB9D89617}" destId="{6C02CEC7-9FF4-457D-9DEB-FCA317CB3BA2}" srcOrd="0" destOrd="0" presId="urn:microsoft.com/office/officeart/2005/8/layout/pList2"/>
    <dgm:cxn modelId="{11C7E858-9FE5-4EC3-8384-ACB831E9708C}" srcId="{C7A350EF-329C-4762-9AB3-AFB567039BBA}" destId="{2CEA749F-2C3B-4BB6-8153-208FAF0A9955}" srcOrd="1" destOrd="0" parTransId="{8176C96D-77E7-4986-AB2E-852C7D045ED5}" sibTransId="{3DB1A29E-7E1C-4EAD-A6FD-746F62E3C7A3}"/>
    <dgm:cxn modelId="{457F145A-7EC5-442D-A9E4-3165C280A6A2}" type="presOf" srcId="{C7A350EF-329C-4762-9AB3-AFB567039BBA}" destId="{7C9020AB-ADCA-4E73-9B7B-935E5A39810D}" srcOrd="0" destOrd="0" presId="urn:microsoft.com/office/officeart/2005/8/layout/pList2"/>
    <dgm:cxn modelId="{9FEFF38F-DAC8-4B1B-9EE6-9A8FCF5A1A42}" type="presOf" srcId="{58ECBD84-E1A1-4B06-B2FD-A707B4775F76}" destId="{62C9FD6D-6B07-41E6-A3CA-9D3D65968A5B}" srcOrd="0" destOrd="0" presId="urn:microsoft.com/office/officeart/2005/8/layout/pList2"/>
    <dgm:cxn modelId="{3EC30698-7D79-47E9-A27F-458D9D141C0D}" type="presOf" srcId="{DF42CE82-39E7-4D7C-8095-E97105C8B53C}" destId="{37F2BA85-C910-43AD-8D32-819378C1075A}" srcOrd="0" destOrd="0" presId="urn:microsoft.com/office/officeart/2005/8/layout/pList2"/>
    <dgm:cxn modelId="{9E5B46E8-01EE-4D85-97C6-00959C9014E5}" srcId="{C7A350EF-329C-4762-9AB3-AFB567039BBA}" destId="{34A044B6-337D-46B3-A38F-606FB9D89617}" srcOrd="0" destOrd="0" parTransId="{5E0A46DD-D592-4FAB-8AE9-7938ACEDCD1A}" sibTransId="{58ECBD84-E1A1-4B06-B2FD-A707B4775F76}"/>
    <dgm:cxn modelId="{C146FFE3-E538-414A-BEFD-AD654BD6B2E7}" type="presParOf" srcId="{7C9020AB-ADCA-4E73-9B7B-935E5A39810D}" destId="{94BFC057-B6BF-4F52-8921-681038C38543}" srcOrd="0" destOrd="0" presId="urn:microsoft.com/office/officeart/2005/8/layout/pList2"/>
    <dgm:cxn modelId="{78439670-FC85-40CB-A331-2D89F58C34ED}" type="presParOf" srcId="{7C9020AB-ADCA-4E73-9B7B-935E5A39810D}" destId="{DF6A4F7C-7660-4985-93B1-E412B373781F}" srcOrd="1" destOrd="0" presId="urn:microsoft.com/office/officeart/2005/8/layout/pList2"/>
    <dgm:cxn modelId="{E354AD9B-0437-484F-8626-417325C5DF48}" type="presParOf" srcId="{DF6A4F7C-7660-4985-93B1-E412B373781F}" destId="{6D511FD4-2A22-4C64-B06E-9B2CF5B37BAA}" srcOrd="0" destOrd="0" presId="urn:microsoft.com/office/officeart/2005/8/layout/pList2"/>
    <dgm:cxn modelId="{628ECBFE-CDDA-47D3-81EA-FD3F9E58BA5E}" type="presParOf" srcId="{6D511FD4-2A22-4C64-B06E-9B2CF5B37BAA}" destId="{6C02CEC7-9FF4-457D-9DEB-FCA317CB3BA2}" srcOrd="0" destOrd="0" presId="urn:microsoft.com/office/officeart/2005/8/layout/pList2"/>
    <dgm:cxn modelId="{3913A9CC-8F52-4A20-AD4F-010F5CACF7E9}" type="presParOf" srcId="{6D511FD4-2A22-4C64-B06E-9B2CF5B37BAA}" destId="{D6F805E9-3FD8-4EEA-8BBE-A8617D7682B3}" srcOrd="1" destOrd="0" presId="urn:microsoft.com/office/officeart/2005/8/layout/pList2"/>
    <dgm:cxn modelId="{19F87F20-F6BB-4A57-B737-457B61020CE9}" type="presParOf" srcId="{6D511FD4-2A22-4C64-B06E-9B2CF5B37BAA}" destId="{8ECB5ECA-C80F-4889-B984-3757BE23383B}" srcOrd="2" destOrd="0" presId="urn:microsoft.com/office/officeart/2005/8/layout/pList2"/>
    <dgm:cxn modelId="{7DC6236F-49CE-4621-BFF5-D595B1AFE274}" type="presParOf" srcId="{DF6A4F7C-7660-4985-93B1-E412B373781F}" destId="{62C9FD6D-6B07-41E6-A3CA-9D3D65968A5B}" srcOrd="1" destOrd="0" presId="urn:microsoft.com/office/officeart/2005/8/layout/pList2"/>
    <dgm:cxn modelId="{B42A1937-2C13-4058-A9EC-6F67B530B1C1}" type="presParOf" srcId="{DF6A4F7C-7660-4985-93B1-E412B373781F}" destId="{4A59A46F-F9B0-49F3-9398-C495CB2B5DE2}" srcOrd="2" destOrd="0" presId="urn:microsoft.com/office/officeart/2005/8/layout/pList2"/>
    <dgm:cxn modelId="{7500CA7B-927A-428D-8970-38C9ECBE6C5D}" type="presParOf" srcId="{4A59A46F-F9B0-49F3-9398-C495CB2B5DE2}" destId="{85E69A01-C040-457C-A0ED-406DAEC419F9}" srcOrd="0" destOrd="0" presId="urn:microsoft.com/office/officeart/2005/8/layout/pList2"/>
    <dgm:cxn modelId="{75ADE18D-740B-4207-B1F4-8CE1AEDEA404}" type="presParOf" srcId="{4A59A46F-F9B0-49F3-9398-C495CB2B5DE2}" destId="{B4BB0B77-19BF-4F7E-A3EC-5AADF1011A1A}" srcOrd="1" destOrd="0" presId="urn:microsoft.com/office/officeart/2005/8/layout/pList2"/>
    <dgm:cxn modelId="{33CF86C9-8347-47D3-89C3-6B190B87BF77}" type="presParOf" srcId="{4A59A46F-F9B0-49F3-9398-C495CB2B5DE2}" destId="{68DDEEF5-8209-4366-8CBF-D5C3B1C0B59A}" srcOrd="2" destOrd="0" presId="urn:microsoft.com/office/officeart/2005/8/layout/pList2"/>
    <dgm:cxn modelId="{77B65874-FF9D-450D-896D-AD0F9A963617}" type="presParOf" srcId="{DF6A4F7C-7660-4985-93B1-E412B373781F}" destId="{680CDD62-8135-4E7B-8C3B-80D55C777567}" srcOrd="3" destOrd="0" presId="urn:microsoft.com/office/officeart/2005/8/layout/pList2"/>
    <dgm:cxn modelId="{AE1559C9-B516-4258-9840-88EF1ECD9C75}" type="presParOf" srcId="{DF6A4F7C-7660-4985-93B1-E412B373781F}" destId="{34B8EAB3-A2B4-47FC-B2D6-69F7A5C7E6C3}" srcOrd="4" destOrd="0" presId="urn:microsoft.com/office/officeart/2005/8/layout/pList2"/>
    <dgm:cxn modelId="{C4103950-3EAC-4213-AA13-61F92518440E}" type="presParOf" srcId="{34B8EAB3-A2B4-47FC-B2D6-69F7A5C7E6C3}" destId="{37F2BA85-C910-43AD-8D32-819378C1075A}" srcOrd="0" destOrd="0" presId="urn:microsoft.com/office/officeart/2005/8/layout/pList2"/>
    <dgm:cxn modelId="{A6E5D6E7-3559-469A-A0B5-E477E70E0BF1}" type="presParOf" srcId="{34B8EAB3-A2B4-47FC-B2D6-69F7A5C7E6C3}" destId="{210FCD75-1E60-4B9B-9477-469D17195CC9}" srcOrd="1" destOrd="0" presId="urn:microsoft.com/office/officeart/2005/8/layout/pList2"/>
    <dgm:cxn modelId="{B04B4CD4-7DF3-4422-8A31-87EC2AFCAFE3}" type="presParOf" srcId="{34B8EAB3-A2B4-47FC-B2D6-69F7A5C7E6C3}" destId="{4E0215C0-0A48-4D52-A707-BDE1882CBAA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FC057-B6BF-4F52-8921-681038C38543}">
      <dsp:nvSpPr>
        <dsp:cNvPr id="0" name=""/>
        <dsp:cNvSpPr/>
      </dsp:nvSpPr>
      <dsp:spPr>
        <a:xfrm>
          <a:off x="0" y="0"/>
          <a:ext cx="11526982" cy="292608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ECB5ECA-C80F-4889-B984-3757BE23383B}">
      <dsp:nvSpPr>
        <dsp:cNvPr id="0" name=""/>
        <dsp:cNvSpPr/>
      </dsp:nvSpPr>
      <dsp:spPr>
        <a:xfrm>
          <a:off x="345809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9000" b="-49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C02CEC7-9FF4-457D-9DEB-FCA317CB3BA2}">
      <dsp:nvSpPr>
        <dsp:cNvPr id="0" name=""/>
        <dsp:cNvSpPr/>
      </dsp:nvSpPr>
      <dsp:spPr>
        <a:xfrm rot="10800000">
          <a:off x="345809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External Casing (Wooden Frame)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Provided structure, protected components, and separated liquid and electronic sections for better organization and safety.</a:t>
          </a:r>
        </a:p>
      </dsp:txBody>
      <dsp:txXfrm rot="10800000">
        <a:off x="449942" y="2926080"/>
        <a:ext cx="3177784" cy="3472187"/>
      </dsp:txXfrm>
    </dsp:sp>
    <dsp:sp modelId="{68DDEEF5-8209-4366-8CBF-D5C3B1C0B59A}">
      <dsp:nvSpPr>
        <dsp:cNvPr id="0" name=""/>
        <dsp:cNvSpPr/>
      </dsp:nvSpPr>
      <dsp:spPr>
        <a:xfrm>
          <a:off x="4070465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E69A01-C040-457C-A0ED-406DAEC419F9}">
      <dsp:nvSpPr>
        <dsp:cNvPr id="0" name=""/>
        <dsp:cNvSpPr/>
      </dsp:nvSpPr>
      <dsp:spPr>
        <a:xfrm rot="10800000">
          <a:off x="4070465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Arduino Mega 2560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Serves as the main controller, managing pumps, sensors, LCD, keypad, and RFID—ideal due to its high I/O pin count.</a:t>
          </a:r>
        </a:p>
      </dsp:txBody>
      <dsp:txXfrm rot="10800000">
        <a:off x="4174598" y="2926080"/>
        <a:ext cx="3177784" cy="3472187"/>
      </dsp:txXfrm>
    </dsp:sp>
    <dsp:sp modelId="{4E0215C0-0A48-4D52-A707-BDE1882CBAA4}">
      <dsp:nvSpPr>
        <dsp:cNvPr id="0" name=""/>
        <dsp:cNvSpPr/>
      </dsp:nvSpPr>
      <dsp:spPr>
        <a:xfrm>
          <a:off x="7795121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7F2BA85-C910-43AD-8D32-819378C1075A}">
      <dsp:nvSpPr>
        <dsp:cNvPr id="0" name=""/>
        <dsp:cNvSpPr/>
      </dsp:nvSpPr>
      <dsp:spPr>
        <a:xfrm rot="10800000">
          <a:off x="7795121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ESP32 Module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Handles Wi-Fi communication, connects to the backend, and sends received commands to Arduino Mega via serial interface.</a:t>
          </a:r>
        </a:p>
      </dsp:txBody>
      <dsp:txXfrm rot="10800000">
        <a:off x="7899254" y="2926080"/>
        <a:ext cx="3177784" cy="34721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FC057-B6BF-4F52-8921-681038C38543}">
      <dsp:nvSpPr>
        <dsp:cNvPr id="0" name=""/>
        <dsp:cNvSpPr/>
      </dsp:nvSpPr>
      <dsp:spPr>
        <a:xfrm>
          <a:off x="0" y="0"/>
          <a:ext cx="11526982" cy="292608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CB5ECA-C80F-4889-B984-3757BE23383B}">
      <dsp:nvSpPr>
        <dsp:cNvPr id="0" name=""/>
        <dsp:cNvSpPr/>
      </dsp:nvSpPr>
      <dsp:spPr>
        <a:xfrm>
          <a:off x="345809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C02CEC7-9FF4-457D-9DEB-FCA317CB3BA2}">
      <dsp:nvSpPr>
        <dsp:cNvPr id="0" name=""/>
        <dsp:cNvSpPr/>
      </dsp:nvSpPr>
      <dsp:spPr>
        <a:xfrm rot="10800000">
          <a:off x="345809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RFID Reader (MFRC522)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Used to power the system ON/OFF and confirm payments with authorized cards—enabling access control and simulating cashless payment.</a:t>
          </a:r>
        </a:p>
      </dsp:txBody>
      <dsp:txXfrm rot="10800000">
        <a:off x="449942" y="2926080"/>
        <a:ext cx="3177784" cy="3472187"/>
      </dsp:txXfrm>
    </dsp:sp>
    <dsp:sp modelId="{68DDEEF5-8209-4366-8CBF-D5C3B1C0B59A}">
      <dsp:nvSpPr>
        <dsp:cNvPr id="0" name=""/>
        <dsp:cNvSpPr/>
      </dsp:nvSpPr>
      <dsp:spPr>
        <a:xfrm>
          <a:off x="4070465" y="390144"/>
          <a:ext cx="3386050" cy="2145792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70" t="-18182" r="-270" b="-39618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5E69A01-C040-457C-A0ED-406DAEC419F9}">
      <dsp:nvSpPr>
        <dsp:cNvPr id="0" name=""/>
        <dsp:cNvSpPr/>
      </dsp:nvSpPr>
      <dsp:spPr>
        <a:xfrm rot="10800000">
          <a:off x="4070465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4x4 Keypad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Enables manual control—users can select drink type and number of cups without using the web app.</a:t>
          </a:r>
        </a:p>
      </dsp:txBody>
      <dsp:txXfrm rot="10800000">
        <a:off x="4174598" y="2926080"/>
        <a:ext cx="3177784" cy="3472187"/>
      </dsp:txXfrm>
    </dsp:sp>
    <dsp:sp modelId="{4E0215C0-0A48-4D52-A707-BDE1882CBAA4}">
      <dsp:nvSpPr>
        <dsp:cNvPr id="0" name=""/>
        <dsp:cNvSpPr/>
      </dsp:nvSpPr>
      <dsp:spPr>
        <a:xfrm>
          <a:off x="7795121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7F2BA85-C910-43AD-8D32-819378C1075A}">
      <dsp:nvSpPr>
        <dsp:cNvPr id="0" name=""/>
        <dsp:cNvSpPr/>
      </dsp:nvSpPr>
      <dsp:spPr>
        <a:xfrm rot="10800000">
          <a:off x="7795121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I2C LCD Display (20x4)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Shows real-time info like startup, drink selection, filling status, and payment—enhancing user experience with clear feedback.</a:t>
          </a:r>
        </a:p>
      </dsp:txBody>
      <dsp:txXfrm rot="10800000">
        <a:off x="7899254" y="2926080"/>
        <a:ext cx="3177784" cy="34721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FC057-B6BF-4F52-8921-681038C38543}">
      <dsp:nvSpPr>
        <dsp:cNvPr id="0" name=""/>
        <dsp:cNvSpPr/>
      </dsp:nvSpPr>
      <dsp:spPr>
        <a:xfrm>
          <a:off x="0" y="0"/>
          <a:ext cx="11526982" cy="292608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ECB5ECA-C80F-4889-B984-3757BE23383B}">
      <dsp:nvSpPr>
        <dsp:cNvPr id="0" name=""/>
        <dsp:cNvSpPr/>
      </dsp:nvSpPr>
      <dsp:spPr>
        <a:xfrm>
          <a:off x="345809" y="390144"/>
          <a:ext cx="3386050" cy="2145792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15" b="-19015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C02CEC7-9FF4-457D-9DEB-FCA317CB3BA2}">
      <dsp:nvSpPr>
        <dsp:cNvPr id="0" name=""/>
        <dsp:cNvSpPr/>
      </dsp:nvSpPr>
      <dsp:spPr>
        <a:xfrm rot="10800000">
          <a:off x="345809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Voltage Regulators &amp; Resistors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Used for stable 5V/3.3V power and safe logic level shifting between modules like ESP32, RFID, and sensors—ensuring reliable operation.</a:t>
          </a:r>
        </a:p>
      </dsp:txBody>
      <dsp:txXfrm rot="10800000">
        <a:off x="449942" y="2926080"/>
        <a:ext cx="3177784" cy="3472187"/>
      </dsp:txXfrm>
    </dsp:sp>
    <dsp:sp modelId="{68DDEEF5-8209-4366-8CBF-D5C3B1C0B59A}">
      <dsp:nvSpPr>
        <dsp:cNvPr id="0" name=""/>
        <dsp:cNvSpPr/>
      </dsp:nvSpPr>
      <dsp:spPr>
        <a:xfrm>
          <a:off x="4070465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E69A01-C040-457C-A0ED-406DAEC419F9}">
      <dsp:nvSpPr>
        <dsp:cNvPr id="0" name=""/>
        <dsp:cNvSpPr/>
      </dsp:nvSpPr>
      <dsp:spPr>
        <a:xfrm rot="10800000">
          <a:off x="4070465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80000"/>
                <a:hueOff val="174641"/>
                <a:satOff val="-3128"/>
                <a:lumOff val="132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74641"/>
                <a:satOff val="-3128"/>
                <a:lumOff val="132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74641"/>
                <a:satOff val="-3128"/>
                <a:lumOff val="132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Bimetallic Thermostat (Mechanical)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Controls heater temperature mechanically—automatically cuts power at ~70°C to prevent overheating, with no code or sensors needed.</a:t>
          </a:r>
        </a:p>
      </dsp:txBody>
      <dsp:txXfrm rot="10800000">
        <a:off x="4174598" y="2926080"/>
        <a:ext cx="3177784" cy="3472187"/>
      </dsp:txXfrm>
    </dsp:sp>
    <dsp:sp modelId="{4E0215C0-0A48-4D52-A707-BDE1882CBAA4}">
      <dsp:nvSpPr>
        <dsp:cNvPr id="0" name=""/>
        <dsp:cNvSpPr/>
      </dsp:nvSpPr>
      <dsp:spPr>
        <a:xfrm>
          <a:off x="7795121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7F2BA85-C910-43AD-8D32-819378C1075A}">
      <dsp:nvSpPr>
        <dsp:cNvPr id="0" name=""/>
        <dsp:cNvSpPr/>
      </dsp:nvSpPr>
      <dsp:spPr>
        <a:xfrm rot="10800000">
          <a:off x="7795121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Screw Terminal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Power Distribution Block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Simplifies wiring by grouping power and ground lines—connects multiple components to Arduino through just two main wires.</a:t>
          </a:r>
        </a:p>
      </dsp:txBody>
      <dsp:txXfrm rot="10800000">
        <a:off x="7899254" y="2926080"/>
        <a:ext cx="3177784" cy="34721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FC057-B6BF-4F52-8921-681038C38543}">
      <dsp:nvSpPr>
        <dsp:cNvPr id="0" name=""/>
        <dsp:cNvSpPr/>
      </dsp:nvSpPr>
      <dsp:spPr>
        <a:xfrm>
          <a:off x="0" y="0"/>
          <a:ext cx="11526982" cy="292608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ECB5ECA-C80F-4889-B984-3757BE23383B}">
      <dsp:nvSpPr>
        <dsp:cNvPr id="0" name=""/>
        <dsp:cNvSpPr/>
      </dsp:nvSpPr>
      <dsp:spPr>
        <a:xfrm>
          <a:off x="345809" y="390144"/>
          <a:ext cx="3386050" cy="2145792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729" b="-28729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02CEC7-9FF4-457D-9DEB-FCA317CB3BA2}">
      <dsp:nvSpPr>
        <dsp:cNvPr id="0" name=""/>
        <dsp:cNvSpPr/>
      </dsp:nvSpPr>
      <dsp:spPr>
        <a:xfrm rot="10800000">
          <a:off x="345809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Power Supply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System powered by two 12V sources and six L298N drivers—ensuring stable voltage and sufficient current for all components.</a:t>
          </a:r>
        </a:p>
      </dsp:txBody>
      <dsp:txXfrm rot="10800000">
        <a:off x="449942" y="2926080"/>
        <a:ext cx="3177784" cy="3472187"/>
      </dsp:txXfrm>
    </dsp:sp>
    <dsp:sp modelId="{68DDEEF5-8209-4366-8CBF-D5C3B1C0B59A}">
      <dsp:nvSpPr>
        <dsp:cNvPr id="0" name=""/>
        <dsp:cNvSpPr/>
      </dsp:nvSpPr>
      <dsp:spPr>
        <a:xfrm>
          <a:off x="4070465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E69A01-C040-457C-A0ED-406DAEC419F9}">
      <dsp:nvSpPr>
        <dsp:cNvPr id="0" name=""/>
        <dsp:cNvSpPr/>
      </dsp:nvSpPr>
      <dsp:spPr>
        <a:xfrm rot="10800000">
          <a:off x="4070465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Breadboards &amp; Jumper Wires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Used for flexible prototyping and testing of components before final assembly—enabled quick debugging using various jumper wire types.</a:t>
          </a:r>
        </a:p>
      </dsp:txBody>
      <dsp:txXfrm rot="10800000">
        <a:off x="4174598" y="2926080"/>
        <a:ext cx="3177784" cy="3472187"/>
      </dsp:txXfrm>
    </dsp:sp>
    <dsp:sp modelId="{4E0215C0-0A48-4D52-A707-BDE1882CBAA4}">
      <dsp:nvSpPr>
        <dsp:cNvPr id="0" name=""/>
        <dsp:cNvSpPr/>
      </dsp:nvSpPr>
      <dsp:spPr>
        <a:xfrm>
          <a:off x="7795121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F2BA85-C910-43AD-8D32-819378C1075A}">
      <dsp:nvSpPr>
        <dsp:cNvPr id="0" name=""/>
        <dsp:cNvSpPr/>
      </dsp:nvSpPr>
      <dsp:spPr>
        <a:xfrm rot="10800000">
          <a:off x="7795121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L298N Driver Module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Controls direction and speed of pumps and mixers—enables efficient, bidirectional motor control with stable power delivery.</a:t>
          </a:r>
        </a:p>
      </dsp:txBody>
      <dsp:txXfrm rot="10800000">
        <a:off x="7899254" y="2926080"/>
        <a:ext cx="3177784" cy="34721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FC057-B6BF-4F52-8921-681038C38543}">
      <dsp:nvSpPr>
        <dsp:cNvPr id="0" name=""/>
        <dsp:cNvSpPr/>
      </dsp:nvSpPr>
      <dsp:spPr>
        <a:xfrm>
          <a:off x="0" y="0"/>
          <a:ext cx="11526982" cy="292608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CB5ECA-C80F-4889-B984-3757BE23383B}">
      <dsp:nvSpPr>
        <dsp:cNvPr id="0" name=""/>
        <dsp:cNvSpPr/>
      </dsp:nvSpPr>
      <dsp:spPr>
        <a:xfrm>
          <a:off x="345809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C02CEC7-9FF4-457D-9DEB-FCA317CB3BA2}">
      <dsp:nvSpPr>
        <dsp:cNvPr id="0" name=""/>
        <dsp:cNvSpPr/>
      </dsp:nvSpPr>
      <dsp:spPr>
        <a:xfrm rot="10800000">
          <a:off x="345809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Pumps and Motors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Controlled via H-bridge drivers for precise timing and direction. Includes pumps for juices, water, milk, hot drinks, and two mixers for blending before dispensing.</a:t>
          </a:r>
        </a:p>
      </dsp:txBody>
      <dsp:txXfrm rot="10800000">
        <a:off x="449942" y="2926080"/>
        <a:ext cx="3177784" cy="3472187"/>
      </dsp:txXfrm>
    </dsp:sp>
    <dsp:sp modelId="{68DDEEF5-8209-4366-8CBF-D5C3B1C0B59A}">
      <dsp:nvSpPr>
        <dsp:cNvPr id="0" name=""/>
        <dsp:cNvSpPr/>
      </dsp:nvSpPr>
      <dsp:spPr>
        <a:xfrm>
          <a:off x="4070465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5E69A01-C040-457C-A0ED-406DAEC419F9}">
      <dsp:nvSpPr>
        <dsp:cNvPr id="0" name=""/>
        <dsp:cNvSpPr/>
      </dsp:nvSpPr>
      <dsp:spPr>
        <a:xfrm rot="10800000">
          <a:off x="4070465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50000"/>
                <a:hueOff val="268329"/>
                <a:satOff val="-6535"/>
                <a:lumOff val="2859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268329"/>
                <a:satOff val="-6535"/>
                <a:lumOff val="2859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268329"/>
                <a:satOff val="-6535"/>
                <a:lumOff val="2859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Pumps and Motors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Controlled via H-bridge drivers for precise timing and direction. Includes pumps for juices, water, milk, hot drinks, and two mixers for blending before dispensing.</a:t>
          </a:r>
        </a:p>
      </dsp:txBody>
      <dsp:txXfrm rot="10800000">
        <a:off x="4174598" y="2926080"/>
        <a:ext cx="3177784" cy="3472187"/>
      </dsp:txXfrm>
    </dsp:sp>
    <dsp:sp modelId="{4E0215C0-0A48-4D52-A707-BDE1882CBAA4}">
      <dsp:nvSpPr>
        <dsp:cNvPr id="0" name=""/>
        <dsp:cNvSpPr/>
      </dsp:nvSpPr>
      <dsp:spPr>
        <a:xfrm>
          <a:off x="7795121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7F2BA85-C910-43AD-8D32-819378C1075A}">
      <dsp:nvSpPr>
        <dsp:cNvPr id="0" name=""/>
        <dsp:cNvSpPr/>
      </dsp:nvSpPr>
      <dsp:spPr>
        <a:xfrm rot="10800000">
          <a:off x="7795121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50000"/>
                <a:hueOff val="268329"/>
                <a:satOff val="-6535"/>
                <a:lumOff val="2859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268329"/>
                <a:satOff val="-6535"/>
                <a:lumOff val="2859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268329"/>
                <a:satOff val="-6535"/>
                <a:lumOff val="2859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Flow Sensors (6 Units)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Measure liquid volume via pulse signals—Arduino counts pulses to ensure accurate flow rate and consistent cup filling.</a:t>
          </a:r>
        </a:p>
      </dsp:txBody>
      <dsp:txXfrm rot="10800000">
        <a:off x="7899254" y="2926080"/>
        <a:ext cx="3177784" cy="34721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FC057-B6BF-4F52-8921-681038C38543}">
      <dsp:nvSpPr>
        <dsp:cNvPr id="0" name=""/>
        <dsp:cNvSpPr/>
      </dsp:nvSpPr>
      <dsp:spPr>
        <a:xfrm>
          <a:off x="0" y="0"/>
          <a:ext cx="11526982" cy="292608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ECB5ECA-C80F-4889-B984-3757BE23383B}">
      <dsp:nvSpPr>
        <dsp:cNvPr id="0" name=""/>
        <dsp:cNvSpPr/>
      </dsp:nvSpPr>
      <dsp:spPr>
        <a:xfrm>
          <a:off x="345809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4000" b="-104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C02CEC7-9FF4-457D-9DEB-FCA317CB3BA2}">
      <dsp:nvSpPr>
        <dsp:cNvPr id="0" name=""/>
        <dsp:cNvSpPr/>
      </dsp:nvSpPr>
      <dsp:spPr>
        <a:xfrm rot="10800000">
          <a:off x="345809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Heater Unit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Hot Water Line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Heats water for hot drinks like coffee or milk—works with the hot water pump to deliver warm beverages.</a:t>
          </a:r>
        </a:p>
      </dsp:txBody>
      <dsp:txXfrm rot="10800000">
        <a:off x="449942" y="2926080"/>
        <a:ext cx="3177784" cy="3472187"/>
      </dsp:txXfrm>
    </dsp:sp>
    <dsp:sp modelId="{68DDEEF5-8209-4366-8CBF-D5C3B1C0B59A}">
      <dsp:nvSpPr>
        <dsp:cNvPr id="0" name=""/>
        <dsp:cNvSpPr/>
      </dsp:nvSpPr>
      <dsp:spPr>
        <a:xfrm>
          <a:off x="4070465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5E69A01-C040-457C-A0ED-406DAEC419F9}">
      <dsp:nvSpPr>
        <dsp:cNvPr id="0" name=""/>
        <dsp:cNvSpPr/>
      </dsp:nvSpPr>
      <dsp:spPr>
        <a:xfrm rot="10800000">
          <a:off x="4070465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80000"/>
                <a:hueOff val="174641"/>
                <a:satOff val="-3128"/>
                <a:lumOff val="132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74641"/>
                <a:satOff val="-3128"/>
                <a:lumOff val="132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74641"/>
                <a:satOff val="-3128"/>
                <a:lumOff val="132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Check Valves One-Way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Prevent backflow and dripping—ensure liquid flows in one direction only, improving hygiene and reducing waste.</a:t>
          </a:r>
        </a:p>
      </dsp:txBody>
      <dsp:txXfrm rot="10800000">
        <a:off x="4174598" y="2926080"/>
        <a:ext cx="3177784" cy="3472187"/>
      </dsp:txXfrm>
    </dsp:sp>
    <dsp:sp modelId="{4E0215C0-0A48-4D52-A707-BDE1882CBAA4}">
      <dsp:nvSpPr>
        <dsp:cNvPr id="0" name=""/>
        <dsp:cNvSpPr/>
      </dsp:nvSpPr>
      <dsp:spPr>
        <a:xfrm>
          <a:off x="7795121" y="390144"/>
          <a:ext cx="3386050" cy="214579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7F2BA85-C910-43AD-8D32-819378C1075A}">
      <dsp:nvSpPr>
        <dsp:cNvPr id="0" name=""/>
        <dsp:cNvSpPr/>
      </dsp:nvSpPr>
      <dsp:spPr>
        <a:xfrm rot="10800000">
          <a:off x="7795121" y="2926080"/>
          <a:ext cx="3386050" cy="357632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Tubing &amp; Connectors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Food-grade tubes used to route liquids between components—pressure balancing and tight fittings ensured leak-free, safe flow.</a:t>
          </a:r>
        </a:p>
      </dsp:txBody>
      <dsp:txXfrm rot="10800000">
        <a:off x="7899254" y="2926080"/>
        <a:ext cx="3177784" cy="3472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403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155A8-2E22-D652-1F7A-05E505996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EC3158-E169-D925-A433-2D747FE13C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62ADA2-F22B-85FC-ABB5-7BF0E92DE5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250B4-2785-FF95-5310-C95E101BDA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84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92020-3C56-5933-B28C-384A0DD41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F8B865-65E1-90AE-0868-5AD2BE5DDC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B65404-19F0-69F4-77FD-1C2544CC2A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A0E150-13EA-937B-D87E-E2451295C5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27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A3972-0DC5-1185-3EBC-D1869C423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3368EB-1615-B834-6C6A-7D374767BB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6E347F-2602-1935-1EB4-F399B51A31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C33E1-D8D5-01DC-A9C8-98A156B368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76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D48FA-D490-D186-48B7-8F25C30BD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C70031-FCF9-6F6D-A837-C18B9C1613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E61051-9775-3A1D-4C3F-E515FE49C8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906759-E690-34F1-5F37-578F2F0C5E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42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4C932-BB46-3554-EE18-1E0E19DA4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60B0CB-3FFF-FDE4-8545-E33A8071F3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871710-3478-8C82-D3E8-BC085A68B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C7C15A-47C8-EA25-86A2-79E5636CB8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413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A5316-434E-4B9E-7444-61C25E882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251D67-8DAC-016B-C792-FD2F28C68C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82B61C-C852-8E91-C6E9-38B1E6E7E5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53EE58-10D3-163D-0AD9-1A50810E61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467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42D50-6B29-424D-0E37-4B9B2EE99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6C774C-D7FB-8552-375E-6C02DA1394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799BCB-8F7E-A3BA-4F36-C80DF1192F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C8C1A-8521-E3FC-F3D0-31C3DE4A1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79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5E909-31C9-6D30-0B1D-014A65838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1EC87B-7C40-1F53-8C2E-A54D7902E9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6FC80F-1E06-66A5-FF07-9260F145CB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001E4-76B2-AEB7-FC72-601897D877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95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952B1-3BFA-42A1-529A-2CBC934E3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0BD8D7-9EAC-2A68-12D9-08999AF88C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0C7F7B-41B8-29E4-DD67-DD7EC5CD2B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BB3A7-82AB-0229-4FAD-12D4458D58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272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DEC00-5842-0EDB-62A3-B8A20920E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8F6D8C-7E30-9167-EFDF-C40F98209C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2065E1-D741-6E32-E380-A966F8016C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9C92C-ABFB-4002-5AA9-97AA14B5A0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99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124BC-3109-E5E4-0157-C7B9A6D88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E3B7AA-F958-406B-4DF9-CF2C79DC68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30E309-13B8-7741-8DB1-526762B451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C3141-6063-57AD-F658-FEB797F8F3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87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22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png"/><Relationship Id="rId9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348472"/>
          </a:xfrm>
          <a:prstGeom prst="rect">
            <a:avLst/>
          </a:prstGeom>
        </p:spPr>
      </p:pic>
      <p:pic>
        <p:nvPicPr>
          <p:cNvPr id="3" name="Image 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0"/>
            <a:ext cx="14630400" cy="2807208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3216" y="6784848"/>
            <a:ext cx="6327648" cy="64922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271A25-EE76-2F14-534F-E265DCA9BBEA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>
            <a:off x="4550802" y="2815663"/>
            <a:ext cx="5547083" cy="5547083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248" y="6784848"/>
            <a:ext cx="6327648" cy="649224"/>
          </a:xfrm>
          <a:prstGeom prst="rect">
            <a:avLst/>
          </a:prstGeom>
        </p:spPr>
      </p:pic>
      <p:sp>
        <p:nvSpPr>
          <p:cNvPr id="6" name="Text 0"/>
          <p:cNvSpPr/>
          <p:nvPr/>
        </p:nvSpPr>
        <p:spPr>
          <a:xfrm>
            <a:off x="7699248" y="6922008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Date: 2025.06.25</a:t>
            </a:r>
            <a:endParaRPr lang="en-US" sz="2500" b="1" dirty="0"/>
          </a:p>
        </p:txBody>
      </p:sp>
      <p:sp>
        <p:nvSpPr>
          <p:cNvPr id="7" name="Text 1"/>
          <p:cNvSpPr/>
          <p:nvPr/>
        </p:nvSpPr>
        <p:spPr>
          <a:xfrm>
            <a:off x="1097280" y="6922008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Graduation Project II – 10636582/7</a:t>
            </a:r>
            <a:endParaRPr lang="en-US" sz="2500" b="1" dirty="0"/>
          </a:p>
        </p:txBody>
      </p:sp>
      <p:sp>
        <p:nvSpPr>
          <p:cNvPr id="8" name="Text 2"/>
          <p:cNvSpPr/>
          <p:nvPr/>
        </p:nvSpPr>
        <p:spPr>
          <a:xfrm>
            <a:off x="635716" y="3135007"/>
            <a:ext cx="13358968" cy="3054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8010"/>
              </a:lnSpc>
              <a:buNone/>
              <a:tabLst>
                <a:tab pos="3779838" algn="l"/>
              </a:tabLst>
            </a:pPr>
            <a:r>
              <a:rPr lang="en-US" sz="450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An-Najah National University</a:t>
            </a:r>
          </a:p>
          <a:p>
            <a:pPr marL="0" indent="0" algn="ctr">
              <a:lnSpc>
                <a:spcPts val="8010"/>
              </a:lnSpc>
              <a:buNone/>
              <a:tabLst>
                <a:tab pos="3779838" algn="l"/>
              </a:tabLst>
            </a:pPr>
            <a:r>
              <a:rPr lang="en-US" sz="450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</a:rPr>
              <a:t>Faculty of Engineering and Information Technology</a:t>
            </a:r>
          </a:p>
          <a:p>
            <a:pPr marL="0" indent="0" algn="ctr">
              <a:lnSpc>
                <a:spcPts val="8010"/>
              </a:lnSpc>
              <a:buNone/>
              <a:tabLst>
                <a:tab pos="3779838" algn="l"/>
              </a:tabLst>
            </a:pPr>
            <a:r>
              <a:rPr lang="en-US" sz="4500" b="1" dirty="0">
                <a:solidFill>
                  <a:srgbClr val="7E953E"/>
                </a:solidFill>
                <a:latin typeface="思源黑体-思源黑体-SemiBold" pitchFamily="34" charset="0"/>
                <a:ea typeface="思源黑体-思源黑体-SemiBold" pitchFamily="34" charset="-122"/>
              </a:rPr>
              <a:t>Department of Computer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DD501-EF31-F946-1936-3EAF3E258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A3B4C09D-E0DB-79EE-2A05-F4CCBF881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3" name="Image 1" descr="preencoded.png">
            <a:extLst>
              <a:ext uri="{FF2B5EF4-FFF2-40B4-BE49-F238E27FC236}">
                <a16:creationId xmlns:a16="http://schemas.microsoft.com/office/drawing/2014/main" id="{0EEBE247-EE74-8AC4-6C19-03185EF80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4" name="Image 2" descr="preencoded.png">
            <a:extLst>
              <a:ext uri="{FF2B5EF4-FFF2-40B4-BE49-F238E27FC236}">
                <a16:creationId xmlns:a16="http://schemas.microsoft.com/office/drawing/2014/main" id="{DA5EC388-DD13-77EF-E93B-1EBB9BB75D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104" y="6208776"/>
            <a:ext cx="12984480" cy="36576"/>
          </a:xfrm>
          <a:prstGeom prst="rect">
            <a:avLst/>
          </a:prstGeom>
        </p:spPr>
      </p:pic>
      <p:sp>
        <p:nvSpPr>
          <p:cNvPr id="5" name="Text 0">
            <a:extLst>
              <a:ext uri="{FF2B5EF4-FFF2-40B4-BE49-F238E27FC236}">
                <a16:creationId xmlns:a16="http://schemas.microsoft.com/office/drawing/2014/main" id="{BEDEE374-C38B-0011-0E83-9758E6F3F248}"/>
              </a:ext>
            </a:extLst>
          </p:cNvPr>
          <p:cNvSpPr/>
          <p:nvPr/>
        </p:nvSpPr>
        <p:spPr>
          <a:xfrm>
            <a:off x="832104" y="4288536"/>
            <a:ext cx="12984480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70"/>
              </a:lnSpc>
              <a:buNone/>
            </a:pPr>
            <a:endParaRPr lang="en-US" sz="1850" dirty="0"/>
          </a:p>
        </p:txBody>
      </p:sp>
      <p:sp>
        <p:nvSpPr>
          <p:cNvPr id="6" name="Text 1">
            <a:extLst>
              <a:ext uri="{FF2B5EF4-FFF2-40B4-BE49-F238E27FC236}">
                <a16:creationId xmlns:a16="http://schemas.microsoft.com/office/drawing/2014/main" id="{7C83F5B7-A7DA-EE5C-2369-46C5607BB077}"/>
              </a:ext>
            </a:extLst>
          </p:cNvPr>
          <p:cNvSpPr/>
          <p:nvPr/>
        </p:nvSpPr>
        <p:spPr>
          <a:xfrm>
            <a:off x="832104" y="4928616"/>
            <a:ext cx="12984480" cy="10241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r">
              <a:lnSpc>
                <a:spcPts val="8010"/>
              </a:lnSpc>
              <a:buNone/>
            </a:pPr>
            <a:r>
              <a:rPr lang="en-US" sz="641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Hardware Components</a:t>
            </a:r>
            <a:endParaRPr lang="en-US" sz="6410" b="1" dirty="0"/>
          </a:p>
        </p:txBody>
      </p:sp>
      <p:sp>
        <p:nvSpPr>
          <p:cNvPr id="7" name="Text 2">
            <a:extLst>
              <a:ext uri="{FF2B5EF4-FFF2-40B4-BE49-F238E27FC236}">
                <a16:creationId xmlns:a16="http://schemas.microsoft.com/office/drawing/2014/main" id="{33FB2F68-5899-961F-10B6-03D5262932A4}"/>
              </a:ext>
            </a:extLst>
          </p:cNvPr>
          <p:cNvSpPr/>
          <p:nvPr/>
        </p:nvSpPr>
        <p:spPr>
          <a:xfrm>
            <a:off x="832104" y="3648456"/>
            <a:ext cx="12984480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70"/>
              </a:lnSpc>
              <a:buNone/>
            </a:pPr>
            <a:endParaRPr lang="en-US" sz="1850" dirty="0"/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C6A97C69-1980-9EC1-794A-F1210273D2B5}"/>
              </a:ext>
            </a:extLst>
          </p:cNvPr>
          <p:cNvSpPr/>
          <p:nvPr/>
        </p:nvSpPr>
        <p:spPr>
          <a:xfrm>
            <a:off x="832104" y="6510528"/>
            <a:ext cx="12984480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370"/>
              </a:lnSpc>
              <a:buNone/>
            </a:pPr>
            <a:r>
              <a:rPr lang="en-US" sz="148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 </a:t>
            </a:r>
            <a:endParaRPr lang="en-US" sz="1480" dirty="0"/>
          </a:p>
        </p:txBody>
      </p:sp>
      <p:sp>
        <p:nvSpPr>
          <p:cNvPr id="9" name="Text 4">
            <a:extLst>
              <a:ext uri="{FF2B5EF4-FFF2-40B4-BE49-F238E27FC236}">
                <a16:creationId xmlns:a16="http://schemas.microsoft.com/office/drawing/2014/main" id="{00E3E0D6-0120-B560-346F-18DF6A8935A4}"/>
              </a:ext>
            </a:extLst>
          </p:cNvPr>
          <p:cNvSpPr/>
          <p:nvPr/>
        </p:nvSpPr>
        <p:spPr>
          <a:xfrm>
            <a:off x="832104" y="1170432"/>
            <a:ext cx="12984480" cy="22128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17410"/>
              </a:lnSpc>
              <a:buNone/>
            </a:pPr>
            <a:r>
              <a:rPr lang="en-US" sz="13930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03</a:t>
            </a:r>
            <a:endParaRPr lang="en-US" sz="13930" dirty="0"/>
          </a:p>
        </p:txBody>
      </p:sp>
    </p:spTree>
    <p:extLst>
      <p:ext uri="{BB962C8B-B14F-4D97-AF65-F5344CB8AC3E}">
        <p14:creationId xmlns:p14="http://schemas.microsoft.com/office/powerpoint/2010/main" val="122076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EAF62-0E11-B120-841B-05FDC4DE7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17D66F6F-9DE3-E7C0-014B-F85FB9E0A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994371"/>
          </a:xfrm>
          <a:prstGeom prst="rect">
            <a:avLst/>
          </a:prstGeom>
        </p:spPr>
      </p:pic>
      <p:sp>
        <p:nvSpPr>
          <p:cNvPr id="14" name="Text 6">
            <a:extLst>
              <a:ext uri="{FF2B5EF4-FFF2-40B4-BE49-F238E27FC236}">
                <a16:creationId xmlns:a16="http://schemas.microsoft.com/office/drawing/2014/main" id="{0E756B80-9288-761C-D845-90E1917ED6AF}"/>
              </a:ext>
            </a:extLst>
          </p:cNvPr>
          <p:cNvSpPr/>
          <p:nvPr/>
        </p:nvSpPr>
        <p:spPr>
          <a:xfrm>
            <a:off x="832104" y="566099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</a:rPr>
              <a:t>Hardware Components</a:t>
            </a:r>
            <a:endParaRPr lang="en-US" sz="4640" b="1" dirty="0"/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B6D2A1DC-25BA-9B67-C1A9-9599F0A8F7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6514778"/>
              </p:ext>
            </p:extLst>
          </p:nvPr>
        </p:nvGraphicFramePr>
        <p:xfrm>
          <a:off x="1551709" y="1687299"/>
          <a:ext cx="11526982" cy="650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2834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Graphic spid="19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559AB-F220-8CD8-F176-79D427451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A9B09D7E-73A2-B159-C721-4C03663DA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997696"/>
          </a:xfrm>
          <a:prstGeom prst="rect">
            <a:avLst/>
          </a:prstGeom>
        </p:spPr>
      </p:pic>
      <p:sp>
        <p:nvSpPr>
          <p:cNvPr id="14" name="Text 6">
            <a:extLst>
              <a:ext uri="{FF2B5EF4-FFF2-40B4-BE49-F238E27FC236}">
                <a16:creationId xmlns:a16="http://schemas.microsoft.com/office/drawing/2014/main" id="{7141561C-68D5-CC96-15AD-0F133E7CB5A0}"/>
              </a:ext>
            </a:extLst>
          </p:cNvPr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</a:rPr>
              <a:t>Hardware Components</a:t>
            </a:r>
            <a:endParaRPr lang="en-US" sz="4640" b="1" dirty="0"/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938D8F2F-E9A1-B70A-A3ED-9C7E5AD5B3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424156"/>
              </p:ext>
            </p:extLst>
          </p:nvPr>
        </p:nvGraphicFramePr>
        <p:xfrm>
          <a:off x="1551709" y="1687299"/>
          <a:ext cx="11526982" cy="650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5833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Graphic spid="1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BEFB6-418C-2A6C-A9F2-A3844905A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C0ABDF3C-0370-0A0B-49EE-BEE21ECCE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997696"/>
          </a:xfrm>
          <a:prstGeom prst="rect">
            <a:avLst/>
          </a:prstGeom>
        </p:spPr>
      </p:pic>
      <p:sp>
        <p:nvSpPr>
          <p:cNvPr id="14" name="Text 6">
            <a:extLst>
              <a:ext uri="{FF2B5EF4-FFF2-40B4-BE49-F238E27FC236}">
                <a16:creationId xmlns:a16="http://schemas.microsoft.com/office/drawing/2014/main" id="{3B2AF9F3-7BD8-A27C-99E9-0732CF0DC236}"/>
              </a:ext>
            </a:extLst>
          </p:cNvPr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</a:rPr>
              <a:t>Hardware Components</a:t>
            </a:r>
            <a:endParaRPr lang="en-US" sz="4640" b="1" dirty="0"/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2B7AAB38-735E-A483-9DC9-A6FD5F80FE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3850748"/>
              </p:ext>
            </p:extLst>
          </p:nvPr>
        </p:nvGraphicFramePr>
        <p:xfrm>
          <a:off x="1551709" y="1687299"/>
          <a:ext cx="11526982" cy="650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8489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Graphic spid="1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21821-DBFC-1780-0686-9971EC5D9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5234DB06-E570-D449-03B4-0C9FAF828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997696"/>
          </a:xfrm>
          <a:prstGeom prst="rect">
            <a:avLst/>
          </a:prstGeom>
        </p:spPr>
      </p:pic>
      <p:sp>
        <p:nvSpPr>
          <p:cNvPr id="14" name="Text 6">
            <a:extLst>
              <a:ext uri="{FF2B5EF4-FFF2-40B4-BE49-F238E27FC236}">
                <a16:creationId xmlns:a16="http://schemas.microsoft.com/office/drawing/2014/main" id="{56D4F5B5-0113-A457-A894-A32F7B4982B6}"/>
              </a:ext>
            </a:extLst>
          </p:cNvPr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</a:rPr>
              <a:t>Hardware Components</a:t>
            </a:r>
            <a:endParaRPr lang="en-US" sz="4640" b="1" dirty="0"/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A0BE612B-7870-E3D5-18F7-3FDD52F592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8379753"/>
              </p:ext>
            </p:extLst>
          </p:nvPr>
        </p:nvGraphicFramePr>
        <p:xfrm>
          <a:off x="1551709" y="1687299"/>
          <a:ext cx="11526982" cy="650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2925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Graphic spid="19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1033C-1C71-B106-86AA-857A24C68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2A1A455C-A7B0-DD32-FA76-86B412B1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997696"/>
          </a:xfrm>
          <a:prstGeom prst="rect">
            <a:avLst/>
          </a:prstGeom>
        </p:spPr>
      </p:pic>
      <p:sp>
        <p:nvSpPr>
          <p:cNvPr id="14" name="Text 6">
            <a:extLst>
              <a:ext uri="{FF2B5EF4-FFF2-40B4-BE49-F238E27FC236}">
                <a16:creationId xmlns:a16="http://schemas.microsoft.com/office/drawing/2014/main" id="{DF33DBBD-A77A-B27D-B7F7-20904969D3D1}"/>
              </a:ext>
            </a:extLst>
          </p:cNvPr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</a:rPr>
              <a:t>Hardware Components</a:t>
            </a:r>
            <a:endParaRPr lang="en-US" sz="4640" b="1" dirty="0"/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CFD6DB92-99C6-0065-C035-3E3475127C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8299297"/>
              </p:ext>
            </p:extLst>
          </p:nvPr>
        </p:nvGraphicFramePr>
        <p:xfrm>
          <a:off x="1551709" y="1687299"/>
          <a:ext cx="11526982" cy="650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121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Graphic spid="19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0C664-F981-0007-6054-311F574BA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D824B6A8-F6FA-D4CB-0DE9-B1FF8CD3F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997696"/>
          </a:xfrm>
          <a:prstGeom prst="rect">
            <a:avLst/>
          </a:prstGeom>
        </p:spPr>
      </p:pic>
      <p:sp>
        <p:nvSpPr>
          <p:cNvPr id="14" name="Text 6">
            <a:extLst>
              <a:ext uri="{FF2B5EF4-FFF2-40B4-BE49-F238E27FC236}">
                <a16:creationId xmlns:a16="http://schemas.microsoft.com/office/drawing/2014/main" id="{E9812F03-6FFC-A78D-E8CD-9ED83C08D642}"/>
              </a:ext>
            </a:extLst>
          </p:cNvPr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</a:rPr>
              <a:t>Hardware Components</a:t>
            </a:r>
            <a:endParaRPr lang="en-US" sz="4640" b="1" dirty="0"/>
          </a:p>
        </p:txBody>
      </p: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19BC1118-5E9B-E770-4E8C-8C5DE6690E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355718"/>
              </p:ext>
            </p:extLst>
          </p:nvPr>
        </p:nvGraphicFramePr>
        <p:xfrm>
          <a:off x="1551709" y="1687299"/>
          <a:ext cx="11526982" cy="650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0835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Graphic spid="19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4D1BD-9F45-AA71-3450-D48DB379B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C327CD7D-9FAF-00BB-848B-74678E737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3" name="Image 1" descr="preencoded.png">
            <a:extLst>
              <a:ext uri="{FF2B5EF4-FFF2-40B4-BE49-F238E27FC236}">
                <a16:creationId xmlns:a16="http://schemas.microsoft.com/office/drawing/2014/main" id="{B0E7202E-8836-552C-2F97-22CC627A52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4" name="Image 2" descr="preencoded.png">
            <a:extLst>
              <a:ext uri="{FF2B5EF4-FFF2-40B4-BE49-F238E27FC236}">
                <a16:creationId xmlns:a16="http://schemas.microsoft.com/office/drawing/2014/main" id="{F8BF7E50-E472-5B32-DF33-2C9EDE8085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104" y="6208776"/>
            <a:ext cx="12984480" cy="36576"/>
          </a:xfrm>
          <a:prstGeom prst="rect">
            <a:avLst/>
          </a:prstGeom>
        </p:spPr>
      </p:pic>
      <p:sp>
        <p:nvSpPr>
          <p:cNvPr id="5" name="Text 0">
            <a:extLst>
              <a:ext uri="{FF2B5EF4-FFF2-40B4-BE49-F238E27FC236}">
                <a16:creationId xmlns:a16="http://schemas.microsoft.com/office/drawing/2014/main" id="{3DDEDE1F-C77F-E186-F77B-7AAE2EC8720F}"/>
              </a:ext>
            </a:extLst>
          </p:cNvPr>
          <p:cNvSpPr/>
          <p:nvPr/>
        </p:nvSpPr>
        <p:spPr>
          <a:xfrm>
            <a:off x="832104" y="4288536"/>
            <a:ext cx="12984480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70"/>
              </a:lnSpc>
              <a:buNone/>
            </a:pPr>
            <a:endParaRPr lang="en-US" sz="1850" dirty="0"/>
          </a:p>
        </p:txBody>
      </p:sp>
      <p:sp>
        <p:nvSpPr>
          <p:cNvPr id="6" name="Text 1">
            <a:extLst>
              <a:ext uri="{FF2B5EF4-FFF2-40B4-BE49-F238E27FC236}">
                <a16:creationId xmlns:a16="http://schemas.microsoft.com/office/drawing/2014/main" id="{14604E03-B343-5CB5-B7E7-ACAA090AEE8C}"/>
              </a:ext>
            </a:extLst>
          </p:cNvPr>
          <p:cNvSpPr/>
          <p:nvPr/>
        </p:nvSpPr>
        <p:spPr>
          <a:xfrm>
            <a:off x="832104" y="4928616"/>
            <a:ext cx="12984480" cy="10241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r">
              <a:lnSpc>
                <a:spcPts val="8010"/>
              </a:lnSpc>
              <a:buNone/>
            </a:pPr>
            <a:r>
              <a:rPr lang="en-US" sz="641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Methodology</a:t>
            </a:r>
            <a:endParaRPr lang="en-US" sz="6410" b="1" dirty="0"/>
          </a:p>
        </p:txBody>
      </p:sp>
      <p:sp>
        <p:nvSpPr>
          <p:cNvPr id="7" name="Text 2">
            <a:extLst>
              <a:ext uri="{FF2B5EF4-FFF2-40B4-BE49-F238E27FC236}">
                <a16:creationId xmlns:a16="http://schemas.microsoft.com/office/drawing/2014/main" id="{7F5E1D64-A9CD-48EC-66A3-47DB154AA764}"/>
              </a:ext>
            </a:extLst>
          </p:cNvPr>
          <p:cNvSpPr/>
          <p:nvPr/>
        </p:nvSpPr>
        <p:spPr>
          <a:xfrm>
            <a:off x="832104" y="3648456"/>
            <a:ext cx="12984480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70"/>
              </a:lnSpc>
              <a:buNone/>
            </a:pPr>
            <a:endParaRPr lang="en-US" sz="1850" dirty="0"/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B4E51369-FC38-C2D0-24E7-8BA1EE3ED345}"/>
              </a:ext>
            </a:extLst>
          </p:cNvPr>
          <p:cNvSpPr/>
          <p:nvPr/>
        </p:nvSpPr>
        <p:spPr>
          <a:xfrm>
            <a:off x="832104" y="6510528"/>
            <a:ext cx="12984480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370"/>
              </a:lnSpc>
              <a:buNone/>
            </a:pPr>
            <a:r>
              <a:rPr lang="en-US" sz="148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 </a:t>
            </a:r>
            <a:endParaRPr lang="en-US" sz="1480" dirty="0"/>
          </a:p>
        </p:txBody>
      </p:sp>
      <p:sp>
        <p:nvSpPr>
          <p:cNvPr id="9" name="Text 4">
            <a:extLst>
              <a:ext uri="{FF2B5EF4-FFF2-40B4-BE49-F238E27FC236}">
                <a16:creationId xmlns:a16="http://schemas.microsoft.com/office/drawing/2014/main" id="{4C650530-6FDF-05D8-FA6E-AE3F942033D1}"/>
              </a:ext>
            </a:extLst>
          </p:cNvPr>
          <p:cNvSpPr/>
          <p:nvPr/>
        </p:nvSpPr>
        <p:spPr>
          <a:xfrm>
            <a:off x="832104" y="1170432"/>
            <a:ext cx="12984480" cy="22128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17410"/>
              </a:lnSpc>
              <a:buNone/>
            </a:pPr>
            <a:r>
              <a:rPr lang="en-US" sz="13930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04</a:t>
            </a:r>
            <a:endParaRPr lang="en-US" sz="13930" dirty="0"/>
          </a:p>
        </p:txBody>
      </p:sp>
    </p:spTree>
    <p:extLst>
      <p:ext uri="{BB962C8B-B14F-4D97-AF65-F5344CB8AC3E}">
        <p14:creationId xmlns:p14="http://schemas.microsoft.com/office/powerpoint/2010/main" val="212636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10191404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10191404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104" y="6017168"/>
            <a:ext cx="6400708" cy="18288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3216" y="1664208"/>
            <a:ext cx="6400800" cy="18288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247" y="3842974"/>
            <a:ext cx="6391565" cy="18288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3216" y="3842974"/>
            <a:ext cx="6400800" cy="18288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2104" y="8171621"/>
            <a:ext cx="13011912" cy="1487768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248" y="1664208"/>
            <a:ext cx="6391564" cy="18288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3216" y="6017168"/>
            <a:ext cx="6373368" cy="1828800"/>
          </a:xfrm>
          <a:prstGeom prst="rect">
            <a:avLst/>
          </a:prstGeom>
        </p:spPr>
      </p:pic>
      <p:sp>
        <p:nvSpPr>
          <p:cNvPr id="11" name="Text 0"/>
          <p:cNvSpPr/>
          <p:nvPr/>
        </p:nvSpPr>
        <p:spPr>
          <a:xfrm>
            <a:off x="7722108" y="3927348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ESP32 Programming</a:t>
            </a:r>
            <a:endParaRPr lang="en-US" sz="2320" b="1" dirty="0"/>
          </a:p>
        </p:txBody>
      </p:sp>
      <p:sp>
        <p:nvSpPr>
          <p:cNvPr id="12" name="Text 1"/>
          <p:cNvSpPr/>
          <p:nvPr/>
        </p:nvSpPr>
        <p:spPr>
          <a:xfrm>
            <a:off x="1097280" y="3927348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Firmware Development</a:t>
            </a:r>
            <a:endParaRPr lang="en-US" sz="2320" b="1" dirty="0"/>
          </a:p>
        </p:txBody>
      </p:sp>
      <p:sp>
        <p:nvSpPr>
          <p:cNvPr id="13" name="Text 2"/>
          <p:cNvSpPr/>
          <p:nvPr/>
        </p:nvSpPr>
        <p:spPr>
          <a:xfrm>
            <a:off x="1097280" y="8298908"/>
            <a:ext cx="12454128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Circuit Design</a:t>
            </a:r>
            <a:endParaRPr lang="en-US" sz="2320" dirty="0"/>
          </a:p>
        </p:txBody>
      </p:sp>
      <p:sp>
        <p:nvSpPr>
          <p:cNvPr id="14" name="Text 3"/>
          <p:cNvSpPr/>
          <p:nvPr/>
        </p:nvSpPr>
        <p:spPr>
          <a:xfrm>
            <a:off x="7699248" y="2313432"/>
            <a:ext cx="5843016" cy="9601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VS Code for both firmware and web app—offering extensions, syntax highlighting, and Git integration.</a:t>
            </a:r>
            <a:endParaRPr lang="en-US" sz="1850" dirty="0"/>
          </a:p>
        </p:txBody>
      </p:sp>
      <p:sp>
        <p:nvSpPr>
          <p:cNvPr id="15" name="Text 4"/>
          <p:cNvSpPr/>
          <p:nvPr/>
        </p:nvSpPr>
        <p:spPr>
          <a:xfrm>
            <a:off x="1097280" y="6515933"/>
            <a:ext cx="5843016" cy="116253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Built using React to create a responsive web app for drink selection, cleaning, and system monitoring.</a:t>
            </a:r>
            <a:endParaRPr lang="en-US" sz="1850" dirty="0"/>
          </a:p>
        </p:txBody>
      </p:sp>
      <p:sp>
        <p:nvSpPr>
          <p:cNvPr id="16" name="Text 5"/>
          <p:cNvSpPr/>
          <p:nvPr/>
        </p:nvSpPr>
        <p:spPr>
          <a:xfrm>
            <a:off x="1097280" y="2313432"/>
            <a:ext cx="5843016" cy="9601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Combined embedded systems (Arduino &amp; ESP32) with web technologies to build a fully automated drink machine.</a:t>
            </a:r>
            <a:endParaRPr lang="en-US" sz="1850" dirty="0"/>
          </a:p>
        </p:txBody>
      </p:sp>
      <p:sp>
        <p:nvSpPr>
          <p:cNvPr id="17" name="Text 6"/>
          <p:cNvSpPr/>
          <p:nvPr/>
        </p:nvSpPr>
        <p:spPr>
          <a:xfrm>
            <a:off x="1097280" y="6190280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Front-End Framework</a:t>
            </a:r>
            <a:endParaRPr lang="en-US" sz="2320" b="1" dirty="0"/>
          </a:p>
        </p:txBody>
      </p:sp>
      <p:sp>
        <p:nvSpPr>
          <p:cNvPr id="18" name="Text 7"/>
          <p:cNvSpPr/>
          <p:nvPr/>
        </p:nvSpPr>
        <p:spPr>
          <a:xfrm>
            <a:off x="1097280" y="8837157"/>
            <a:ext cx="12454128" cy="41698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Designed using Proteus to plan and simulate circuit connections before building the real system.</a:t>
            </a:r>
            <a:endParaRPr lang="en-US" sz="1850" dirty="0"/>
          </a:p>
        </p:txBody>
      </p:sp>
      <p:sp>
        <p:nvSpPr>
          <p:cNvPr id="19" name="Text 8"/>
          <p:cNvSpPr/>
          <p:nvPr/>
        </p:nvSpPr>
        <p:spPr>
          <a:xfrm>
            <a:off x="7685532" y="6579523"/>
            <a:ext cx="5843016" cy="109894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Node.js to handle API requests and connect the web interface with ESP32 for real-time command delivery.</a:t>
            </a:r>
            <a:endParaRPr lang="en-US" sz="1850" dirty="0"/>
          </a:p>
        </p:txBody>
      </p:sp>
      <p:sp>
        <p:nvSpPr>
          <p:cNvPr id="20" name="Text 9"/>
          <p:cNvSpPr/>
          <p:nvPr/>
        </p:nvSpPr>
        <p:spPr>
          <a:xfrm>
            <a:off x="7699248" y="1801368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Code Editor</a:t>
            </a:r>
            <a:endParaRPr lang="en-US" sz="2320" b="1" dirty="0"/>
          </a:p>
        </p:txBody>
      </p:sp>
      <p:sp>
        <p:nvSpPr>
          <p:cNvPr id="21" name="Text 10"/>
          <p:cNvSpPr/>
          <p:nvPr/>
        </p:nvSpPr>
        <p:spPr>
          <a:xfrm>
            <a:off x="7699248" y="6190280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Back-End Server</a:t>
            </a:r>
            <a:endParaRPr lang="en-US" sz="2320" b="1" dirty="0"/>
          </a:p>
        </p:txBody>
      </p:sp>
      <p:sp>
        <p:nvSpPr>
          <p:cNvPr id="22" name="Text 11"/>
          <p:cNvSpPr/>
          <p:nvPr/>
        </p:nvSpPr>
        <p:spPr>
          <a:xfrm>
            <a:off x="1097280" y="4469338"/>
            <a:ext cx="5843016" cy="103659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Arduino IDE to program the Arduino Mega in C/C++ for controlling pumps, sensors, LCD, keypad, and RFID.</a:t>
            </a:r>
            <a:endParaRPr lang="en-US" sz="1850" dirty="0"/>
          </a:p>
        </p:txBody>
      </p:sp>
      <p:sp>
        <p:nvSpPr>
          <p:cNvPr id="23" name="Text 12"/>
          <p:cNvSpPr/>
          <p:nvPr/>
        </p:nvSpPr>
        <p:spPr>
          <a:xfrm>
            <a:off x="7685532" y="4385794"/>
            <a:ext cx="5843016" cy="112014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Programmed in C++ using Arduino-style libraries—managed Wi-Fi, received web commands, and sent to the Arduino.</a:t>
            </a:r>
            <a:endParaRPr lang="en-US" sz="1850" dirty="0"/>
          </a:p>
        </p:txBody>
      </p:sp>
      <p:sp>
        <p:nvSpPr>
          <p:cNvPr id="24" name="Text 13"/>
          <p:cNvSpPr/>
          <p:nvPr/>
        </p:nvSpPr>
        <p:spPr>
          <a:xfrm>
            <a:off x="1097280" y="1801368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iDrink Station Development</a:t>
            </a:r>
            <a:endParaRPr lang="en-US" sz="2320" b="1" dirty="0"/>
          </a:p>
        </p:txBody>
      </p:sp>
      <p:sp>
        <p:nvSpPr>
          <p:cNvPr id="25" name="Text 14"/>
          <p:cNvSpPr/>
          <p:nvPr/>
        </p:nvSpPr>
        <p:spPr>
          <a:xfrm>
            <a:off x="832104" y="566099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Development Tools and Languages</a:t>
            </a:r>
            <a:endParaRPr lang="en-US" sz="464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9027622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296" y="5136642"/>
            <a:ext cx="768096" cy="768096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2032" y="5136642"/>
            <a:ext cx="676656" cy="768096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7752" y="1792224"/>
            <a:ext cx="576072" cy="768096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6016" y="1792224"/>
            <a:ext cx="676656" cy="768096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84280" y="1792224"/>
            <a:ext cx="768096" cy="768096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862029" y="6454001"/>
            <a:ext cx="4027515" cy="15179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970"/>
              </a:lnSpc>
              <a:buNone/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for structuring and styling the web application, ensuring responsiveness and a user-friendly experience.</a:t>
            </a:r>
            <a:endParaRPr lang="en-US" sz="1850" dirty="0"/>
          </a:p>
        </p:txBody>
      </p:sp>
      <p:sp>
        <p:nvSpPr>
          <p:cNvPr id="9" name="Text 1"/>
          <p:cNvSpPr/>
          <p:nvPr/>
        </p:nvSpPr>
        <p:spPr>
          <a:xfrm>
            <a:off x="960120" y="2788920"/>
            <a:ext cx="383133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C/C++ Programming</a:t>
            </a:r>
            <a:endParaRPr lang="en-US" sz="2320" b="1" dirty="0"/>
          </a:p>
        </p:txBody>
      </p:sp>
      <p:sp>
        <p:nvSpPr>
          <p:cNvPr id="10" name="Text 2"/>
          <p:cNvSpPr/>
          <p:nvPr/>
        </p:nvSpPr>
        <p:spPr>
          <a:xfrm>
            <a:off x="970927" y="6062472"/>
            <a:ext cx="383133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HTML/CSS Design</a:t>
            </a:r>
            <a:endParaRPr lang="en-US" sz="2320" b="1" dirty="0"/>
          </a:p>
        </p:txBody>
      </p:sp>
      <p:sp>
        <p:nvSpPr>
          <p:cNvPr id="11" name="Text 3"/>
          <p:cNvSpPr/>
          <p:nvPr/>
        </p:nvSpPr>
        <p:spPr>
          <a:xfrm>
            <a:off x="5404104" y="2788920"/>
            <a:ext cx="383133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JavaScript / JSX</a:t>
            </a:r>
            <a:endParaRPr lang="en-US" sz="2320" b="1" dirty="0"/>
          </a:p>
        </p:txBody>
      </p:sp>
      <p:sp>
        <p:nvSpPr>
          <p:cNvPr id="12" name="Text 4"/>
          <p:cNvSpPr/>
          <p:nvPr/>
        </p:nvSpPr>
        <p:spPr>
          <a:xfrm>
            <a:off x="5399532" y="6079097"/>
            <a:ext cx="383133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System Overview</a:t>
            </a:r>
            <a:endParaRPr lang="en-US" sz="2320" b="1" dirty="0"/>
          </a:p>
        </p:txBody>
      </p:sp>
      <p:sp>
        <p:nvSpPr>
          <p:cNvPr id="13" name="Text 5"/>
          <p:cNvSpPr/>
          <p:nvPr/>
        </p:nvSpPr>
        <p:spPr>
          <a:xfrm>
            <a:off x="9749998" y="3251109"/>
            <a:ext cx="4018372" cy="123215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970"/>
              </a:lnSpc>
              <a:buNone/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in the back-end to manage server logic, API endpoints, and real-time interactions between user and system.</a:t>
            </a:r>
            <a:endParaRPr lang="en-US" sz="1850" dirty="0"/>
          </a:p>
        </p:txBody>
      </p:sp>
      <p:sp>
        <p:nvSpPr>
          <p:cNvPr id="14" name="Text 6"/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Programming Languages Used:</a:t>
            </a:r>
            <a:endParaRPr lang="en-US" sz="4640" b="1" dirty="0"/>
          </a:p>
        </p:txBody>
      </p:sp>
      <p:sp>
        <p:nvSpPr>
          <p:cNvPr id="15" name="Text 7"/>
          <p:cNvSpPr/>
          <p:nvPr/>
        </p:nvSpPr>
        <p:spPr>
          <a:xfrm>
            <a:off x="9848088" y="2788920"/>
            <a:ext cx="383133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Node.js Usage</a:t>
            </a:r>
            <a:endParaRPr lang="en-US" sz="2320" b="1" dirty="0"/>
          </a:p>
        </p:txBody>
      </p:sp>
      <p:sp>
        <p:nvSpPr>
          <p:cNvPr id="16" name="Text 8"/>
          <p:cNvSpPr/>
          <p:nvPr/>
        </p:nvSpPr>
        <p:spPr>
          <a:xfrm>
            <a:off x="862030" y="3113532"/>
            <a:ext cx="4027516" cy="15179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970"/>
              </a:lnSpc>
              <a:buNone/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for programming the Arduino Mega and ESP32 to handle sensor data, motor control, and communication logic.</a:t>
            </a:r>
            <a:endParaRPr lang="en-US" sz="1850" dirty="0"/>
          </a:p>
        </p:txBody>
      </p:sp>
      <p:sp>
        <p:nvSpPr>
          <p:cNvPr id="17" name="Text 9"/>
          <p:cNvSpPr/>
          <p:nvPr/>
        </p:nvSpPr>
        <p:spPr>
          <a:xfrm>
            <a:off x="5404104" y="6454001"/>
            <a:ext cx="3831336" cy="22411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970"/>
              </a:lnSpc>
              <a:buNone/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Modern web development allowed us to create an efficient, connected, and interactive vending system that bridges the gap between physical hardware and remote control.</a:t>
            </a:r>
            <a:endParaRPr lang="en-US" sz="1850" dirty="0"/>
          </a:p>
        </p:txBody>
      </p:sp>
      <p:sp>
        <p:nvSpPr>
          <p:cNvPr id="18" name="Text 10"/>
          <p:cNvSpPr/>
          <p:nvPr/>
        </p:nvSpPr>
        <p:spPr>
          <a:xfrm>
            <a:off x="5399532" y="3267734"/>
            <a:ext cx="3831336" cy="123215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970"/>
              </a:lnSpc>
              <a:buNone/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in React for building the front-end interface. JSX allowed for modular UI components and interactive controls.</a:t>
            </a:r>
            <a:endParaRPr lang="en-US" sz="185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ADC2A5C-82AC-3508-61B9-01FC103C09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46968" y="4631436"/>
            <a:ext cx="4824432" cy="24634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DBDBC25-831C-4791-C005-3C9F6D8790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42396" y="6454001"/>
            <a:ext cx="4824433" cy="2463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E236E-ACAA-7B59-797A-9A40008AD6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85B14EC2-0EB4-CF40-549C-14071ACDF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348472"/>
          </a:xfrm>
          <a:prstGeom prst="rect">
            <a:avLst/>
          </a:prstGeom>
        </p:spPr>
      </p:pic>
      <p:pic>
        <p:nvPicPr>
          <p:cNvPr id="3" name="Image 1" descr="preencoded.png">
            <a:extLst>
              <a:ext uri="{FF2B5EF4-FFF2-40B4-BE49-F238E27FC236}">
                <a16:creationId xmlns:a16="http://schemas.microsoft.com/office/drawing/2014/main" id="{1DBAAFC9-4661-695A-839B-94B330DA57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28072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7F39EE-C255-9EB1-DF28-5DC8845E854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4541658" y="2815663"/>
            <a:ext cx="5547083" cy="5547083"/>
          </a:xfrm>
          <a:prstGeom prst="rect">
            <a:avLst/>
          </a:prstGeom>
        </p:spPr>
      </p:pic>
      <p:pic>
        <p:nvPicPr>
          <p:cNvPr id="4" name="Image 2" descr="preencoded.png">
            <a:extLst>
              <a:ext uri="{FF2B5EF4-FFF2-40B4-BE49-F238E27FC236}">
                <a16:creationId xmlns:a16="http://schemas.microsoft.com/office/drawing/2014/main" id="{3D98ABDE-4451-D4F9-84A6-1ED32F8041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3216" y="6784848"/>
            <a:ext cx="6327648" cy="649224"/>
          </a:xfrm>
          <a:prstGeom prst="rect">
            <a:avLst/>
          </a:prstGeom>
        </p:spPr>
      </p:pic>
      <p:pic>
        <p:nvPicPr>
          <p:cNvPr id="5" name="Image 3" descr="preencoded.png">
            <a:extLst>
              <a:ext uri="{FF2B5EF4-FFF2-40B4-BE49-F238E27FC236}">
                <a16:creationId xmlns:a16="http://schemas.microsoft.com/office/drawing/2014/main" id="{90385702-469E-BFD7-DB59-B55881C7D3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248" y="6784848"/>
            <a:ext cx="6327648" cy="649224"/>
          </a:xfrm>
          <a:prstGeom prst="rect">
            <a:avLst/>
          </a:prstGeom>
        </p:spPr>
      </p:pic>
      <p:sp>
        <p:nvSpPr>
          <p:cNvPr id="6" name="Text 0">
            <a:extLst>
              <a:ext uri="{FF2B5EF4-FFF2-40B4-BE49-F238E27FC236}">
                <a16:creationId xmlns:a16="http://schemas.microsoft.com/office/drawing/2014/main" id="{60FFB193-42AD-27A7-FB1C-09F989A85A29}"/>
              </a:ext>
            </a:extLst>
          </p:cNvPr>
          <p:cNvSpPr/>
          <p:nvPr/>
        </p:nvSpPr>
        <p:spPr>
          <a:xfrm>
            <a:off x="7699248" y="6922008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Khaled Mohammad Saadeh</a:t>
            </a:r>
            <a:endParaRPr lang="en-US" sz="2500" b="1" dirty="0"/>
          </a:p>
        </p:txBody>
      </p:sp>
      <p:sp>
        <p:nvSpPr>
          <p:cNvPr id="7" name="Text 1">
            <a:extLst>
              <a:ext uri="{FF2B5EF4-FFF2-40B4-BE49-F238E27FC236}">
                <a16:creationId xmlns:a16="http://schemas.microsoft.com/office/drawing/2014/main" id="{1DDED6CD-9726-CC03-7EAD-C6664FC51318}"/>
              </a:ext>
            </a:extLst>
          </p:cNvPr>
          <p:cNvSpPr/>
          <p:nvPr/>
        </p:nvSpPr>
        <p:spPr>
          <a:xfrm>
            <a:off x="1097280" y="6922008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Ahmad Ghassan Atallah</a:t>
            </a:r>
            <a:endParaRPr lang="en-US" sz="2500" b="1" dirty="0"/>
          </a:p>
        </p:txBody>
      </p:sp>
      <p:sp>
        <p:nvSpPr>
          <p:cNvPr id="8" name="Text 2">
            <a:extLst>
              <a:ext uri="{FF2B5EF4-FFF2-40B4-BE49-F238E27FC236}">
                <a16:creationId xmlns:a16="http://schemas.microsoft.com/office/drawing/2014/main" id="{E64C46A9-0139-AF89-7785-032B45A9D4B9}"/>
              </a:ext>
            </a:extLst>
          </p:cNvPr>
          <p:cNvSpPr/>
          <p:nvPr/>
        </p:nvSpPr>
        <p:spPr>
          <a:xfrm>
            <a:off x="832104" y="3243072"/>
            <a:ext cx="12984480" cy="3054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8010"/>
              </a:lnSpc>
              <a:buNone/>
            </a:pPr>
            <a:r>
              <a:rPr lang="en-US" sz="7000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Multifunctional Beverage Preparation and Dispensing System</a:t>
            </a:r>
          </a:p>
          <a:p>
            <a:pPr marL="0" indent="0" algn="ctr">
              <a:lnSpc>
                <a:spcPts val="8010"/>
              </a:lnSpc>
              <a:buNone/>
            </a:pPr>
            <a:r>
              <a:rPr lang="en-US" sz="7000" dirty="0">
                <a:solidFill>
                  <a:srgbClr val="7E953E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iDrink Station</a:t>
            </a:r>
            <a:endParaRPr lang="en-US" sz="7000" dirty="0">
              <a:solidFill>
                <a:srgbClr val="7E9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58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4630399" cy="82296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884" y="1911095"/>
            <a:ext cx="3906982" cy="5199233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1262" y="1911096"/>
            <a:ext cx="4072733" cy="5199233"/>
          </a:xfrm>
          <a:prstGeom prst="rect">
            <a:avLst/>
          </a:prstGeom>
        </p:spPr>
      </p:pic>
      <p:sp>
        <p:nvSpPr>
          <p:cNvPr id="24" name="Text 9"/>
          <p:cNvSpPr/>
          <p:nvPr/>
        </p:nvSpPr>
        <p:spPr>
          <a:xfrm>
            <a:off x="832104" y="649224"/>
            <a:ext cx="12984480" cy="7498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50"/>
              </a:lnSpc>
              <a:buNone/>
            </a:pPr>
            <a:r>
              <a:rPr lang="en-US" sz="4680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Final Solution</a:t>
            </a:r>
            <a:endParaRPr lang="en-US" sz="4680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0D03489-B5E2-EDF0-D755-CFCF46629D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5392" y="1911096"/>
            <a:ext cx="4522124" cy="231476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4A3B7CE-4543-A80B-8B12-99CD1FE939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55392" y="4922750"/>
            <a:ext cx="4522125" cy="2187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2104" y="3474720"/>
            <a:ext cx="12984480" cy="10241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8010"/>
              </a:lnSpc>
              <a:buNone/>
            </a:pPr>
            <a:r>
              <a:rPr lang="en-US" sz="6410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Thank You</a:t>
            </a:r>
            <a:endParaRPr lang="en-US" sz="641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66149-A446-C257-B248-89AC328AC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6CCD0FD4-9A17-4669-1F9E-332888886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3484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E8FF41-2416-6553-B609-2E4ABDC2499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3136953" y="14275"/>
            <a:ext cx="8348471" cy="8348471"/>
          </a:xfrm>
          <a:prstGeom prst="rect">
            <a:avLst/>
          </a:prstGeom>
        </p:spPr>
      </p:pic>
      <p:pic>
        <p:nvPicPr>
          <p:cNvPr id="5" name="Image 3" descr="preencoded.png">
            <a:extLst>
              <a:ext uri="{FF2B5EF4-FFF2-40B4-BE49-F238E27FC236}">
                <a16:creationId xmlns:a16="http://schemas.microsoft.com/office/drawing/2014/main" id="{D0345C2E-14BB-FB6B-FF16-99C869A98C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403" y="571156"/>
            <a:ext cx="5843015" cy="649224"/>
          </a:xfrm>
          <a:prstGeom prst="rect">
            <a:avLst/>
          </a:prstGeom>
          <a:ln w="28575">
            <a:solidFill>
              <a:srgbClr val="7E953E"/>
            </a:solidFill>
          </a:ln>
        </p:spPr>
      </p:pic>
      <p:sp>
        <p:nvSpPr>
          <p:cNvPr id="7" name="Text 1">
            <a:extLst>
              <a:ext uri="{FF2B5EF4-FFF2-40B4-BE49-F238E27FC236}">
                <a16:creationId xmlns:a16="http://schemas.microsoft.com/office/drawing/2014/main" id="{6356477A-46C3-E34D-062C-FCE87E64BAE1}"/>
              </a:ext>
            </a:extLst>
          </p:cNvPr>
          <p:cNvSpPr/>
          <p:nvPr/>
        </p:nvSpPr>
        <p:spPr>
          <a:xfrm>
            <a:off x="8047280" y="708316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Dr. Hanal Abu-Zant</a:t>
            </a:r>
            <a:endParaRPr lang="en-US" sz="2500" b="1" dirty="0"/>
          </a:p>
        </p:txBody>
      </p:sp>
      <p:sp>
        <p:nvSpPr>
          <p:cNvPr id="8" name="Text 2">
            <a:extLst>
              <a:ext uri="{FF2B5EF4-FFF2-40B4-BE49-F238E27FC236}">
                <a16:creationId xmlns:a16="http://schemas.microsoft.com/office/drawing/2014/main" id="{D6C9A847-550D-33DB-7A1F-C5C30A8F0103}"/>
              </a:ext>
            </a:extLst>
          </p:cNvPr>
          <p:cNvSpPr/>
          <p:nvPr/>
        </p:nvSpPr>
        <p:spPr>
          <a:xfrm>
            <a:off x="830983" y="1492617"/>
            <a:ext cx="5843016" cy="623412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/>
          <a:lstStyle/>
          <a:p>
            <a:pPr algn="just">
              <a:lnSpc>
                <a:spcPts val="5200"/>
              </a:lnSpc>
            </a:pPr>
            <a:r>
              <a:rPr lang="en-US" sz="2000" dirty="0"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I would like to express my sincere gratitude to An-Najah National University, the leading educational institution in Palestine. I extend my sincere appreciation to the faculty members who have guided me over the past five years, especially my distinguished supervisor, Dr. Hanal Abu Zant, whom I thank from the bottom of my heart for her invaluable support. I also extend my sincere thanks to my family and everyone who contributed to the success of this achievement.</a:t>
            </a:r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E6503B-5892-B64B-EDBF-2D2F3B39FE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82" y="116242"/>
            <a:ext cx="6040071" cy="16610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A4AEF1-8AC5-E964-EC8C-4553729E0B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956403" y="1879229"/>
            <a:ext cx="5843016" cy="5843016"/>
          </a:xfrm>
          <a:prstGeom prst="rect">
            <a:avLst/>
          </a:prstGeom>
          <a:ln w="28575">
            <a:solidFill>
              <a:srgbClr val="7E953E"/>
            </a:solidFill>
          </a:ln>
        </p:spPr>
      </p:pic>
    </p:spTree>
    <p:extLst>
      <p:ext uri="{BB962C8B-B14F-4D97-AF65-F5344CB8AC3E}">
        <p14:creationId xmlns:p14="http://schemas.microsoft.com/office/powerpoint/2010/main" val="49370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832104" y="3384111"/>
            <a:ext cx="5989320" cy="7406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2900"/>
              </a:lnSpc>
              <a:buNone/>
            </a:pPr>
            <a:endParaRPr lang="en-US" sz="2320" dirty="0"/>
          </a:p>
        </p:txBody>
      </p:sp>
      <p:sp>
        <p:nvSpPr>
          <p:cNvPr id="12" name="Text 8"/>
          <p:cNvSpPr/>
          <p:nvPr/>
        </p:nvSpPr>
        <p:spPr>
          <a:xfrm>
            <a:off x="832104" y="3089216"/>
            <a:ext cx="6306035" cy="3128703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342900" indent="-342900">
              <a:lnSpc>
                <a:spcPts val="2900"/>
              </a:lnSpc>
              <a:buFont typeface="Wingdings" panose="05000000000000000000" pitchFamily="2" charset="2"/>
              <a:buChar char="v"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Chapter One: Introductory</a:t>
            </a:r>
          </a:p>
          <a:p>
            <a:pPr marL="342900" indent="-342900">
              <a:lnSpc>
                <a:spcPts val="2900"/>
              </a:lnSpc>
              <a:buFont typeface="Wingdings" panose="05000000000000000000" pitchFamily="2" charset="2"/>
              <a:buChar char="v"/>
            </a:pPr>
            <a:endParaRPr lang="en-US" sz="2500" b="1" dirty="0">
              <a:solidFill>
                <a:srgbClr val="031A3B"/>
              </a:solidFill>
              <a:latin typeface="思源黑体-思源黑体-SemiBold" pitchFamily="34" charset="0"/>
              <a:ea typeface="思源黑体-思源黑体-SemiBold" pitchFamily="34" charset="-122"/>
              <a:cs typeface="思源黑体-思源黑体-SemiBold" pitchFamily="34" charset="-120"/>
            </a:endParaRPr>
          </a:p>
          <a:p>
            <a:pPr marL="342900" indent="-342900">
              <a:lnSpc>
                <a:spcPts val="2900"/>
              </a:lnSpc>
              <a:buFont typeface="Wingdings" panose="05000000000000000000" pitchFamily="2" charset="2"/>
              <a:buChar char="v"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Chapter Two: Constraints and Standards</a:t>
            </a:r>
          </a:p>
          <a:p>
            <a:pPr marL="342900" indent="-342900">
              <a:lnSpc>
                <a:spcPts val="2900"/>
              </a:lnSpc>
              <a:buFont typeface="Wingdings" panose="05000000000000000000" pitchFamily="2" charset="2"/>
              <a:buChar char="v"/>
            </a:pPr>
            <a:endParaRPr lang="en-US" sz="2500" b="1" dirty="0">
              <a:solidFill>
                <a:srgbClr val="031A3B"/>
              </a:solidFill>
              <a:latin typeface="思源黑体-思源黑体-SemiBold" pitchFamily="34" charset="0"/>
              <a:ea typeface="思源黑体-思源黑体-SemiBold" pitchFamily="34" charset="-122"/>
              <a:cs typeface="思源黑体-思源黑体-SemiBold" pitchFamily="34" charset="-120"/>
            </a:endParaRPr>
          </a:p>
          <a:p>
            <a:pPr marL="342900" indent="-342900">
              <a:lnSpc>
                <a:spcPts val="2900"/>
              </a:lnSpc>
              <a:buFont typeface="Wingdings" panose="05000000000000000000" pitchFamily="2" charset="2"/>
              <a:buChar char="v"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Chapter Three: Hardware Components</a:t>
            </a:r>
          </a:p>
          <a:p>
            <a:pPr marL="0" indent="0">
              <a:lnSpc>
                <a:spcPts val="2900"/>
              </a:lnSpc>
              <a:buNone/>
            </a:pPr>
            <a:endParaRPr lang="en-US" sz="2500" b="1" dirty="0">
              <a:solidFill>
                <a:srgbClr val="031A3B"/>
              </a:solidFill>
              <a:latin typeface="思源黑体-思源黑体-SemiBold" pitchFamily="34" charset="0"/>
              <a:ea typeface="思源黑体-思源黑体-SemiBold" pitchFamily="34" charset="-122"/>
              <a:cs typeface="思源黑体-思源黑体-SemiBold" pitchFamily="34" charset="-120"/>
            </a:endParaRPr>
          </a:p>
          <a:p>
            <a:pPr marL="342900" indent="-342900">
              <a:lnSpc>
                <a:spcPts val="2900"/>
              </a:lnSpc>
              <a:buFont typeface="Wingdings" panose="05000000000000000000" pitchFamily="2" charset="2"/>
              <a:buChar char="v"/>
            </a:pPr>
            <a:r>
              <a:rPr lang="en-US" sz="250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Chapter Four: Methodology</a:t>
            </a:r>
          </a:p>
        </p:txBody>
      </p:sp>
      <p:sp>
        <p:nvSpPr>
          <p:cNvPr id="13" name="Text 9"/>
          <p:cNvSpPr/>
          <p:nvPr/>
        </p:nvSpPr>
        <p:spPr>
          <a:xfrm>
            <a:off x="832104" y="1572768"/>
            <a:ext cx="12984480" cy="10241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8010"/>
              </a:lnSpc>
              <a:buNone/>
            </a:pPr>
            <a:r>
              <a:rPr lang="en-US" sz="640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CONTENTS</a:t>
            </a:r>
            <a:endParaRPr lang="en-US" sz="6400" b="1" dirty="0"/>
          </a:p>
        </p:txBody>
      </p:sp>
      <p:sp>
        <p:nvSpPr>
          <p:cNvPr id="14" name="Text 10"/>
          <p:cNvSpPr/>
          <p:nvPr/>
        </p:nvSpPr>
        <p:spPr>
          <a:xfrm>
            <a:off x="832104" y="4124775"/>
            <a:ext cx="5989320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00"/>
              </a:lnSpc>
              <a:buNone/>
            </a:pPr>
            <a:endParaRPr lang="en-US" sz="232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6B5A51A-E8D5-04B9-B161-4CD2DC79C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1896" y="457200"/>
            <a:ext cx="5486400" cy="73152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104" y="6208776"/>
            <a:ext cx="12984480" cy="36576"/>
          </a:xfrm>
          <a:prstGeom prst="rect">
            <a:avLst/>
          </a:prstGeom>
        </p:spPr>
      </p:pic>
      <p:sp>
        <p:nvSpPr>
          <p:cNvPr id="5" name="Text 0"/>
          <p:cNvSpPr/>
          <p:nvPr/>
        </p:nvSpPr>
        <p:spPr>
          <a:xfrm>
            <a:off x="832104" y="4288536"/>
            <a:ext cx="12984480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70"/>
              </a:lnSpc>
              <a:buNone/>
            </a:pPr>
            <a:endParaRPr lang="en-US" sz="1850" dirty="0"/>
          </a:p>
        </p:txBody>
      </p:sp>
      <p:sp>
        <p:nvSpPr>
          <p:cNvPr id="6" name="Text 1"/>
          <p:cNvSpPr/>
          <p:nvPr/>
        </p:nvSpPr>
        <p:spPr>
          <a:xfrm>
            <a:off x="832104" y="4928616"/>
            <a:ext cx="12984480" cy="10241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r">
              <a:lnSpc>
                <a:spcPts val="8010"/>
              </a:lnSpc>
              <a:buNone/>
            </a:pPr>
            <a:r>
              <a:rPr lang="en-US" sz="641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Introductory</a:t>
            </a:r>
            <a:endParaRPr lang="en-US" sz="6410" b="1" dirty="0"/>
          </a:p>
        </p:txBody>
      </p:sp>
      <p:sp>
        <p:nvSpPr>
          <p:cNvPr id="7" name="Text 2"/>
          <p:cNvSpPr/>
          <p:nvPr/>
        </p:nvSpPr>
        <p:spPr>
          <a:xfrm>
            <a:off x="832104" y="3648456"/>
            <a:ext cx="12984480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70"/>
              </a:lnSpc>
              <a:buNone/>
            </a:pPr>
            <a:endParaRPr lang="en-US" sz="1850" dirty="0"/>
          </a:p>
        </p:txBody>
      </p:sp>
      <p:sp>
        <p:nvSpPr>
          <p:cNvPr id="8" name="Text 3"/>
          <p:cNvSpPr/>
          <p:nvPr/>
        </p:nvSpPr>
        <p:spPr>
          <a:xfrm>
            <a:off x="832104" y="6510528"/>
            <a:ext cx="12984480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370"/>
              </a:lnSpc>
              <a:buNone/>
            </a:pPr>
            <a:r>
              <a:rPr lang="en-US" sz="148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 </a:t>
            </a:r>
            <a:endParaRPr lang="en-US" sz="1480" dirty="0"/>
          </a:p>
        </p:txBody>
      </p:sp>
      <p:sp>
        <p:nvSpPr>
          <p:cNvPr id="9" name="Text 4"/>
          <p:cNvSpPr/>
          <p:nvPr/>
        </p:nvSpPr>
        <p:spPr>
          <a:xfrm>
            <a:off x="832104" y="1170432"/>
            <a:ext cx="12984480" cy="22128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17410"/>
              </a:lnSpc>
              <a:buNone/>
            </a:pPr>
            <a:r>
              <a:rPr lang="en-US" sz="13930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01</a:t>
            </a:r>
            <a:endParaRPr lang="en-US" sz="1393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98945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2103" y="1558636"/>
            <a:ext cx="12984479" cy="23225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just">
              <a:lnSpc>
                <a:spcPts val="2970"/>
              </a:lnSpc>
            </a:pPr>
            <a:r>
              <a:rPr lang="en-US" sz="1850" b="1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Project Name: </a:t>
            </a: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iDrink Station</a:t>
            </a:r>
          </a:p>
          <a:p>
            <a:pPr algn="just">
              <a:lnSpc>
                <a:spcPts val="2970"/>
              </a:lnSpc>
            </a:pPr>
            <a:r>
              <a:rPr lang="en-US" sz="1850" b="1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Purpose: </a:t>
            </a: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Smart machine for preparing cold and hot beverages automatically.</a:t>
            </a:r>
          </a:p>
          <a:p>
            <a:pPr algn="just">
              <a:lnSpc>
                <a:spcPts val="2970"/>
              </a:lnSpc>
            </a:pPr>
            <a:r>
              <a:rPr lang="en-US" sz="1850" b="1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Benefits: </a:t>
            </a: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Supports digital transformation in vending services</a:t>
            </a:r>
            <a:endParaRPr lang="en-US" sz="1850" dirty="0"/>
          </a:p>
          <a:p>
            <a:pPr algn="just">
              <a:lnSpc>
                <a:spcPts val="2970"/>
              </a:lnSpc>
            </a:pPr>
            <a:endParaRPr lang="en-US" sz="1850" dirty="0">
              <a:solidFill>
                <a:srgbClr val="031A3B"/>
              </a:solidFill>
              <a:latin typeface="思源黑体-思源黑体-Medium" pitchFamily="34" charset="0"/>
              <a:ea typeface="思源黑体-思源黑体-Medium" pitchFamily="34" charset="-122"/>
              <a:cs typeface="思源黑体-思源黑体-Medium" pitchFamily="34" charset="-120"/>
            </a:endParaRPr>
          </a:p>
          <a:p>
            <a:pPr algn="just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iDrink Station is a smart beverage vending machine that prepares both cold and hot drinks automatically using Arduino and ESP32.</a:t>
            </a:r>
            <a:endParaRPr lang="en-US" sz="1850" dirty="0"/>
          </a:p>
        </p:txBody>
      </p:sp>
      <p:sp>
        <p:nvSpPr>
          <p:cNvPr id="8" name="Text 4"/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just">
              <a:lnSpc>
                <a:spcPts val="5800"/>
              </a:lnSpc>
              <a:buNone/>
            </a:pPr>
            <a:r>
              <a:rPr lang="en-US" sz="500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Abstract</a:t>
            </a:r>
            <a:endParaRPr lang="en-US" sz="5000" b="1" dirty="0"/>
          </a:p>
        </p:txBody>
      </p:sp>
      <p:sp>
        <p:nvSpPr>
          <p:cNvPr id="10" name="Text 0">
            <a:extLst>
              <a:ext uri="{FF2B5EF4-FFF2-40B4-BE49-F238E27FC236}">
                <a16:creationId xmlns:a16="http://schemas.microsoft.com/office/drawing/2014/main" id="{48E0B411-2C53-A39B-37B7-2976E9345E70}"/>
              </a:ext>
            </a:extLst>
          </p:cNvPr>
          <p:cNvSpPr/>
          <p:nvPr/>
        </p:nvSpPr>
        <p:spPr>
          <a:xfrm>
            <a:off x="832104" y="4040816"/>
            <a:ext cx="6025066" cy="3063240"/>
          </a:xfrm>
          <a:prstGeom prst="rect">
            <a:avLst/>
          </a:prstGeom>
          <a:solidFill>
            <a:srgbClr val="6A7D93"/>
          </a:solidFill>
          <a:ln/>
          <a:effectLst>
            <a:softEdge rad="127000"/>
          </a:effectLst>
        </p:spPr>
        <p:txBody>
          <a:bodyPr wrap="square" lIns="0" tIns="0" rIns="0" bIns="0" rtlCol="0" anchor="ctr"/>
          <a:lstStyle/>
          <a:p>
            <a:pPr algn="just">
              <a:lnSpc>
                <a:spcPts val="2970"/>
              </a:lnSpc>
            </a:pPr>
            <a:r>
              <a:rPr lang="en-US" sz="2000" b="1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Control Options:</a:t>
            </a:r>
          </a:p>
          <a:p>
            <a:pPr marL="342900" indent="-342900" algn="just">
              <a:lnSpc>
                <a:spcPts val="2970"/>
              </a:lnSpc>
              <a:buFont typeface="Wingdings" panose="05000000000000000000" pitchFamily="2" charset="2"/>
              <a:buChar char="v"/>
            </a:pPr>
            <a:r>
              <a:rPr lang="en-US" sz="1850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Keypad (manual control)</a:t>
            </a:r>
          </a:p>
          <a:p>
            <a:pPr marL="342900" indent="-342900" algn="just">
              <a:lnSpc>
                <a:spcPts val="2970"/>
              </a:lnSpc>
              <a:buFont typeface="Wingdings" panose="05000000000000000000" pitchFamily="2" charset="2"/>
              <a:buChar char="v"/>
            </a:pPr>
            <a:r>
              <a:rPr lang="en-US" sz="1850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Mobile app (remote control)</a:t>
            </a:r>
          </a:p>
          <a:p>
            <a:pPr marL="342900" indent="-342900" algn="just">
              <a:lnSpc>
                <a:spcPts val="2970"/>
              </a:lnSpc>
              <a:buFont typeface="Wingdings" panose="05000000000000000000" pitchFamily="2" charset="2"/>
              <a:buChar char="v"/>
            </a:pPr>
            <a:r>
              <a:rPr lang="en-US" sz="1850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RFID card (user authentication &amp; activation)</a:t>
            </a:r>
          </a:p>
          <a:p>
            <a:pPr algn="just">
              <a:lnSpc>
                <a:spcPts val="2970"/>
              </a:lnSpc>
            </a:pPr>
            <a:endParaRPr lang="en-US" sz="1850" dirty="0">
              <a:solidFill>
                <a:schemeClr val="bg1"/>
              </a:solidFill>
              <a:latin typeface="思源黑体-思源黑体-Medium" pitchFamily="34" charset="0"/>
              <a:ea typeface="思源黑体-思源黑体-Medium" pitchFamily="34" charset="-122"/>
              <a:cs typeface="思源黑体-思源黑体-Medium" pitchFamily="34" charset="-120"/>
            </a:endParaRPr>
          </a:p>
          <a:p>
            <a:pPr algn="just">
              <a:lnSpc>
                <a:spcPts val="2970"/>
              </a:lnSpc>
            </a:pPr>
            <a:r>
              <a:rPr lang="en-US" sz="2000" b="1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Main Components:</a:t>
            </a:r>
          </a:p>
          <a:p>
            <a:pPr algn="just">
              <a:lnSpc>
                <a:spcPts val="2970"/>
              </a:lnSpc>
            </a:pPr>
            <a:r>
              <a:rPr lang="en-US" sz="1850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Arduino Mega, ESP32, pumps, heaters, mixers, LCD</a:t>
            </a:r>
            <a:endParaRPr lang="en-US" sz="1850" dirty="0">
              <a:solidFill>
                <a:schemeClr val="bg1"/>
              </a:solidFill>
            </a:endParaRPr>
          </a:p>
        </p:txBody>
      </p:sp>
      <p:sp>
        <p:nvSpPr>
          <p:cNvPr id="11" name="Text 0">
            <a:extLst>
              <a:ext uri="{FF2B5EF4-FFF2-40B4-BE49-F238E27FC236}">
                <a16:creationId xmlns:a16="http://schemas.microsoft.com/office/drawing/2014/main" id="{24DCE71F-03E7-49E2-6311-39235F04AB61}"/>
              </a:ext>
            </a:extLst>
          </p:cNvPr>
          <p:cNvSpPr/>
          <p:nvPr/>
        </p:nvSpPr>
        <p:spPr>
          <a:xfrm>
            <a:off x="7773230" y="4040816"/>
            <a:ext cx="6025066" cy="3063240"/>
          </a:xfrm>
          <a:prstGeom prst="rect">
            <a:avLst/>
          </a:prstGeom>
          <a:solidFill>
            <a:srgbClr val="6A7D93"/>
          </a:solidFill>
          <a:ln/>
          <a:effectLst>
            <a:softEdge rad="127000"/>
          </a:effectLst>
        </p:spPr>
        <p:txBody>
          <a:bodyPr wrap="square" lIns="0" tIns="0" rIns="0" bIns="0" rtlCol="0" anchor="ctr"/>
          <a:lstStyle/>
          <a:p>
            <a:pPr algn="just">
              <a:lnSpc>
                <a:spcPts val="2970"/>
              </a:lnSpc>
            </a:pPr>
            <a:r>
              <a:rPr lang="en-US" sz="2000" b="1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Features:</a:t>
            </a:r>
          </a:p>
          <a:p>
            <a:pPr marL="342900" indent="-342900" algn="just">
              <a:lnSpc>
                <a:spcPts val="2970"/>
              </a:lnSpc>
              <a:buFont typeface="Wingdings" panose="05000000000000000000" pitchFamily="2" charset="2"/>
              <a:buChar char="v"/>
            </a:pPr>
            <a:r>
              <a:rPr lang="en-US" sz="1850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Mixes water with juice concentrate, coffee, or tea</a:t>
            </a:r>
          </a:p>
          <a:p>
            <a:pPr marL="342900" indent="-342900" algn="just">
              <a:lnSpc>
                <a:spcPts val="2970"/>
              </a:lnSpc>
              <a:buFont typeface="Wingdings" panose="05000000000000000000" pitchFamily="2" charset="2"/>
              <a:buChar char="v"/>
            </a:pPr>
            <a:r>
              <a:rPr lang="en-US" sz="1850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Displays drink type, temperature, and cup count</a:t>
            </a:r>
          </a:p>
          <a:p>
            <a:pPr marL="342900" indent="-342900" algn="just">
              <a:lnSpc>
                <a:spcPts val="2970"/>
              </a:lnSpc>
              <a:buFont typeface="Wingdings" panose="05000000000000000000" pitchFamily="2" charset="2"/>
              <a:buChar char="v"/>
            </a:pPr>
            <a:r>
              <a:rPr lang="en-US" sz="1850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Supports cleaning mode and payment validation</a:t>
            </a:r>
          </a:p>
          <a:p>
            <a:pPr algn="just">
              <a:lnSpc>
                <a:spcPts val="2970"/>
              </a:lnSpc>
            </a:pPr>
            <a:endParaRPr lang="en-US" sz="1850" dirty="0">
              <a:solidFill>
                <a:schemeClr val="bg1"/>
              </a:solidFill>
              <a:latin typeface="思源黑体-思源黑体-Medium" pitchFamily="34" charset="0"/>
              <a:ea typeface="思源黑体-思源黑体-Medium" pitchFamily="34" charset="-122"/>
              <a:cs typeface="思源黑体-思源黑体-Medium" pitchFamily="34" charset="-120"/>
            </a:endParaRPr>
          </a:p>
          <a:p>
            <a:pPr algn="just">
              <a:lnSpc>
                <a:spcPts val="2970"/>
              </a:lnSpc>
            </a:pPr>
            <a:r>
              <a:rPr lang="en-US" sz="2000" b="1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 Cases: </a:t>
            </a:r>
          </a:p>
          <a:p>
            <a:pPr algn="just">
              <a:lnSpc>
                <a:spcPts val="2970"/>
              </a:lnSpc>
            </a:pPr>
            <a:r>
              <a:rPr lang="en-US" sz="1850" dirty="0">
                <a:solidFill>
                  <a:schemeClr val="bg1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Offices, cafes, public spaces, educational centers, small kiosks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14630400" cy="8229599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104" y="5170931"/>
            <a:ext cx="6327648" cy="2235293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0650" y="5170930"/>
            <a:ext cx="6327648" cy="22352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104" y="2257943"/>
            <a:ext cx="6327648" cy="20449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0650" y="2259604"/>
            <a:ext cx="6327648" cy="204327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Text 0"/>
          <p:cNvSpPr/>
          <p:nvPr/>
        </p:nvSpPr>
        <p:spPr>
          <a:xfrm>
            <a:off x="1097280" y="2823744"/>
            <a:ext cx="5843016" cy="139404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We lacked experience in hardware wiring, component integration, and system logic. Most progress was made through trial, error, and continuous learning.</a:t>
            </a:r>
            <a:endParaRPr lang="en-US" sz="1850" dirty="0"/>
          </a:p>
        </p:txBody>
      </p:sp>
      <p:sp>
        <p:nvSpPr>
          <p:cNvPr id="9" name="Text 1"/>
          <p:cNvSpPr/>
          <p:nvPr/>
        </p:nvSpPr>
        <p:spPr>
          <a:xfrm>
            <a:off x="1097280" y="5830961"/>
            <a:ext cx="5843016" cy="1472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We faced tubing leaks, pump drips, and synchronization problems. Fixes required manual adjustments and careful code logic.</a:t>
            </a:r>
            <a:endParaRPr lang="en-US" sz="1850" dirty="0"/>
          </a:p>
        </p:txBody>
      </p:sp>
      <p:sp>
        <p:nvSpPr>
          <p:cNvPr id="10" name="Text 2"/>
          <p:cNvSpPr/>
          <p:nvPr/>
        </p:nvSpPr>
        <p:spPr>
          <a:xfrm>
            <a:off x="7699248" y="2623493"/>
            <a:ext cx="5843016" cy="139404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A limited budget forced us to use basic components, avoid expensive modules, and creatively manage space and wiring.</a:t>
            </a:r>
            <a:endParaRPr lang="en-US" sz="1850" dirty="0"/>
          </a:p>
        </p:txBody>
      </p:sp>
      <p:sp>
        <p:nvSpPr>
          <p:cNvPr id="11" name="Text 3"/>
          <p:cNvSpPr/>
          <p:nvPr/>
        </p:nvSpPr>
        <p:spPr>
          <a:xfrm>
            <a:off x="7699248" y="5312663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Time Constraint</a:t>
            </a:r>
            <a:endParaRPr lang="en-US" sz="2320" b="1" dirty="0"/>
          </a:p>
        </p:txBody>
      </p:sp>
      <p:sp>
        <p:nvSpPr>
          <p:cNvPr id="12" name="Text 4"/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Problems and Work Limitations</a:t>
            </a:r>
            <a:endParaRPr lang="en-US" sz="4640" b="1" dirty="0"/>
          </a:p>
        </p:txBody>
      </p:sp>
      <p:sp>
        <p:nvSpPr>
          <p:cNvPr id="13" name="Text 5"/>
          <p:cNvSpPr/>
          <p:nvPr/>
        </p:nvSpPr>
        <p:spPr>
          <a:xfrm>
            <a:off x="7699248" y="2366227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Budget Constraints</a:t>
            </a:r>
            <a:endParaRPr lang="en-US" sz="2320" b="1" dirty="0"/>
          </a:p>
        </p:txBody>
      </p:sp>
      <p:sp>
        <p:nvSpPr>
          <p:cNvPr id="14" name="Text 6"/>
          <p:cNvSpPr/>
          <p:nvPr/>
        </p:nvSpPr>
        <p:spPr>
          <a:xfrm>
            <a:off x="1097280" y="2366227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Experience Challenges</a:t>
            </a:r>
            <a:endParaRPr lang="en-US" sz="2320" b="1" dirty="0"/>
          </a:p>
        </p:txBody>
      </p:sp>
      <p:sp>
        <p:nvSpPr>
          <p:cNvPr id="15" name="Text 7"/>
          <p:cNvSpPr/>
          <p:nvPr/>
        </p:nvSpPr>
        <p:spPr>
          <a:xfrm>
            <a:off x="1097280" y="5313494"/>
            <a:ext cx="5843016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Technical Issues</a:t>
            </a:r>
            <a:endParaRPr lang="en-US" sz="2320" b="1" dirty="0"/>
          </a:p>
        </p:txBody>
      </p:sp>
      <p:sp>
        <p:nvSpPr>
          <p:cNvPr id="16" name="Text 8"/>
          <p:cNvSpPr/>
          <p:nvPr/>
        </p:nvSpPr>
        <p:spPr>
          <a:xfrm>
            <a:off x="7699248" y="5829300"/>
            <a:ext cx="5843016" cy="1472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The tight academic schedule limited testing and polishing. Still, we stayed motivated and built a functional prototype under pressure.</a:t>
            </a:r>
            <a:endParaRPr lang="en-US" sz="18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1FF36-ED2C-1D30-4FA8-4B4F1627B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E6070167-B158-AE4B-5D52-8915AB095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3" name="Image 1" descr="preencoded.png">
            <a:extLst>
              <a:ext uri="{FF2B5EF4-FFF2-40B4-BE49-F238E27FC236}">
                <a16:creationId xmlns:a16="http://schemas.microsoft.com/office/drawing/2014/main" id="{EB399BDE-BB4B-B0E5-CD0B-D89060F6DB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630400" cy="8238744"/>
          </a:xfrm>
          <a:prstGeom prst="rect">
            <a:avLst/>
          </a:prstGeom>
        </p:spPr>
      </p:pic>
      <p:pic>
        <p:nvPicPr>
          <p:cNvPr id="4" name="Image 2" descr="preencoded.png">
            <a:extLst>
              <a:ext uri="{FF2B5EF4-FFF2-40B4-BE49-F238E27FC236}">
                <a16:creationId xmlns:a16="http://schemas.microsoft.com/office/drawing/2014/main" id="{C630AA01-6BAE-4AB1-0B53-8F3A4F98D2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104" y="6208776"/>
            <a:ext cx="12984480" cy="36576"/>
          </a:xfrm>
          <a:prstGeom prst="rect">
            <a:avLst/>
          </a:prstGeom>
        </p:spPr>
      </p:pic>
      <p:sp>
        <p:nvSpPr>
          <p:cNvPr id="5" name="Text 0">
            <a:extLst>
              <a:ext uri="{FF2B5EF4-FFF2-40B4-BE49-F238E27FC236}">
                <a16:creationId xmlns:a16="http://schemas.microsoft.com/office/drawing/2014/main" id="{42EA7807-2458-1F24-3171-F7559DC19933}"/>
              </a:ext>
            </a:extLst>
          </p:cNvPr>
          <p:cNvSpPr/>
          <p:nvPr/>
        </p:nvSpPr>
        <p:spPr>
          <a:xfrm>
            <a:off x="832104" y="4288536"/>
            <a:ext cx="12984480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70"/>
              </a:lnSpc>
              <a:buNone/>
            </a:pPr>
            <a:endParaRPr lang="en-US" sz="1850" dirty="0"/>
          </a:p>
        </p:txBody>
      </p:sp>
      <p:sp>
        <p:nvSpPr>
          <p:cNvPr id="6" name="Text 1">
            <a:extLst>
              <a:ext uri="{FF2B5EF4-FFF2-40B4-BE49-F238E27FC236}">
                <a16:creationId xmlns:a16="http://schemas.microsoft.com/office/drawing/2014/main" id="{64677295-CE5B-2E73-5795-680DDAC96424}"/>
              </a:ext>
            </a:extLst>
          </p:cNvPr>
          <p:cNvSpPr/>
          <p:nvPr/>
        </p:nvSpPr>
        <p:spPr>
          <a:xfrm>
            <a:off x="832104" y="4928616"/>
            <a:ext cx="12984480" cy="10241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r">
              <a:lnSpc>
                <a:spcPts val="8010"/>
              </a:lnSpc>
              <a:buNone/>
            </a:pPr>
            <a:r>
              <a:rPr lang="en-US" sz="641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Constrains and Standards</a:t>
            </a:r>
            <a:endParaRPr lang="en-US" sz="6410" b="1" dirty="0"/>
          </a:p>
        </p:txBody>
      </p:sp>
      <p:sp>
        <p:nvSpPr>
          <p:cNvPr id="7" name="Text 2">
            <a:extLst>
              <a:ext uri="{FF2B5EF4-FFF2-40B4-BE49-F238E27FC236}">
                <a16:creationId xmlns:a16="http://schemas.microsoft.com/office/drawing/2014/main" id="{B0A41F25-58D3-8FD0-CC15-0FFECAC59C93}"/>
              </a:ext>
            </a:extLst>
          </p:cNvPr>
          <p:cNvSpPr/>
          <p:nvPr/>
        </p:nvSpPr>
        <p:spPr>
          <a:xfrm>
            <a:off x="832104" y="3648456"/>
            <a:ext cx="12984480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70"/>
              </a:lnSpc>
              <a:buNone/>
            </a:pPr>
            <a:endParaRPr lang="en-US" sz="1850" dirty="0"/>
          </a:p>
        </p:txBody>
      </p:sp>
      <p:sp>
        <p:nvSpPr>
          <p:cNvPr id="8" name="Text 3">
            <a:extLst>
              <a:ext uri="{FF2B5EF4-FFF2-40B4-BE49-F238E27FC236}">
                <a16:creationId xmlns:a16="http://schemas.microsoft.com/office/drawing/2014/main" id="{0EDE7928-0849-6AE1-590F-A90010B3DFDD}"/>
              </a:ext>
            </a:extLst>
          </p:cNvPr>
          <p:cNvSpPr/>
          <p:nvPr/>
        </p:nvSpPr>
        <p:spPr>
          <a:xfrm>
            <a:off x="832104" y="6510528"/>
            <a:ext cx="12984480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370"/>
              </a:lnSpc>
              <a:buNone/>
            </a:pPr>
            <a:r>
              <a:rPr lang="en-US" sz="148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 </a:t>
            </a:r>
            <a:endParaRPr lang="en-US" sz="1480" dirty="0"/>
          </a:p>
        </p:txBody>
      </p:sp>
      <p:sp>
        <p:nvSpPr>
          <p:cNvPr id="9" name="Text 4">
            <a:extLst>
              <a:ext uri="{FF2B5EF4-FFF2-40B4-BE49-F238E27FC236}">
                <a16:creationId xmlns:a16="http://schemas.microsoft.com/office/drawing/2014/main" id="{D16E32E3-4583-2A5F-5B6B-75FBFD24019D}"/>
              </a:ext>
            </a:extLst>
          </p:cNvPr>
          <p:cNvSpPr/>
          <p:nvPr/>
        </p:nvSpPr>
        <p:spPr>
          <a:xfrm>
            <a:off x="832104" y="1170432"/>
            <a:ext cx="12984480" cy="22128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17410"/>
              </a:lnSpc>
              <a:buNone/>
            </a:pPr>
            <a:r>
              <a:rPr lang="en-US" sz="13930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02</a:t>
            </a:r>
            <a:endParaRPr lang="en-US" sz="13930" dirty="0"/>
          </a:p>
        </p:txBody>
      </p:sp>
    </p:spTree>
    <p:extLst>
      <p:ext uri="{BB962C8B-B14F-4D97-AF65-F5344CB8AC3E}">
        <p14:creationId xmlns:p14="http://schemas.microsoft.com/office/powerpoint/2010/main" val="376306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463040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4630400" cy="8229599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1078992" y="1792224"/>
            <a:ext cx="5989320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Project Standards</a:t>
            </a:r>
            <a:endParaRPr lang="en-US" sz="2320" b="1" dirty="0"/>
          </a:p>
        </p:txBody>
      </p:sp>
      <p:sp>
        <p:nvSpPr>
          <p:cNvPr id="5" name="Text 1"/>
          <p:cNvSpPr/>
          <p:nvPr/>
        </p:nvSpPr>
        <p:spPr>
          <a:xfrm>
            <a:off x="7571232" y="6867144"/>
            <a:ext cx="5989320" cy="109063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LCD and mobile UI follow intuitive design—clear layout, buttons, and status feedback after each action.</a:t>
            </a:r>
            <a:endParaRPr lang="en-US" sz="1850" dirty="0"/>
          </a:p>
        </p:txBody>
      </p:sp>
      <p:sp>
        <p:nvSpPr>
          <p:cNvPr id="6" name="Text 2"/>
          <p:cNvSpPr/>
          <p:nvPr/>
        </p:nvSpPr>
        <p:spPr>
          <a:xfrm>
            <a:off x="1078992" y="6364224"/>
            <a:ext cx="5989320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System Design</a:t>
            </a:r>
            <a:endParaRPr lang="en-US" sz="2320" b="1" dirty="0"/>
          </a:p>
        </p:txBody>
      </p:sp>
      <p:sp>
        <p:nvSpPr>
          <p:cNvPr id="7" name="Text 3"/>
          <p:cNvSpPr/>
          <p:nvPr/>
        </p:nvSpPr>
        <p:spPr>
          <a:xfrm>
            <a:off x="1078992" y="4581144"/>
            <a:ext cx="5989320" cy="11338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Arduino best practices: clear code structure, modular design, and meaningful variable names for better readability.</a:t>
            </a:r>
            <a:endParaRPr lang="en-US" sz="1850" dirty="0"/>
          </a:p>
        </p:txBody>
      </p:sp>
      <p:sp>
        <p:nvSpPr>
          <p:cNvPr id="8" name="Text 4"/>
          <p:cNvSpPr/>
          <p:nvPr/>
        </p:nvSpPr>
        <p:spPr>
          <a:xfrm>
            <a:off x="1078992" y="4078224"/>
            <a:ext cx="5989320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Coding Guidelines</a:t>
            </a:r>
            <a:endParaRPr lang="en-US" sz="2320" b="1" dirty="0"/>
          </a:p>
        </p:txBody>
      </p:sp>
      <p:sp>
        <p:nvSpPr>
          <p:cNvPr id="10" name="Text 6"/>
          <p:cNvSpPr/>
          <p:nvPr/>
        </p:nvSpPr>
        <p:spPr>
          <a:xfrm>
            <a:off x="7571232" y="6364224"/>
            <a:ext cx="5989320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User Feedback</a:t>
            </a:r>
            <a:endParaRPr lang="en-US" sz="2320" b="1" dirty="0"/>
          </a:p>
        </p:txBody>
      </p:sp>
      <p:sp>
        <p:nvSpPr>
          <p:cNvPr id="11" name="Text 7"/>
          <p:cNvSpPr/>
          <p:nvPr/>
        </p:nvSpPr>
        <p:spPr>
          <a:xfrm>
            <a:off x="7571232" y="1792224"/>
            <a:ext cx="5989320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Communication Standards</a:t>
            </a:r>
            <a:endParaRPr lang="en-US" sz="2320" b="1" dirty="0"/>
          </a:p>
        </p:txBody>
      </p:sp>
      <p:sp>
        <p:nvSpPr>
          <p:cNvPr id="13" name="Text 9"/>
          <p:cNvSpPr/>
          <p:nvPr/>
        </p:nvSpPr>
        <p:spPr>
          <a:xfrm>
            <a:off x="832104" y="649224"/>
            <a:ext cx="12984480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5800"/>
              </a:lnSpc>
              <a:buNone/>
            </a:pPr>
            <a:r>
              <a:rPr lang="en-US" sz="4640" b="1" dirty="0">
                <a:solidFill>
                  <a:srgbClr val="044F9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Standards / Codes</a:t>
            </a:r>
            <a:endParaRPr lang="en-US" sz="4640" b="1" dirty="0"/>
          </a:p>
        </p:txBody>
      </p:sp>
      <p:sp>
        <p:nvSpPr>
          <p:cNvPr id="14" name="Text 10"/>
          <p:cNvSpPr/>
          <p:nvPr/>
        </p:nvSpPr>
        <p:spPr>
          <a:xfrm>
            <a:off x="7571232" y="4581144"/>
            <a:ext cx="5989320" cy="11338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Applied ESP32 best practices: proper library usage, memory handling, and non-blocking code for stable real-time control.</a:t>
            </a:r>
            <a:endParaRPr lang="en-US" sz="1850" dirty="0"/>
          </a:p>
        </p:txBody>
      </p:sp>
      <p:sp>
        <p:nvSpPr>
          <p:cNvPr id="15" name="Text 11"/>
          <p:cNvSpPr/>
          <p:nvPr/>
        </p:nvSpPr>
        <p:spPr>
          <a:xfrm>
            <a:off x="7571232" y="4078224"/>
            <a:ext cx="5989320" cy="3749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20" b="1" dirty="0">
                <a:solidFill>
                  <a:srgbClr val="031A3B"/>
                </a:solidFill>
                <a:latin typeface="思源黑体-思源黑体-SemiBold" pitchFamily="34" charset="0"/>
                <a:ea typeface="思源黑体-思源黑体-SemiBold" pitchFamily="34" charset="-122"/>
                <a:cs typeface="思源黑体-思源黑体-SemiBold" pitchFamily="34" charset="-120"/>
              </a:rPr>
              <a:t>Wi-Fi Practices</a:t>
            </a:r>
            <a:endParaRPr lang="en-US" sz="2320" b="1" dirty="0"/>
          </a:p>
        </p:txBody>
      </p:sp>
      <p:sp>
        <p:nvSpPr>
          <p:cNvPr id="16" name="Text 12"/>
          <p:cNvSpPr/>
          <p:nvPr/>
        </p:nvSpPr>
        <p:spPr>
          <a:xfrm>
            <a:off x="1078992" y="2295144"/>
            <a:ext cx="5989320" cy="1129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We followed academic and practical standards to ensure system stability, safety, and future scalability.</a:t>
            </a:r>
            <a:endParaRPr lang="en-US" sz="1850" dirty="0"/>
          </a:p>
        </p:txBody>
      </p:sp>
      <p:sp>
        <p:nvSpPr>
          <p:cNvPr id="17" name="Text 13"/>
          <p:cNvSpPr/>
          <p:nvPr/>
        </p:nvSpPr>
        <p:spPr>
          <a:xfrm>
            <a:off x="7571232" y="2295144"/>
            <a:ext cx="5989320" cy="1129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Used IEEE-based protocols (UART, I2C) for communication between ESP32, Arduino, and sensors.</a:t>
            </a:r>
            <a:endParaRPr lang="en-US" sz="1850" dirty="0"/>
          </a:p>
        </p:txBody>
      </p:sp>
      <p:sp>
        <p:nvSpPr>
          <p:cNvPr id="18" name="Text 14"/>
          <p:cNvSpPr/>
          <p:nvPr/>
        </p:nvSpPr>
        <p:spPr>
          <a:xfrm>
            <a:off x="1078992" y="6867144"/>
            <a:ext cx="5989320" cy="1090631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>
              <a:lnSpc>
                <a:spcPts val="2970"/>
              </a:lnSpc>
            </a:pPr>
            <a:r>
              <a:rPr lang="en-US" sz="1850" dirty="0">
                <a:solidFill>
                  <a:srgbClr val="031A3B"/>
                </a:solidFill>
                <a:latin typeface="思源黑体-思源黑体-Medium" pitchFamily="34" charset="0"/>
                <a:ea typeface="思源黑体-思源黑体-Medium" pitchFamily="34" charset="-122"/>
                <a:cs typeface="思源黑体-思源黑体-Medium" pitchFamily="34" charset="-120"/>
              </a:rPr>
              <a:t>Modular system split into cold drink, hot drink, and cleaning units to allow easy upgrades and maintenance.</a:t>
            </a:r>
            <a:endParaRPr lang="en-US" sz="18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1310</Words>
  <Application>Microsoft Office PowerPoint</Application>
  <PresentationFormat>Custom</PresentationFormat>
  <Paragraphs>166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Wingdings</vt:lpstr>
      <vt:lpstr>思源黑体-思源黑体-Medium</vt:lpstr>
      <vt:lpstr>思源黑体-思源黑体-SemiBold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Mohammad Hamaydeh</cp:lastModifiedBy>
  <cp:revision>59</cp:revision>
  <dcterms:created xsi:type="dcterms:W3CDTF">2025-06-26T19:59:13Z</dcterms:created>
  <dcterms:modified xsi:type="dcterms:W3CDTF">2025-06-28T22:05:44Z</dcterms:modified>
</cp:coreProperties>
</file>