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12192000"/>
  <p:notesSz cx="6858000" cy="9144000"/>
  <p:embeddedFontLst>
    <p:embeddedFont>
      <p:font typeface="Quattrocento Sans"/>
      <p:regular r:id="rId26"/>
      <p:bold r:id="rId27"/>
      <p:italic r:id="rId28"/>
      <p:boldItalic r:id="rId29"/>
    </p:embeddedFont>
    <p:embeddedFont>
      <p:font typeface="Century Gothic"/>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28">
          <p15:clr>
            <a:srgbClr val="A4A3A4"/>
          </p15:clr>
        </p15:guide>
        <p15:guide id="2" pos="3864">
          <p15:clr>
            <a:srgbClr val="A4A3A4"/>
          </p15:clr>
        </p15:guide>
        <p15:guide id="3" pos="7512">
          <p15:clr>
            <a:srgbClr val="A4A3A4"/>
          </p15:clr>
        </p15:guide>
        <p15:guide id="4" pos="144">
          <p15:clr>
            <a:srgbClr val="A4A3A4"/>
          </p15:clr>
        </p15:guide>
        <p15:guide id="5" orient="horz" pos="624">
          <p15:clr>
            <a:srgbClr val="A4A3A4"/>
          </p15:clr>
        </p15:guide>
        <p15:guide id="6" orient="horz" pos="4056">
          <p15:clr>
            <a:srgbClr val="A4A3A4"/>
          </p15:clr>
        </p15:guide>
      </p15:sldGuideLst>
    </p:ext>
    <p:ext uri="GoogleSlidesCustomDataVersion2">
      <go:slidesCustomData xmlns:go="http://customooxmlschemas.google.com/" r:id="rId34" roundtripDataSignature="AMtx7mhwS0tQJuyQeFFlis94Kjia9fY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28" orient="horz"/>
        <p:guide pos="3864"/>
        <p:guide pos="7512"/>
        <p:guide pos="144"/>
        <p:guide pos="624" orient="horz"/>
        <p:guide pos="4056"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QuattrocentoSans-regular.fntdata"/><Relationship Id="rId25" Type="http://schemas.openxmlformats.org/officeDocument/2006/relationships/slide" Target="slides/slide20.xml"/><Relationship Id="rId28" Type="http://schemas.openxmlformats.org/officeDocument/2006/relationships/font" Target="fonts/QuattrocentoSans-italic.fntdata"/><Relationship Id="rId27" Type="http://schemas.openxmlformats.org/officeDocument/2006/relationships/font" Target="fonts/QuattrocentoSan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QuattrocentoSans-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enturyGothic-bold.fntdata"/><Relationship Id="rId30" Type="http://schemas.openxmlformats.org/officeDocument/2006/relationships/font" Target="fonts/CenturyGothic-regular.fntdata"/><Relationship Id="rId11" Type="http://schemas.openxmlformats.org/officeDocument/2006/relationships/slide" Target="slides/slide6.xml"/><Relationship Id="rId33" Type="http://schemas.openxmlformats.org/officeDocument/2006/relationships/font" Target="fonts/CenturyGothic-boldItalic.fntdata"/><Relationship Id="rId10" Type="http://schemas.openxmlformats.org/officeDocument/2006/relationships/slide" Target="slides/slide5.xml"/><Relationship Id="rId32" Type="http://schemas.openxmlformats.org/officeDocument/2006/relationships/font" Target="fonts/CenturyGothic-italic.fntdata"/><Relationship Id="rId13" Type="http://schemas.openxmlformats.org/officeDocument/2006/relationships/slide" Target="slides/slide8.xml"/><Relationship Id="rId12" Type="http://schemas.openxmlformats.org/officeDocument/2006/relationships/slide" Target="slides/slide7.xml"/><Relationship Id="rId34" Type="http://customschemas.google.com/relationships/presentationmetadata" Target="meta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 name="Google Shape;28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7" name="Google Shape;29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 name="Google Shape;32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9" name="Google Shape;32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 name="Google Shape;34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7" name="Google Shape;347;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3" name="Google Shape;36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4" name="Google Shape;36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 name="Google Shape;38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2" name="Google Shape;402;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 name="Google Shape;41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9" name="Google Shape;419;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entury Gothic"/>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3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 name="Shape 27"/>
        <p:cNvGrpSpPr/>
        <p:nvPr/>
      </p:nvGrpSpPr>
      <p:grpSpPr>
        <a:xfrm>
          <a:off x="0" y="0"/>
          <a:ext cx="0" cy="0"/>
          <a:chOff x="0" y="0"/>
          <a:chExt cx="0" cy="0"/>
        </a:xfrm>
      </p:grpSpPr>
      <p:sp>
        <p:nvSpPr>
          <p:cNvPr id="28" name="Google Shape;28;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2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entury Gothic"/>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2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2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2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entury Gothic"/>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entury Gothic"/>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0"/>
          <p:cNvSpPr/>
          <p:nvPr>
            <p:ph idx="2" type="pic"/>
          </p:nvPr>
        </p:nvSpPr>
        <p:spPr>
          <a:xfrm>
            <a:off x="5183188" y="987425"/>
            <a:ext cx="6172200" cy="4873625"/>
          </a:xfrm>
          <a:prstGeom prst="rect">
            <a:avLst/>
          </a:prstGeom>
          <a:noFill/>
          <a:ln>
            <a:noFill/>
          </a:ln>
        </p:spPr>
      </p:sp>
      <p:sp>
        <p:nvSpPr>
          <p:cNvPr id="68" name="Google Shape;68;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entury Gothic"/>
              <a:buNone/>
              <a:defRPr b="0" i="0" sz="4400" u="none" cap="none" strike="noStrike">
                <a:solidFill>
                  <a:schemeClr val="dk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Quattrocento Sans"/>
                <a:ea typeface="Quattrocento Sans"/>
                <a:cs typeface="Quattrocento Sans"/>
                <a:sym typeface="Quattrocento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Quattrocento Sans"/>
                <a:ea typeface="Quattrocento Sans"/>
                <a:cs typeface="Quattrocento Sans"/>
                <a:sym typeface="Quattrocento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Quattrocento Sans"/>
                <a:ea typeface="Quattrocento Sans"/>
                <a:cs typeface="Quattrocento Sans"/>
                <a:sym typeface="Quattrocento Sans"/>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12" name="Google Shape;1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Quattrocento Sans"/>
                <a:ea typeface="Quattrocento Sans"/>
                <a:cs typeface="Quattrocento Sans"/>
                <a:sym typeface="Quattrocento Sans"/>
              </a:defRPr>
            </a:lvl1pPr>
            <a:lvl2pPr lvl="1"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2pPr>
            <a:lvl3pPr lvl="2"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3pPr>
            <a:lvl4pPr lvl="3"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4pPr>
            <a:lvl5pPr lvl="4"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5pPr>
            <a:lvl6pPr lvl="5"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6pPr>
            <a:lvl7pPr lvl="6"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7pPr>
            <a:lvl8pPr lvl="7"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8pPr>
            <a:lvl9pPr lvl="8"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3" name="Google Shape;1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Quattrocento Sans"/>
                <a:ea typeface="Quattrocento Sans"/>
                <a:cs typeface="Quattrocento Sans"/>
                <a:sym typeface="Quattrocento Sans"/>
              </a:defRPr>
            </a:lvl1pPr>
            <a:lvl2pPr lvl="1"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2pPr>
            <a:lvl3pPr lvl="2"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3pPr>
            <a:lvl4pPr lvl="3"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4pPr>
            <a:lvl5pPr lvl="4"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5pPr>
            <a:lvl6pPr lvl="5"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6pPr>
            <a:lvl7pPr lvl="6"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7pPr>
            <a:lvl8pPr lvl="7"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8pPr>
            <a:lvl9pPr lvl="8" marR="0" rtl="0" algn="l">
              <a:spcBef>
                <a:spcPts val="0"/>
              </a:spcBef>
              <a:spcAft>
                <a:spcPts val="0"/>
              </a:spcAft>
              <a:buSzPts val="1400"/>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4" name="Google Shape;1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1pPr>
            <a:lvl2pPr indent="0" lvl="1"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2pPr>
            <a:lvl3pPr indent="0" lvl="2"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3pPr>
            <a:lvl4pPr indent="0" lvl="3"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4pPr>
            <a:lvl5pPr indent="0" lvl="4"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5pPr>
            <a:lvl6pPr indent="0" lvl="5"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6pPr>
            <a:lvl7pPr indent="0" lvl="6"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7pPr>
            <a:lvl8pPr indent="0" lvl="7"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8pPr>
            <a:lvl9pPr indent="0" lvl="8" marL="0" marR="0" rtl="0" algn="r">
              <a:spcBef>
                <a:spcPts val="0"/>
              </a:spcBef>
              <a:buNone/>
              <a:defRPr b="0" i="0" sz="1200" u="none" cap="none" strike="noStrike">
                <a:solidFill>
                  <a:srgbClr val="888888"/>
                </a:solidFill>
                <a:latin typeface="Quattrocento Sans"/>
                <a:ea typeface="Quattrocento Sans"/>
                <a:cs typeface="Quattrocento Sans"/>
                <a:sym typeface="Quattrocento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2.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24.png"/><Relationship Id="rId5" Type="http://schemas.openxmlformats.org/officeDocument/2006/relationships/image" Target="../media/image26.png"/><Relationship Id="rId6"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jpg"/><Relationship Id="rId4" Type="http://schemas.openxmlformats.org/officeDocument/2006/relationships/image" Target="../media/image16.png"/><Relationship Id="rId10" Type="http://schemas.openxmlformats.org/officeDocument/2006/relationships/image" Target="../media/image18.png"/><Relationship Id="rId9" Type="http://schemas.openxmlformats.org/officeDocument/2006/relationships/image" Target="../media/image14.png"/><Relationship Id="rId5" Type="http://schemas.openxmlformats.org/officeDocument/2006/relationships/image" Target="../media/image12.png"/><Relationship Id="rId6" Type="http://schemas.openxmlformats.org/officeDocument/2006/relationships/image" Target="../media/image29.png"/><Relationship Id="rId7" Type="http://schemas.openxmlformats.org/officeDocument/2006/relationships/image" Target="../media/image13.png"/><Relationship Id="rId8"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85763"/>
        </a:solidFill>
      </p:bgPr>
    </p:bg>
    <p:spTree>
      <p:nvGrpSpPr>
        <p:cNvPr id="88" name="Shape 88"/>
        <p:cNvGrpSpPr/>
        <p:nvPr/>
      </p:nvGrpSpPr>
      <p:grpSpPr>
        <a:xfrm>
          <a:off x="0" y="0"/>
          <a:ext cx="0" cy="0"/>
          <a:chOff x="0" y="0"/>
          <a:chExt cx="0" cy="0"/>
        </a:xfrm>
      </p:grpSpPr>
      <p:sp>
        <p:nvSpPr>
          <p:cNvPr id="89" name="Google Shape;89;p1"/>
          <p:cNvSpPr txBox="1"/>
          <p:nvPr>
            <p:ph type="ctrTitle"/>
          </p:nvPr>
        </p:nvSpPr>
        <p:spPr>
          <a:xfrm>
            <a:off x="1524000" y="3962797"/>
            <a:ext cx="9144000" cy="2465290"/>
          </a:xfrm>
          <a:prstGeom prst="rect">
            <a:avLst/>
          </a:prstGeom>
          <a:noFill/>
          <a:ln>
            <a:noFill/>
          </a:ln>
        </p:spPr>
        <p:txBody>
          <a:bodyPr anchorCtr="0" anchor="t" bIns="0" lIns="0" spcFirstLastPara="1" rIns="0" wrap="square" tIns="0">
            <a:spAutoFit/>
          </a:bodyPr>
          <a:lstStyle/>
          <a:p>
            <a:pPr indent="0" lvl="0" marL="0" rtl="0" algn="ctr">
              <a:lnSpc>
                <a:spcPct val="90000"/>
              </a:lnSpc>
              <a:spcBef>
                <a:spcPts val="0"/>
              </a:spcBef>
              <a:spcAft>
                <a:spcPts val="0"/>
              </a:spcAft>
              <a:buClr>
                <a:schemeClr val="lt1"/>
              </a:buClr>
              <a:buSzPts val="8000"/>
              <a:buFont typeface="Century Gothic"/>
              <a:buNone/>
            </a:pPr>
            <a:r>
              <a:rPr b="1" lang="en-US" sz="8000">
                <a:solidFill>
                  <a:schemeClr val="lt1"/>
                </a:solidFill>
              </a:rPr>
              <a:t>TO BUY LIST</a:t>
            </a:r>
            <a:br>
              <a:rPr lang="en-US">
                <a:solidFill>
                  <a:schemeClr val="lt1"/>
                </a:solidFill>
              </a:rPr>
            </a:br>
            <a:r>
              <a:rPr lang="en-US" sz="4000">
                <a:solidFill>
                  <a:schemeClr val="accent4"/>
                </a:solidFill>
              </a:rPr>
              <a:t>software project</a:t>
            </a:r>
            <a:br>
              <a:rPr lang="en-US" sz="4000">
                <a:solidFill>
                  <a:schemeClr val="accent4"/>
                </a:solidFill>
              </a:rPr>
            </a:br>
            <a:br>
              <a:rPr lang="en-US" sz="4000">
                <a:solidFill>
                  <a:schemeClr val="accent4"/>
                </a:solidFill>
              </a:rPr>
            </a:br>
            <a:r>
              <a:rPr lang="en-US" sz="1800">
                <a:solidFill>
                  <a:schemeClr val="accent4"/>
                </a:solidFill>
              </a:rPr>
              <a:t>Supervisor: Dr.Anas Toma</a:t>
            </a:r>
            <a:endParaRPr sz="3200">
              <a:solidFill>
                <a:schemeClr val="accent4"/>
              </a:solidFill>
            </a:endParaRPr>
          </a:p>
        </p:txBody>
      </p:sp>
      <p:sp>
        <p:nvSpPr>
          <p:cNvPr id="90" name="Google Shape;90;p1"/>
          <p:cNvSpPr/>
          <p:nvPr/>
        </p:nvSpPr>
        <p:spPr>
          <a:xfrm>
            <a:off x="4792319" y="-608242"/>
            <a:ext cx="2607364" cy="2607364"/>
          </a:xfrm>
          <a:prstGeom prst="diamond">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91" name="Google Shape;91;p1"/>
          <p:cNvSpPr/>
          <p:nvPr/>
        </p:nvSpPr>
        <p:spPr>
          <a:xfrm>
            <a:off x="4325258" y="-1770743"/>
            <a:ext cx="3541486" cy="3541486"/>
          </a:xfrm>
          <a:prstGeom prst="diamond">
            <a:avLst/>
          </a:pr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pic>
        <p:nvPicPr>
          <p:cNvPr id="92" name="Google Shape;92;p1"/>
          <p:cNvPicPr preferRelativeResize="0"/>
          <p:nvPr/>
        </p:nvPicPr>
        <p:blipFill rotWithShape="1">
          <a:blip r:embed="rId3">
            <a:alphaModFix/>
          </a:blip>
          <a:srcRect b="0" l="0" r="0" t="0"/>
          <a:stretch/>
        </p:blipFill>
        <p:spPr>
          <a:xfrm>
            <a:off x="3897366" y="790659"/>
            <a:ext cx="4217934" cy="42179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cxnSp>
        <p:nvCxnSpPr>
          <p:cNvPr id="283" name="Google Shape;283;p14"/>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284" name="Google Shape;284;p14"/>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285" name="Google Shape;285;p14"/>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286" name="Google Shape;286;p14"/>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287" name="Google Shape;287;p14"/>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288" name="Google Shape;288;p14"/>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289" name="Google Shape;289;p14"/>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290" name="Google Shape;290;p14"/>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291" name="Google Shape;291;p14"/>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292" name="Google Shape;292;p14"/>
          <p:cNvSpPr/>
          <p:nvPr/>
        </p:nvSpPr>
        <p:spPr>
          <a:xfrm>
            <a:off x="177306" y="3696283"/>
            <a:ext cx="4267872" cy="243656"/>
          </a:xfrm>
          <a:prstGeom prst="rect">
            <a:avLst/>
          </a:prstGeom>
          <a:noFill/>
          <a:ln>
            <a:noFill/>
          </a:ln>
        </p:spPr>
        <p:txBody>
          <a:bodyPr anchorCtr="0" anchor="t" bIns="0" lIns="0" spcFirstLastPara="1" rIns="0" wrap="square" tIns="0">
            <a:spAutoFit/>
          </a:bodyPr>
          <a:lstStyle/>
          <a:p>
            <a:pPr indent="0" lvl="0" marL="0" marR="0" rtl="0" algn="ctr">
              <a:lnSpc>
                <a:spcPct val="67857"/>
              </a:lnSpc>
              <a:spcBef>
                <a:spcPts val="0"/>
              </a:spcBef>
              <a:spcAft>
                <a:spcPts val="0"/>
              </a:spcAft>
              <a:buNone/>
            </a:pPr>
            <a:r>
              <a:rPr b="1" lang="en-US" sz="2800">
                <a:solidFill>
                  <a:schemeClr val="dk1"/>
                </a:solidFill>
                <a:latin typeface="Quattrocento Sans"/>
                <a:ea typeface="Quattrocento Sans"/>
                <a:cs typeface="Quattrocento Sans"/>
                <a:sym typeface="Quattrocento Sans"/>
              </a:rPr>
              <a:t>Offer Page</a:t>
            </a:r>
            <a:endParaRPr sz="1400">
              <a:solidFill>
                <a:schemeClr val="dk1"/>
              </a:solidFill>
              <a:latin typeface="Quattrocento Sans"/>
              <a:ea typeface="Quattrocento Sans"/>
              <a:cs typeface="Quattrocento Sans"/>
              <a:sym typeface="Quattrocento Sans"/>
            </a:endParaRPr>
          </a:p>
        </p:txBody>
      </p:sp>
      <p:pic>
        <p:nvPicPr>
          <p:cNvPr id="293" name="Google Shape;293;p14"/>
          <p:cNvPicPr preferRelativeResize="0"/>
          <p:nvPr/>
        </p:nvPicPr>
        <p:blipFill rotWithShape="1">
          <a:blip r:embed="rId3">
            <a:alphaModFix/>
          </a:blip>
          <a:srcRect b="0" l="0" r="0" t="0"/>
          <a:stretch/>
        </p:blipFill>
        <p:spPr>
          <a:xfrm>
            <a:off x="2164080" y="-99743"/>
            <a:ext cx="12359640" cy="7415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cxnSp>
        <p:nvCxnSpPr>
          <p:cNvPr id="299" name="Google Shape;299;p15"/>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300" name="Google Shape;300;p15"/>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301" name="Google Shape;301;p15"/>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302" name="Google Shape;302;p15"/>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303" name="Google Shape;303;p15"/>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304" name="Google Shape;304;p15"/>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305" name="Google Shape;305;p15"/>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306" name="Google Shape;306;p15"/>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307" name="Google Shape;307;p15"/>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308" name="Google Shape;308;p15"/>
          <p:cNvSpPr/>
          <p:nvPr/>
        </p:nvSpPr>
        <p:spPr>
          <a:xfrm>
            <a:off x="177306" y="3696283"/>
            <a:ext cx="4267872" cy="243656"/>
          </a:xfrm>
          <a:prstGeom prst="rect">
            <a:avLst/>
          </a:prstGeom>
          <a:noFill/>
          <a:ln>
            <a:noFill/>
          </a:ln>
        </p:spPr>
        <p:txBody>
          <a:bodyPr anchorCtr="0" anchor="t" bIns="0" lIns="0" spcFirstLastPara="1" rIns="0" wrap="square" tIns="0">
            <a:spAutoFit/>
          </a:bodyPr>
          <a:lstStyle/>
          <a:p>
            <a:pPr indent="0" lvl="0" marL="0" marR="0" rtl="0" algn="ctr">
              <a:lnSpc>
                <a:spcPct val="67857"/>
              </a:lnSpc>
              <a:spcBef>
                <a:spcPts val="0"/>
              </a:spcBef>
              <a:spcAft>
                <a:spcPts val="0"/>
              </a:spcAft>
              <a:buNone/>
            </a:pPr>
            <a:r>
              <a:rPr b="1" lang="en-US" sz="2800">
                <a:solidFill>
                  <a:schemeClr val="dk1"/>
                </a:solidFill>
                <a:latin typeface="Quattrocento Sans"/>
                <a:ea typeface="Quattrocento Sans"/>
                <a:cs typeface="Quattrocento Sans"/>
                <a:sym typeface="Quattrocento Sans"/>
              </a:rPr>
              <a:t>Product Page</a:t>
            </a:r>
            <a:endParaRPr sz="1400">
              <a:solidFill>
                <a:schemeClr val="dk1"/>
              </a:solidFill>
              <a:latin typeface="Quattrocento Sans"/>
              <a:ea typeface="Quattrocento Sans"/>
              <a:cs typeface="Quattrocento Sans"/>
              <a:sym typeface="Quattrocento Sans"/>
            </a:endParaRPr>
          </a:p>
        </p:txBody>
      </p:sp>
      <p:pic>
        <p:nvPicPr>
          <p:cNvPr id="309" name="Google Shape;309;p15"/>
          <p:cNvPicPr preferRelativeResize="0"/>
          <p:nvPr/>
        </p:nvPicPr>
        <p:blipFill rotWithShape="1">
          <a:blip r:embed="rId3">
            <a:alphaModFix/>
          </a:blip>
          <a:srcRect b="0" l="0" r="0" t="0"/>
          <a:stretch/>
        </p:blipFill>
        <p:spPr>
          <a:xfrm>
            <a:off x="2311242" y="-134620"/>
            <a:ext cx="12156440" cy="729386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cxnSp>
        <p:nvCxnSpPr>
          <p:cNvPr id="315" name="Google Shape;315;p16"/>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316" name="Google Shape;316;p16"/>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317" name="Google Shape;317;p16"/>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318" name="Google Shape;318;p16"/>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319" name="Google Shape;319;p16"/>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320" name="Google Shape;320;p16"/>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321" name="Google Shape;321;p16"/>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322" name="Google Shape;322;p16"/>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323" name="Google Shape;323;p16"/>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324" name="Google Shape;324;p16"/>
          <p:cNvSpPr/>
          <p:nvPr/>
        </p:nvSpPr>
        <p:spPr>
          <a:xfrm>
            <a:off x="177306" y="3696283"/>
            <a:ext cx="4267872" cy="243656"/>
          </a:xfrm>
          <a:prstGeom prst="rect">
            <a:avLst/>
          </a:prstGeom>
          <a:noFill/>
          <a:ln>
            <a:noFill/>
          </a:ln>
        </p:spPr>
        <p:txBody>
          <a:bodyPr anchorCtr="0" anchor="t" bIns="0" lIns="0" spcFirstLastPara="1" rIns="0" wrap="square" tIns="0">
            <a:spAutoFit/>
          </a:bodyPr>
          <a:lstStyle/>
          <a:p>
            <a:pPr indent="0" lvl="0" marL="0" marR="0" rtl="0" algn="ctr">
              <a:lnSpc>
                <a:spcPct val="67857"/>
              </a:lnSpc>
              <a:spcBef>
                <a:spcPts val="0"/>
              </a:spcBef>
              <a:spcAft>
                <a:spcPts val="0"/>
              </a:spcAft>
              <a:buNone/>
            </a:pPr>
            <a:r>
              <a:rPr b="1" lang="en-US" sz="2800">
                <a:solidFill>
                  <a:schemeClr val="dk1"/>
                </a:solidFill>
                <a:latin typeface="Quattrocento Sans"/>
                <a:ea typeface="Quattrocento Sans"/>
                <a:cs typeface="Quattrocento Sans"/>
                <a:sym typeface="Quattrocento Sans"/>
              </a:rPr>
              <a:t>Location Page</a:t>
            </a:r>
            <a:endParaRPr sz="1400">
              <a:solidFill>
                <a:schemeClr val="dk1"/>
              </a:solidFill>
              <a:latin typeface="Quattrocento Sans"/>
              <a:ea typeface="Quattrocento Sans"/>
              <a:cs typeface="Quattrocento Sans"/>
              <a:sym typeface="Quattrocento Sans"/>
            </a:endParaRPr>
          </a:p>
        </p:txBody>
      </p:sp>
      <p:pic>
        <p:nvPicPr>
          <p:cNvPr id="325" name="Google Shape;325;p16"/>
          <p:cNvPicPr preferRelativeResize="0"/>
          <p:nvPr/>
        </p:nvPicPr>
        <p:blipFill rotWithShape="1">
          <a:blip r:embed="rId3">
            <a:alphaModFix/>
          </a:blip>
          <a:srcRect b="0" l="0" r="0" t="0"/>
          <a:stretch/>
        </p:blipFill>
        <p:spPr>
          <a:xfrm>
            <a:off x="2043112" y="-314960"/>
            <a:ext cx="12796520" cy="76779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30" name="Shape 330"/>
        <p:cNvGrpSpPr/>
        <p:nvPr/>
      </p:nvGrpSpPr>
      <p:grpSpPr>
        <a:xfrm>
          <a:off x="0" y="0"/>
          <a:ext cx="0" cy="0"/>
          <a:chOff x="0" y="0"/>
          <a:chExt cx="0" cy="0"/>
        </a:xfrm>
      </p:grpSpPr>
      <p:cxnSp>
        <p:nvCxnSpPr>
          <p:cNvPr id="331" name="Google Shape;331;p9"/>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332" name="Google Shape;332;p9"/>
          <p:cNvSpPr txBox="1"/>
          <p:nvPr/>
        </p:nvSpPr>
        <p:spPr>
          <a:xfrm>
            <a:off x="228600" y="1905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333" name="Google Shape;333;p9"/>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334" name="Google Shape;334;p9"/>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335" name="Google Shape;335;p9"/>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336" name="Google Shape;336;p9"/>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337" name="Google Shape;337;p9"/>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338" name="Google Shape;338;p9"/>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339" name="Google Shape;339;p9"/>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340" name="Google Shape;340;p9"/>
          <p:cNvSpPr/>
          <p:nvPr/>
        </p:nvSpPr>
        <p:spPr>
          <a:xfrm>
            <a:off x="0" y="3002653"/>
            <a:ext cx="12192000" cy="1198880"/>
          </a:xfrm>
          <a:prstGeom prst="rect">
            <a:avLst/>
          </a:prstGeom>
          <a:solidFill>
            <a:schemeClr val="accent4"/>
          </a:solidFill>
          <a:ln cap="flat" cmpd="sng" w="12700">
            <a:solidFill>
              <a:srgbClr val="B2741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Quattrocento Sans"/>
                <a:ea typeface="Quattrocento Sans"/>
                <a:cs typeface="Quattrocento Sans"/>
                <a:sym typeface="Quattrocento Sans"/>
              </a:rPr>
              <a:t>   </a:t>
            </a:r>
            <a:endParaRPr sz="1800">
              <a:solidFill>
                <a:schemeClr val="lt1"/>
              </a:solidFill>
              <a:latin typeface="Quattrocento Sans"/>
              <a:ea typeface="Quattrocento Sans"/>
              <a:cs typeface="Quattrocento Sans"/>
              <a:sym typeface="Quattrocento Sans"/>
            </a:endParaRPr>
          </a:p>
        </p:txBody>
      </p:sp>
      <p:pic>
        <p:nvPicPr>
          <p:cNvPr id="341" name="Google Shape;341;p9"/>
          <p:cNvPicPr preferRelativeResize="0"/>
          <p:nvPr/>
        </p:nvPicPr>
        <p:blipFill rotWithShape="1">
          <a:blip r:embed="rId3">
            <a:alphaModFix/>
          </a:blip>
          <a:srcRect b="0" l="0" r="0" t="0"/>
          <a:stretch/>
        </p:blipFill>
        <p:spPr>
          <a:xfrm>
            <a:off x="-1400500" y="578298"/>
            <a:ext cx="8119618" cy="6200140"/>
          </a:xfrm>
          <a:prstGeom prst="rect">
            <a:avLst/>
          </a:prstGeom>
          <a:noFill/>
          <a:ln>
            <a:noFill/>
          </a:ln>
        </p:spPr>
      </p:pic>
      <p:pic>
        <p:nvPicPr>
          <p:cNvPr id="342" name="Google Shape;342;p9"/>
          <p:cNvPicPr preferRelativeResize="0"/>
          <p:nvPr/>
        </p:nvPicPr>
        <p:blipFill rotWithShape="1">
          <a:blip r:embed="rId4">
            <a:alphaModFix/>
          </a:blip>
          <a:srcRect b="0" l="0" r="0" t="0"/>
          <a:stretch/>
        </p:blipFill>
        <p:spPr>
          <a:xfrm>
            <a:off x="2078021" y="703525"/>
            <a:ext cx="8158179" cy="6229585"/>
          </a:xfrm>
          <a:prstGeom prst="rect">
            <a:avLst/>
          </a:prstGeom>
          <a:noFill/>
          <a:ln>
            <a:noFill/>
          </a:ln>
        </p:spPr>
      </p:pic>
      <p:pic>
        <p:nvPicPr>
          <p:cNvPr id="343" name="Google Shape;343;p9"/>
          <p:cNvPicPr preferRelativeResize="0"/>
          <p:nvPr/>
        </p:nvPicPr>
        <p:blipFill rotWithShape="1">
          <a:blip r:embed="rId5">
            <a:alphaModFix/>
          </a:blip>
          <a:srcRect b="0" l="0" r="0" t="0"/>
          <a:stretch/>
        </p:blipFill>
        <p:spPr>
          <a:xfrm>
            <a:off x="5616290" y="650226"/>
            <a:ext cx="8227978" cy="628288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cxnSp>
        <p:nvCxnSpPr>
          <p:cNvPr id="349" name="Google Shape;349;p10"/>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350" name="Google Shape;350;p10"/>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351" name="Google Shape;351;p10"/>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352" name="Google Shape;352;p10"/>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353" name="Google Shape;353;p10"/>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354" name="Google Shape;354;p10"/>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355" name="Google Shape;355;p10"/>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356" name="Google Shape;356;p10"/>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357" name="Google Shape;357;p10"/>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358" name="Google Shape;358;p10"/>
          <p:cNvSpPr/>
          <p:nvPr/>
        </p:nvSpPr>
        <p:spPr>
          <a:xfrm>
            <a:off x="0" y="2333832"/>
            <a:ext cx="12192000" cy="2462331"/>
          </a:xfrm>
          <a:prstGeom prst="rect">
            <a:avLst/>
          </a:prstGeom>
          <a:solidFill>
            <a:schemeClr val="accent4"/>
          </a:solidFill>
          <a:ln cap="flat" cmpd="sng" w="12700">
            <a:solidFill>
              <a:srgbClr val="B2741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Quattrocento Sans"/>
                <a:ea typeface="Quattrocento Sans"/>
                <a:cs typeface="Quattrocento Sans"/>
                <a:sym typeface="Quattrocento Sans"/>
              </a:rPr>
              <a:t>   </a:t>
            </a:r>
            <a:endParaRPr sz="1800">
              <a:solidFill>
                <a:schemeClr val="lt1"/>
              </a:solidFill>
              <a:latin typeface="Quattrocento Sans"/>
              <a:ea typeface="Quattrocento Sans"/>
              <a:cs typeface="Quattrocento Sans"/>
              <a:sym typeface="Quattrocento Sans"/>
            </a:endParaRPr>
          </a:p>
        </p:txBody>
      </p:sp>
      <p:pic>
        <p:nvPicPr>
          <p:cNvPr id="359" name="Google Shape;359;p10"/>
          <p:cNvPicPr preferRelativeResize="0"/>
          <p:nvPr/>
        </p:nvPicPr>
        <p:blipFill rotWithShape="1">
          <a:blip r:embed="rId3">
            <a:alphaModFix/>
          </a:blip>
          <a:srcRect b="0" l="0" r="0" t="0"/>
          <a:stretch/>
        </p:blipFill>
        <p:spPr>
          <a:xfrm>
            <a:off x="4242753" y="944705"/>
            <a:ext cx="7743970" cy="5913295"/>
          </a:xfrm>
          <a:prstGeom prst="rect">
            <a:avLst/>
          </a:prstGeom>
          <a:noFill/>
          <a:ln>
            <a:noFill/>
          </a:ln>
        </p:spPr>
      </p:pic>
      <p:sp>
        <p:nvSpPr>
          <p:cNvPr id="360" name="Google Shape;360;p10"/>
          <p:cNvSpPr/>
          <p:nvPr/>
        </p:nvSpPr>
        <p:spPr>
          <a:xfrm>
            <a:off x="801968" y="3358436"/>
            <a:ext cx="4267872" cy="730969"/>
          </a:xfrm>
          <a:prstGeom prst="rect">
            <a:avLst/>
          </a:prstGeom>
          <a:noFill/>
          <a:ln>
            <a:noFill/>
          </a:ln>
        </p:spPr>
        <p:txBody>
          <a:bodyPr anchorCtr="0" anchor="t" bIns="0" lIns="0" spcFirstLastPara="1" rIns="0" wrap="square" tIns="0">
            <a:spAutoFit/>
          </a:bodyPr>
          <a:lstStyle/>
          <a:p>
            <a:pPr indent="0" lvl="0" marL="0" marR="0" rtl="0" algn="ctr">
              <a:lnSpc>
                <a:spcPct val="67857"/>
              </a:lnSpc>
              <a:spcBef>
                <a:spcPts val="0"/>
              </a:spcBef>
              <a:spcAft>
                <a:spcPts val="0"/>
              </a:spcAft>
              <a:buNone/>
            </a:pPr>
            <a:r>
              <a:rPr b="1" lang="en-US" sz="2800">
                <a:solidFill>
                  <a:schemeClr val="lt1"/>
                </a:solidFill>
                <a:latin typeface="Quattrocento Sans"/>
                <a:ea typeface="Quattrocento Sans"/>
                <a:cs typeface="Quattrocento Sans"/>
                <a:sym typeface="Quattrocento Sans"/>
              </a:rPr>
              <a:t>Spending chart </a:t>
            </a:r>
            <a:endParaRPr/>
          </a:p>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The system gives monthly reports on purchases and total payments.</a:t>
            </a:r>
            <a:endParaRPr sz="1400">
              <a:solidFill>
                <a:schemeClr val="lt1"/>
              </a:solidFill>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cxnSp>
        <p:nvCxnSpPr>
          <p:cNvPr id="366" name="Google Shape;366;p11"/>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367" name="Google Shape;367;p11"/>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368" name="Google Shape;368;p11"/>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369" name="Google Shape;369;p11"/>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370" name="Google Shape;370;p11"/>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371" name="Google Shape;371;p11"/>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372" name="Google Shape;372;p11"/>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373" name="Google Shape;373;p11"/>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374" name="Google Shape;374;p11"/>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375" name="Google Shape;375;p11"/>
          <p:cNvSpPr/>
          <p:nvPr/>
        </p:nvSpPr>
        <p:spPr>
          <a:xfrm>
            <a:off x="0" y="2333832"/>
            <a:ext cx="12192000" cy="2462331"/>
          </a:xfrm>
          <a:prstGeom prst="rect">
            <a:avLst/>
          </a:prstGeom>
          <a:solidFill>
            <a:schemeClr val="accent4"/>
          </a:solidFill>
          <a:ln cap="flat" cmpd="sng" w="12700">
            <a:solidFill>
              <a:srgbClr val="B2741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Quattrocento Sans"/>
                <a:ea typeface="Quattrocento Sans"/>
                <a:cs typeface="Quattrocento Sans"/>
                <a:sym typeface="Quattrocento Sans"/>
              </a:rPr>
              <a:t>   </a:t>
            </a:r>
            <a:endParaRPr sz="1800">
              <a:solidFill>
                <a:schemeClr val="lt1"/>
              </a:solidFill>
              <a:latin typeface="Quattrocento Sans"/>
              <a:ea typeface="Quattrocento Sans"/>
              <a:cs typeface="Quattrocento Sans"/>
              <a:sym typeface="Quattrocento Sans"/>
            </a:endParaRPr>
          </a:p>
        </p:txBody>
      </p:sp>
      <p:sp>
        <p:nvSpPr>
          <p:cNvPr id="376" name="Google Shape;376;p11"/>
          <p:cNvSpPr/>
          <p:nvPr/>
        </p:nvSpPr>
        <p:spPr>
          <a:xfrm>
            <a:off x="4086225" y="3456083"/>
            <a:ext cx="4251571" cy="984885"/>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 the user the route in the least time and the shortest way to all stores</a:t>
            </a:r>
            <a:endParaRPr/>
          </a:p>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It also shows on the map the number of purchases from each store</a:t>
            </a:r>
            <a:endParaRPr sz="1600">
              <a:solidFill>
                <a:schemeClr val="lt1"/>
              </a:solidFill>
              <a:latin typeface="Quattrocento Sans"/>
              <a:ea typeface="Quattrocento Sans"/>
              <a:cs typeface="Quattrocento Sans"/>
              <a:sym typeface="Quattrocento Sans"/>
            </a:endParaRPr>
          </a:p>
        </p:txBody>
      </p:sp>
      <p:pic>
        <p:nvPicPr>
          <p:cNvPr id="377" name="Google Shape;377;p11"/>
          <p:cNvPicPr preferRelativeResize="0"/>
          <p:nvPr/>
        </p:nvPicPr>
        <p:blipFill rotWithShape="1">
          <a:blip r:embed="rId3">
            <a:alphaModFix/>
          </a:blip>
          <a:srcRect b="0" l="0" r="0" t="0"/>
          <a:stretch/>
        </p:blipFill>
        <p:spPr>
          <a:xfrm>
            <a:off x="-1848047" y="652097"/>
            <a:ext cx="8428375" cy="6435908"/>
          </a:xfrm>
          <a:prstGeom prst="rect">
            <a:avLst/>
          </a:prstGeom>
          <a:noFill/>
          <a:ln>
            <a:noFill/>
          </a:ln>
        </p:spPr>
      </p:pic>
      <p:pic>
        <p:nvPicPr>
          <p:cNvPr id="378" name="Google Shape;378;p11"/>
          <p:cNvPicPr preferRelativeResize="0"/>
          <p:nvPr/>
        </p:nvPicPr>
        <p:blipFill rotWithShape="1">
          <a:blip r:embed="rId4">
            <a:alphaModFix/>
          </a:blip>
          <a:srcRect b="0" l="0" r="0" t="0"/>
          <a:stretch/>
        </p:blipFill>
        <p:spPr>
          <a:xfrm>
            <a:off x="5695330" y="662806"/>
            <a:ext cx="8428375" cy="6435907"/>
          </a:xfrm>
          <a:prstGeom prst="rect">
            <a:avLst/>
          </a:prstGeom>
          <a:noFill/>
          <a:ln>
            <a:noFill/>
          </a:ln>
        </p:spPr>
      </p:pic>
      <p:sp>
        <p:nvSpPr>
          <p:cNvPr id="379" name="Google Shape;379;p11"/>
          <p:cNvSpPr/>
          <p:nvPr/>
        </p:nvSpPr>
        <p:spPr>
          <a:xfrm>
            <a:off x="4056698" y="2717475"/>
            <a:ext cx="4251571" cy="61555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4000">
                <a:solidFill>
                  <a:schemeClr val="lt1"/>
                </a:solidFill>
                <a:latin typeface="Quattrocento Sans"/>
                <a:ea typeface="Quattrocento Sans"/>
                <a:cs typeface="Quattrocento Sans"/>
                <a:sym typeface="Quattrocento Sans"/>
              </a:rPr>
              <a:t>Map Page</a:t>
            </a:r>
            <a:endParaRPr sz="4000">
              <a:solidFill>
                <a:schemeClr val="lt1"/>
              </a:solidFill>
              <a:latin typeface="Quattrocento Sans"/>
              <a:ea typeface="Quattrocento Sans"/>
              <a:cs typeface="Quattrocento Sans"/>
              <a:sym typeface="Quattrocento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cxnSp>
        <p:nvCxnSpPr>
          <p:cNvPr id="385" name="Google Shape;385;p12"/>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386" name="Google Shape;386;p12"/>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387" name="Google Shape;387;p12"/>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388" name="Google Shape;388;p12"/>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389" name="Google Shape;389;p12"/>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390" name="Google Shape;390;p12"/>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391" name="Google Shape;391;p12"/>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392" name="Google Shape;392;p12"/>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393" name="Google Shape;393;p12"/>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sp>
        <p:nvSpPr>
          <p:cNvPr id="394" name="Google Shape;394;p12"/>
          <p:cNvSpPr/>
          <p:nvPr/>
        </p:nvSpPr>
        <p:spPr>
          <a:xfrm>
            <a:off x="0" y="2333832"/>
            <a:ext cx="12192000" cy="2462331"/>
          </a:xfrm>
          <a:prstGeom prst="rect">
            <a:avLst/>
          </a:prstGeom>
          <a:solidFill>
            <a:schemeClr val="accent4"/>
          </a:solidFill>
          <a:ln cap="flat" cmpd="sng" w="12700">
            <a:solidFill>
              <a:srgbClr val="B2741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Quattrocento Sans"/>
                <a:ea typeface="Quattrocento Sans"/>
                <a:cs typeface="Quattrocento Sans"/>
                <a:sym typeface="Quattrocento Sans"/>
              </a:rPr>
              <a:t>   </a:t>
            </a:r>
            <a:endParaRPr sz="1800">
              <a:solidFill>
                <a:schemeClr val="lt1"/>
              </a:solidFill>
              <a:latin typeface="Quattrocento Sans"/>
              <a:ea typeface="Quattrocento Sans"/>
              <a:cs typeface="Quattrocento Sans"/>
              <a:sym typeface="Quattrocento Sans"/>
            </a:endParaRPr>
          </a:p>
        </p:txBody>
      </p:sp>
      <p:sp>
        <p:nvSpPr>
          <p:cNvPr id="395" name="Google Shape;395;p12"/>
          <p:cNvSpPr/>
          <p:nvPr/>
        </p:nvSpPr>
        <p:spPr>
          <a:xfrm>
            <a:off x="2663475" y="3293617"/>
            <a:ext cx="4251571" cy="49244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3200">
                <a:solidFill>
                  <a:schemeClr val="lt1"/>
                </a:solidFill>
                <a:latin typeface="Quattrocento Sans"/>
                <a:ea typeface="Quattrocento Sans"/>
                <a:cs typeface="Quattrocento Sans"/>
                <a:sym typeface="Quattrocento Sans"/>
              </a:rPr>
              <a:t>Chat Page</a:t>
            </a:r>
            <a:endParaRPr sz="3200">
              <a:solidFill>
                <a:schemeClr val="lt1"/>
              </a:solidFill>
              <a:latin typeface="Quattrocento Sans"/>
              <a:ea typeface="Quattrocento Sans"/>
              <a:cs typeface="Quattrocento Sans"/>
              <a:sym typeface="Quattrocento Sans"/>
            </a:endParaRPr>
          </a:p>
        </p:txBody>
      </p:sp>
      <p:pic>
        <p:nvPicPr>
          <p:cNvPr id="396" name="Google Shape;396;p12"/>
          <p:cNvPicPr preferRelativeResize="0"/>
          <p:nvPr/>
        </p:nvPicPr>
        <p:blipFill rotWithShape="1">
          <a:blip r:embed="rId3">
            <a:alphaModFix/>
          </a:blip>
          <a:srcRect b="0" l="0" r="0" t="0"/>
          <a:stretch/>
        </p:blipFill>
        <p:spPr>
          <a:xfrm>
            <a:off x="-2093908" y="558987"/>
            <a:ext cx="8452258" cy="6454145"/>
          </a:xfrm>
          <a:prstGeom prst="rect">
            <a:avLst/>
          </a:prstGeom>
          <a:noFill/>
          <a:ln>
            <a:noFill/>
          </a:ln>
        </p:spPr>
      </p:pic>
      <p:pic>
        <p:nvPicPr>
          <p:cNvPr id="397" name="Google Shape;397;p12"/>
          <p:cNvPicPr preferRelativeResize="0"/>
          <p:nvPr/>
        </p:nvPicPr>
        <p:blipFill rotWithShape="1">
          <a:blip r:embed="rId4">
            <a:alphaModFix/>
          </a:blip>
          <a:srcRect b="0" l="0" r="0" t="0"/>
          <a:stretch/>
        </p:blipFill>
        <p:spPr>
          <a:xfrm>
            <a:off x="3606801" y="688186"/>
            <a:ext cx="8356599" cy="6381099"/>
          </a:xfrm>
          <a:prstGeom prst="rect">
            <a:avLst/>
          </a:prstGeom>
          <a:noFill/>
          <a:ln>
            <a:noFill/>
          </a:ln>
        </p:spPr>
      </p:pic>
      <p:sp>
        <p:nvSpPr>
          <p:cNvPr id="398" name="Google Shape;398;p12"/>
          <p:cNvSpPr/>
          <p:nvPr/>
        </p:nvSpPr>
        <p:spPr>
          <a:xfrm>
            <a:off x="8550043" y="3280267"/>
            <a:ext cx="4251600" cy="492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3200">
                <a:solidFill>
                  <a:schemeClr val="lt1"/>
                </a:solidFill>
                <a:latin typeface="Quattrocento Sans"/>
                <a:ea typeface="Quattrocento Sans"/>
                <a:cs typeface="Quattrocento Sans"/>
                <a:sym typeface="Quattrocento Sans"/>
              </a:rPr>
              <a:t>Group Page</a:t>
            </a:r>
            <a:endParaRPr sz="3200">
              <a:solidFill>
                <a:schemeClr val="lt1"/>
              </a:solidFill>
              <a:latin typeface="Quattrocento Sans"/>
              <a:ea typeface="Quattrocento Sans"/>
              <a:cs typeface="Quattrocento Sans"/>
              <a:sym typeface="Quattrocen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85763"/>
        </a:solidFill>
      </p:bgPr>
    </p:bg>
    <p:spTree>
      <p:nvGrpSpPr>
        <p:cNvPr id="403" name="Shape 403"/>
        <p:cNvGrpSpPr/>
        <p:nvPr/>
      </p:nvGrpSpPr>
      <p:grpSpPr>
        <a:xfrm>
          <a:off x="0" y="0"/>
          <a:ext cx="0" cy="0"/>
          <a:chOff x="0" y="0"/>
          <a:chExt cx="0" cy="0"/>
        </a:xfrm>
      </p:grpSpPr>
      <p:grpSp>
        <p:nvGrpSpPr>
          <p:cNvPr id="404" name="Google Shape;404;p17"/>
          <p:cNvGrpSpPr/>
          <p:nvPr/>
        </p:nvGrpSpPr>
        <p:grpSpPr>
          <a:xfrm>
            <a:off x="4219693" y="2549908"/>
            <a:ext cx="3541486" cy="3769865"/>
            <a:chOff x="4325258" y="1229517"/>
            <a:chExt cx="3541486" cy="3769865"/>
          </a:xfrm>
        </p:grpSpPr>
        <p:sp>
          <p:nvSpPr>
            <p:cNvPr id="405" name="Google Shape;405;p17"/>
            <p:cNvSpPr/>
            <p:nvPr/>
          </p:nvSpPr>
          <p:spPr>
            <a:xfrm>
              <a:off x="4792319" y="2392018"/>
              <a:ext cx="2607364" cy="2607364"/>
            </a:xfrm>
            <a:prstGeom prst="diamond">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406" name="Google Shape;406;p17"/>
            <p:cNvSpPr/>
            <p:nvPr/>
          </p:nvSpPr>
          <p:spPr>
            <a:xfrm>
              <a:off x="4325258" y="1229517"/>
              <a:ext cx="3541486" cy="3541486"/>
            </a:xfrm>
            <a:prstGeom prst="diamond">
              <a:avLst/>
            </a:pr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grpSp>
      <p:sp>
        <p:nvSpPr>
          <p:cNvPr id="407" name="Google Shape;407;p17"/>
          <p:cNvSpPr txBox="1"/>
          <p:nvPr>
            <p:ph type="ctrTitle"/>
          </p:nvPr>
        </p:nvSpPr>
        <p:spPr>
          <a:xfrm>
            <a:off x="1432560" y="1718230"/>
            <a:ext cx="9144000" cy="1592744"/>
          </a:xfrm>
          <a:prstGeom prst="rect">
            <a:avLst/>
          </a:prstGeom>
          <a:noFill/>
          <a:ln>
            <a:noFill/>
          </a:ln>
        </p:spPr>
        <p:txBody>
          <a:bodyPr anchorCtr="0" anchor="ctr" bIns="0" lIns="0" spcFirstLastPara="1" rIns="0" wrap="square" tIns="0">
            <a:spAutoFit/>
          </a:bodyPr>
          <a:lstStyle/>
          <a:p>
            <a:pPr indent="0" lvl="0" marL="0" rtl="0" algn="ctr">
              <a:lnSpc>
                <a:spcPct val="90000"/>
              </a:lnSpc>
              <a:spcBef>
                <a:spcPts val="0"/>
              </a:spcBef>
              <a:spcAft>
                <a:spcPts val="0"/>
              </a:spcAft>
              <a:buClr>
                <a:schemeClr val="lt1"/>
              </a:buClr>
              <a:buSzPts val="11500"/>
              <a:buFont typeface="Century Gothic"/>
              <a:buNone/>
            </a:pPr>
            <a:r>
              <a:rPr b="1" lang="en-US" sz="11500">
                <a:solidFill>
                  <a:schemeClr val="lt1"/>
                </a:solidFill>
              </a:rPr>
              <a:t>Demo</a:t>
            </a:r>
            <a:endParaRPr sz="11500">
              <a:solidFill>
                <a:schemeClr val="accent4"/>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150000"/>
              </a:lnSpc>
              <a:spcBef>
                <a:spcPts val="0"/>
              </a:spcBef>
              <a:spcAft>
                <a:spcPts val="0"/>
              </a:spcAft>
              <a:buClr>
                <a:schemeClr val="dk1"/>
              </a:buClr>
              <a:buSzPct val="100000"/>
              <a:buNone/>
            </a:pPr>
            <a:r>
              <a:rPr b="1" lang="en-US"/>
              <a:t>We have successfully implemented a smart system that calculates the shortest path to stores for an optimized shopping experience. This feature ensures that users can efficiently complete their purchases with minimal travel distance, as indicated by the calculated routes displayed on an integrated map, and a notification system .</a:t>
            </a:r>
            <a:endParaRPr/>
          </a:p>
          <a:p>
            <a:pPr indent="0" lvl="0" marL="0" rtl="0" algn="l">
              <a:lnSpc>
                <a:spcPct val="150000"/>
              </a:lnSpc>
              <a:spcBef>
                <a:spcPts val="1000"/>
              </a:spcBef>
              <a:spcAft>
                <a:spcPts val="0"/>
              </a:spcAft>
              <a:buClr>
                <a:schemeClr val="dk1"/>
              </a:buClr>
              <a:buSzPct val="100000"/>
              <a:buNone/>
            </a:pPr>
            <a:r>
              <a:rPr b="1" lang="en-US"/>
              <a:t>our app tracks users' monthly expenses,allowing them to monitor their spending habits and make informed financial decisions.</a:t>
            </a:r>
            <a:endParaRPr/>
          </a:p>
          <a:p>
            <a:pPr indent="0" lvl="0" marL="0" rtl="0" algn="l">
              <a:lnSpc>
                <a:spcPct val="150000"/>
              </a:lnSpc>
              <a:spcBef>
                <a:spcPts val="1000"/>
              </a:spcBef>
              <a:spcAft>
                <a:spcPts val="0"/>
              </a:spcAft>
              <a:buClr>
                <a:schemeClr val="dk1"/>
              </a:buClr>
              <a:buSzPct val="100000"/>
              <a:buNone/>
            </a:pPr>
            <a:r>
              <a:rPr b="1" lang="en-US"/>
              <a:t>One of the unique features of our app is the ability to share the shopping list among family members.Married couples and parents with children .</a:t>
            </a:r>
            <a:endParaRPr/>
          </a:p>
        </p:txBody>
      </p:sp>
      <p:sp>
        <p:nvSpPr>
          <p:cNvPr id="413" name="Google Shape;413;p18"/>
          <p:cNvSpPr/>
          <p:nvPr/>
        </p:nvSpPr>
        <p:spPr>
          <a:xfrm>
            <a:off x="569302" y="581880"/>
            <a:ext cx="4178544" cy="939189"/>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Quattrocento Sans"/>
                <a:ea typeface="Quattrocento Sans"/>
                <a:cs typeface="Quattrocento Sans"/>
                <a:sym typeface="Quattrocento Sans"/>
              </a:rPr>
              <a:t>   CONCLUTION </a:t>
            </a:r>
            <a:endParaRPr b="1" sz="3200">
              <a:solidFill>
                <a:schemeClr val="lt1"/>
              </a:solidFill>
              <a:latin typeface="Quattrocento Sans"/>
              <a:ea typeface="Quattrocento Sans"/>
              <a:cs typeface="Quattrocento Sans"/>
              <a:sym typeface="Quattrocento Sans"/>
            </a:endParaRPr>
          </a:p>
        </p:txBody>
      </p:sp>
      <p:sp>
        <p:nvSpPr>
          <p:cNvPr id="414" name="Google Shape;414;p18"/>
          <p:cNvSpPr/>
          <p:nvPr/>
        </p:nvSpPr>
        <p:spPr>
          <a:xfrm>
            <a:off x="563440" y="581880"/>
            <a:ext cx="939800" cy="939800"/>
          </a:xfrm>
          <a:prstGeom prst="ellipse">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pic>
        <p:nvPicPr>
          <p:cNvPr id="415" name="Google Shape;415;p18"/>
          <p:cNvPicPr preferRelativeResize="0"/>
          <p:nvPr/>
        </p:nvPicPr>
        <p:blipFill rotWithShape="1">
          <a:blip r:embed="rId3">
            <a:alphaModFix/>
          </a:blip>
          <a:srcRect b="0" l="0" r="0" t="0"/>
          <a:stretch/>
        </p:blipFill>
        <p:spPr>
          <a:xfrm>
            <a:off x="715992" y="710839"/>
            <a:ext cx="634695" cy="63469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cxnSp>
        <p:nvCxnSpPr>
          <p:cNvPr id="421" name="Google Shape;421;p19"/>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422" name="Google Shape;422;p19"/>
          <p:cNvSpPr txBox="1"/>
          <p:nvPr/>
        </p:nvSpPr>
        <p:spPr>
          <a:xfrm>
            <a:off x="106680" y="393375"/>
            <a:ext cx="11734800" cy="387798"/>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 FUTURE WORK</a:t>
            </a:r>
            <a:endParaRPr sz="2800">
              <a:solidFill>
                <a:srgbClr val="3F3F3F"/>
              </a:solidFill>
              <a:latin typeface="Century Gothic"/>
              <a:ea typeface="Century Gothic"/>
              <a:cs typeface="Century Gothic"/>
              <a:sym typeface="Century Gothic"/>
            </a:endParaRPr>
          </a:p>
        </p:txBody>
      </p:sp>
      <p:cxnSp>
        <p:nvCxnSpPr>
          <p:cNvPr id="423" name="Google Shape;423;p19"/>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sp>
        <p:nvSpPr>
          <p:cNvPr id="424" name="Google Shape;424;p19"/>
          <p:cNvSpPr/>
          <p:nvPr/>
        </p:nvSpPr>
        <p:spPr>
          <a:xfrm>
            <a:off x="1230086" y="1215481"/>
            <a:ext cx="4967514" cy="664797"/>
          </a:xfrm>
          <a:prstGeom prst="roundRect">
            <a:avLst>
              <a:gd fmla="val 16667"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Century Gothic"/>
              <a:ea typeface="Century Gothic"/>
              <a:cs typeface="Century Gothic"/>
              <a:sym typeface="Century Gothic"/>
            </a:endParaRPr>
          </a:p>
        </p:txBody>
      </p:sp>
      <p:sp>
        <p:nvSpPr>
          <p:cNvPr id="425" name="Google Shape;425;p19"/>
          <p:cNvSpPr/>
          <p:nvPr/>
        </p:nvSpPr>
        <p:spPr>
          <a:xfrm>
            <a:off x="6313716" y="1215481"/>
            <a:ext cx="4967514" cy="664797"/>
          </a:xfrm>
          <a:prstGeom prst="roundRect">
            <a:avLst>
              <a:gd fmla="val 16667"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800">
              <a:solidFill>
                <a:schemeClr val="lt1"/>
              </a:solidFill>
              <a:latin typeface="Century Gothic"/>
              <a:ea typeface="Century Gothic"/>
              <a:cs typeface="Century Gothic"/>
              <a:sym typeface="Century Gothic"/>
            </a:endParaRPr>
          </a:p>
        </p:txBody>
      </p:sp>
      <p:cxnSp>
        <p:nvCxnSpPr>
          <p:cNvPr id="426" name="Google Shape;426;p19"/>
          <p:cNvCxnSpPr/>
          <p:nvPr/>
        </p:nvCxnSpPr>
        <p:spPr>
          <a:xfrm>
            <a:off x="1385888" y="4011751"/>
            <a:ext cx="9895342" cy="0"/>
          </a:xfrm>
          <a:prstGeom prst="straightConnector1">
            <a:avLst/>
          </a:prstGeom>
          <a:noFill/>
          <a:ln cap="flat" cmpd="sng" w="9525">
            <a:solidFill>
              <a:schemeClr val="dk2"/>
            </a:solidFill>
            <a:prstDash val="solid"/>
            <a:miter lim="800000"/>
            <a:headEnd len="sm" w="sm" type="none"/>
            <a:tailEnd len="sm" w="sm" type="none"/>
          </a:ln>
        </p:spPr>
      </p:cxnSp>
      <p:cxnSp>
        <p:nvCxnSpPr>
          <p:cNvPr id="427" name="Google Shape;427;p19"/>
          <p:cNvCxnSpPr/>
          <p:nvPr/>
        </p:nvCxnSpPr>
        <p:spPr>
          <a:xfrm>
            <a:off x="6255658" y="1972493"/>
            <a:ext cx="0" cy="4078515"/>
          </a:xfrm>
          <a:prstGeom prst="straightConnector1">
            <a:avLst/>
          </a:prstGeom>
          <a:noFill/>
          <a:ln cap="flat" cmpd="sng" w="9525">
            <a:solidFill>
              <a:schemeClr val="dk2"/>
            </a:solidFill>
            <a:prstDash val="solid"/>
            <a:miter lim="800000"/>
            <a:headEnd len="sm" w="sm" type="none"/>
            <a:tailEnd len="sm" w="sm" type="none"/>
          </a:ln>
        </p:spPr>
      </p:cxnSp>
      <p:sp>
        <p:nvSpPr>
          <p:cNvPr id="428" name="Google Shape;428;p19"/>
          <p:cNvSpPr/>
          <p:nvPr/>
        </p:nvSpPr>
        <p:spPr>
          <a:xfrm>
            <a:off x="1533920" y="2564299"/>
            <a:ext cx="4162870" cy="646331"/>
          </a:xfrm>
          <a:prstGeom prst="rect">
            <a:avLst/>
          </a:prstGeom>
          <a:noFill/>
          <a:ln>
            <a:noFill/>
          </a:ln>
        </p:spPr>
        <p:txBody>
          <a:bodyPr anchorCtr="0" anchor="t" bIns="0" lIns="0" spcFirstLastPara="1" rIns="0" wrap="square" tIns="0">
            <a:spAutoFit/>
          </a:bodyPr>
          <a:lstStyle/>
          <a:p>
            <a:pPr indent="-171450" lvl="0" marL="171450" marR="0" rtl="0" algn="l">
              <a:spcBef>
                <a:spcPts val="0"/>
              </a:spcBef>
              <a:spcAft>
                <a:spcPts val="0"/>
              </a:spcAft>
              <a:buClr>
                <a:schemeClr val="dk2"/>
              </a:buClr>
              <a:buSzPts val="1400"/>
              <a:buFont typeface="Quattrocento Sans"/>
              <a:buChar char="›"/>
            </a:pPr>
            <a:r>
              <a:rPr lang="en-US" sz="1400">
                <a:solidFill>
                  <a:srgbClr val="3F3F3F"/>
                </a:solidFill>
                <a:latin typeface="Quattrocento Sans"/>
                <a:ea typeface="Quattrocento Sans"/>
                <a:cs typeface="Quattrocento Sans"/>
                <a:sym typeface="Quattrocento Sans"/>
              </a:rPr>
              <a:t>Integrating other mapping services alongside Google Maps to provide users with more options and flexibility, catering to their individual preferences.</a:t>
            </a:r>
            <a:endParaRPr sz="1400">
              <a:solidFill>
                <a:srgbClr val="3F3F3F"/>
              </a:solidFill>
              <a:latin typeface="Quattrocento Sans"/>
              <a:ea typeface="Quattrocento Sans"/>
              <a:cs typeface="Quattrocento Sans"/>
              <a:sym typeface="Quattrocento Sans"/>
            </a:endParaRPr>
          </a:p>
        </p:txBody>
      </p:sp>
      <p:sp>
        <p:nvSpPr>
          <p:cNvPr id="429" name="Google Shape;429;p19"/>
          <p:cNvSpPr/>
          <p:nvPr/>
        </p:nvSpPr>
        <p:spPr>
          <a:xfrm>
            <a:off x="6716039" y="2563828"/>
            <a:ext cx="4162870" cy="861774"/>
          </a:xfrm>
          <a:prstGeom prst="rect">
            <a:avLst/>
          </a:prstGeom>
          <a:noFill/>
          <a:ln>
            <a:noFill/>
          </a:ln>
        </p:spPr>
        <p:txBody>
          <a:bodyPr anchorCtr="0" anchor="t" bIns="0" lIns="0" spcFirstLastPara="1" rIns="0" wrap="square" tIns="0">
            <a:spAutoFit/>
          </a:bodyPr>
          <a:lstStyle/>
          <a:p>
            <a:pPr indent="-171450" lvl="0" marL="171450" marR="0" rtl="0" algn="l">
              <a:spcBef>
                <a:spcPts val="0"/>
              </a:spcBef>
              <a:spcAft>
                <a:spcPts val="0"/>
              </a:spcAft>
              <a:buClr>
                <a:schemeClr val="dk2"/>
              </a:buClr>
              <a:buSzPts val="1400"/>
              <a:buFont typeface="Quattrocento Sans"/>
              <a:buChar char="›"/>
            </a:pPr>
            <a:r>
              <a:rPr lang="en-US" sz="1400">
                <a:solidFill>
                  <a:srgbClr val="3F3F3F"/>
                </a:solidFill>
                <a:latin typeface="Quattrocento Sans"/>
                <a:ea typeface="Quattrocento Sans"/>
                <a:cs typeface="Quattrocento Sans"/>
                <a:sym typeface="Quattrocento Sans"/>
              </a:rPr>
              <a:t>Explore partnerships with popular online shopping platforms to seamlessly integrate online ordering and delivery services within the app, providing users with a comprehensive shopping experience.</a:t>
            </a:r>
            <a:endParaRPr sz="1400">
              <a:solidFill>
                <a:srgbClr val="3F3F3F"/>
              </a:solidFill>
              <a:latin typeface="Quattrocento Sans"/>
              <a:ea typeface="Quattrocento Sans"/>
              <a:cs typeface="Quattrocento Sans"/>
              <a:sym typeface="Quattrocento Sans"/>
            </a:endParaRPr>
          </a:p>
        </p:txBody>
      </p:sp>
      <p:sp>
        <p:nvSpPr>
          <p:cNvPr id="430" name="Google Shape;430;p19"/>
          <p:cNvSpPr/>
          <p:nvPr/>
        </p:nvSpPr>
        <p:spPr>
          <a:xfrm>
            <a:off x="1488331" y="4924992"/>
            <a:ext cx="4162870" cy="1077218"/>
          </a:xfrm>
          <a:prstGeom prst="rect">
            <a:avLst/>
          </a:prstGeom>
          <a:noFill/>
          <a:ln>
            <a:noFill/>
          </a:ln>
        </p:spPr>
        <p:txBody>
          <a:bodyPr anchorCtr="0" anchor="t" bIns="0" lIns="0" spcFirstLastPara="1" rIns="0" wrap="square" tIns="0">
            <a:spAutoFit/>
          </a:bodyPr>
          <a:lstStyle/>
          <a:p>
            <a:pPr indent="-171450" lvl="0" marL="171450" marR="0" rtl="0" algn="l">
              <a:spcBef>
                <a:spcPts val="0"/>
              </a:spcBef>
              <a:spcAft>
                <a:spcPts val="0"/>
              </a:spcAft>
              <a:buClr>
                <a:schemeClr val="dk2"/>
              </a:buClr>
              <a:buSzPts val="1400"/>
              <a:buFont typeface="Quattrocento Sans"/>
              <a:buChar char="›"/>
            </a:pPr>
            <a:r>
              <a:rPr lang="en-US" sz="1400">
                <a:solidFill>
                  <a:srgbClr val="3F3F3F"/>
                </a:solidFill>
                <a:latin typeface="Quattrocento Sans"/>
                <a:ea typeface="Quattrocento Sans"/>
                <a:cs typeface="Quattrocento Sans"/>
                <a:sym typeface="Quattrocento Sans"/>
              </a:rPr>
              <a:t>Regular Maintenance and Performance Optimization: Continuous updates and performance enhancements should be prioritized to ensure the app remains efficient, reliable, and compatible with the latest operating systems and devices.</a:t>
            </a:r>
            <a:endParaRPr sz="1400">
              <a:solidFill>
                <a:srgbClr val="3F3F3F"/>
              </a:solidFill>
              <a:latin typeface="Quattrocento Sans"/>
              <a:ea typeface="Quattrocento Sans"/>
              <a:cs typeface="Quattrocento Sans"/>
              <a:sym typeface="Quattrocento Sans"/>
            </a:endParaRPr>
          </a:p>
        </p:txBody>
      </p:sp>
      <p:sp>
        <p:nvSpPr>
          <p:cNvPr id="431" name="Google Shape;431;p19"/>
          <p:cNvSpPr/>
          <p:nvPr/>
        </p:nvSpPr>
        <p:spPr>
          <a:xfrm>
            <a:off x="6716039" y="4893799"/>
            <a:ext cx="4162870" cy="861774"/>
          </a:xfrm>
          <a:prstGeom prst="rect">
            <a:avLst/>
          </a:prstGeom>
          <a:noFill/>
          <a:ln>
            <a:noFill/>
          </a:ln>
        </p:spPr>
        <p:txBody>
          <a:bodyPr anchorCtr="0" anchor="t" bIns="0" lIns="0" spcFirstLastPara="1" rIns="0" wrap="square" tIns="0">
            <a:spAutoFit/>
          </a:bodyPr>
          <a:lstStyle/>
          <a:p>
            <a:pPr indent="-171450" lvl="0" marL="171450" marR="0" rtl="0" algn="l">
              <a:spcBef>
                <a:spcPts val="0"/>
              </a:spcBef>
              <a:spcAft>
                <a:spcPts val="0"/>
              </a:spcAft>
              <a:buClr>
                <a:schemeClr val="dk2"/>
              </a:buClr>
              <a:buSzPts val="1400"/>
              <a:buFont typeface="Quattrocento Sans"/>
              <a:buChar char="›"/>
            </a:pPr>
            <a:r>
              <a:rPr lang="en-US" sz="1400">
                <a:solidFill>
                  <a:srgbClr val="3F3F3F"/>
                </a:solidFill>
                <a:latin typeface="Quattrocento Sans"/>
                <a:ea typeface="Quattrocento Sans"/>
                <a:cs typeface="Quattrocento Sans"/>
                <a:sym typeface="Quattrocento Sans"/>
              </a:rPr>
              <a:t>Incorporate text-to-speech technology to convert written notifications into audio messages. This can be achieved by leveraging existing speech synthesis libraries or APIs.</a:t>
            </a:r>
            <a:endParaRPr sz="1400">
              <a:solidFill>
                <a:srgbClr val="3F3F3F"/>
              </a:solidFill>
              <a:latin typeface="Quattrocento Sans"/>
              <a:ea typeface="Quattrocento Sans"/>
              <a:cs typeface="Quattrocento Sans"/>
              <a:sym typeface="Quattrocento Sans"/>
            </a:endParaRPr>
          </a:p>
        </p:txBody>
      </p:sp>
      <p:pic>
        <p:nvPicPr>
          <p:cNvPr id="432" name="Google Shape;432;p19"/>
          <p:cNvPicPr preferRelativeResize="0"/>
          <p:nvPr/>
        </p:nvPicPr>
        <p:blipFill rotWithShape="1">
          <a:blip r:embed="rId3">
            <a:alphaModFix/>
          </a:blip>
          <a:srcRect b="0" l="0" r="0" t="0"/>
          <a:stretch/>
        </p:blipFill>
        <p:spPr>
          <a:xfrm>
            <a:off x="3358200" y="1283851"/>
            <a:ext cx="493990" cy="493990"/>
          </a:xfrm>
          <a:prstGeom prst="rect">
            <a:avLst/>
          </a:prstGeom>
          <a:noFill/>
          <a:ln>
            <a:noFill/>
          </a:ln>
        </p:spPr>
      </p:pic>
      <p:sp>
        <p:nvSpPr>
          <p:cNvPr id="433" name="Google Shape;433;p19"/>
          <p:cNvSpPr/>
          <p:nvPr/>
        </p:nvSpPr>
        <p:spPr>
          <a:xfrm>
            <a:off x="1131598" y="3704576"/>
            <a:ext cx="4967514" cy="664797"/>
          </a:xfrm>
          <a:prstGeom prst="roundRect">
            <a:avLst>
              <a:gd fmla="val 16667"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Century Gothic"/>
              <a:ea typeface="Century Gothic"/>
              <a:cs typeface="Century Gothic"/>
              <a:sym typeface="Century Gothic"/>
            </a:endParaRPr>
          </a:p>
        </p:txBody>
      </p:sp>
      <p:sp>
        <p:nvSpPr>
          <p:cNvPr id="434" name="Google Shape;434;p19"/>
          <p:cNvSpPr/>
          <p:nvPr/>
        </p:nvSpPr>
        <p:spPr>
          <a:xfrm>
            <a:off x="6432525" y="3670189"/>
            <a:ext cx="4967514" cy="664797"/>
          </a:xfrm>
          <a:prstGeom prst="roundRect">
            <a:avLst>
              <a:gd fmla="val 16667"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Century Gothic"/>
              <a:ea typeface="Century Gothic"/>
              <a:cs typeface="Century Gothic"/>
              <a:sym typeface="Century Gothic"/>
            </a:endParaRPr>
          </a:p>
        </p:txBody>
      </p:sp>
      <p:pic>
        <p:nvPicPr>
          <p:cNvPr id="435" name="Google Shape;435;p19"/>
          <p:cNvPicPr preferRelativeResize="0"/>
          <p:nvPr/>
        </p:nvPicPr>
        <p:blipFill rotWithShape="1">
          <a:blip r:embed="rId4">
            <a:alphaModFix/>
          </a:blip>
          <a:srcRect b="0" l="0" r="0" t="0"/>
          <a:stretch/>
        </p:blipFill>
        <p:spPr>
          <a:xfrm>
            <a:off x="8290419" y="1254415"/>
            <a:ext cx="625863" cy="625863"/>
          </a:xfrm>
          <a:prstGeom prst="rect">
            <a:avLst/>
          </a:prstGeom>
          <a:noFill/>
          <a:ln>
            <a:noFill/>
          </a:ln>
        </p:spPr>
      </p:pic>
      <p:pic>
        <p:nvPicPr>
          <p:cNvPr id="436" name="Google Shape;436;p19"/>
          <p:cNvPicPr preferRelativeResize="0"/>
          <p:nvPr/>
        </p:nvPicPr>
        <p:blipFill rotWithShape="1">
          <a:blip r:embed="rId5">
            <a:alphaModFix/>
          </a:blip>
          <a:srcRect b="0" l="0" r="0" t="0"/>
          <a:stretch/>
        </p:blipFill>
        <p:spPr>
          <a:xfrm>
            <a:off x="3285218" y="3830819"/>
            <a:ext cx="428625" cy="428625"/>
          </a:xfrm>
          <a:prstGeom prst="rect">
            <a:avLst/>
          </a:prstGeom>
          <a:noFill/>
          <a:ln>
            <a:noFill/>
          </a:ln>
        </p:spPr>
      </p:pic>
      <p:pic>
        <p:nvPicPr>
          <p:cNvPr id="437" name="Google Shape;437;p19"/>
          <p:cNvPicPr preferRelativeResize="0"/>
          <p:nvPr/>
        </p:nvPicPr>
        <p:blipFill rotWithShape="1">
          <a:blip r:embed="rId6">
            <a:alphaModFix/>
          </a:blip>
          <a:srcRect b="0" l="0" r="0" t="0"/>
          <a:stretch/>
        </p:blipFill>
        <p:spPr>
          <a:xfrm>
            <a:off x="8570842" y="3717110"/>
            <a:ext cx="644278" cy="644278"/>
          </a:xfrm>
          <a:prstGeom prst="rect">
            <a:avLst/>
          </a:prstGeom>
          <a:noFill/>
          <a:ln>
            <a:noFill/>
          </a:ln>
        </p:spPr>
      </p:pic>
      <p:sp>
        <p:nvSpPr>
          <p:cNvPr id="438" name="Google Shape;438;p19"/>
          <p:cNvSpPr/>
          <p:nvPr/>
        </p:nvSpPr>
        <p:spPr>
          <a:xfrm>
            <a:off x="1442557" y="2150546"/>
            <a:ext cx="192873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D8D8D8"/>
                </a:solidFill>
                <a:latin typeface="Arial"/>
                <a:ea typeface="Arial"/>
                <a:cs typeface="Arial"/>
                <a:sym typeface="Arial"/>
              </a:rPr>
              <a:t>Flexible Mapping</a:t>
            </a:r>
            <a:endParaRPr sz="1800">
              <a:solidFill>
                <a:srgbClr val="D8D8D8"/>
              </a:solidFill>
              <a:latin typeface="Quattrocento Sans"/>
              <a:ea typeface="Quattrocento Sans"/>
              <a:cs typeface="Quattrocento Sans"/>
              <a:sym typeface="Quattrocento Sans"/>
            </a:endParaRPr>
          </a:p>
        </p:txBody>
      </p:sp>
      <p:sp>
        <p:nvSpPr>
          <p:cNvPr id="439" name="Google Shape;439;p19"/>
          <p:cNvSpPr/>
          <p:nvPr/>
        </p:nvSpPr>
        <p:spPr>
          <a:xfrm>
            <a:off x="1341846" y="4493987"/>
            <a:ext cx="273664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D1D5DB"/>
                </a:solidFill>
                <a:latin typeface="Arial"/>
                <a:ea typeface="Arial"/>
                <a:cs typeface="Arial"/>
                <a:sym typeface="Arial"/>
              </a:rPr>
              <a:t>Continuous Maintenance</a:t>
            </a:r>
            <a:endParaRPr sz="1800">
              <a:solidFill>
                <a:schemeClr val="dk1"/>
              </a:solidFill>
              <a:latin typeface="Quattrocento Sans"/>
              <a:ea typeface="Quattrocento Sans"/>
              <a:cs typeface="Quattrocento Sans"/>
              <a:sym typeface="Quattrocento Sans"/>
            </a:endParaRPr>
          </a:p>
        </p:txBody>
      </p:sp>
      <p:sp>
        <p:nvSpPr>
          <p:cNvPr id="440" name="Google Shape;440;p19"/>
          <p:cNvSpPr/>
          <p:nvPr/>
        </p:nvSpPr>
        <p:spPr>
          <a:xfrm>
            <a:off x="6737451" y="4457495"/>
            <a:ext cx="182210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D1D5DB"/>
                </a:solidFill>
                <a:latin typeface="Arial"/>
                <a:ea typeface="Arial"/>
                <a:cs typeface="Arial"/>
                <a:sym typeface="Arial"/>
              </a:rPr>
              <a:t>Text To Speech </a:t>
            </a:r>
            <a:endParaRPr sz="1800">
              <a:solidFill>
                <a:schemeClr val="dk1"/>
              </a:solidFill>
              <a:latin typeface="Quattrocento Sans"/>
              <a:ea typeface="Quattrocento Sans"/>
              <a:cs typeface="Quattrocento Sans"/>
              <a:sym typeface="Quattrocento Sans"/>
            </a:endParaRPr>
          </a:p>
        </p:txBody>
      </p:sp>
      <p:sp>
        <p:nvSpPr>
          <p:cNvPr id="441" name="Google Shape;441;p19"/>
          <p:cNvSpPr/>
          <p:nvPr/>
        </p:nvSpPr>
        <p:spPr>
          <a:xfrm>
            <a:off x="6737451" y="2165213"/>
            <a:ext cx="195438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BFBFBF"/>
                </a:solidFill>
                <a:latin typeface="Arial"/>
                <a:ea typeface="Arial"/>
                <a:cs typeface="Arial"/>
                <a:sym typeface="Arial"/>
              </a:rPr>
              <a:t>delivery services </a:t>
            </a:r>
            <a:endParaRPr sz="1800">
              <a:solidFill>
                <a:srgbClr val="BFBFBF"/>
              </a:solidFill>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85763"/>
        </a:solidFill>
      </p:bgPr>
    </p:bg>
    <p:spTree>
      <p:nvGrpSpPr>
        <p:cNvPr id="96" name="Shape 96"/>
        <p:cNvGrpSpPr/>
        <p:nvPr/>
      </p:nvGrpSpPr>
      <p:grpSpPr>
        <a:xfrm>
          <a:off x="0" y="0"/>
          <a:ext cx="0" cy="0"/>
          <a:chOff x="0" y="0"/>
          <a:chExt cx="0" cy="0"/>
        </a:xfrm>
      </p:grpSpPr>
      <p:sp>
        <p:nvSpPr>
          <p:cNvPr id="97" name="Google Shape;97;p2"/>
          <p:cNvSpPr txBox="1"/>
          <p:nvPr>
            <p:ph type="title"/>
          </p:nvPr>
        </p:nvSpPr>
        <p:spPr>
          <a:xfrm>
            <a:off x="2157045" y="5921864"/>
            <a:ext cx="2212731" cy="84821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Font typeface="Century Gothic"/>
              <a:buNone/>
            </a:pPr>
            <a:r>
              <a:rPr lang="en-US" sz="2000">
                <a:solidFill>
                  <a:schemeClr val="lt1"/>
                </a:solidFill>
              </a:rPr>
              <a:t>Raghad Marie</a:t>
            </a:r>
            <a:endParaRPr sz="2000">
              <a:solidFill>
                <a:schemeClr val="lt1"/>
              </a:solidFill>
            </a:endParaRPr>
          </a:p>
        </p:txBody>
      </p:sp>
      <p:pic>
        <p:nvPicPr>
          <p:cNvPr id="98" name="Google Shape;98;p2"/>
          <p:cNvPicPr preferRelativeResize="0"/>
          <p:nvPr>
            <p:ph idx="1" type="body"/>
          </p:nvPr>
        </p:nvPicPr>
        <p:blipFill rotWithShape="1">
          <a:blip r:embed="rId3">
            <a:alphaModFix/>
          </a:blip>
          <a:srcRect b="0" l="0" r="0" t="0"/>
          <a:stretch/>
        </p:blipFill>
        <p:spPr>
          <a:xfrm>
            <a:off x="1681060" y="1436428"/>
            <a:ext cx="3957740" cy="3873091"/>
          </a:xfrm>
          <a:prstGeom prst="ellipse">
            <a:avLst/>
          </a:prstGeom>
          <a:noFill/>
          <a:ln cap="rnd" cmpd="sng" w="63500">
            <a:solidFill>
              <a:schemeClr val="lt1"/>
            </a:solidFill>
            <a:prstDash val="solid"/>
            <a:round/>
            <a:headEnd len="sm" w="sm" type="none"/>
            <a:tailEnd len="sm" w="sm" type="none"/>
          </a:ln>
          <a:effectLst>
            <a:outerShdw blurRad="381000" sx="-80000" rotWithShape="0" dir="5400000" dist="292100" sy="-18000">
              <a:srgbClr val="000000">
                <a:alpha val="21960"/>
              </a:srgbClr>
            </a:outerShdw>
          </a:effectLst>
        </p:spPr>
      </p:pic>
      <p:sp>
        <p:nvSpPr>
          <p:cNvPr id="99" name="Google Shape;99;p2"/>
          <p:cNvSpPr txBox="1"/>
          <p:nvPr/>
        </p:nvSpPr>
        <p:spPr>
          <a:xfrm>
            <a:off x="7320279" y="5921863"/>
            <a:ext cx="2212731" cy="84821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lt1"/>
              </a:buClr>
              <a:buSzPts val="2000"/>
              <a:buFont typeface="Century Gothic"/>
              <a:buNone/>
            </a:pPr>
            <a:r>
              <a:rPr b="0" i="0" lang="en-US" sz="2000" u="none" cap="none" strike="noStrike">
                <a:solidFill>
                  <a:schemeClr val="lt1"/>
                </a:solidFill>
                <a:latin typeface="Century Gothic"/>
                <a:ea typeface="Century Gothic"/>
                <a:cs typeface="Century Gothic"/>
                <a:sym typeface="Century Gothic"/>
              </a:rPr>
              <a:t>Seema Ziyad</a:t>
            </a:r>
            <a:endParaRPr b="0" i="0" sz="2000" u="none" cap="none" strike="noStrike">
              <a:solidFill>
                <a:schemeClr val="lt1"/>
              </a:solidFill>
              <a:latin typeface="Century Gothic"/>
              <a:ea typeface="Century Gothic"/>
              <a:cs typeface="Century Gothic"/>
              <a:sym typeface="Century Gothic"/>
            </a:endParaRPr>
          </a:p>
        </p:txBody>
      </p:sp>
      <p:cxnSp>
        <p:nvCxnSpPr>
          <p:cNvPr id="100" name="Google Shape;100;p2"/>
          <p:cNvCxnSpPr/>
          <p:nvPr/>
        </p:nvCxnSpPr>
        <p:spPr>
          <a:xfrm>
            <a:off x="8105775" y="522898"/>
            <a:ext cx="4086225" cy="0"/>
          </a:xfrm>
          <a:prstGeom prst="straightConnector1">
            <a:avLst/>
          </a:prstGeom>
          <a:noFill/>
          <a:ln cap="flat" cmpd="sng" w="9525">
            <a:solidFill>
              <a:schemeClr val="lt1"/>
            </a:solidFill>
            <a:prstDash val="solid"/>
            <a:miter lim="800000"/>
            <a:headEnd len="med" w="med" type="oval"/>
            <a:tailEnd len="sm" w="sm" type="none"/>
          </a:ln>
        </p:spPr>
      </p:cxnSp>
      <p:sp>
        <p:nvSpPr>
          <p:cNvPr id="101" name="Google Shape;101;p2"/>
          <p:cNvSpPr txBox="1"/>
          <p:nvPr/>
        </p:nvSpPr>
        <p:spPr>
          <a:xfrm>
            <a:off x="228600" y="36322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chemeClr val="lt1"/>
              </a:buClr>
              <a:buSzPts val="2800"/>
              <a:buFont typeface="Century Gothic"/>
              <a:buNone/>
            </a:pPr>
            <a:r>
              <a:rPr b="1" i="0" lang="en-US" sz="2800" u="none" cap="none" strike="noStrike">
                <a:solidFill>
                  <a:schemeClr val="lt1"/>
                </a:solidFill>
                <a:latin typeface="Century Gothic"/>
                <a:ea typeface="Century Gothic"/>
                <a:cs typeface="Century Gothic"/>
                <a:sym typeface="Century Gothic"/>
              </a:rPr>
              <a:t>Team members</a:t>
            </a:r>
            <a:br>
              <a:rPr b="0" i="0" lang="en-US" sz="2800" u="none" cap="none" strike="noStrike">
                <a:solidFill>
                  <a:schemeClr val="lt1"/>
                </a:solidFill>
                <a:latin typeface="Century Gothic"/>
                <a:ea typeface="Century Gothic"/>
                <a:cs typeface="Century Gothic"/>
                <a:sym typeface="Century Gothic"/>
              </a:rPr>
            </a:br>
            <a:endParaRPr b="0" i="0" sz="2800" u="none" cap="none" strike="noStrike">
              <a:solidFill>
                <a:schemeClr val="lt1"/>
              </a:solidFill>
              <a:latin typeface="Century Gothic"/>
              <a:ea typeface="Century Gothic"/>
              <a:cs typeface="Century Gothic"/>
              <a:sym typeface="Century Gothic"/>
            </a:endParaRPr>
          </a:p>
        </p:txBody>
      </p:sp>
      <p:cxnSp>
        <p:nvCxnSpPr>
          <p:cNvPr id="102" name="Google Shape;102;p2"/>
          <p:cNvCxnSpPr/>
          <p:nvPr/>
        </p:nvCxnSpPr>
        <p:spPr>
          <a:xfrm>
            <a:off x="0" y="522898"/>
            <a:ext cx="4086225" cy="0"/>
          </a:xfrm>
          <a:prstGeom prst="straightConnector1">
            <a:avLst/>
          </a:prstGeom>
          <a:noFill/>
          <a:ln cap="flat" cmpd="sng" w="9525">
            <a:solidFill>
              <a:schemeClr val="lt1"/>
            </a:solidFill>
            <a:prstDash val="solid"/>
            <a:miter lim="800000"/>
            <a:headEnd len="sm" w="sm" type="none"/>
            <a:tailEnd len="med" w="med" type="oval"/>
          </a:ln>
        </p:spPr>
      </p:cxnSp>
      <p:pic>
        <p:nvPicPr>
          <p:cNvPr id="103" name="Google Shape;103;p2"/>
          <p:cNvPicPr preferRelativeResize="0"/>
          <p:nvPr/>
        </p:nvPicPr>
        <p:blipFill rotWithShape="1">
          <a:blip r:embed="rId4">
            <a:alphaModFix/>
          </a:blip>
          <a:srcRect b="0" l="0" r="0" t="0"/>
          <a:stretch/>
        </p:blipFill>
        <p:spPr>
          <a:xfrm>
            <a:off x="6801913" y="1571785"/>
            <a:ext cx="3774647" cy="3906880"/>
          </a:xfrm>
          <a:prstGeom prst="ellipse">
            <a:avLst/>
          </a:prstGeom>
          <a:noFill/>
          <a:ln cap="rnd" cmpd="sng" w="63500">
            <a:solidFill>
              <a:schemeClr val="lt1"/>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85763"/>
        </a:solidFill>
      </p:bgPr>
    </p:bg>
    <p:spTree>
      <p:nvGrpSpPr>
        <p:cNvPr id="446" name="Shape 446"/>
        <p:cNvGrpSpPr/>
        <p:nvPr/>
      </p:nvGrpSpPr>
      <p:grpSpPr>
        <a:xfrm>
          <a:off x="0" y="0"/>
          <a:ext cx="0" cy="0"/>
          <a:chOff x="0" y="0"/>
          <a:chExt cx="0" cy="0"/>
        </a:xfrm>
      </p:grpSpPr>
      <p:grpSp>
        <p:nvGrpSpPr>
          <p:cNvPr id="447" name="Google Shape;447;p20"/>
          <p:cNvGrpSpPr/>
          <p:nvPr/>
        </p:nvGrpSpPr>
        <p:grpSpPr>
          <a:xfrm>
            <a:off x="4325258" y="1544068"/>
            <a:ext cx="3541486" cy="3769865"/>
            <a:chOff x="4325258" y="1229517"/>
            <a:chExt cx="3541486" cy="3769865"/>
          </a:xfrm>
        </p:grpSpPr>
        <p:sp>
          <p:nvSpPr>
            <p:cNvPr id="448" name="Google Shape;448;p20"/>
            <p:cNvSpPr/>
            <p:nvPr/>
          </p:nvSpPr>
          <p:spPr>
            <a:xfrm>
              <a:off x="4792319" y="2392018"/>
              <a:ext cx="2607364" cy="2607364"/>
            </a:xfrm>
            <a:prstGeom prst="diamond">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449" name="Google Shape;449;p20"/>
            <p:cNvSpPr/>
            <p:nvPr/>
          </p:nvSpPr>
          <p:spPr>
            <a:xfrm>
              <a:off x="4325258" y="1229517"/>
              <a:ext cx="3541486" cy="3541486"/>
            </a:xfrm>
            <a:prstGeom prst="diamond">
              <a:avLst/>
            </a:pr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grpSp>
      <p:sp>
        <p:nvSpPr>
          <p:cNvPr id="450" name="Google Shape;450;p20"/>
          <p:cNvSpPr txBox="1"/>
          <p:nvPr>
            <p:ph type="ctrTitle"/>
          </p:nvPr>
        </p:nvSpPr>
        <p:spPr>
          <a:xfrm>
            <a:off x="1524000" y="2930403"/>
            <a:ext cx="9144000" cy="997196"/>
          </a:xfrm>
          <a:prstGeom prst="rect">
            <a:avLst/>
          </a:prstGeom>
          <a:noFill/>
          <a:ln>
            <a:noFill/>
          </a:ln>
        </p:spPr>
        <p:txBody>
          <a:bodyPr anchorCtr="0" anchor="ctr" bIns="0" lIns="0" spcFirstLastPara="1" rIns="0" wrap="square" tIns="0">
            <a:spAutoFit/>
          </a:bodyPr>
          <a:lstStyle/>
          <a:p>
            <a:pPr indent="0" lvl="0" marL="0" rtl="0" algn="ctr">
              <a:lnSpc>
                <a:spcPct val="90000"/>
              </a:lnSpc>
              <a:spcBef>
                <a:spcPts val="0"/>
              </a:spcBef>
              <a:spcAft>
                <a:spcPts val="0"/>
              </a:spcAft>
              <a:buClr>
                <a:schemeClr val="lt1"/>
              </a:buClr>
              <a:buSzPts val="7200"/>
              <a:buFont typeface="Century Gothic"/>
              <a:buNone/>
            </a:pPr>
            <a:r>
              <a:rPr b="1" lang="en-US" sz="7200">
                <a:solidFill>
                  <a:schemeClr val="lt1"/>
                </a:solidFill>
              </a:rPr>
              <a:t>Thank You</a:t>
            </a:r>
            <a:endParaRPr sz="7200">
              <a:solidFill>
                <a:schemeClr val="accent4"/>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3"/>
          <p:cNvSpPr/>
          <p:nvPr/>
        </p:nvSpPr>
        <p:spPr>
          <a:xfrm>
            <a:off x="4111626" y="1720850"/>
            <a:ext cx="3968750" cy="3968750"/>
          </a:xfrm>
          <a:prstGeom prst="ellipse">
            <a:avLst/>
          </a:prstGeom>
          <a:noFill/>
          <a:ln cap="flat" cmpd="sng" w="12700">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cxnSp>
        <p:nvCxnSpPr>
          <p:cNvPr id="110" name="Google Shape;110;p3"/>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111" name="Google Shape;111;p3"/>
          <p:cNvSpPr txBox="1"/>
          <p:nvPr/>
        </p:nvSpPr>
        <p:spPr>
          <a:xfrm>
            <a:off x="228600" y="33274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i="0" lang="en-US" sz="2800" u="none" cap="none" strike="noStrike">
                <a:solidFill>
                  <a:srgbClr val="3F3F3F"/>
                </a:solidFill>
                <a:latin typeface="Century Gothic"/>
                <a:ea typeface="Century Gothic"/>
                <a:cs typeface="Century Gothic"/>
                <a:sym typeface="Century Gothic"/>
              </a:rPr>
              <a:t>Project Analysis</a:t>
            </a:r>
            <a:br>
              <a:rPr b="0" i="0" lang="en-US" sz="2800" u="none" cap="none" strike="noStrike">
                <a:solidFill>
                  <a:srgbClr val="3F3F3F"/>
                </a:solidFill>
                <a:latin typeface="Century Gothic"/>
                <a:ea typeface="Century Gothic"/>
                <a:cs typeface="Century Gothic"/>
                <a:sym typeface="Century Gothic"/>
              </a:rPr>
            </a:br>
            <a:endParaRPr b="0" i="0" sz="2800" u="none" cap="none" strike="noStrike">
              <a:solidFill>
                <a:srgbClr val="3F3F3F"/>
              </a:solidFill>
              <a:latin typeface="Century Gothic"/>
              <a:ea typeface="Century Gothic"/>
              <a:cs typeface="Century Gothic"/>
              <a:sym typeface="Century Gothic"/>
            </a:endParaRPr>
          </a:p>
        </p:txBody>
      </p:sp>
      <p:cxnSp>
        <p:nvCxnSpPr>
          <p:cNvPr id="112" name="Google Shape;112;p3"/>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sp>
        <p:nvSpPr>
          <p:cNvPr id="113" name="Google Shape;113;p3"/>
          <p:cNvSpPr/>
          <p:nvPr/>
        </p:nvSpPr>
        <p:spPr>
          <a:xfrm>
            <a:off x="5248275" y="2857500"/>
            <a:ext cx="1695450" cy="169545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1800" u="none" cap="none" strike="noStrike">
                <a:solidFill>
                  <a:schemeClr val="lt1"/>
                </a:solidFill>
                <a:latin typeface="Century Gothic"/>
                <a:ea typeface="Century Gothic"/>
                <a:cs typeface="Century Gothic"/>
                <a:sym typeface="Century Gothic"/>
              </a:rPr>
              <a:t>PROJECT</a:t>
            </a:r>
            <a:endParaRPr b="1" i="0" sz="1800" u="none" cap="none" strike="noStrike">
              <a:solidFill>
                <a:schemeClr val="lt1"/>
              </a:solidFill>
              <a:latin typeface="Century Gothic"/>
              <a:ea typeface="Century Gothic"/>
              <a:cs typeface="Century Gothic"/>
              <a:sym typeface="Century Gothic"/>
            </a:endParaRPr>
          </a:p>
        </p:txBody>
      </p:sp>
      <p:sp>
        <p:nvSpPr>
          <p:cNvPr id="114" name="Google Shape;114;p3"/>
          <p:cNvSpPr/>
          <p:nvPr/>
        </p:nvSpPr>
        <p:spPr>
          <a:xfrm>
            <a:off x="6943725" y="1613877"/>
            <a:ext cx="3660775" cy="740997"/>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Quattrocento Sans"/>
                <a:ea typeface="Quattrocento Sans"/>
                <a:cs typeface="Quattrocento Sans"/>
                <a:sym typeface="Quattrocento Sans"/>
              </a:rPr>
              <a:t>MOTIVATION</a:t>
            </a:r>
            <a:endParaRPr b="0" i="0" sz="1600" u="none" cap="none" strike="noStrike">
              <a:solidFill>
                <a:schemeClr val="lt1"/>
              </a:solidFill>
              <a:latin typeface="Quattrocento Sans"/>
              <a:ea typeface="Quattrocento Sans"/>
              <a:cs typeface="Quattrocento Sans"/>
              <a:sym typeface="Quattrocento Sans"/>
            </a:endParaRPr>
          </a:p>
        </p:txBody>
      </p:sp>
      <p:sp>
        <p:nvSpPr>
          <p:cNvPr id="115" name="Google Shape;115;p3"/>
          <p:cNvSpPr/>
          <p:nvPr/>
        </p:nvSpPr>
        <p:spPr>
          <a:xfrm>
            <a:off x="6832600" y="1514475"/>
            <a:ext cx="939800" cy="939800"/>
          </a:xfrm>
          <a:prstGeom prst="ellipse">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16" name="Google Shape;116;p3"/>
          <p:cNvSpPr/>
          <p:nvPr/>
        </p:nvSpPr>
        <p:spPr>
          <a:xfrm>
            <a:off x="7693025" y="3334727"/>
            <a:ext cx="3660775" cy="740997"/>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Quattrocento Sans"/>
                <a:ea typeface="Quattrocento Sans"/>
                <a:cs typeface="Quattrocento Sans"/>
                <a:sym typeface="Quattrocento Sans"/>
              </a:rPr>
              <a:t>DESIGN</a:t>
            </a:r>
            <a:endParaRPr/>
          </a:p>
        </p:txBody>
      </p:sp>
      <p:sp>
        <p:nvSpPr>
          <p:cNvPr id="117" name="Google Shape;117;p3"/>
          <p:cNvSpPr/>
          <p:nvPr/>
        </p:nvSpPr>
        <p:spPr>
          <a:xfrm>
            <a:off x="7490264" y="3235325"/>
            <a:ext cx="939800" cy="939800"/>
          </a:xfrm>
          <a:prstGeom prst="ellipse">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18" name="Google Shape;118;p3"/>
          <p:cNvSpPr/>
          <p:nvPr/>
        </p:nvSpPr>
        <p:spPr>
          <a:xfrm>
            <a:off x="6943725" y="5154978"/>
            <a:ext cx="3660775" cy="740997"/>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Quattrocento Sans"/>
                <a:ea typeface="Quattrocento Sans"/>
                <a:cs typeface="Quattrocento Sans"/>
                <a:sym typeface="Quattrocento Sans"/>
              </a:rPr>
              <a:t>FUTURE WORK</a:t>
            </a:r>
            <a:endParaRPr b="0" i="0" sz="1600" u="none" cap="none" strike="noStrike">
              <a:solidFill>
                <a:schemeClr val="lt1"/>
              </a:solidFill>
              <a:latin typeface="Quattrocento Sans"/>
              <a:ea typeface="Quattrocento Sans"/>
              <a:cs typeface="Quattrocento Sans"/>
              <a:sym typeface="Quattrocento Sans"/>
            </a:endParaRPr>
          </a:p>
        </p:txBody>
      </p:sp>
      <p:sp>
        <p:nvSpPr>
          <p:cNvPr id="119" name="Google Shape;119;p3"/>
          <p:cNvSpPr/>
          <p:nvPr/>
        </p:nvSpPr>
        <p:spPr>
          <a:xfrm>
            <a:off x="6832600" y="5055576"/>
            <a:ext cx="939800" cy="939800"/>
          </a:xfrm>
          <a:prstGeom prst="ellipse">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20" name="Google Shape;120;p3"/>
          <p:cNvSpPr/>
          <p:nvPr/>
        </p:nvSpPr>
        <p:spPr>
          <a:xfrm>
            <a:off x="1587500" y="1613877"/>
            <a:ext cx="3660775" cy="740997"/>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Quattrocento Sans"/>
                <a:ea typeface="Quattrocento Sans"/>
                <a:cs typeface="Quattrocento Sans"/>
                <a:sym typeface="Quattrocento Sans"/>
              </a:rPr>
              <a:t>INTRODUCTION </a:t>
            </a:r>
            <a:endParaRPr b="0" i="0" sz="1600" u="none" cap="none" strike="noStrike">
              <a:solidFill>
                <a:schemeClr val="lt1"/>
              </a:solidFill>
              <a:latin typeface="Quattrocento Sans"/>
              <a:ea typeface="Quattrocento Sans"/>
              <a:cs typeface="Quattrocento Sans"/>
              <a:sym typeface="Quattrocento Sans"/>
            </a:endParaRPr>
          </a:p>
        </p:txBody>
      </p:sp>
      <p:sp>
        <p:nvSpPr>
          <p:cNvPr id="121" name="Google Shape;121;p3"/>
          <p:cNvSpPr/>
          <p:nvPr/>
        </p:nvSpPr>
        <p:spPr>
          <a:xfrm>
            <a:off x="4419600" y="1514475"/>
            <a:ext cx="939800" cy="939800"/>
          </a:xfrm>
          <a:prstGeom prst="ellipse">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22" name="Google Shape;122;p3"/>
          <p:cNvSpPr/>
          <p:nvPr/>
        </p:nvSpPr>
        <p:spPr>
          <a:xfrm>
            <a:off x="838200" y="3334727"/>
            <a:ext cx="3660775" cy="740997"/>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Quattrocento Sans"/>
                <a:ea typeface="Quattrocento Sans"/>
                <a:cs typeface="Quattrocento Sans"/>
                <a:sym typeface="Quattrocento Sans"/>
              </a:rPr>
              <a:t>IMPLEMENT</a:t>
            </a:r>
            <a:endParaRPr/>
          </a:p>
        </p:txBody>
      </p:sp>
      <p:sp>
        <p:nvSpPr>
          <p:cNvPr id="123" name="Google Shape;123;p3"/>
          <p:cNvSpPr/>
          <p:nvPr/>
        </p:nvSpPr>
        <p:spPr>
          <a:xfrm>
            <a:off x="3670300" y="3235325"/>
            <a:ext cx="939800" cy="939800"/>
          </a:xfrm>
          <a:prstGeom prst="ellipse">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sp>
        <p:nvSpPr>
          <p:cNvPr id="124" name="Google Shape;124;p3"/>
          <p:cNvSpPr/>
          <p:nvPr/>
        </p:nvSpPr>
        <p:spPr>
          <a:xfrm>
            <a:off x="1587500" y="5154978"/>
            <a:ext cx="3660775" cy="740997"/>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Quattrocento Sans"/>
                <a:ea typeface="Quattrocento Sans"/>
                <a:cs typeface="Quattrocento Sans"/>
                <a:sym typeface="Quattrocento Sans"/>
              </a:rPr>
              <a:t>DEMO</a:t>
            </a:r>
            <a:endParaRPr b="0" i="0" sz="1600" u="none" cap="none" strike="noStrike">
              <a:solidFill>
                <a:schemeClr val="lt1"/>
              </a:solidFill>
              <a:latin typeface="Quattrocento Sans"/>
              <a:ea typeface="Quattrocento Sans"/>
              <a:cs typeface="Quattrocento Sans"/>
              <a:sym typeface="Quattrocento Sans"/>
            </a:endParaRPr>
          </a:p>
        </p:txBody>
      </p:sp>
      <p:sp>
        <p:nvSpPr>
          <p:cNvPr id="125" name="Google Shape;125;p3"/>
          <p:cNvSpPr/>
          <p:nvPr/>
        </p:nvSpPr>
        <p:spPr>
          <a:xfrm>
            <a:off x="4419600" y="5055576"/>
            <a:ext cx="939800" cy="939800"/>
          </a:xfrm>
          <a:prstGeom prst="ellipse">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Quattrocento Sans"/>
              <a:ea typeface="Quattrocento Sans"/>
              <a:cs typeface="Quattrocento Sans"/>
              <a:sym typeface="Quattrocento Sans"/>
            </a:endParaRPr>
          </a:p>
        </p:txBody>
      </p:sp>
      <p:grpSp>
        <p:nvGrpSpPr>
          <p:cNvPr descr="Icons of bar chart and line graph." id="126" name="Google Shape;126;p3"/>
          <p:cNvGrpSpPr/>
          <p:nvPr/>
        </p:nvGrpSpPr>
        <p:grpSpPr>
          <a:xfrm>
            <a:off x="4715661" y="1810536"/>
            <a:ext cx="347679" cy="347679"/>
            <a:chOff x="4319588" y="2492375"/>
            <a:chExt cx="287338" cy="287338"/>
          </a:xfrm>
        </p:grpSpPr>
        <p:sp>
          <p:nvSpPr>
            <p:cNvPr id="127" name="Google Shape;127;p3"/>
            <p:cNvSpPr/>
            <p:nvPr/>
          </p:nvSpPr>
          <p:spPr>
            <a:xfrm>
              <a:off x="4319588" y="2587625"/>
              <a:ext cx="287338" cy="192088"/>
            </a:xfrm>
            <a:custGeom>
              <a:rect b="b" l="l" r="r" t="t"/>
              <a:pathLst>
                <a:path extrusionOk="0" h="602" w="904">
                  <a:moveTo>
                    <a:pt x="889" y="572"/>
                  </a:moveTo>
                  <a:lnTo>
                    <a:pt x="843" y="572"/>
                  </a:lnTo>
                  <a:lnTo>
                    <a:pt x="843" y="16"/>
                  </a:lnTo>
                  <a:lnTo>
                    <a:pt x="843" y="12"/>
                  </a:lnTo>
                  <a:lnTo>
                    <a:pt x="842" y="9"/>
                  </a:lnTo>
                  <a:lnTo>
                    <a:pt x="841" y="7"/>
                  </a:lnTo>
                  <a:lnTo>
                    <a:pt x="838" y="5"/>
                  </a:lnTo>
                  <a:lnTo>
                    <a:pt x="836" y="3"/>
                  </a:lnTo>
                  <a:lnTo>
                    <a:pt x="834" y="2"/>
                  </a:lnTo>
                  <a:lnTo>
                    <a:pt x="831" y="1"/>
                  </a:lnTo>
                  <a:lnTo>
                    <a:pt x="828" y="1"/>
                  </a:lnTo>
                  <a:lnTo>
                    <a:pt x="708" y="0"/>
                  </a:lnTo>
                  <a:lnTo>
                    <a:pt x="704" y="1"/>
                  </a:lnTo>
                  <a:lnTo>
                    <a:pt x="702" y="2"/>
                  </a:lnTo>
                  <a:lnTo>
                    <a:pt x="699" y="3"/>
                  </a:lnTo>
                  <a:lnTo>
                    <a:pt x="697" y="5"/>
                  </a:lnTo>
                  <a:lnTo>
                    <a:pt x="695" y="7"/>
                  </a:lnTo>
                  <a:lnTo>
                    <a:pt x="694" y="9"/>
                  </a:lnTo>
                  <a:lnTo>
                    <a:pt x="693" y="12"/>
                  </a:lnTo>
                  <a:lnTo>
                    <a:pt x="693" y="16"/>
                  </a:lnTo>
                  <a:lnTo>
                    <a:pt x="693" y="572"/>
                  </a:lnTo>
                  <a:lnTo>
                    <a:pt x="632" y="572"/>
                  </a:lnTo>
                  <a:lnTo>
                    <a:pt x="632" y="286"/>
                  </a:lnTo>
                  <a:lnTo>
                    <a:pt x="632" y="283"/>
                  </a:lnTo>
                  <a:lnTo>
                    <a:pt x="631" y="281"/>
                  </a:lnTo>
                  <a:lnTo>
                    <a:pt x="630" y="277"/>
                  </a:lnTo>
                  <a:lnTo>
                    <a:pt x="628" y="275"/>
                  </a:lnTo>
                  <a:lnTo>
                    <a:pt x="626" y="274"/>
                  </a:lnTo>
                  <a:lnTo>
                    <a:pt x="623" y="272"/>
                  </a:lnTo>
                  <a:lnTo>
                    <a:pt x="621" y="271"/>
                  </a:lnTo>
                  <a:lnTo>
                    <a:pt x="617" y="271"/>
                  </a:lnTo>
                  <a:lnTo>
                    <a:pt x="497" y="271"/>
                  </a:lnTo>
                  <a:lnTo>
                    <a:pt x="494" y="271"/>
                  </a:lnTo>
                  <a:lnTo>
                    <a:pt x="491" y="272"/>
                  </a:lnTo>
                  <a:lnTo>
                    <a:pt x="489" y="274"/>
                  </a:lnTo>
                  <a:lnTo>
                    <a:pt x="487" y="275"/>
                  </a:lnTo>
                  <a:lnTo>
                    <a:pt x="484" y="277"/>
                  </a:lnTo>
                  <a:lnTo>
                    <a:pt x="483" y="281"/>
                  </a:lnTo>
                  <a:lnTo>
                    <a:pt x="482" y="283"/>
                  </a:lnTo>
                  <a:lnTo>
                    <a:pt x="482" y="286"/>
                  </a:lnTo>
                  <a:lnTo>
                    <a:pt x="482" y="572"/>
                  </a:lnTo>
                  <a:lnTo>
                    <a:pt x="421" y="572"/>
                  </a:lnTo>
                  <a:lnTo>
                    <a:pt x="421" y="196"/>
                  </a:lnTo>
                  <a:lnTo>
                    <a:pt x="421" y="193"/>
                  </a:lnTo>
                  <a:lnTo>
                    <a:pt x="420" y="190"/>
                  </a:lnTo>
                  <a:lnTo>
                    <a:pt x="419" y="187"/>
                  </a:lnTo>
                  <a:lnTo>
                    <a:pt x="417" y="185"/>
                  </a:lnTo>
                  <a:lnTo>
                    <a:pt x="415" y="183"/>
                  </a:lnTo>
                  <a:lnTo>
                    <a:pt x="413" y="182"/>
                  </a:lnTo>
                  <a:lnTo>
                    <a:pt x="409" y="181"/>
                  </a:lnTo>
                  <a:lnTo>
                    <a:pt x="406" y="181"/>
                  </a:lnTo>
                  <a:lnTo>
                    <a:pt x="286" y="181"/>
                  </a:lnTo>
                  <a:lnTo>
                    <a:pt x="283" y="181"/>
                  </a:lnTo>
                  <a:lnTo>
                    <a:pt x="281" y="182"/>
                  </a:lnTo>
                  <a:lnTo>
                    <a:pt x="277" y="183"/>
                  </a:lnTo>
                  <a:lnTo>
                    <a:pt x="275" y="185"/>
                  </a:lnTo>
                  <a:lnTo>
                    <a:pt x="273" y="187"/>
                  </a:lnTo>
                  <a:lnTo>
                    <a:pt x="272" y="190"/>
                  </a:lnTo>
                  <a:lnTo>
                    <a:pt x="271" y="193"/>
                  </a:lnTo>
                  <a:lnTo>
                    <a:pt x="271" y="196"/>
                  </a:lnTo>
                  <a:lnTo>
                    <a:pt x="271" y="572"/>
                  </a:lnTo>
                  <a:lnTo>
                    <a:pt x="211" y="572"/>
                  </a:lnTo>
                  <a:lnTo>
                    <a:pt x="211" y="406"/>
                  </a:lnTo>
                  <a:lnTo>
                    <a:pt x="211" y="404"/>
                  </a:lnTo>
                  <a:lnTo>
                    <a:pt x="210" y="401"/>
                  </a:lnTo>
                  <a:lnTo>
                    <a:pt x="209" y="399"/>
                  </a:lnTo>
                  <a:lnTo>
                    <a:pt x="207" y="396"/>
                  </a:lnTo>
                  <a:lnTo>
                    <a:pt x="205" y="394"/>
                  </a:lnTo>
                  <a:lnTo>
                    <a:pt x="201" y="393"/>
                  </a:lnTo>
                  <a:lnTo>
                    <a:pt x="199" y="392"/>
                  </a:lnTo>
                  <a:lnTo>
                    <a:pt x="196" y="391"/>
                  </a:lnTo>
                  <a:lnTo>
                    <a:pt x="76" y="391"/>
                  </a:lnTo>
                  <a:lnTo>
                    <a:pt x="73" y="392"/>
                  </a:lnTo>
                  <a:lnTo>
                    <a:pt x="69" y="392"/>
                  </a:lnTo>
                  <a:lnTo>
                    <a:pt x="67" y="394"/>
                  </a:lnTo>
                  <a:lnTo>
                    <a:pt x="65" y="396"/>
                  </a:lnTo>
                  <a:lnTo>
                    <a:pt x="63" y="399"/>
                  </a:lnTo>
                  <a:lnTo>
                    <a:pt x="62" y="401"/>
                  </a:lnTo>
                  <a:lnTo>
                    <a:pt x="61" y="404"/>
                  </a:lnTo>
                  <a:lnTo>
                    <a:pt x="61" y="406"/>
                  </a:lnTo>
                  <a:lnTo>
                    <a:pt x="61" y="572"/>
                  </a:lnTo>
                  <a:lnTo>
                    <a:pt x="15" y="572"/>
                  </a:lnTo>
                  <a:lnTo>
                    <a:pt x="13" y="572"/>
                  </a:lnTo>
                  <a:lnTo>
                    <a:pt x="9" y="573"/>
                  </a:lnTo>
                  <a:lnTo>
                    <a:pt x="7" y="575"/>
                  </a:lnTo>
                  <a:lnTo>
                    <a:pt x="5" y="577"/>
                  </a:lnTo>
                  <a:lnTo>
                    <a:pt x="3" y="579"/>
                  </a:lnTo>
                  <a:lnTo>
                    <a:pt x="2" y="581"/>
                  </a:lnTo>
                  <a:lnTo>
                    <a:pt x="1" y="584"/>
                  </a:lnTo>
                  <a:lnTo>
                    <a:pt x="0" y="587"/>
                  </a:lnTo>
                  <a:lnTo>
                    <a:pt x="1" y="591"/>
                  </a:lnTo>
                  <a:lnTo>
                    <a:pt x="2" y="593"/>
                  </a:lnTo>
                  <a:lnTo>
                    <a:pt x="3" y="596"/>
                  </a:lnTo>
                  <a:lnTo>
                    <a:pt x="5" y="598"/>
                  </a:lnTo>
                  <a:lnTo>
                    <a:pt x="7" y="600"/>
                  </a:lnTo>
                  <a:lnTo>
                    <a:pt x="9" y="601"/>
                  </a:lnTo>
                  <a:lnTo>
                    <a:pt x="13" y="602"/>
                  </a:lnTo>
                  <a:lnTo>
                    <a:pt x="15" y="602"/>
                  </a:lnTo>
                  <a:lnTo>
                    <a:pt x="76" y="602"/>
                  </a:lnTo>
                  <a:lnTo>
                    <a:pt x="196" y="602"/>
                  </a:lnTo>
                  <a:lnTo>
                    <a:pt x="286" y="602"/>
                  </a:lnTo>
                  <a:lnTo>
                    <a:pt x="406" y="602"/>
                  </a:lnTo>
                  <a:lnTo>
                    <a:pt x="497" y="602"/>
                  </a:lnTo>
                  <a:lnTo>
                    <a:pt x="617" y="602"/>
                  </a:lnTo>
                  <a:lnTo>
                    <a:pt x="708" y="602"/>
                  </a:lnTo>
                  <a:lnTo>
                    <a:pt x="828" y="602"/>
                  </a:lnTo>
                  <a:lnTo>
                    <a:pt x="889" y="602"/>
                  </a:lnTo>
                  <a:lnTo>
                    <a:pt x="891" y="602"/>
                  </a:lnTo>
                  <a:lnTo>
                    <a:pt x="894" y="601"/>
                  </a:lnTo>
                  <a:lnTo>
                    <a:pt x="896" y="600"/>
                  </a:lnTo>
                  <a:lnTo>
                    <a:pt x="898" y="598"/>
                  </a:lnTo>
                  <a:lnTo>
                    <a:pt x="901" y="596"/>
                  </a:lnTo>
                  <a:lnTo>
                    <a:pt x="902" y="593"/>
                  </a:lnTo>
                  <a:lnTo>
                    <a:pt x="903" y="591"/>
                  </a:lnTo>
                  <a:lnTo>
                    <a:pt x="904" y="587"/>
                  </a:lnTo>
                  <a:lnTo>
                    <a:pt x="903" y="584"/>
                  </a:lnTo>
                  <a:lnTo>
                    <a:pt x="902" y="581"/>
                  </a:lnTo>
                  <a:lnTo>
                    <a:pt x="901" y="579"/>
                  </a:lnTo>
                  <a:lnTo>
                    <a:pt x="898" y="577"/>
                  </a:lnTo>
                  <a:lnTo>
                    <a:pt x="896" y="575"/>
                  </a:lnTo>
                  <a:lnTo>
                    <a:pt x="894" y="573"/>
                  </a:lnTo>
                  <a:lnTo>
                    <a:pt x="891" y="572"/>
                  </a:lnTo>
                  <a:lnTo>
                    <a:pt x="889" y="57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128" name="Google Shape;128;p3"/>
            <p:cNvSpPr/>
            <p:nvPr/>
          </p:nvSpPr>
          <p:spPr>
            <a:xfrm>
              <a:off x="4338638" y="2492375"/>
              <a:ext cx="252413" cy="157163"/>
            </a:xfrm>
            <a:custGeom>
              <a:rect b="b" l="l" r="r" t="t"/>
              <a:pathLst>
                <a:path extrusionOk="0" h="497" w="797">
                  <a:moveTo>
                    <a:pt x="60" y="497"/>
                  </a:moveTo>
                  <a:lnTo>
                    <a:pt x="65" y="497"/>
                  </a:lnTo>
                  <a:lnTo>
                    <a:pt x="72" y="496"/>
                  </a:lnTo>
                  <a:lnTo>
                    <a:pt x="77" y="494"/>
                  </a:lnTo>
                  <a:lnTo>
                    <a:pt x="83" y="493"/>
                  </a:lnTo>
                  <a:lnTo>
                    <a:pt x="89" y="489"/>
                  </a:lnTo>
                  <a:lnTo>
                    <a:pt x="93" y="486"/>
                  </a:lnTo>
                  <a:lnTo>
                    <a:pt x="97" y="483"/>
                  </a:lnTo>
                  <a:lnTo>
                    <a:pt x="102" y="480"/>
                  </a:lnTo>
                  <a:lnTo>
                    <a:pt x="106" y="475"/>
                  </a:lnTo>
                  <a:lnTo>
                    <a:pt x="109" y="470"/>
                  </a:lnTo>
                  <a:lnTo>
                    <a:pt x="112" y="466"/>
                  </a:lnTo>
                  <a:lnTo>
                    <a:pt x="115" y="460"/>
                  </a:lnTo>
                  <a:lnTo>
                    <a:pt x="117" y="455"/>
                  </a:lnTo>
                  <a:lnTo>
                    <a:pt x="119" y="449"/>
                  </a:lnTo>
                  <a:lnTo>
                    <a:pt x="120" y="443"/>
                  </a:lnTo>
                  <a:lnTo>
                    <a:pt x="120" y="437"/>
                  </a:lnTo>
                  <a:lnTo>
                    <a:pt x="119" y="429"/>
                  </a:lnTo>
                  <a:lnTo>
                    <a:pt x="118" y="423"/>
                  </a:lnTo>
                  <a:lnTo>
                    <a:pt x="116" y="416"/>
                  </a:lnTo>
                  <a:lnTo>
                    <a:pt x="114" y="410"/>
                  </a:lnTo>
                  <a:lnTo>
                    <a:pt x="251" y="290"/>
                  </a:lnTo>
                  <a:lnTo>
                    <a:pt x="259" y="295"/>
                  </a:lnTo>
                  <a:lnTo>
                    <a:pt x="267" y="298"/>
                  </a:lnTo>
                  <a:lnTo>
                    <a:pt x="277" y="301"/>
                  </a:lnTo>
                  <a:lnTo>
                    <a:pt x="285" y="302"/>
                  </a:lnTo>
                  <a:lnTo>
                    <a:pt x="293" y="301"/>
                  </a:lnTo>
                  <a:lnTo>
                    <a:pt x="300" y="299"/>
                  </a:lnTo>
                  <a:lnTo>
                    <a:pt x="307" y="297"/>
                  </a:lnTo>
                  <a:lnTo>
                    <a:pt x="313" y="294"/>
                  </a:lnTo>
                  <a:lnTo>
                    <a:pt x="318" y="291"/>
                  </a:lnTo>
                  <a:lnTo>
                    <a:pt x="325" y="287"/>
                  </a:lnTo>
                  <a:lnTo>
                    <a:pt x="329" y="282"/>
                  </a:lnTo>
                  <a:lnTo>
                    <a:pt x="333" y="277"/>
                  </a:lnTo>
                  <a:lnTo>
                    <a:pt x="451" y="324"/>
                  </a:lnTo>
                  <a:lnTo>
                    <a:pt x="451" y="327"/>
                  </a:lnTo>
                  <a:lnTo>
                    <a:pt x="451" y="332"/>
                  </a:lnTo>
                  <a:lnTo>
                    <a:pt x="451" y="337"/>
                  </a:lnTo>
                  <a:lnTo>
                    <a:pt x="452" y="343"/>
                  </a:lnTo>
                  <a:lnTo>
                    <a:pt x="454" y="349"/>
                  </a:lnTo>
                  <a:lnTo>
                    <a:pt x="456" y="354"/>
                  </a:lnTo>
                  <a:lnTo>
                    <a:pt x="458" y="360"/>
                  </a:lnTo>
                  <a:lnTo>
                    <a:pt x="461" y="365"/>
                  </a:lnTo>
                  <a:lnTo>
                    <a:pt x="464" y="369"/>
                  </a:lnTo>
                  <a:lnTo>
                    <a:pt x="469" y="374"/>
                  </a:lnTo>
                  <a:lnTo>
                    <a:pt x="473" y="378"/>
                  </a:lnTo>
                  <a:lnTo>
                    <a:pt x="477" y="381"/>
                  </a:lnTo>
                  <a:lnTo>
                    <a:pt x="482" y="384"/>
                  </a:lnTo>
                  <a:lnTo>
                    <a:pt x="488" y="386"/>
                  </a:lnTo>
                  <a:lnTo>
                    <a:pt x="493" y="389"/>
                  </a:lnTo>
                  <a:lnTo>
                    <a:pt x="499" y="391"/>
                  </a:lnTo>
                  <a:lnTo>
                    <a:pt x="505" y="391"/>
                  </a:lnTo>
                  <a:lnTo>
                    <a:pt x="511" y="392"/>
                  </a:lnTo>
                  <a:lnTo>
                    <a:pt x="518" y="391"/>
                  </a:lnTo>
                  <a:lnTo>
                    <a:pt x="523" y="391"/>
                  </a:lnTo>
                  <a:lnTo>
                    <a:pt x="529" y="389"/>
                  </a:lnTo>
                  <a:lnTo>
                    <a:pt x="535" y="386"/>
                  </a:lnTo>
                  <a:lnTo>
                    <a:pt x="540" y="384"/>
                  </a:lnTo>
                  <a:lnTo>
                    <a:pt x="545" y="381"/>
                  </a:lnTo>
                  <a:lnTo>
                    <a:pt x="550" y="378"/>
                  </a:lnTo>
                  <a:lnTo>
                    <a:pt x="553" y="374"/>
                  </a:lnTo>
                  <a:lnTo>
                    <a:pt x="558" y="369"/>
                  </a:lnTo>
                  <a:lnTo>
                    <a:pt x="561" y="365"/>
                  </a:lnTo>
                  <a:lnTo>
                    <a:pt x="564" y="360"/>
                  </a:lnTo>
                  <a:lnTo>
                    <a:pt x="567" y="354"/>
                  </a:lnTo>
                  <a:lnTo>
                    <a:pt x="568" y="349"/>
                  </a:lnTo>
                  <a:lnTo>
                    <a:pt x="570" y="343"/>
                  </a:lnTo>
                  <a:lnTo>
                    <a:pt x="571" y="337"/>
                  </a:lnTo>
                  <a:lnTo>
                    <a:pt x="571" y="332"/>
                  </a:lnTo>
                  <a:lnTo>
                    <a:pt x="570" y="322"/>
                  </a:lnTo>
                  <a:lnTo>
                    <a:pt x="568" y="312"/>
                  </a:lnTo>
                  <a:lnTo>
                    <a:pt x="565" y="304"/>
                  </a:lnTo>
                  <a:lnTo>
                    <a:pt x="560" y="296"/>
                  </a:lnTo>
                  <a:lnTo>
                    <a:pt x="711" y="114"/>
                  </a:lnTo>
                  <a:lnTo>
                    <a:pt x="717" y="117"/>
                  </a:lnTo>
                  <a:lnTo>
                    <a:pt x="724" y="119"/>
                  </a:lnTo>
                  <a:lnTo>
                    <a:pt x="730" y="120"/>
                  </a:lnTo>
                  <a:lnTo>
                    <a:pt x="737" y="120"/>
                  </a:lnTo>
                  <a:lnTo>
                    <a:pt x="743" y="120"/>
                  </a:lnTo>
                  <a:lnTo>
                    <a:pt x="750" y="119"/>
                  </a:lnTo>
                  <a:lnTo>
                    <a:pt x="755" y="118"/>
                  </a:lnTo>
                  <a:lnTo>
                    <a:pt x="760" y="116"/>
                  </a:lnTo>
                  <a:lnTo>
                    <a:pt x="766" y="113"/>
                  </a:lnTo>
                  <a:lnTo>
                    <a:pt x="771" y="110"/>
                  </a:lnTo>
                  <a:lnTo>
                    <a:pt x="775" y="106"/>
                  </a:lnTo>
                  <a:lnTo>
                    <a:pt x="780" y="103"/>
                  </a:lnTo>
                  <a:lnTo>
                    <a:pt x="784" y="99"/>
                  </a:lnTo>
                  <a:lnTo>
                    <a:pt x="787" y="94"/>
                  </a:lnTo>
                  <a:lnTo>
                    <a:pt x="790" y="89"/>
                  </a:lnTo>
                  <a:lnTo>
                    <a:pt x="792" y="84"/>
                  </a:lnTo>
                  <a:lnTo>
                    <a:pt x="795" y="79"/>
                  </a:lnTo>
                  <a:lnTo>
                    <a:pt x="796" y="72"/>
                  </a:lnTo>
                  <a:lnTo>
                    <a:pt x="797" y="67"/>
                  </a:lnTo>
                  <a:lnTo>
                    <a:pt x="797" y="60"/>
                  </a:lnTo>
                  <a:lnTo>
                    <a:pt x="797" y="54"/>
                  </a:lnTo>
                  <a:lnTo>
                    <a:pt x="796" y="48"/>
                  </a:lnTo>
                  <a:lnTo>
                    <a:pt x="795" y="42"/>
                  </a:lnTo>
                  <a:lnTo>
                    <a:pt x="792" y="37"/>
                  </a:lnTo>
                  <a:lnTo>
                    <a:pt x="790" y="31"/>
                  </a:lnTo>
                  <a:lnTo>
                    <a:pt x="787" y="27"/>
                  </a:lnTo>
                  <a:lnTo>
                    <a:pt x="784" y="22"/>
                  </a:lnTo>
                  <a:lnTo>
                    <a:pt x="780" y="17"/>
                  </a:lnTo>
                  <a:lnTo>
                    <a:pt x="775" y="14"/>
                  </a:lnTo>
                  <a:lnTo>
                    <a:pt x="771" y="10"/>
                  </a:lnTo>
                  <a:lnTo>
                    <a:pt x="766" y="8"/>
                  </a:lnTo>
                  <a:lnTo>
                    <a:pt x="760" y="5"/>
                  </a:lnTo>
                  <a:lnTo>
                    <a:pt x="755" y="2"/>
                  </a:lnTo>
                  <a:lnTo>
                    <a:pt x="750" y="1"/>
                  </a:lnTo>
                  <a:lnTo>
                    <a:pt x="743" y="0"/>
                  </a:lnTo>
                  <a:lnTo>
                    <a:pt x="737" y="0"/>
                  </a:lnTo>
                  <a:lnTo>
                    <a:pt x="731" y="0"/>
                  </a:lnTo>
                  <a:lnTo>
                    <a:pt x="725" y="1"/>
                  </a:lnTo>
                  <a:lnTo>
                    <a:pt x="719" y="2"/>
                  </a:lnTo>
                  <a:lnTo>
                    <a:pt x="713" y="5"/>
                  </a:lnTo>
                  <a:lnTo>
                    <a:pt x="709" y="8"/>
                  </a:lnTo>
                  <a:lnTo>
                    <a:pt x="703" y="10"/>
                  </a:lnTo>
                  <a:lnTo>
                    <a:pt x="699" y="14"/>
                  </a:lnTo>
                  <a:lnTo>
                    <a:pt x="695" y="17"/>
                  </a:lnTo>
                  <a:lnTo>
                    <a:pt x="691" y="22"/>
                  </a:lnTo>
                  <a:lnTo>
                    <a:pt x="687" y="27"/>
                  </a:lnTo>
                  <a:lnTo>
                    <a:pt x="684" y="31"/>
                  </a:lnTo>
                  <a:lnTo>
                    <a:pt x="682" y="37"/>
                  </a:lnTo>
                  <a:lnTo>
                    <a:pt x="680" y="42"/>
                  </a:lnTo>
                  <a:lnTo>
                    <a:pt x="678" y="48"/>
                  </a:lnTo>
                  <a:lnTo>
                    <a:pt x="677" y="54"/>
                  </a:lnTo>
                  <a:lnTo>
                    <a:pt x="677" y="60"/>
                  </a:lnTo>
                  <a:lnTo>
                    <a:pt x="678" y="70"/>
                  </a:lnTo>
                  <a:lnTo>
                    <a:pt x="680" y="79"/>
                  </a:lnTo>
                  <a:lnTo>
                    <a:pt x="683" y="87"/>
                  </a:lnTo>
                  <a:lnTo>
                    <a:pt x="688" y="96"/>
                  </a:lnTo>
                  <a:lnTo>
                    <a:pt x="537" y="277"/>
                  </a:lnTo>
                  <a:lnTo>
                    <a:pt x="531" y="275"/>
                  </a:lnTo>
                  <a:lnTo>
                    <a:pt x="524" y="273"/>
                  </a:lnTo>
                  <a:lnTo>
                    <a:pt x="518" y="272"/>
                  </a:lnTo>
                  <a:lnTo>
                    <a:pt x="511" y="271"/>
                  </a:lnTo>
                  <a:lnTo>
                    <a:pt x="504" y="272"/>
                  </a:lnTo>
                  <a:lnTo>
                    <a:pt x="496" y="273"/>
                  </a:lnTo>
                  <a:lnTo>
                    <a:pt x="490" y="275"/>
                  </a:lnTo>
                  <a:lnTo>
                    <a:pt x="484" y="278"/>
                  </a:lnTo>
                  <a:lnTo>
                    <a:pt x="478" y="281"/>
                  </a:lnTo>
                  <a:lnTo>
                    <a:pt x="472" y="286"/>
                  </a:lnTo>
                  <a:lnTo>
                    <a:pt x="467" y="291"/>
                  </a:lnTo>
                  <a:lnTo>
                    <a:pt x="463" y="295"/>
                  </a:lnTo>
                  <a:lnTo>
                    <a:pt x="345" y="248"/>
                  </a:lnTo>
                  <a:lnTo>
                    <a:pt x="345" y="245"/>
                  </a:lnTo>
                  <a:lnTo>
                    <a:pt x="345" y="240"/>
                  </a:lnTo>
                  <a:lnTo>
                    <a:pt x="345" y="235"/>
                  </a:lnTo>
                  <a:lnTo>
                    <a:pt x="344" y="229"/>
                  </a:lnTo>
                  <a:lnTo>
                    <a:pt x="343" y="223"/>
                  </a:lnTo>
                  <a:lnTo>
                    <a:pt x="341" y="218"/>
                  </a:lnTo>
                  <a:lnTo>
                    <a:pt x="339" y="213"/>
                  </a:lnTo>
                  <a:lnTo>
                    <a:pt x="336" y="207"/>
                  </a:lnTo>
                  <a:lnTo>
                    <a:pt x="332" y="203"/>
                  </a:lnTo>
                  <a:lnTo>
                    <a:pt x="328" y="199"/>
                  </a:lnTo>
                  <a:lnTo>
                    <a:pt x="324" y="194"/>
                  </a:lnTo>
                  <a:lnTo>
                    <a:pt x="319" y="191"/>
                  </a:lnTo>
                  <a:lnTo>
                    <a:pt x="314" y="188"/>
                  </a:lnTo>
                  <a:lnTo>
                    <a:pt x="309" y="186"/>
                  </a:lnTo>
                  <a:lnTo>
                    <a:pt x="303" y="184"/>
                  </a:lnTo>
                  <a:lnTo>
                    <a:pt x="298" y="181"/>
                  </a:lnTo>
                  <a:lnTo>
                    <a:pt x="292" y="181"/>
                  </a:lnTo>
                  <a:lnTo>
                    <a:pt x="285" y="180"/>
                  </a:lnTo>
                  <a:lnTo>
                    <a:pt x="280" y="181"/>
                  </a:lnTo>
                  <a:lnTo>
                    <a:pt x="273" y="181"/>
                  </a:lnTo>
                  <a:lnTo>
                    <a:pt x="268" y="184"/>
                  </a:lnTo>
                  <a:lnTo>
                    <a:pt x="262" y="186"/>
                  </a:lnTo>
                  <a:lnTo>
                    <a:pt x="257" y="188"/>
                  </a:lnTo>
                  <a:lnTo>
                    <a:pt x="252" y="191"/>
                  </a:lnTo>
                  <a:lnTo>
                    <a:pt x="248" y="194"/>
                  </a:lnTo>
                  <a:lnTo>
                    <a:pt x="243" y="199"/>
                  </a:lnTo>
                  <a:lnTo>
                    <a:pt x="239" y="203"/>
                  </a:lnTo>
                  <a:lnTo>
                    <a:pt x="236" y="207"/>
                  </a:lnTo>
                  <a:lnTo>
                    <a:pt x="233" y="213"/>
                  </a:lnTo>
                  <a:lnTo>
                    <a:pt x="230" y="218"/>
                  </a:lnTo>
                  <a:lnTo>
                    <a:pt x="228" y="223"/>
                  </a:lnTo>
                  <a:lnTo>
                    <a:pt x="226" y="229"/>
                  </a:lnTo>
                  <a:lnTo>
                    <a:pt x="225" y="235"/>
                  </a:lnTo>
                  <a:lnTo>
                    <a:pt x="225" y="240"/>
                  </a:lnTo>
                  <a:lnTo>
                    <a:pt x="226" y="248"/>
                  </a:lnTo>
                  <a:lnTo>
                    <a:pt x="227" y="254"/>
                  </a:lnTo>
                  <a:lnTo>
                    <a:pt x="229" y="261"/>
                  </a:lnTo>
                  <a:lnTo>
                    <a:pt x="231" y="267"/>
                  </a:lnTo>
                  <a:lnTo>
                    <a:pt x="94" y="387"/>
                  </a:lnTo>
                  <a:lnTo>
                    <a:pt x="86" y="382"/>
                  </a:lnTo>
                  <a:lnTo>
                    <a:pt x="78" y="379"/>
                  </a:lnTo>
                  <a:lnTo>
                    <a:pt x="68" y="377"/>
                  </a:lnTo>
                  <a:lnTo>
                    <a:pt x="60" y="377"/>
                  </a:lnTo>
                  <a:lnTo>
                    <a:pt x="53" y="377"/>
                  </a:lnTo>
                  <a:lnTo>
                    <a:pt x="47" y="378"/>
                  </a:lnTo>
                  <a:lnTo>
                    <a:pt x="42" y="379"/>
                  </a:lnTo>
                  <a:lnTo>
                    <a:pt x="36" y="381"/>
                  </a:lnTo>
                  <a:lnTo>
                    <a:pt x="31" y="383"/>
                  </a:lnTo>
                  <a:lnTo>
                    <a:pt x="26" y="386"/>
                  </a:lnTo>
                  <a:lnTo>
                    <a:pt x="21" y="391"/>
                  </a:lnTo>
                  <a:lnTo>
                    <a:pt x="17" y="394"/>
                  </a:lnTo>
                  <a:lnTo>
                    <a:pt x="13" y="398"/>
                  </a:lnTo>
                  <a:lnTo>
                    <a:pt x="9" y="402"/>
                  </a:lnTo>
                  <a:lnTo>
                    <a:pt x="6" y="408"/>
                  </a:lnTo>
                  <a:lnTo>
                    <a:pt x="4" y="413"/>
                  </a:lnTo>
                  <a:lnTo>
                    <a:pt x="2" y="419"/>
                  </a:lnTo>
                  <a:lnTo>
                    <a:pt x="1" y="425"/>
                  </a:lnTo>
                  <a:lnTo>
                    <a:pt x="0" y="430"/>
                  </a:lnTo>
                  <a:lnTo>
                    <a:pt x="0" y="437"/>
                  </a:lnTo>
                  <a:lnTo>
                    <a:pt x="0" y="443"/>
                  </a:lnTo>
                  <a:lnTo>
                    <a:pt x="1" y="449"/>
                  </a:lnTo>
                  <a:lnTo>
                    <a:pt x="2" y="455"/>
                  </a:lnTo>
                  <a:lnTo>
                    <a:pt x="4" y="460"/>
                  </a:lnTo>
                  <a:lnTo>
                    <a:pt x="6" y="466"/>
                  </a:lnTo>
                  <a:lnTo>
                    <a:pt x="9" y="470"/>
                  </a:lnTo>
                  <a:lnTo>
                    <a:pt x="13" y="475"/>
                  </a:lnTo>
                  <a:lnTo>
                    <a:pt x="17" y="480"/>
                  </a:lnTo>
                  <a:lnTo>
                    <a:pt x="21" y="483"/>
                  </a:lnTo>
                  <a:lnTo>
                    <a:pt x="26" y="486"/>
                  </a:lnTo>
                  <a:lnTo>
                    <a:pt x="31" y="489"/>
                  </a:lnTo>
                  <a:lnTo>
                    <a:pt x="36" y="493"/>
                  </a:lnTo>
                  <a:lnTo>
                    <a:pt x="42" y="494"/>
                  </a:lnTo>
                  <a:lnTo>
                    <a:pt x="47" y="496"/>
                  </a:lnTo>
                  <a:lnTo>
                    <a:pt x="53" y="497"/>
                  </a:lnTo>
                  <a:lnTo>
                    <a:pt x="60" y="4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sp>
        <p:nvSpPr>
          <p:cNvPr descr="Icon of check box. " id="129" name="Google Shape;129;p3"/>
          <p:cNvSpPr/>
          <p:nvPr/>
        </p:nvSpPr>
        <p:spPr>
          <a:xfrm>
            <a:off x="7129621" y="1811496"/>
            <a:ext cx="345758" cy="345758"/>
          </a:xfrm>
          <a:custGeom>
            <a:rect b="b" l="l" r="r" t="t"/>
            <a:pathLst>
              <a:path extrusionOk="0" h="719" w="719">
                <a:moveTo>
                  <a:pt x="616" y="267"/>
                </a:moveTo>
                <a:lnTo>
                  <a:pt x="374" y="267"/>
                </a:lnTo>
                <a:lnTo>
                  <a:pt x="370" y="265"/>
                </a:lnTo>
                <a:lnTo>
                  <a:pt x="366" y="263"/>
                </a:lnTo>
                <a:lnTo>
                  <a:pt x="363" y="260"/>
                </a:lnTo>
                <a:lnTo>
                  <a:pt x="362" y="254"/>
                </a:lnTo>
                <a:lnTo>
                  <a:pt x="363" y="250"/>
                </a:lnTo>
                <a:lnTo>
                  <a:pt x="366" y="247"/>
                </a:lnTo>
                <a:lnTo>
                  <a:pt x="370" y="244"/>
                </a:lnTo>
                <a:lnTo>
                  <a:pt x="374" y="243"/>
                </a:lnTo>
                <a:lnTo>
                  <a:pt x="616" y="243"/>
                </a:lnTo>
                <a:lnTo>
                  <a:pt x="621" y="244"/>
                </a:lnTo>
                <a:lnTo>
                  <a:pt x="625" y="247"/>
                </a:lnTo>
                <a:lnTo>
                  <a:pt x="627" y="250"/>
                </a:lnTo>
                <a:lnTo>
                  <a:pt x="628" y="254"/>
                </a:lnTo>
                <a:lnTo>
                  <a:pt x="627" y="260"/>
                </a:lnTo>
                <a:lnTo>
                  <a:pt x="625" y="263"/>
                </a:lnTo>
                <a:lnTo>
                  <a:pt x="621" y="265"/>
                </a:lnTo>
                <a:lnTo>
                  <a:pt x="616" y="267"/>
                </a:lnTo>
                <a:close/>
                <a:moveTo>
                  <a:pt x="616" y="528"/>
                </a:moveTo>
                <a:lnTo>
                  <a:pt x="374" y="528"/>
                </a:lnTo>
                <a:lnTo>
                  <a:pt x="370" y="527"/>
                </a:lnTo>
                <a:lnTo>
                  <a:pt x="366" y="525"/>
                </a:lnTo>
                <a:lnTo>
                  <a:pt x="363" y="521"/>
                </a:lnTo>
                <a:lnTo>
                  <a:pt x="362" y="516"/>
                </a:lnTo>
                <a:lnTo>
                  <a:pt x="363" y="512"/>
                </a:lnTo>
                <a:lnTo>
                  <a:pt x="366" y="507"/>
                </a:lnTo>
                <a:lnTo>
                  <a:pt x="370" y="505"/>
                </a:lnTo>
                <a:lnTo>
                  <a:pt x="374" y="504"/>
                </a:lnTo>
                <a:lnTo>
                  <a:pt x="616" y="504"/>
                </a:lnTo>
                <a:lnTo>
                  <a:pt x="621" y="505"/>
                </a:lnTo>
                <a:lnTo>
                  <a:pt x="625" y="507"/>
                </a:lnTo>
                <a:lnTo>
                  <a:pt x="627" y="512"/>
                </a:lnTo>
                <a:lnTo>
                  <a:pt x="628" y="516"/>
                </a:lnTo>
                <a:lnTo>
                  <a:pt x="627" y="521"/>
                </a:lnTo>
                <a:lnTo>
                  <a:pt x="625" y="525"/>
                </a:lnTo>
                <a:lnTo>
                  <a:pt x="621" y="527"/>
                </a:lnTo>
                <a:lnTo>
                  <a:pt x="616" y="528"/>
                </a:lnTo>
                <a:close/>
                <a:moveTo>
                  <a:pt x="323" y="127"/>
                </a:moveTo>
                <a:lnTo>
                  <a:pt x="171" y="279"/>
                </a:lnTo>
                <a:lnTo>
                  <a:pt x="168" y="282"/>
                </a:lnTo>
                <a:lnTo>
                  <a:pt x="164" y="282"/>
                </a:lnTo>
                <a:lnTo>
                  <a:pt x="158" y="282"/>
                </a:lnTo>
                <a:lnTo>
                  <a:pt x="155" y="279"/>
                </a:lnTo>
                <a:lnTo>
                  <a:pt x="94" y="218"/>
                </a:lnTo>
                <a:lnTo>
                  <a:pt x="92" y="214"/>
                </a:lnTo>
                <a:lnTo>
                  <a:pt x="91" y="209"/>
                </a:lnTo>
                <a:lnTo>
                  <a:pt x="92" y="205"/>
                </a:lnTo>
                <a:lnTo>
                  <a:pt x="94" y="201"/>
                </a:lnTo>
                <a:lnTo>
                  <a:pt x="98" y="198"/>
                </a:lnTo>
                <a:lnTo>
                  <a:pt x="103" y="197"/>
                </a:lnTo>
                <a:lnTo>
                  <a:pt x="107" y="198"/>
                </a:lnTo>
                <a:lnTo>
                  <a:pt x="111" y="201"/>
                </a:lnTo>
                <a:lnTo>
                  <a:pt x="164" y="253"/>
                </a:lnTo>
                <a:lnTo>
                  <a:pt x="306" y="111"/>
                </a:lnTo>
                <a:lnTo>
                  <a:pt x="309" y="109"/>
                </a:lnTo>
                <a:lnTo>
                  <a:pt x="314" y="108"/>
                </a:lnTo>
                <a:lnTo>
                  <a:pt x="318" y="109"/>
                </a:lnTo>
                <a:lnTo>
                  <a:pt x="323" y="111"/>
                </a:lnTo>
                <a:lnTo>
                  <a:pt x="325" y="114"/>
                </a:lnTo>
                <a:lnTo>
                  <a:pt x="326" y="119"/>
                </a:lnTo>
                <a:lnTo>
                  <a:pt x="325" y="124"/>
                </a:lnTo>
                <a:lnTo>
                  <a:pt x="323" y="127"/>
                </a:lnTo>
                <a:close/>
                <a:moveTo>
                  <a:pt x="323" y="414"/>
                </a:moveTo>
                <a:lnTo>
                  <a:pt x="171" y="565"/>
                </a:lnTo>
                <a:lnTo>
                  <a:pt x="168" y="568"/>
                </a:lnTo>
                <a:lnTo>
                  <a:pt x="164" y="569"/>
                </a:lnTo>
                <a:lnTo>
                  <a:pt x="158" y="568"/>
                </a:lnTo>
                <a:lnTo>
                  <a:pt x="155" y="565"/>
                </a:lnTo>
                <a:lnTo>
                  <a:pt x="94" y="505"/>
                </a:lnTo>
                <a:lnTo>
                  <a:pt x="92" y="502"/>
                </a:lnTo>
                <a:lnTo>
                  <a:pt x="91" y="497"/>
                </a:lnTo>
                <a:lnTo>
                  <a:pt x="92" y="493"/>
                </a:lnTo>
                <a:lnTo>
                  <a:pt x="94" y="488"/>
                </a:lnTo>
                <a:lnTo>
                  <a:pt x="98" y="486"/>
                </a:lnTo>
                <a:lnTo>
                  <a:pt x="103" y="485"/>
                </a:lnTo>
                <a:lnTo>
                  <a:pt x="107" y="486"/>
                </a:lnTo>
                <a:lnTo>
                  <a:pt x="111" y="488"/>
                </a:lnTo>
                <a:lnTo>
                  <a:pt x="164" y="540"/>
                </a:lnTo>
                <a:lnTo>
                  <a:pt x="306" y="397"/>
                </a:lnTo>
                <a:lnTo>
                  <a:pt x="309" y="395"/>
                </a:lnTo>
                <a:lnTo>
                  <a:pt x="314" y="394"/>
                </a:lnTo>
                <a:lnTo>
                  <a:pt x="318" y="395"/>
                </a:lnTo>
                <a:lnTo>
                  <a:pt x="323" y="398"/>
                </a:lnTo>
                <a:lnTo>
                  <a:pt x="325" y="401"/>
                </a:lnTo>
                <a:lnTo>
                  <a:pt x="326" y="406"/>
                </a:lnTo>
                <a:lnTo>
                  <a:pt x="325" y="410"/>
                </a:lnTo>
                <a:lnTo>
                  <a:pt x="323" y="414"/>
                </a:lnTo>
                <a:close/>
                <a:moveTo>
                  <a:pt x="707" y="0"/>
                </a:moveTo>
                <a:lnTo>
                  <a:pt x="12" y="0"/>
                </a:lnTo>
                <a:lnTo>
                  <a:pt x="8" y="2"/>
                </a:lnTo>
                <a:lnTo>
                  <a:pt x="3" y="5"/>
                </a:lnTo>
                <a:lnTo>
                  <a:pt x="1" y="8"/>
                </a:lnTo>
                <a:lnTo>
                  <a:pt x="0" y="13"/>
                </a:lnTo>
                <a:lnTo>
                  <a:pt x="0" y="707"/>
                </a:lnTo>
                <a:lnTo>
                  <a:pt x="1" y="713"/>
                </a:lnTo>
                <a:lnTo>
                  <a:pt x="3" y="716"/>
                </a:lnTo>
                <a:lnTo>
                  <a:pt x="8" y="719"/>
                </a:lnTo>
                <a:lnTo>
                  <a:pt x="12" y="719"/>
                </a:lnTo>
                <a:lnTo>
                  <a:pt x="707" y="719"/>
                </a:lnTo>
                <a:lnTo>
                  <a:pt x="711" y="719"/>
                </a:lnTo>
                <a:lnTo>
                  <a:pt x="716" y="716"/>
                </a:lnTo>
                <a:lnTo>
                  <a:pt x="718" y="713"/>
                </a:lnTo>
                <a:lnTo>
                  <a:pt x="719" y="707"/>
                </a:lnTo>
                <a:lnTo>
                  <a:pt x="719" y="13"/>
                </a:lnTo>
                <a:lnTo>
                  <a:pt x="718" y="8"/>
                </a:lnTo>
                <a:lnTo>
                  <a:pt x="716" y="5"/>
                </a:lnTo>
                <a:lnTo>
                  <a:pt x="711" y="2"/>
                </a:lnTo>
                <a:lnTo>
                  <a:pt x="7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descr="Icon of graph. " id="130" name="Google Shape;130;p3"/>
          <p:cNvSpPr/>
          <p:nvPr/>
        </p:nvSpPr>
        <p:spPr>
          <a:xfrm>
            <a:off x="7877961" y="3531386"/>
            <a:ext cx="347679" cy="347679"/>
          </a:xfrm>
          <a:custGeom>
            <a:rect b="b" l="l" r="r" t="t"/>
            <a:pathLst>
              <a:path extrusionOk="0" h="903" w="904">
                <a:moveTo>
                  <a:pt x="889" y="211"/>
                </a:moveTo>
                <a:lnTo>
                  <a:pt x="768" y="211"/>
                </a:lnTo>
                <a:lnTo>
                  <a:pt x="765" y="211"/>
                </a:lnTo>
                <a:lnTo>
                  <a:pt x="763" y="212"/>
                </a:lnTo>
                <a:lnTo>
                  <a:pt x="761" y="213"/>
                </a:lnTo>
                <a:lnTo>
                  <a:pt x="758" y="215"/>
                </a:lnTo>
                <a:lnTo>
                  <a:pt x="756" y="217"/>
                </a:lnTo>
                <a:lnTo>
                  <a:pt x="755" y="220"/>
                </a:lnTo>
                <a:lnTo>
                  <a:pt x="754" y="222"/>
                </a:lnTo>
                <a:lnTo>
                  <a:pt x="754" y="225"/>
                </a:lnTo>
                <a:lnTo>
                  <a:pt x="754" y="271"/>
                </a:lnTo>
                <a:lnTo>
                  <a:pt x="663" y="271"/>
                </a:lnTo>
                <a:lnTo>
                  <a:pt x="627" y="272"/>
                </a:lnTo>
                <a:lnTo>
                  <a:pt x="593" y="275"/>
                </a:lnTo>
                <a:lnTo>
                  <a:pt x="576" y="277"/>
                </a:lnTo>
                <a:lnTo>
                  <a:pt x="561" y="281"/>
                </a:lnTo>
                <a:lnTo>
                  <a:pt x="545" y="284"/>
                </a:lnTo>
                <a:lnTo>
                  <a:pt x="529" y="287"/>
                </a:lnTo>
                <a:lnTo>
                  <a:pt x="513" y="292"/>
                </a:lnTo>
                <a:lnTo>
                  <a:pt x="498" y="298"/>
                </a:lnTo>
                <a:lnTo>
                  <a:pt x="484" y="302"/>
                </a:lnTo>
                <a:lnTo>
                  <a:pt x="470" y="309"/>
                </a:lnTo>
                <a:lnTo>
                  <a:pt x="457" y="315"/>
                </a:lnTo>
                <a:lnTo>
                  <a:pt x="443" y="323"/>
                </a:lnTo>
                <a:lnTo>
                  <a:pt x="431" y="329"/>
                </a:lnTo>
                <a:lnTo>
                  <a:pt x="418" y="337"/>
                </a:lnTo>
                <a:lnTo>
                  <a:pt x="415" y="328"/>
                </a:lnTo>
                <a:lnTo>
                  <a:pt x="409" y="319"/>
                </a:lnTo>
                <a:lnTo>
                  <a:pt x="565" y="163"/>
                </a:lnTo>
                <a:lnTo>
                  <a:pt x="578" y="170"/>
                </a:lnTo>
                <a:lnTo>
                  <a:pt x="590" y="176"/>
                </a:lnTo>
                <a:lnTo>
                  <a:pt x="597" y="178"/>
                </a:lnTo>
                <a:lnTo>
                  <a:pt x="604" y="179"/>
                </a:lnTo>
                <a:lnTo>
                  <a:pt x="610" y="180"/>
                </a:lnTo>
                <a:lnTo>
                  <a:pt x="618" y="180"/>
                </a:lnTo>
                <a:lnTo>
                  <a:pt x="627" y="180"/>
                </a:lnTo>
                <a:lnTo>
                  <a:pt x="636" y="178"/>
                </a:lnTo>
                <a:lnTo>
                  <a:pt x="644" y="176"/>
                </a:lnTo>
                <a:lnTo>
                  <a:pt x="653" y="173"/>
                </a:lnTo>
                <a:lnTo>
                  <a:pt x="661" y="169"/>
                </a:lnTo>
                <a:lnTo>
                  <a:pt x="668" y="164"/>
                </a:lnTo>
                <a:lnTo>
                  <a:pt x="676" y="160"/>
                </a:lnTo>
                <a:lnTo>
                  <a:pt x="681" y="154"/>
                </a:lnTo>
                <a:lnTo>
                  <a:pt x="687" y="147"/>
                </a:lnTo>
                <a:lnTo>
                  <a:pt x="693" y="141"/>
                </a:lnTo>
                <a:lnTo>
                  <a:pt x="697" y="133"/>
                </a:lnTo>
                <a:lnTo>
                  <a:pt x="701" y="125"/>
                </a:lnTo>
                <a:lnTo>
                  <a:pt x="704" y="117"/>
                </a:lnTo>
                <a:lnTo>
                  <a:pt x="706" y="108"/>
                </a:lnTo>
                <a:lnTo>
                  <a:pt x="707" y="99"/>
                </a:lnTo>
                <a:lnTo>
                  <a:pt x="709" y="90"/>
                </a:lnTo>
                <a:lnTo>
                  <a:pt x="707" y="81"/>
                </a:lnTo>
                <a:lnTo>
                  <a:pt x="706" y="72"/>
                </a:lnTo>
                <a:lnTo>
                  <a:pt x="704" y="63"/>
                </a:lnTo>
                <a:lnTo>
                  <a:pt x="701" y="55"/>
                </a:lnTo>
                <a:lnTo>
                  <a:pt x="697" y="47"/>
                </a:lnTo>
                <a:lnTo>
                  <a:pt x="693" y="39"/>
                </a:lnTo>
                <a:lnTo>
                  <a:pt x="687" y="32"/>
                </a:lnTo>
                <a:lnTo>
                  <a:pt x="681" y="25"/>
                </a:lnTo>
                <a:lnTo>
                  <a:pt x="676" y="20"/>
                </a:lnTo>
                <a:lnTo>
                  <a:pt x="668" y="15"/>
                </a:lnTo>
                <a:lnTo>
                  <a:pt x="661" y="11"/>
                </a:lnTo>
                <a:lnTo>
                  <a:pt x="653" y="6"/>
                </a:lnTo>
                <a:lnTo>
                  <a:pt x="644" y="4"/>
                </a:lnTo>
                <a:lnTo>
                  <a:pt x="636" y="2"/>
                </a:lnTo>
                <a:lnTo>
                  <a:pt x="627" y="0"/>
                </a:lnTo>
                <a:lnTo>
                  <a:pt x="618" y="0"/>
                </a:lnTo>
                <a:lnTo>
                  <a:pt x="609" y="0"/>
                </a:lnTo>
                <a:lnTo>
                  <a:pt x="600" y="2"/>
                </a:lnTo>
                <a:lnTo>
                  <a:pt x="591" y="4"/>
                </a:lnTo>
                <a:lnTo>
                  <a:pt x="583" y="6"/>
                </a:lnTo>
                <a:lnTo>
                  <a:pt x="575" y="11"/>
                </a:lnTo>
                <a:lnTo>
                  <a:pt x="567" y="15"/>
                </a:lnTo>
                <a:lnTo>
                  <a:pt x="561" y="20"/>
                </a:lnTo>
                <a:lnTo>
                  <a:pt x="554" y="25"/>
                </a:lnTo>
                <a:lnTo>
                  <a:pt x="548" y="32"/>
                </a:lnTo>
                <a:lnTo>
                  <a:pt x="543" y="39"/>
                </a:lnTo>
                <a:lnTo>
                  <a:pt x="538" y="47"/>
                </a:lnTo>
                <a:lnTo>
                  <a:pt x="535" y="55"/>
                </a:lnTo>
                <a:lnTo>
                  <a:pt x="531" y="63"/>
                </a:lnTo>
                <a:lnTo>
                  <a:pt x="529" y="72"/>
                </a:lnTo>
                <a:lnTo>
                  <a:pt x="528" y="81"/>
                </a:lnTo>
                <a:lnTo>
                  <a:pt x="528" y="90"/>
                </a:lnTo>
                <a:lnTo>
                  <a:pt x="529" y="105"/>
                </a:lnTo>
                <a:lnTo>
                  <a:pt x="532" y="118"/>
                </a:lnTo>
                <a:lnTo>
                  <a:pt x="537" y="131"/>
                </a:lnTo>
                <a:lnTo>
                  <a:pt x="545" y="142"/>
                </a:lnTo>
                <a:lnTo>
                  <a:pt x="388" y="298"/>
                </a:lnTo>
                <a:lnTo>
                  <a:pt x="379" y="293"/>
                </a:lnTo>
                <a:lnTo>
                  <a:pt x="369" y="289"/>
                </a:lnTo>
                <a:lnTo>
                  <a:pt x="358" y="286"/>
                </a:lnTo>
                <a:lnTo>
                  <a:pt x="347" y="285"/>
                </a:lnTo>
                <a:lnTo>
                  <a:pt x="339" y="286"/>
                </a:lnTo>
                <a:lnTo>
                  <a:pt x="331" y="287"/>
                </a:lnTo>
                <a:lnTo>
                  <a:pt x="325" y="289"/>
                </a:lnTo>
                <a:lnTo>
                  <a:pt x="318" y="292"/>
                </a:lnTo>
                <a:lnTo>
                  <a:pt x="311" y="294"/>
                </a:lnTo>
                <a:lnTo>
                  <a:pt x="304" y="299"/>
                </a:lnTo>
                <a:lnTo>
                  <a:pt x="299" y="303"/>
                </a:lnTo>
                <a:lnTo>
                  <a:pt x="294" y="308"/>
                </a:lnTo>
                <a:lnTo>
                  <a:pt x="288" y="313"/>
                </a:lnTo>
                <a:lnTo>
                  <a:pt x="284" y="319"/>
                </a:lnTo>
                <a:lnTo>
                  <a:pt x="281" y="325"/>
                </a:lnTo>
                <a:lnTo>
                  <a:pt x="277" y="332"/>
                </a:lnTo>
                <a:lnTo>
                  <a:pt x="275" y="338"/>
                </a:lnTo>
                <a:lnTo>
                  <a:pt x="273" y="346"/>
                </a:lnTo>
                <a:lnTo>
                  <a:pt x="271" y="353"/>
                </a:lnTo>
                <a:lnTo>
                  <a:pt x="271" y="361"/>
                </a:lnTo>
                <a:lnTo>
                  <a:pt x="273" y="372"/>
                </a:lnTo>
                <a:lnTo>
                  <a:pt x="275" y="383"/>
                </a:lnTo>
                <a:lnTo>
                  <a:pt x="278" y="393"/>
                </a:lnTo>
                <a:lnTo>
                  <a:pt x="284" y="403"/>
                </a:lnTo>
                <a:lnTo>
                  <a:pt x="134" y="553"/>
                </a:lnTo>
                <a:lnTo>
                  <a:pt x="124" y="547"/>
                </a:lnTo>
                <a:lnTo>
                  <a:pt x="113" y="545"/>
                </a:lnTo>
                <a:lnTo>
                  <a:pt x="102" y="543"/>
                </a:lnTo>
                <a:lnTo>
                  <a:pt x="91" y="542"/>
                </a:lnTo>
                <a:lnTo>
                  <a:pt x="82" y="542"/>
                </a:lnTo>
                <a:lnTo>
                  <a:pt x="73" y="544"/>
                </a:lnTo>
                <a:lnTo>
                  <a:pt x="64" y="546"/>
                </a:lnTo>
                <a:lnTo>
                  <a:pt x="56" y="548"/>
                </a:lnTo>
                <a:lnTo>
                  <a:pt x="48" y="553"/>
                </a:lnTo>
                <a:lnTo>
                  <a:pt x="40" y="557"/>
                </a:lnTo>
                <a:lnTo>
                  <a:pt x="33" y="562"/>
                </a:lnTo>
                <a:lnTo>
                  <a:pt x="26" y="568"/>
                </a:lnTo>
                <a:lnTo>
                  <a:pt x="21" y="574"/>
                </a:lnTo>
                <a:lnTo>
                  <a:pt x="16" y="581"/>
                </a:lnTo>
                <a:lnTo>
                  <a:pt x="12" y="589"/>
                </a:lnTo>
                <a:lnTo>
                  <a:pt x="7" y="597"/>
                </a:lnTo>
                <a:lnTo>
                  <a:pt x="5" y="605"/>
                </a:lnTo>
                <a:lnTo>
                  <a:pt x="3" y="614"/>
                </a:lnTo>
                <a:lnTo>
                  <a:pt x="0" y="623"/>
                </a:lnTo>
                <a:lnTo>
                  <a:pt x="0" y="632"/>
                </a:lnTo>
                <a:lnTo>
                  <a:pt x="0" y="641"/>
                </a:lnTo>
                <a:lnTo>
                  <a:pt x="3" y="650"/>
                </a:lnTo>
                <a:lnTo>
                  <a:pt x="5" y="659"/>
                </a:lnTo>
                <a:lnTo>
                  <a:pt x="7" y="667"/>
                </a:lnTo>
                <a:lnTo>
                  <a:pt x="12" y="675"/>
                </a:lnTo>
                <a:lnTo>
                  <a:pt x="16" y="683"/>
                </a:lnTo>
                <a:lnTo>
                  <a:pt x="21" y="690"/>
                </a:lnTo>
                <a:lnTo>
                  <a:pt x="26" y="696"/>
                </a:lnTo>
                <a:lnTo>
                  <a:pt x="33" y="702"/>
                </a:lnTo>
                <a:lnTo>
                  <a:pt x="40" y="706"/>
                </a:lnTo>
                <a:lnTo>
                  <a:pt x="48" y="711"/>
                </a:lnTo>
                <a:lnTo>
                  <a:pt x="56" y="716"/>
                </a:lnTo>
                <a:lnTo>
                  <a:pt x="64" y="718"/>
                </a:lnTo>
                <a:lnTo>
                  <a:pt x="73" y="720"/>
                </a:lnTo>
                <a:lnTo>
                  <a:pt x="82" y="722"/>
                </a:lnTo>
                <a:lnTo>
                  <a:pt x="91" y="722"/>
                </a:lnTo>
                <a:lnTo>
                  <a:pt x="100" y="722"/>
                </a:lnTo>
                <a:lnTo>
                  <a:pt x="109" y="720"/>
                </a:lnTo>
                <a:lnTo>
                  <a:pt x="118" y="718"/>
                </a:lnTo>
                <a:lnTo>
                  <a:pt x="126" y="716"/>
                </a:lnTo>
                <a:lnTo>
                  <a:pt x="134" y="711"/>
                </a:lnTo>
                <a:lnTo>
                  <a:pt x="142" y="706"/>
                </a:lnTo>
                <a:lnTo>
                  <a:pt x="148" y="702"/>
                </a:lnTo>
                <a:lnTo>
                  <a:pt x="155" y="696"/>
                </a:lnTo>
                <a:lnTo>
                  <a:pt x="161" y="690"/>
                </a:lnTo>
                <a:lnTo>
                  <a:pt x="165" y="683"/>
                </a:lnTo>
                <a:lnTo>
                  <a:pt x="170" y="675"/>
                </a:lnTo>
                <a:lnTo>
                  <a:pt x="174" y="667"/>
                </a:lnTo>
                <a:lnTo>
                  <a:pt x="177" y="659"/>
                </a:lnTo>
                <a:lnTo>
                  <a:pt x="179" y="650"/>
                </a:lnTo>
                <a:lnTo>
                  <a:pt x="181" y="641"/>
                </a:lnTo>
                <a:lnTo>
                  <a:pt x="181" y="632"/>
                </a:lnTo>
                <a:lnTo>
                  <a:pt x="181" y="623"/>
                </a:lnTo>
                <a:lnTo>
                  <a:pt x="180" y="615"/>
                </a:lnTo>
                <a:lnTo>
                  <a:pt x="178" y="607"/>
                </a:lnTo>
                <a:lnTo>
                  <a:pt x="174" y="599"/>
                </a:lnTo>
                <a:lnTo>
                  <a:pt x="171" y="591"/>
                </a:lnTo>
                <a:lnTo>
                  <a:pt x="168" y="585"/>
                </a:lnTo>
                <a:lnTo>
                  <a:pt x="163" y="578"/>
                </a:lnTo>
                <a:lnTo>
                  <a:pt x="157" y="571"/>
                </a:lnTo>
                <a:lnTo>
                  <a:pt x="305" y="424"/>
                </a:lnTo>
                <a:lnTo>
                  <a:pt x="316" y="430"/>
                </a:lnTo>
                <a:lnTo>
                  <a:pt x="328" y="433"/>
                </a:lnTo>
                <a:lnTo>
                  <a:pt x="314" y="457"/>
                </a:lnTo>
                <a:lnTo>
                  <a:pt x="303" y="483"/>
                </a:lnTo>
                <a:lnTo>
                  <a:pt x="294" y="510"/>
                </a:lnTo>
                <a:lnTo>
                  <a:pt x="286" y="538"/>
                </a:lnTo>
                <a:lnTo>
                  <a:pt x="279" y="568"/>
                </a:lnTo>
                <a:lnTo>
                  <a:pt x="275" y="598"/>
                </a:lnTo>
                <a:lnTo>
                  <a:pt x="273" y="630"/>
                </a:lnTo>
                <a:lnTo>
                  <a:pt x="271" y="662"/>
                </a:lnTo>
                <a:lnTo>
                  <a:pt x="271" y="753"/>
                </a:lnTo>
                <a:lnTo>
                  <a:pt x="226" y="753"/>
                </a:lnTo>
                <a:lnTo>
                  <a:pt x="223" y="753"/>
                </a:lnTo>
                <a:lnTo>
                  <a:pt x="221" y="754"/>
                </a:lnTo>
                <a:lnTo>
                  <a:pt x="218" y="755"/>
                </a:lnTo>
                <a:lnTo>
                  <a:pt x="216" y="757"/>
                </a:lnTo>
                <a:lnTo>
                  <a:pt x="214" y="760"/>
                </a:lnTo>
                <a:lnTo>
                  <a:pt x="213" y="762"/>
                </a:lnTo>
                <a:lnTo>
                  <a:pt x="212" y="764"/>
                </a:lnTo>
                <a:lnTo>
                  <a:pt x="212" y="767"/>
                </a:lnTo>
                <a:lnTo>
                  <a:pt x="212" y="888"/>
                </a:lnTo>
                <a:lnTo>
                  <a:pt x="212" y="891"/>
                </a:lnTo>
                <a:lnTo>
                  <a:pt x="213" y="894"/>
                </a:lnTo>
                <a:lnTo>
                  <a:pt x="214" y="896"/>
                </a:lnTo>
                <a:lnTo>
                  <a:pt x="216" y="898"/>
                </a:lnTo>
                <a:lnTo>
                  <a:pt x="218" y="901"/>
                </a:lnTo>
                <a:lnTo>
                  <a:pt x="221" y="902"/>
                </a:lnTo>
                <a:lnTo>
                  <a:pt x="223" y="903"/>
                </a:lnTo>
                <a:lnTo>
                  <a:pt x="226" y="903"/>
                </a:lnTo>
                <a:lnTo>
                  <a:pt x="347" y="903"/>
                </a:lnTo>
                <a:lnTo>
                  <a:pt x="349" y="903"/>
                </a:lnTo>
                <a:lnTo>
                  <a:pt x="353" y="902"/>
                </a:lnTo>
                <a:lnTo>
                  <a:pt x="355" y="901"/>
                </a:lnTo>
                <a:lnTo>
                  <a:pt x="357" y="898"/>
                </a:lnTo>
                <a:lnTo>
                  <a:pt x="360" y="896"/>
                </a:lnTo>
                <a:lnTo>
                  <a:pt x="361" y="894"/>
                </a:lnTo>
                <a:lnTo>
                  <a:pt x="362" y="891"/>
                </a:lnTo>
                <a:lnTo>
                  <a:pt x="362" y="888"/>
                </a:lnTo>
                <a:lnTo>
                  <a:pt x="362" y="767"/>
                </a:lnTo>
                <a:lnTo>
                  <a:pt x="362" y="764"/>
                </a:lnTo>
                <a:lnTo>
                  <a:pt x="361" y="762"/>
                </a:lnTo>
                <a:lnTo>
                  <a:pt x="360" y="760"/>
                </a:lnTo>
                <a:lnTo>
                  <a:pt x="357" y="757"/>
                </a:lnTo>
                <a:lnTo>
                  <a:pt x="355" y="755"/>
                </a:lnTo>
                <a:lnTo>
                  <a:pt x="353" y="754"/>
                </a:lnTo>
                <a:lnTo>
                  <a:pt x="349" y="753"/>
                </a:lnTo>
                <a:lnTo>
                  <a:pt x="347" y="753"/>
                </a:lnTo>
                <a:lnTo>
                  <a:pt x="302" y="753"/>
                </a:lnTo>
                <a:lnTo>
                  <a:pt x="302" y="662"/>
                </a:lnTo>
                <a:lnTo>
                  <a:pt x="303" y="629"/>
                </a:lnTo>
                <a:lnTo>
                  <a:pt x="305" y="597"/>
                </a:lnTo>
                <a:lnTo>
                  <a:pt x="310" y="566"/>
                </a:lnTo>
                <a:lnTo>
                  <a:pt x="317" y="537"/>
                </a:lnTo>
                <a:lnTo>
                  <a:pt x="326" y="509"/>
                </a:lnTo>
                <a:lnTo>
                  <a:pt x="336" y="482"/>
                </a:lnTo>
                <a:lnTo>
                  <a:pt x="343" y="469"/>
                </a:lnTo>
                <a:lnTo>
                  <a:pt x="348" y="457"/>
                </a:lnTo>
                <a:lnTo>
                  <a:pt x="355" y="446"/>
                </a:lnTo>
                <a:lnTo>
                  <a:pt x="363" y="434"/>
                </a:lnTo>
                <a:lnTo>
                  <a:pt x="373" y="431"/>
                </a:lnTo>
                <a:lnTo>
                  <a:pt x="383" y="426"/>
                </a:lnTo>
                <a:lnTo>
                  <a:pt x="393" y="420"/>
                </a:lnTo>
                <a:lnTo>
                  <a:pt x="401" y="413"/>
                </a:lnTo>
                <a:lnTo>
                  <a:pt x="408" y="404"/>
                </a:lnTo>
                <a:lnTo>
                  <a:pt x="414" y="395"/>
                </a:lnTo>
                <a:lnTo>
                  <a:pt x="418" y="383"/>
                </a:lnTo>
                <a:lnTo>
                  <a:pt x="421" y="372"/>
                </a:lnTo>
                <a:lnTo>
                  <a:pt x="433" y="364"/>
                </a:lnTo>
                <a:lnTo>
                  <a:pt x="445" y="356"/>
                </a:lnTo>
                <a:lnTo>
                  <a:pt x="458" y="348"/>
                </a:lnTo>
                <a:lnTo>
                  <a:pt x="471" y="342"/>
                </a:lnTo>
                <a:lnTo>
                  <a:pt x="485" y="335"/>
                </a:lnTo>
                <a:lnTo>
                  <a:pt x="498" y="329"/>
                </a:lnTo>
                <a:lnTo>
                  <a:pt x="513" y="324"/>
                </a:lnTo>
                <a:lnTo>
                  <a:pt x="529" y="319"/>
                </a:lnTo>
                <a:lnTo>
                  <a:pt x="544" y="315"/>
                </a:lnTo>
                <a:lnTo>
                  <a:pt x="559" y="311"/>
                </a:lnTo>
                <a:lnTo>
                  <a:pt x="576" y="308"/>
                </a:lnTo>
                <a:lnTo>
                  <a:pt x="593" y="306"/>
                </a:lnTo>
                <a:lnTo>
                  <a:pt x="610" y="303"/>
                </a:lnTo>
                <a:lnTo>
                  <a:pt x="627" y="302"/>
                </a:lnTo>
                <a:lnTo>
                  <a:pt x="645" y="301"/>
                </a:lnTo>
                <a:lnTo>
                  <a:pt x="663" y="301"/>
                </a:lnTo>
                <a:lnTo>
                  <a:pt x="754" y="301"/>
                </a:lnTo>
                <a:lnTo>
                  <a:pt x="754" y="346"/>
                </a:lnTo>
                <a:lnTo>
                  <a:pt x="754" y="348"/>
                </a:lnTo>
                <a:lnTo>
                  <a:pt x="755" y="352"/>
                </a:lnTo>
                <a:lnTo>
                  <a:pt x="756" y="354"/>
                </a:lnTo>
                <a:lnTo>
                  <a:pt x="758" y="356"/>
                </a:lnTo>
                <a:lnTo>
                  <a:pt x="761" y="359"/>
                </a:lnTo>
                <a:lnTo>
                  <a:pt x="763" y="360"/>
                </a:lnTo>
                <a:lnTo>
                  <a:pt x="765" y="361"/>
                </a:lnTo>
                <a:lnTo>
                  <a:pt x="768" y="361"/>
                </a:lnTo>
                <a:lnTo>
                  <a:pt x="889" y="361"/>
                </a:lnTo>
                <a:lnTo>
                  <a:pt x="892" y="361"/>
                </a:lnTo>
                <a:lnTo>
                  <a:pt x="895" y="360"/>
                </a:lnTo>
                <a:lnTo>
                  <a:pt x="897" y="359"/>
                </a:lnTo>
                <a:lnTo>
                  <a:pt x="899" y="356"/>
                </a:lnTo>
                <a:lnTo>
                  <a:pt x="902" y="354"/>
                </a:lnTo>
                <a:lnTo>
                  <a:pt x="903" y="352"/>
                </a:lnTo>
                <a:lnTo>
                  <a:pt x="904" y="348"/>
                </a:lnTo>
                <a:lnTo>
                  <a:pt x="904" y="346"/>
                </a:lnTo>
                <a:lnTo>
                  <a:pt x="904" y="225"/>
                </a:lnTo>
                <a:lnTo>
                  <a:pt x="904" y="222"/>
                </a:lnTo>
                <a:lnTo>
                  <a:pt x="903" y="220"/>
                </a:lnTo>
                <a:lnTo>
                  <a:pt x="902" y="217"/>
                </a:lnTo>
                <a:lnTo>
                  <a:pt x="899" y="215"/>
                </a:lnTo>
                <a:lnTo>
                  <a:pt x="897" y="213"/>
                </a:lnTo>
                <a:lnTo>
                  <a:pt x="895" y="212"/>
                </a:lnTo>
                <a:lnTo>
                  <a:pt x="892" y="211"/>
                </a:lnTo>
                <a:lnTo>
                  <a:pt x="889" y="2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nvGrpSpPr>
          <p:cNvPr descr="Icon of human being and gear. " id="131" name="Google Shape;131;p3"/>
          <p:cNvGrpSpPr/>
          <p:nvPr/>
        </p:nvGrpSpPr>
        <p:grpSpPr>
          <a:xfrm>
            <a:off x="7133464" y="5355478"/>
            <a:ext cx="338073" cy="339996"/>
            <a:chOff x="6450013" y="5349875"/>
            <a:chExt cx="279399" cy="280988"/>
          </a:xfrm>
        </p:grpSpPr>
        <p:sp>
          <p:nvSpPr>
            <p:cNvPr id="132" name="Google Shape;132;p3"/>
            <p:cNvSpPr/>
            <p:nvPr/>
          </p:nvSpPr>
          <p:spPr>
            <a:xfrm>
              <a:off x="6450013" y="5349875"/>
              <a:ext cx="182562" cy="238125"/>
            </a:xfrm>
            <a:custGeom>
              <a:rect b="b" l="l" r="r" t="t"/>
              <a:pathLst>
                <a:path extrusionOk="0" h="602" w="459">
                  <a:moveTo>
                    <a:pt x="352" y="577"/>
                  </a:moveTo>
                  <a:lnTo>
                    <a:pt x="380" y="560"/>
                  </a:lnTo>
                  <a:lnTo>
                    <a:pt x="379" y="550"/>
                  </a:lnTo>
                  <a:lnTo>
                    <a:pt x="379" y="540"/>
                  </a:lnTo>
                  <a:lnTo>
                    <a:pt x="379" y="530"/>
                  </a:lnTo>
                  <a:lnTo>
                    <a:pt x="380" y="519"/>
                  </a:lnTo>
                  <a:lnTo>
                    <a:pt x="352" y="503"/>
                  </a:lnTo>
                  <a:lnTo>
                    <a:pt x="348" y="499"/>
                  </a:lnTo>
                  <a:lnTo>
                    <a:pt x="345" y="495"/>
                  </a:lnTo>
                  <a:lnTo>
                    <a:pt x="345" y="490"/>
                  </a:lnTo>
                  <a:lnTo>
                    <a:pt x="346" y="486"/>
                  </a:lnTo>
                  <a:lnTo>
                    <a:pt x="397" y="400"/>
                  </a:lnTo>
                  <a:lnTo>
                    <a:pt x="399" y="397"/>
                  </a:lnTo>
                  <a:lnTo>
                    <a:pt x="403" y="395"/>
                  </a:lnTo>
                  <a:lnTo>
                    <a:pt x="408" y="395"/>
                  </a:lnTo>
                  <a:lnTo>
                    <a:pt x="413" y="396"/>
                  </a:lnTo>
                  <a:lnTo>
                    <a:pt x="441" y="413"/>
                  </a:lnTo>
                  <a:lnTo>
                    <a:pt x="450" y="406"/>
                  </a:lnTo>
                  <a:lnTo>
                    <a:pt x="459" y="401"/>
                  </a:lnTo>
                  <a:lnTo>
                    <a:pt x="424" y="388"/>
                  </a:lnTo>
                  <a:lnTo>
                    <a:pt x="412" y="384"/>
                  </a:lnTo>
                  <a:lnTo>
                    <a:pt x="400" y="379"/>
                  </a:lnTo>
                  <a:lnTo>
                    <a:pt x="389" y="375"/>
                  </a:lnTo>
                  <a:lnTo>
                    <a:pt x="376" y="370"/>
                  </a:lnTo>
                  <a:lnTo>
                    <a:pt x="368" y="368"/>
                  </a:lnTo>
                  <a:lnTo>
                    <a:pt x="361" y="364"/>
                  </a:lnTo>
                  <a:lnTo>
                    <a:pt x="361" y="307"/>
                  </a:lnTo>
                  <a:lnTo>
                    <a:pt x="366" y="302"/>
                  </a:lnTo>
                  <a:lnTo>
                    <a:pt x="372" y="297"/>
                  </a:lnTo>
                  <a:lnTo>
                    <a:pt x="379" y="288"/>
                  </a:lnTo>
                  <a:lnTo>
                    <a:pt x="385" y="279"/>
                  </a:lnTo>
                  <a:lnTo>
                    <a:pt x="391" y="266"/>
                  </a:lnTo>
                  <a:lnTo>
                    <a:pt x="397" y="252"/>
                  </a:lnTo>
                  <a:lnTo>
                    <a:pt x="400" y="235"/>
                  </a:lnTo>
                  <a:lnTo>
                    <a:pt x="402" y="216"/>
                  </a:lnTo>
                  <a:lnTo>
                    <a:pt x="406" y="214"/>
                  </a:lnTo>
                  <a:lnTo>
                    <a:pt x="409" y="211"/>
                  </a:lnTo>
                  <a:lnTo>
                    <a:pt x="412" y="207"/>
                  </a:lnTo>
                  <a:lnTo>
                    <a:pt x="415" y="202"/>
                  </a:lnTo>
                  <a:lnTo>
                    <a:pt x="417" y="197"/>
                  </a:lnTo>
                  <a:lnTo>
                    <a:pt x="418" y="191"/>
                  </a:lnTo>
                  <a:lnTo>
                    <a:pt x="420" y="183"/>
                  </a:lnTo>
                  <a:lnTo>
                    <a:pt x="420" y="175"/>
                  </a:lnTo>
                  <a:lnTo>
                    <a:pt x="420" y="164"/>
                  </a:lnTo>
                  <a:lnTo>
                    <a:pt x="416" y="152"/>
                  </a:lnTo>
                  <a:lnTo>
                    <a:pt x="412" y="144"/>
                  </a:lnTo>
                  <a:lnTo>
                    <a:pt x="406" y="137"/>
                  </a:lnTo>
                  <a:lnTo>
                    <a:pt x="412" y="121"/>
                  </a:lnTo>
                  <a:lnTo>
                    <a:pt x="417" y="101"/>
                  </a:lnTo>
                  <a:lnTo>
                    <a:pt x="420" y="89"/>
                  </a:lnTo>
                  <a:lnTo>
                    <a:pt x="420" y="78"/>
                  </a:lnTo>
                  <a:lnTo>
                    <a:pt x="420" y="65"/>
                  </a:lnTo>
                  <a:lnTo>
                    <a:pt x="417" y="53"/>
                  </a:lnTo>
                  <a:lnTo>
                    <a:pt x="415" y="45"/>
                  </a:lnTo>
                  <a:lnTo>
                    <a:pt x="412" y="39"/>
                  </a:lnTo>
                  <a:lnTo>
                    <a:pt x="407" y="34"/>
                  </a:lnTo>
                  <a:lnTo>
                    <a:pt x="403" y="27"/>
                  </a:lnTo>
                  <a:lnTo>
                    <a:pt x="397" y="24"/>
                  </a:lnTo>
                  <a:lnTo>
                    <a:pt x="390" y="18"/>
                  </a:lnTo>
                  <a:lnTo>
                    <a:pt x="382" y="15"/>
                  </a:lnTo>
                  <a:lnTo>
                    <a:pt x="376" y="12"/>
                  </a:lnTo>
                  <a:lnTo>
                    <a:pt x="359" y="7"/>
                  </a:lnTo>
                  <a:lnTo>
                    <a:pt x="341" y="3"/>
                  </a:lnTo>
                  <a:lnTo>
                    <a:pt x="325" y="0"/>
                  </a:lnTo>
                  <a:lnTo>
                    <a:pt x="307" y="0"/>
                  </a:lnTo>
                  <a:lnTo>
                    <a:pt x="291" y="0"/>
                  </a:lnTo>
                  <a:lnTo>
                    <a:pt x="276" y="2"/>
                  </a:lnTo>
                  <a:lnTo>
                    <a:pt x="260" y="6"/>
                  </a:lnTo>
                  <a:lnTo>
                    <a:pt x="245" y="9"/>
                  </a:lnTo>
                  <a:lnTo>
                    <a:pt x="231" y="16"/>
                  </a:lnTo>
                  <a:lnTo>
                    <a:pt x="218" y="22"/>
                  </a:lnTo>
                  <a:lnTo>
                    <a:pt x="213" y="27"/>
                  </a:lnTo>
                  <a:lnTo>
                    <a:pt x="209" y="31"/>
                  </a:lnTo>
                  <a:lnTo>
                    <a:pt x="204" y="36"/>
                  </a:lnTo>
                  <a:lnTo>
                    <a:pt x="201" y="42"/>
                  </a:lnTo>
                  <a:lnTo>
                    <a:pt x="194" y="42"/>
                  </a:lnTo>
                  <a:lnTo>
                    <a:pt x="187" y="43"/>
                  </a:lnTo>
                  <a:lnTo>
                    <a:pt x="181" y="44"/>
                  </a:lnTo>
                  <a:lnTo>
                    <a:pt x="176" y="45"/>
                  </a:lnTo>
                  <a:lnTo>
                    <a:pt x="168" y="51"/>
                  </a:lnTo>
                  <a:lnTo>
                    <a:pt x="163" y="56"/>
                  </a:lnTo>
                  <a:lnTo>
                    <a:pt x="158" y="65"/>
                  </a:lnTo>
                  <a:lnTo>
                    <a:pt x="155" y="75"/>
                  </a:lnTo>
                  <a:lnTo>
                    <a:pt x="155" y="87"/>
                  </a:lnTo>
                  <a:lnTo>
                    <a:pt x="155" y="98"/>
                  </a:lnTo>
                  <a:lnTo>
                    <a:pt x="159" y="120"/>
                  </a:lnTo>
                  <a:lnTo>
                    <a:pt x="164" y="138"/>
                  </a:lnTo>
                  <a:lnTo>
                    <a:pt x="164" y="139"/>
                  </a:lnTo>
                  <a:lnTo>
                    <a:pt x="164" y="139"/>
                  </a:lnTo>
                  <a:lnTo>
                    <a:pt x="159" y="144"/>
                  </a:lnTo>
                  <a:lnTo>
                    <a:pt x="154" y="151"/>
                  </a:lnTo>
                  <a:lnTo>
                    <a:pt x="151" y="156"/>
                  </a:lnTo>
                  <a:lnTo>
                    <a:pt x="150" y="162"/>
                  </a:lnTo>
                  <a:lnTo>
                    <a:pt x="149" y="170"/>
                  </a:lnTo>
                  <a:lnTo>
                    <a:pt x="149" y="176"/>
                  </a:lnTo>
                  <a:lnTo>
                    <a:pt x="149" y="184"/>
                  </a:lnTo>
                  <a:lnTo>
                    <a:pt x="150" y="191"/>
                  </a:lnTo>
                  <a:lnTo>
                    <a:pt x="151" y="196"/>
                  </a:lnTo>
                  <a:lnTo>
                    <a:pt x="154" y="201"/>
                  </a:lnTo>
                  <a:lnTo>
                    <a:pt x="156" y="206"/>
                  </a:lnTo>
                  <a:lnTo>
                    <a:pt x="159" y="210"/>
                  </a:lnTo>
                  <a:lnTo>
                    <a:pt x="163" y="214"/>
                  </a:lnTo>
                  <a:lnTo>
                    <a:pt x="167" y="216"/>
                  </a:lnTo>
                  <a:lnTo>
                    <a:pt x="168" y="227"/>
                  </a:lnTo>
                  <a:lnTo>
                    <a:pt x="169" y="237"/>
                  </a:lnTo>
                  <a:lnTo>
                    <a:pt x="172" y="246"/>
                  </a:lnTo>
                  <a:lnTo>
                    <a:pt x="174" y="255"/>
                  </a:lnTo>
                  <a:lnTo>
                    <a:pt x="179" y="271"/>
                  </a:lnTo>
                  <a:lnTo>
                    <a:pt x="187" y="286"/>
                  </a:lnTo>
                  <a:lnTo>
                    <a:pt x="195" y="297"/>
                  </a:lnTo>
                  <a:lnTo>
                    <a:pt x="203" y="306"/>
                  </a:lnTo>
                  <a:lnTo>
                    <a:pt x="210" y="314"/>
                  </a:lnTo>
                  <a:lnTo>
                    <a:pt x="215" y="319"/>
                  </a:lnTo>
                  <a:lnTo>
                    <a:pt x="215" y="364"/>
                  </a:lnTo>
                  <a:lnTo>
                    <a:pt x="201" y="369"/>
                  </a:lnTo>
                  <a:lnTo>
                    <a:pt x="186" y="375"/>
                  </a:lnTo>
                  <a:lnTo>
                    <a:pt x="171" y="381"/>
                  </a:lnTo>
                  <a:lnTo>
                    <a:pt x="155" y="384"/>
                  </a:lnTo>
                  <a:lnTo>
                    <a:pt x="129" y="393"/>
                  </a:lnTo>
                  <a:lnTo>
                    <a:pt x="106" y="401"/>
                  </a:lnTo>
                  <a:lnTo>
                    <a:pt x="83" y="410"/>
                  </a:lnTo>
                  <a:lnTo>
                    <a:pt x="64" y="419"/>
                  </a:lnTo>
                  <a:lnTo>
                    <a:pt x="46" y="428"/>
                  </a:lnTo>
                  <a:lnTo>
                    <a:pt x="32" y="438"/>
                  </a:lnTo>
                  <a:lnTo>
                    <a:pt x="27" y="444"/>
                  </a:lnTo>
                  <a:lnTo>
                    <a:pt x="22" y="449"/>
                  </a:lnTo>
                  <a:lnTo>
                    <a:pt x="18" y="455"/>
                  </a:lnTo>
                  <a:lnTo>
                    <a:pt x="15" y="460"/>
                  </a:lnTo>
                  <a:lnTo>
                    <a:pt x="10" y="479"/>
                  </a:lnTo>
                  <a:lnTo>
                    <a:pt x="6" y="499"/>
                  </a:lnTo>
                  <a:lnTo>
                    <a:pt x="4" y="521"/>
                  </a:lnTo>
                  <a:lnTo>
                    <a:pt x="2" y="540"/>
                  </a:lnTo>
                  <a:lnTo>
                    <a:pt x="0" y="573"/>
                  </a:lnTo>
                  <a:lnTo>
                    <a:pt x="0" y="589"/>
                  </a:lnTo>
                  <a:lnTo>
                    <a:pt x="1" y="594"/>
                  </a:lnTo>
                  <a:lnTo>
                    <a:pt x="4" y="598"/>
                  </a:lnTo>
                  <a:lnTo>
                    <a:pt x="7" y="600"/>
                  </a:lnTo>
                  <a:lnTo>
                    <a:pt x="11" y="602"/>
                  </a:lnTo>
                  <a:lnTo>
                    <a:pt x="350" y="602"/>
                  </a:lnTo>
                  <a:lnTo>
                    <a:pt x="346" y="594"/>
                  </a:lnTo>
                  <a:lnTo>
                    <a:pt x="345" y="589"/>
                  </a:lnTo>
                  <a:lnTo>
                    <a:pt x="345" y="585"/>
                  </a:lnTo>
                  <a:lnTo>
                    <a:pt x="348" y="581"/>
                  </a:lnTo>
                  <a:lnTo>
                    <a:pt x="352" y="57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133" name="Google Shape;133;p3"/>
            <p:cNvSpPr/>
            <p:nvPr/>
          </p:nvSpPr>
          <p:spPr>
            <a:xfrm>
              <a:off x="6597650" y="5497513"/>
              <a:ext cx="131762" cy="133350"/>
            </a:xfrm>
            <a:custGeom>
              <a:rect b="b" l="l" r="r" t="t"/>
              <a:pathLst>
                <a:path extrusionOk="0" h="336" w="332">
                  <a:moveTo>
                    <a:pt x="166" y="245"/>
                  </a:moveTo>
                  <a:lnTo>
                    <a:pt x="158" y="244"/>
                  </a:lnTo>
                  <a:lnTo>
                    <a:pt x="151" y="243"/>
                  </a:lnTo>
                  <a:lnTo>
                    <a:pt x="143" y="241"/>
                  </a:lnTo>
                  <a:lnTo>
                    <a:pt x="135" y="239"/>
                  </a:lnTo>
                  <a:lnTo>
                    <a:pt x="129" y="235"/>
                  </a:lnTo>
                  <a:lnTo>
                    <a:pt x="122" y="231"/>
                  </a:lnTo>
                  <a:lnTo>
                    <a:pt x="116" y="227"/>
                  </a:lnTo>
                  <a:lnTo>
                    <a:pt x="111" y="222"/>
                  </a:lnTo>
                  <a:lnTo>
                    <a:pt x="106" y="217"/>
                  </a:lnTo>
                  <a:lnTo>
                    <a:pt x="101" y="211"/>
                  </a:lnTo>
                  <a:lnTo>
                    <a:pt x="97" y="204"/>
                  </a:lnTo>
                  <a:lnTo>
                    <a:pt x="94" y="198"/>
                  </a:lnTo>
                  <a:lnTo>
                    <a:pt x="92" y="190"/>
                  </a:lnTo>
                  <a:lnTo>
                    <a:pt x="89" y="182"/>
                  </a:lnTo>
                  <a:lnTo>
                    <a:pt x="88" y="175"/>
                  </a:lnTo>
                  <a:lnTo>
                    <a:pt x="88" y="167"/>
                  </a:lnTo>
                  <a:lnTo>
                    <a:pt x="88" y="159"/>
                  </a:lnTo>
                  <a:lnTo>
                    <a:pt x="89" y="151"/>
                  </a:lnTo>
                  <a:lnTo>
                    <a:pt x="92" y="144"/>
                  </a:lnTo>
                  <a:lnTo>
                    <a:pt x="94" y="136"/>
                  </a:lnTo>
                  <a:lnTo>
                    <a:pt x="97" y="130"/>
                  </a:lnTo>
                  <a:lnTo>
                    <a:pt x="101" y="123"/>
                  </a:lnTo>
                  <a:lnTo>
                    <a:pt x="106" y="117"/>
                  </a:lnTo>
                  <a:lnTo>
                    <a:pt x="111" y="112"/>
                  </a:lnTo>
                  <a:lnTo>
                    <a:pt x="116" y="106"/>
                  </a:lnTo>
                  <a:lnTo>
                    <a:pt x="122" y="103"/>
                  </a:lnTo>
                  <a:lnTo>
                    <a:pt x="129" y="99"/>
                  </a:lnTo>
                  <a:lnTo>
                    <a:pt x="135" y="95"/>
                  </a:lnTo>
                  <a:lnTo>
                    <a:pt x="143" y="92"/>
                  </a:lnTo>
                  <a:lnTo>
                    <a:pt x="151" y="90"/>
                  </a:lnTo>
                  <a:lnTo>
                    <a:pt x="158" y="90"/>
                  </a:lnTo>
                  <a:lnTo>
                    <a:pt x="166" y="89"/>
                  </a:lnTo>
                  <a:lnTo>
                    <a:pt x="174" y="90"/>
                  </a:lnTo>
                  <a:lnTo>
                    <a:pt x="181" y="90"/>
                  </a:lnTo>
                  <a:lnTo>
                    <a:pt x="189" y="92"/>
                  </a:lnTo>
                  <a:lnTo>
                    <a:pt x="196" y="95"/>
                  </a:lnTo>
                  <a:lnTo>
                    <a:pt x="203" y="99"/>
                  </a:lnTo>
                  <a:lnTo>
                    <a:pt x="210" y="103"/>
                  </a:lnTo>
                  <a:lnTo>
                    <a:pt x="215" y="106"/>
                  </a:lnTo>
                  <a:lnTo>
                    <a:pt x="221" y="112"/>
                  </a:lnTo>
                  <a:lnTo>
                    <a:pt x="226" y="117"/>
                  </a:lnTo>
                  <a:lnTo>
                    <a:pt x="230" y="123"/>
                  </a:lnTo>
                  <a:lnTo>
                    <a:pt x="234" y="130"/>
                  </a:lnTo>
                  <a:lnTo>
                    <a:pt x="238" y="136"/>
                  </a:lnTo>
                  <a:lnTo>
                    <a:pt x="241" y="144"/>
                  </a:lnTo>
                  <a:lnTo>
                    <a:pt x="242" y="151"/>
                  </a:lnTo>
                  <a:lnTo>
                    <a:pt x="243" y="159"/>
                  </a:lnTo>
                  <a:lnTo>
                    <a:pt x="244" y="167"/>
                  </a:lnTo>
                  <a:lnTo>
                    <a:pt x="243" y="175"/>
                  </a:lnTo>
                  <a:lnTo>
                    <a:pt x="242" y="182"/>
                  </a:lnTo>
                  <a:lnTo>
                    <a:pt x="241" y="190"/>
                  </a:lnTo>
                  <a:lnTo>
                    <a:pt x="238" y="198"/>
                  </a:lnTo>
                  <a:lnTo>
                    <a:pt x="234" y="204"/>
                  </a:lnTo>
                  <a:lnTo>
                    <a:pt x="230" y="211"/>
                  </a:lnTo>
                  <a:lnTo>
                    <a:pt x="226" y="217"/>
                  </a:lnTo>
                  <a:lnTo>
                    <a:pt x="221" y="222"/>
                  </a:lnTo>
                  <a:lnTo>
                    <a:pt x="215" y="227"/>
                  </a:lnTo>
                  <a:lnTo>
                    <a:pt x="210" y="231"/>
                  </a:lnTo>
                  <a:lnTo>
                    <a:pt x="203" y="235"/>
                  </a:lnTo>
                  <a:lnTo>
                    <a:pt x="196" y="239"/>
                  </a:lnTo>
                  <a:lnTo>
                    <a:pt x="189" y="241"/>
                  </a:lnTo>
                  <a:lnTo>
                    <a:pt x="181" y="243"/>
                  </a:lnTo>
                  <a:lnTo>
                    <a:pt x="174" y="244"/>
                  </a:lnTo>
                  <a:lnTo>
                    <a:pt x="166" y="245"/>
                  </a:lnTo>
                  <a:close/>
                  <a:moveTo>
                    <a:pt x="306" y="204"/>
                  </a:moveTo>
                  <a:lnTo>
                    <a:pt x="302" y="202"/>
                  </a:lnTo>
                  <a:lnTo>
                    <a:pt x="301" y="199"/>
                  </a:lnTo>
                  <a:lnTo>
                    <a:pt x="300" y="195"/>
                  </a:lnTo>
                  <a:lnTo>
                    <a:pt x="300" y="191"/>
                  </a:lnTo>
                  <a:lnTo>
                    <a:pt x="302" y="180"/>
                  </a:lnTo>
                  <a:lnTo>
                    <a:pt x="302" y="167"/>
                  </a:lnTo>
                  <a:lnTo>
                    <a:pt x="302" y="154"/>
                  </a:lnTo>
                  <a:lnTo>
                    <a:pt x="300" y="142"/>
                  </a:lnTo>
                  <a:lnTo>
                    <a:pt x="300" y="139"/>
                  </a:lnTo>
                  <a:lnTo>
                    <a:pt x="301" y="135"/>
                  </a:lnTo>
                  <a:lnTo>
                    <a:pt x="302" y="132"/>
                  </a:lnTo>
                  <a:lnTo>
                    <a:pt x="306" y="130"/>
                  </a:lnTo>
                  <a:lnTo>
                    <a:pt x="332" y="114"/>
                  </a:lnTo>
                  <a:lnTo>
                    <a:pt x="293" y="50"/>
                  </a:lnTo>
                  <a:lnTo>
                    <a:pt x="269" y="64"/>
                  </a:lnTo>
                  <a:lnTo>
                    <a:pt x="265" y="65"/>
                  </a:lnTo>
                  <a:lnTo>
                    <a:pt x="261" y="65"/>
                  </a:lnTo>
                  <a:lnTo>
                    <a:pt x="257" y="65"/>
                  </a:lnTo>
                  <a:lnTo>
                    <a:pt x="255" y="63"/>
                  </a:lnTo>
                  <a:lnTo>
                    <a:pt x="251" y="59"/>
                  </a:lnTo>
                  <a:lnTo>
                    <a:pt x="242" y="53"/>
                  </a:lnTo>
                  <a:lnTo>
                    <a:pt x="233" y="45"/>
                  </a:lnTo>
                  <a:lnTo>
                    <a:pt x="224" y="40"/>
                  </a:lnTo>
                  <a:lnTo>
                    <a:pt x="215" y="35"/>
                  </a:lnTo>
                  <a:lnTo>
                    <a:pt x="211" y="33"/>
                  </a:lnTo>
                  <a:lnTo>
                    <a:pt x="208" y="31"/>
                  </a:lnTo>
                  <a:lnTo>
                    <a:pt x="207" y="27"/>
                  </a:lnTo>
                  <a:lnTo>
                    <a:pt x="207" y="24"/>
                  </a:lnTo>
                  <a:lnTo>
                    <a:pt x="207" y="0"/>
                  </a:lnTo>
                  <a:lnTo>
                    <a:pt x="135" y="0"/>
                  </a:lnTo>
                  <a:lnTo>
                    <a:pt x="135" y="24"/>
                  </a:lnTo>
                  <a:lnTo>
                    <a:pt x="134" y="27"/>
                  </a:lnTo>
                  <a:lnTo>
                    <a:pt x="133" y="31"/>
                  </a:lnTo>
                  <a:lnTo>
                    <a:pt x="130" y="33"/>
                  </a:lnTo>
                  <a:lnTo>
                    <a:pt x="126" y="35"/>
                  </a:lnTo>
                  <a:lnTo>
                    <a:pt x="113" y="41"/>
                  </a:lnTo>
                  <a:lnTo>
                    <a:pt x="101" y="47"/>
                  </a:lnTo>
                  <a:lnTo>
                    <a:pt x="88" y="55"/>
                  </a:lnTo>
                  <a:lnTo>
                    <a:pt x="77" y="63"/>
                  </a:lnTo>
                  <a:lnTo>
                    <a:pt x="75" y="65"/>
                  </a:lnTo>
                  <a:lnTo>
                    <a:pt x="71" y="65"/>
                  </a:lnTo>
                  <a:lnTo>
                    <a:pt x="67" y="65"/>
                  </a:lnTo>
                  <a:lnTo>
                    <a:pt x="63" y="64"/>
                  </a:lnTo>
                  <a:lnTo>
                    <a:pt x="38" y="50"/>
                  </a:lnTo>
                  <a:lnTo>
                    <a:pt x="0" y="114"/>
                  </a:lnTo>
                  <a:lnTo>
                    <a:pt x="26" y="130"/>
                  </a:lnTo>
                  <a:lnTo>
                    <a:pt x="29" y="132"/>
                  </a:lnTo>
                  <a:lnTo>
                    <a:pt x="31" y="135"/>
                  </a:lnTo>
                  <a:lnTo>
                    <a:pt x="33" y="139"/>
                  </a:lnTo>
                  <a:lnTo>
                    <a:pt x="31" y="142"/>
                  </a:lnTo>
                  <a:lnTo>
                    <a:pt x="30" y="154"/>
                  </a:lnTo>
                  <a:lnTo>
                    <a:pt x="30" y="167"/>
                  </a:lnTo>
                  <a:lnTo>
                    <a:pt x="30" y="178"/>
                  </a:lnTo>
                  <a:lnTo>
                    <a:pt x="31" y="191"/>
                  </a:lnTo>
                  <a:lnTo>
                    <a:pt x="33" y="195"/>
                  </a:lnTo>
                  <a:lnTo>
                    <a:pt x="31" y="199"/>
                  </a:lnTo>
                  <a:lnTo>
                    <a:pt x="29" y="202"/>
                  </a:lnTo>
                  <a:lnTo>
                    <a:pt x="26" y="204"/>
                  </a:lnTo>
                  <a:lnTo>
                    <a:pt x="0" y="220"/>
                  </a:lnTo>
                  <a:lnTo>
                    <a:pt x="38" y="284"/>
                  </a:lnTo>
                  <a:lnTo>
                    <a:pt x="63" y="270"/>
                  </a:lnTo>
                  <a:lnTo>
                    <a:pt x="67" y="268"/>
                  </a:lnTo>
                  <a:lnTo>
                    <a:pt x="71" y="267"/>
                  </a:lnTo>
                  <a:lnTo>
                    <a:pt x="75" y="268"/>
                  </a:lnTo>
                  <a:lnTo>
                    <a:pt x="77" y="271"/>
                  </a:lnTo>
                  <a:lnTo>
                    <a:pt x="89" y="279"/>
                  </a:lnTo>
                  <a:lnTo>
                    <a:pt x="106" y="286"/>
                  </a:lnTo>
                  <a:lnTo>
                    <a:pt x="124" y="295"/>
                  </a:lnTo>
                  <a:lnTo>
                    <a:pt x="139" y="300"/>
                  </a:lnTo>
                  <a:lnTo>
                    <a:pt x="142" y="303"/>
                  </a:lnTo>
                  <a:lnTo>
                    <a:pt x="144" y="306"/>
                  </a:lnTo>
                  <a:lnTo>
                    <a:pt x="146" y="308"/>
                  </a:lnTo>
                  <a:lnTo>
                    <a:pt x="147" y="312"/>
                  </a:lnTo>
                  <a:lnTo>
                    <a:pt x="147" y="336"/>
                  </a:lnTo>
                  <a:lnTo>
                    <a:pt x="207" y="336"/>
                  </a:lnTo>
                  <a:lnTo>
                    <a:pt x="207" y="312"/>
                  </a:lnTo>
                  <a:lnTo>
                    <a:pt x="207" y="308"/>
                  </a:lnTo>
                  <a:lnTo>
                    <a:pt x="208" y="306"/>
                  </a:lnTo>
                  <a:lnTo>
                    <a:pt x="211" y="303"/>
                  </a:lnTo>
                  <a:lnTo>
                    <a:pt x="215" y="300"/>
                  </a:lnTo>
                  <a:lnTo>
                    <a:pt x="223" y="297"/>
                  </a:lnTo>
                  <a:lnTo>
                    <a:pt x="230" y="291"/>
                  </a:lnTo>
                  <a:lnTo>
                    <a:pt x="238" y="285"/>
                  </a:lnTo>
                  <a:lnTo>
                    <a:pt x="246" y="279"/>
                  </a:lnTo>
                  <a:lnTo>
                    <a:pt x="250" y="275"/>
                  </a:lnTo>
                  <a:lnTo>
                    <a:pt x="255" y="271"/>
                  </a:lnTo>
                  <a:lnTo>
                    <a:pt x="257" y="268"/>
                  </a:lnTo>
                  <a:lnTo>
                    <a:pt x="261" y="267"/>
                  </a:lnTo>
                  <a:lnTo>
                    <a:pt x="265" y="268"/>
                  </a:lnTo>
                  <a:lnTo>
                    <a:pt x="269" y="270"/>
                  </a:lnTo>
                  <a:lnTo>
                    <a:pt x="295" y="284"/>
                  </a:lnTo>
                  <a:lnTo>
                    <a:pt x="332" y="220"/>
                  </a:lnTo>
                  <a:lnTo>
                    <a:pt x="306" y="20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grpSp>
        <p:nvGrpSpPr>
          <p:cNvPr descr="Icon of gears. " id="134" name="Google Shape;134;p3"/>
          <p:cNvGrpSpPr/>
          <p:nvPr/>
        </p:nvGrpSpPr>
        <p:grpSpPr>
          <a:xfrm>
            <a:off x="4717582" y="5353558"/>
            <a:ext cx="343837" cy="343837"/>
            <a:chOff x="7613650" y="1387475"/>
            <a:chExt cx="284163" cy="284163"/>
          </a:xfrm>
        </p:grpSpPr>
        <p:sp>
          <p:nvSpPr>
            <p:cNvPr id="135" name="Google Shape;135;p3"/>
            <p:cNvSpPr/>
            <p:nvPr/>
          </p:nvSpPr>
          <p:spPr>
            <a:xfrm>
              <a:off x="7613650" y="1471613"/>
              <a:ext cx="200025" cy="200025"/>
            </a:xfrm>
            <a:custGeom>
              <a:rect b="b" l="l" r="r" t="t"/>
              <a:pathLst>
                <a:path extrusionOk="0" h="629" w="629">
                  <a:moveTo>
                    <a:pt x="314" y="441"/>
                  </a:moveTo>
                  <a:lnTo>
                    <a:pt x="301" y="440"/>
                  </a:lnTo>
                  <a:lnTo>
                    <a:pt x="288" y="439"/>
                  </a:lnTo>
                  <a:lnTo>
                    <a:pt x="276" y="436"/>
                  </a:lnTo>
                  <a:lnTo>
                    <a:pt x="264" y="430"/>
                  </a:lnTo>
                  <a:lnTo>
                    <a:pt x="253" y="425"/>
                  </a:lnTo>
                  <a:lnTo>
                    <a:pt x="242" y="418"/>
                  </a:lnTo>
                  <a:lnTo>
                    <a:pt x="233" y="411"/>
                  </a:lnTo>
                  <a:lnTo>
                    <a:pt x="223" y="404"/>
                  </a:lnTo>
                  <a:lnTo>
                    <a:pt x="216" y="394"/>
                  </a:lnTo>
                  <a:lnTo>
                    <a:pt x="208" y="384"/>
                  </a:lnTo>
                  <a:lnTo>
                    <a:pt x="202" y="374"/>
                  </a:lnTo>
                  <a:lnTo>
                    <a:pt x="196" y="362"/>
                  </a:lnTo>
                  <a:lnTo>
                    <a:pt x="192" y="350"/>
                  </a:lnTo>
                  <a:lnTo>
                    <a:pt x="189" y="338"/>
                  </a:lnTo>
                  <a:lnTo>
                    <a:pt x="187" y="325"/>
                  </a:lnTo>
                  <a:lnTo>
                    <a:pt x="186" y="313"/>
                  </a:lnTo>
                  <a:lnTo>
                    <a:pt x="187" y="300"/>
                  </a:lnTo>
                  <a:lnTo>
                    <a:pt x="189" y="287"/>
                  </a:lnTo>
                  <a:lnTo>
                    <a:pt x="192" y="274"/>
                  </a:lnTo>
                  <a:lnTo>
                    <a:pt x="196" y="262"/>
                  </a:lnTo>
                  <a:lnTo>
                    <a:pt x="202" y="252"/>
                  </a:lnTo>
                  <a:lnTo>
                    <a:pt x="208" y="241"/>
                  </a:lnTo>
                  <a:lnTo>
                    <a:pt x="216" y="231"/>
                  </a:lnTo>
                  <a:lnTo>
                    <a:pt x="223" y="222"/>
                  </a:lnTo>
                  <a:lnTo>
                    <a:pt x="233" y="213"/>
                  </a:lnTo>
                  <a:lnTo>
                    <a:pt x="242" y="206"/>
                  </a:lnTo>
                  <a:lnTo>
                    <a:pt x="253" y="199"/>
                  </a:lnTo>
                  <a:lnTo>
                    <a:pt x="264" y="194"/>
                  </a:lnTo>
                  <a:lnTo>
                    <a:pt x="276" y="190"/>
                  </a:lnTo>
                  <a:lnTo>
                    <a:pt x="288" y="186"/>
                  </a:lnTo>
                  <a:lnTo>
                    <a:pt x="301" y="184"/>
                  </a:lnTo>
                  <a:lnTo>
                    <a:pt x="314" y="184"/>
                  </a:lnTo>
                  <a:lnTo>
                    <a:pt x="327" y="184"/>
                  </a:lnTo>
                  <a:lnTo>
                    <a:pt x="340" y="186"/>
                  </a:lnTo>
                  <a:lnTo>
                    <a:pt x="352" y="190"/>
                  </a:lnTo>
                  <a:lnTo>
                    <a:pt x="363" y="194"/>
                  </a:lnTo>
                  <a:lnTo>
                    <a:pt x="375" y="199"/>
                  </a:lnTo>
                  <a:lnTo>
                    <a:pt x="386" y="206"/>
                  </a:lnTo>
                  <a:lnTo>
                    <a:pt x="395" y="213"/>
                  </a:lnTo>
                  <a:lnTo>
                    <a:pt x="404" y="222"/>
                  </a:lnTo>
                  <a:lnTo>
                    <a:pt x="413" y="231"/>
                  </a:lnTo>
                  <a:lnTo>
                    <a:pt x="420" y="241"/>
                  </a:lnTo>
                  <a:lnTo>
                    <a:pt x="426" y="252"/>
                  </a:lnTo>
                  <a:lnTo>
                    <a:pt x="432" y="262"/>
                  </a:lnTo>
                  <a:lnTo>
                    <a:pt x="436" y="274"/>
                  </a:lnTo>
                  <a:lnTo>
                    <a:pt x="439" y="287"/>
                  </a:lnTo>
                  <a:lnTo>
                    <a:pt x="441" y="300"/>
                  </a:lnTo>
                  <a:lnTo>
                    <a:pt x="443" y="313"/>
                  </a:lnTo>
                  <a:lnTo>
                    <a:pt x="441" y="325"/>
                  </a:lnTo>
                  <a:lnTo>
                    <a:pt x="439" y="338"/>
                  </a:lnTo>
                  <a:lnTo>
                    <a:pt x="436" y="350"/>
                  </a:lnTo>
                  <a:lnTo>
                    <a:pt x="432" y="362"/>
                  </a:lnTo>
                  <a:lnTo>
                    <a:pt x="426" y="374"/>
                  </a:lnTo>
                  <a:lnTo>
                    <a:pt x="420" y="384"/>
                  </a:lnTo>
                  <a:lnTo>
                    <a:pt x="413" y="394"/>
                  </a:lnTo>
                  <a:lnTo>
                    <a:pt x="404" y="404"/>
                  </a:lnTo>
                  <a:lnTo>
                    <a:pt x="395" y="411"/>
                  </a:lnTo>
                  <a:lnTo>
                    <a:pt x="386" y="418"/>
                  </a:lnTo>
                  <a:lnTo>
                    <a:pt x="375" y="425"/>
                  </a:lnTo>
                  <a:lnTo>
                    <a:pt x="363" y="430"/>
                  </a:lnTo>
                  <a:lnTo>
                    <a:pt x="352" y="436"/>
                  </a:lnTo>
                  <a:lnTo>
                    <a:pt x="340" y="439"/>
                  </a:lnTo>
                  <a:lnTo>
                    <a:pt x="327" y="440"/>
                  </a:lnTo>
                  <a:lnTo>
                    <a:pt x="314" y="441"/>
                  </a:lnTo>
                  <a:close/>
                  <a:moveTo>
                    <a:pt x="621" y="385"/>
                  </a:moveTo>
                  <a:lnTo>
                    <a:pt x="571" y="355"/>
                  </a:lnTo>
                  <a:lnTo>
                    <a:pt x="572" y="346"/>
                  </a:lnTo>
                  <a:lnTo>
                    <a:pt x="573" y="335"/>
                  </a:lnTo>
                  <a:lnTo>
                    <a:pt x="574" y="323"/>
                  </a:lnTo>
                  <a:lnTo>
                    <a:pt x="574" y="313"/>
                  </a:lnTo>
                  <a:lnTo>
                    <a:pt x="574" y="302"/>
                  </a:lnTo>
                  <a:lnTo>
                    <a:pt x="573" y="291"/>
                  </a:lnTo>
                  <a:lnTo>
                    <a:pt x="572" y="280"/>
                  </a:lnTo>
                  <a:lnTo>
                    <a:pt x="570" y="269"/>
                  </a:lnTo>
                  <a:lnTo>
                    <a:pt x="620" y="241"/>
                  </a:lnTo>
                  <a:lnTo>
                    <a:pt x="623" y="239"/>
                  </a:lnTo>
                  <a:lnTo>
                    <a:pt x="624" y="237"/>
                  </a:lnTo>
                  <a:lnTo>
                    <a:pt x="627" y="234"/>
                  </a:lnTo>
                  <a:lnTo>
                    <a:pt x="628" y="231"/>
                  </a:lnTo>
                  <a:lnTo>
                    <a:pt x="628" y="228"/>
                  </a:lnTo>
                  <a:lnTo>
                    <a:pt x="628" y="226"/>
                  </a:lnTo>
                  <a:lnTo>
                    <a:pt x="628" y="223"/>
                  </a:lnTo>
                  <a:lnTo>
                    <a:pt x="625" y="219"/>
                  </a:lnTo>
                  <a:lnTo>
                    <a:pt x="551" y="90"/>
                  </a:lnTo>
                  <a:lnTo>
                    <a:pt x="548" y="87"/>
                  </a:lnTo>
                  <a:lnTo>
                    <a:pt x="546" y="85"/>
                  </a:lnTo>
                  <a:lnTo>
                    <a:pt x="544" y="84"/>
                  </a:lnTo>
                  <a:lnTo>
                    <a:pt x="541" y="83"/>
                  </a:lnTo>
                  <a:lnTo>
                    <a:pt x="539" y="81"/>
                  </a:lnTo>
                  <a:lnTo>
                    <a:pt x="536" y="81"/>
                  </a:lnTo>
                  <a:lnTo>
                    <a:pt x="532" y="83"/>
                  </a:lnTo>
                  <a:lnTo>
                    <a:pt x="530" y="84"/>
                  </a:lnTo>
                  <a:lnTo>
                    <a:pt x="481" y="113"/>
                  </a:lnTo>
                  <a:lnTo>
                    <a:pt x="465" y="99"/>
                  </a:lnTo>
                  <a:lnTo>
                    <a:pt x="447" y="88"/>
                  </a:lnTo>
                  <a:lnTo>
                    <a:pt x="438" y="83"/>
                  </a:lnTo>
                  <a:lnTo>
                    <a:pt x="429" y="77"/>
                  </a:lnTo>
                  <a:lnTo>
                    <a:pt x="418" y="73"/>
                  </a:lnTo>
                  <a:lnTo>
                    <a:pt x="407" y="69"/>
                  </a:lnTo>
                  <a:lnTo>
                    <a:pt x="407" y="15"/>
                  </a:lnTo>
                  <a:lnTo>
                    <a:pt x="407" y="12"/>
                  </a:lnTo>
                  <a:lnTo>
                    <a:pt x="406" y="10"/>
                  </a:lnTo>
                  <a:lnTo>
                    <a:pt x="404" y="7"/>
                  </a:lnTo>
                  <a:lnTo>
                    <a:pt x="403" y="4"/>
                  </a:lnTo>
                  <a:lnTo>
                    <a:pt x="401" y="2"/>
                  </a:lnTo>
                  <a:lnTo>
                    <a:pt x="398" y="1"/>
                  </a:lnTo>
                  <a:lnTo>
                    <a:pt x="395" y="0"/>
                  </a:lnTo>
                  <a:lnTo>
                    <a:pt x="392" y="0"/>
                  </a:lnTo>
                  <a:lnTo>
                    <a:pt x="241" y="0"/>
                  </a:lnTo>
                  <a:lnTo>
                    <a:pt x="238" y="0"/>
                  </a:lnTo>
                  <a:lnTo>
                    <a:pt x="235" y="1"/>
                  </a:lnTo>
                  <a:lnTo>
                    <a:pt x="233" y="2"/>
                  </a:lnTo>
                  <a:lnTo>
                    <a:pt x="231" y="4"/>
                  </a:lnTo>
                  <a:lnTo>
                    <a:pt x="229" y="7"/>
                  </a:lnTo>
                  <a:lnTo>
                    <a:pt x="227" y="10"/>
                  </a:lnTo>
                  <a:lnTo>
                    <a:pt x="226" y="12"/>
                  </a:lnTo>
                  <a:lnTo>
                    <a:pt x="226" y="15"/>
                  </a:lnTo>
                  <a:lnTo>
                    <a:pt x="226" y="69"/>
                  </a:lnTo>
                  <a:lnTo>
                    <a:pt x="216" y="72"/>
                  </a:lnTo>
                  <a:lnTo>
                    <a:pt x="206" y="76"/>
                  </a:lnTo>
                  <a:lnTo>
                    <a:pt x="196" y="80"/>
                  </a:lnTo>
                  <a:lnTo>
                    <a:pt x="187" y="86"/>
                  </a:lnTo>
                  <a:lnTo>
                    <a:pt x="177" y="91"/>
                  </a:lnTo>
                  <a:lnTo>
                    <a:pt x="168" y="98"/>
                  </a:lnTo>
                  <a:lnTo>
                    <a:pt x="159" y="105"/>
                  </a:lnTo>
                  <a:lnTo>
                    <a:pt x="149" y="113"/>
                  </a:lnTo>
                  <a:lnTo>
                    <a:pt x="98" y="84"/>
                  </a:lnTo>
                  <a:lnTo>
                    <a:pt x="96" y="83"/>
                  </a:lnTo>
                  <a:lnTo>
                    <a:pt x="93" y="81"/>
                  </a:lnTo>
                  <a:lnTo>
                    <a:pt x="90" y="81"/>
                  </a:lnTo>
                  <a:lnTo>
                    <a:pt x="87" y="83"/>
                  </a:lnTo>
                  <a:lnTo>
                    <a:pt x="84" y="84"/>
                  </a:lnTo>
                  <a:lnTo>
                    <a:pt x="82" y="85"/>
                  </a:lnTo>
                  <a:lnTo>
                    <a:pt x="80" y="87"/>
                  </a:lnTo>
                  <a:lnTo>
                    <a:pt x="78" y="90"/>
                  </a:lnTo>
                  <a:lnTo>
                    <a:pt x="3" y="219"/>
                  </a:lnTo>
                  <a:lnTo>
                    <a:pt x="1" y="222"/>
                  </a:lnTo>
                  <a:lnTo>
                    <a:pt x="1" y="225"/>
                  </a:lnTo>
                  <a:lnTo>
                    <a:pt x="1" y="228"/>
                  </a:lnTo>
                  <a:lnTo>
                    <a:pt x="1" y="230"/>
                  </a:lnTo>
                  <a:lnTo>
                    <a:pt x="4" y="236"/>
                  </a:lnTo>
                  <a:lnTo>
                    <a:pt x="8" y="241"/>
                  </a:lnTo>
                  <a:lnTo>
                    <a:pt x="57" y="269"/>
                  </a:lnTo>
                  <a:lnTo>
                    <a:pt x="56" y="280"/>
                  </a:lnTo>
                  <a:lnTo>
                    <a:pt x="55" y="291"/>
                  </a:lnTo>
                  <a:lnTo>
                    <a:pt x="54" y="302"/>
                  </a:lnTo>
                  <a:lnTo>
                    <a:pt x="54" y="313"/>
                  </a:lnTo>
                  <a:lnTo>
                    <a:pt x="54" y="323"/>
                  </a:lnTo>
                  <a:lnTo>
                    <a:pt x="55" y="335"/>
                  </a:lnTo>
                  <a:lnTo>
                    <a:pt x="56" y="346"/>
                  </a:lnTo>
                  <a:lnTo>
                    <a:pt x="57" y="355"/>
                  </a:lnTo>
                  <a:lnTo>
                    <a:pt x="7" y="385"/>
                  </a:lnTo>
                  <a:lnTo>
                    <a:pt x="5" y="387"/>
                  </a:lnTo>
                  <a:lnTo>
                    <a:pt x="3" y="389"/>
                  </a:lnTo>
                  <a:lnTo>
                    <a:pt x="2" y="391"/>
                  </a:lnTo>
                  <a:lnTo>
                    <a:pt x="1" y="394"/>
                  </a:lnTo>
                  <a:lnTo>
                    <a:pt x="0" y="396"/>
                  </a:lnTo>
                  <a:lnTo>
                    <a:pt x="1" y="399"/>
                  </a:lnTo>
                  <a:lnTo>
                    <a:pt x="1" y="402"/>
                  </a:lnTo>
                  <a:lnTo>
                    <a:pt x="2" y="405"/>
                  </a:lnTo>
                  <a:lnTo>
                    <a:pt x="78" y="536"/>
                  </a:lnTo>
                  <a:lnTo>
                    <a:pt x="81" y="540"/>
                  </a:lnTo>
                  <a:lnTo>
                    <a:pt x="86" y="543"/>
                  </a:lnTo>
                  <a:lnTo>
                    <a:pt x="89" y="544"/>
                  </a:lnTo>
                  <a:lnTo>
                    <a:pt x="93" y="544"/>
                  </a:lnTo>
                  <a:lnTo>
                    <a:pt x="95" y="543"/>
                  </a:lnTo>
                  <a:lnTo>
                    <a:pt x="98" y="542"/>
                  </a:lnTo>
                  <a:lnTo>
                    <a:pt x="149" y="513"/>
                  </a:lnTo>
                  <a:lnTo>
                    <a:pt x="159" y="520"/>
                  </a:lnTo>
                  <a:lnTo>
                    <a:pt x="168" y="527"/>
                  </a:lnTo>
                  <a:lnTo>
                    <a:pt x="177" y="533"/>
                  </a:lnTo>
                  <a:lnTo>
                    <a:pt x="187" y="539"/>
                  </a:lnTo>
                  <a:lnTo>
                    <a:pt x="196" y="544"/>
                  </a:lnTo>
                  <a:lnTo>
                    <a:pt x="206" y="549"/>
                  </a:lnTo>
                  <a:lnTo>
                    <a:pt x="216" y="552"/>
                  </a:lnTo>
                  <a:lnTo>
                    <a:pt x="226" y="556"/>
                  </a:lnTo>
                  <a:lnTo>
                    <a:pt x="226" y="614"/>
                  </a:lnTo>
                  <a:lnTo>
                    <a:pt x="226" y="617"/>
                  </a:lnTo>
                  <a:lnTo>
                    <a:pt x="227" y="620"/>
                  </a:lnTo>
                  <a:lnTo>
                    <a:pt x="229" y="623"/>
                  </a:lnTo>
                  <a:lnTo>
                    <a:pt x="231" y="625"/>
                  </a:lnTo>
                  <a:lnTo>
                    <a:pt x="233" y="627"/>
                  </a:lnTo>
                  <a:lnTo>
                    <a:pt x="235" y="628"/>
                  </a:lnTo>
                  <a:lnTo>
                    <a:pt x="238" y="629"/>
                  </a:lnTo>
                  <a:lnTo>
                    <a:pt x="241" y="629"/>
                  </a:lnTo>
                  <a:lnTo>
                    <a:pt x="392" y="629"/>
                  </a:lnTo>
                  <a:lnTo>
                    <a:pt x="395" y="629"/>
                  </a:lnTo>
                  <a:lnTo>
                    <a:pt x="398" y="628"/>
                  </a:lnTo>
                  <a:lnTo>
                    <a:pt x="401" y="627"/>
                  </a:lnTo>
                  <a:lnTo>
                    <a:pt x="403" y="625"/>
                  </a:lnTo>
                  <a:lnTo>
                    <a:pt x="404" y="623"/>
                  </a:lnTo>
                  <a:lnTo>
                    <a:pt x="406" y="620"/>
                  </a:lnTo>
                  <a:lnTo>
                    <a:pt x="407" y="617"/>
                  </a:lnTo>
                  <a:lnTo>
                    <a:pt x="407" y="614"/>
                  </a:lnTo>
                  <a:lnTo>
                    <a:pt x="407" y="556"/>
                  </a:lnTo>
                  <a:lnTo>
                    <a:pt x="418" y="552"/>
                  </a:lnTo>
                  <a:lnTo>
                    <a:pt x="429" y="548"/>
                  </a:lnTo>
                  <a:lnTo>
                    <a:pt x="438" y="544"/>
                  </a:lnTo>
                  <a:lnTo>
                    <a:pt x="447" y="538"/>
                  </a:lnTo>
                  <a:lnTo>
                    <a:pt x="465" y="527"/>
                  </a:lnTo>
                  <a:lnTo>
                    <a:pt x="481" y="513"/>
                  </a:lnTo>
                  <a:lnTo>
                    <a:pt x="530" y="542"/>
                  </a:lnTo>
                  <a:lnTo>
                    <a:pt x="533" y="543"/>
                  </a:lnTo>
                  <a:lnTo>
                    <a:pt x="537" y="544"/>
                  </a:lnTo>
                  <a:lnTo>
                    <a:pt x="539" y="544"/>
                  </a:lnTo>
                  <a:lnTo>
                    <a:pt x="542" y="543"/>
                  </a:lnTo>
                  <a:lnTo>
                    <a:pt x="545" y="543"/>
                  </a:lnTo>
                  <a:lnTo>
                    <a:pt x="547" y="540"/>
                  </a:lnTo>
                  <a:lnTo>
                    <a:pt x="550" y="539"/>
                  </a:lnTo>
                  <a:lnTo>
                    <a:pt x="552" y="536"/>
                  </a:lnTo>
                  <a:lnTo>
                    <a:pt x="627" y="405"/>
                  </a:lnTo>
                  <a:lnTo>
                    <a:pt x="628" y="402"/>
                  </a:lnTo>
                  <a:lnTo>
                    <a:pt x="628" y="399"/>
                  </a:lnTo>
                  <a:lnTo>
                    <a:pt x="629" y="396"/>
                  </a:lnTo>
                  <a:lnTo>
                    <a:pt x="628" y="394"/>
                  </a:lnTo>
                  <a:lnTo>
                    <a:pt x="627" y="391"/>
                  </a:lnTo>
                  <a:lnTo>
                    <a:pt x="625" y="389"/>
                  </a:lnTo>
                  <a:lnTo>
                    <a:pt x="623" y="387"/>
                  </a:lnTo>
                  <a:lnTo>
                    <a:pt x="621" y="38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136" name="Google Shape;136;p3"/>
            <p:cNvSpPr/>
            <p:nvPr/>
          </p:nvSpPr>
          <p:spPr>
            <a:xfrm>
              <a:off x="7781925" y="1387475"/>
              <a:ext cx="115888" cy="117475"/>
            </a:xfrm>
            <a:custGeom>
              <a:rect b="b" l="l" r="r" t="t"/>
              <a:pathLst>
                <a:path extrusionOk="0" h="369" w="362">
                  <a:moveTo>
                    <a:pt x="181" y="255"/>
                  </a:moveTo>
                  <a:lnTo>
                    <a:pt x="174" y="254"/>
                  </a:lnTo>
                  <a:lnTo>
                    <a:pt x="166" y="253"/>
                  </a:lnTo>
                  <a:lnTo>
                    <a:pt x="160" y="252"/>
                  </a:lnTo>
                  <a:lnTo>
                    <a:pt x="153" y="249"/>
                  </a:lnTo>
                  <a:lnTo>
                    <a:pt x="147" y="247"/>
                  </a:lnTo>
                  <a:lnTo>
                    <a:pt x="141" y="243"/>
                  </a:lnTo>
                  <a:lnTo>
                    <a:pt x="135" y="238"/>
                  </a:lnTo>
                  <a:lnTo>
                    <a:pt x="131" y="234"/>
                  </a:lnTo>
                  <a:lnTo>
                    <a:pt x="125" y="229"/>
                  </a:lnTo>
                  <a:lnTo>
                    <a:pt x="122" y="223"/>
                  </a:lnTo>
                  <a:lnTo>
                    <a:pt x="118" y="218"/>
                  </a:lnTo>
                  <a:lnTo>
                    <a:pt x="115" y="212"/>
                  </a:lnTo>
                  <a:lnTo>
                    <a:pt x="113" y="205"/>
                  </a:lnTo>
                  <a:lnTo>
                    <a:pt x="110" y="198"/>
                  </a:lnTo>
                  <a:lnTo>
                    <a:pt x="109" y="190"/>
                  </a:lnTo>
                  <a:lnTo>
                    <a:pt x="109" y="183"/>
                  </a:lnTo>
                  <a:lnTo>
                    <a:pt x="109" y="176"/>
                  </a:lnTo>
                  <a:lnTo>
                    <a:pt x="110" y="169"/>
                  </a:lnTo>
                  <a:lnTo>
                    <a:pt x="113" y="162"/>
                  </a:lnTo>
                  <a:lnTo>
                    <a:pt x="115" y="156"/>
                  </a:lnTo>
                  <a:lnTo>
                    <a:pt x="118" y="149"/>
                  </a:lnTo>
                  <a:lnTo>
                    <a:pt x="122" y="143"/>
                  </a:lnTo>
                  <a:lnTo>
                    <a:pt x="125" y="138"/>
                  </a:lnTo>
                  <a:lnTo>
                    <a:pt x="131" y="132"/>
                  </a:lnTo>
                  <a:lnTo>
                    <a:pt x="135" y="128"/>
                  </a:lnTo>
                  <a:lnTo>
                    <a:pt x="141" y="124"/>
                  </a:lnTo>
                  <a:lnTo>
                    <a:pt x="147" y="121"/>
                  </a:lnTo>
                  <a:lnTo>
                    <a:pt x="153" y="117"/>
                  </a:lnTo>
                  <a:lnTo>
                    <a:pt x="160" y="114"/>
                  </a:lnTo>
                  <a:lnTo>
                    <a:pt x="166" y="113"/>
                  </a:lnTo>
                  <a:lnTo>
                    <a:pt x="174" y="112"/>
                  </a:lnTo>
                  <a:lnTo>
                    <a:pt x="181" y="111"/>
                  </a:lnTo>
                  <a:lnTo>
                    <a:pt x="189" y="112"/>
                  </a:lnTo>
                  <a:lnTo>
                    <a:pt x="195" y="113"/>
                  </a:lnTo>
                  <a:lnTo>
                    <a:pt x="202" y="114"/>
                  </a:lnTo>
                  <a:lnTo>
                    <a:pt x="209" y="117"/>
                  </a:lnTo>
                  <a:lnTo>
                    <a:pt x="215" y="121"/>
                  </a:lnTo>
                  <a:lnTo>
                    <a:pt x="221" y="124"/>
                  </a:lnTo>
                  <a:lnTo>
                    <a:pt x="226" y="128"/>
                  </a:lnTo>
                  <a:lnTo>
                    <a:pt x="231" y="132"/>
                  </a:lnTo>
                  <a:lnTo>
                    <a:pt x="236" y="138"/>
                  </a:lnTo>
                  <a:lnTo>
                    <a:pt x="240" y="143"/>
                  </a:lnTo>
                  <a:lnTo>
                    <a:pt x="244" y="149"/>
                  </a:lnTo>
                  <a:lnTo>
                    <a:pt x="247" y="156"/>
                  </a:lnTo>
                  <a:lnTo>
                    <a:pt x="250" y="162"/>
                  </a:lnTo>
                  <a:lnTo>
                    <a:pt x="251" y="169"/>
                  </a:lnTo>
                  <a:lnTo>
                    <a:pt x="252" y="176"/>
                  </a:lnTo>
                  <a:lnTo>
                    <a:pt x="253" y="183"/>
                  </a:lnTo>
                  <a:lnTo>
                    <a:pt x="252" y="190"/>
                  </a:lnTo>
                  <a:lnTo>
                    <a:pt x="251" y="198"/>
                  </a:lnTo>
                  <a:lnTo>
                    <a:pt x="250" y="205"/>
                  </a:lnTo>
                  <a:lnTo>
                    <a:pt x="247" y="212"/>
                  </a:lnTo>
                  <a:lnTo>
                    <a:pt x="244" y="218"/>
                  </a:lnTo>
                  <a:lnTo>
                    <a:pt x="240" y="223"/>
                  </a:lnTo>
                  <a:lnTo>
                    <a:pt x="236" y="229"/>
                  </a:lnTo>
                  <a:lnTo>
                    <a:pt x="231" y="234"/>
                  </a:lnTo>
                  <a:lnTo>
                    <a:pt x="226" y="238"/>
                  </a:lnTo>
                  <a:lnTo>
                    <a:pt x="221" y="243"/>
                  </a:lnTo>
                  <a:lnTo>
                    <a:pt x="215" y="247"/>
                  </a:lnTo>
                  <a:lnTo>
                    <a:pt x="209" y="249"/>
                  </a:lnTo>
                  <a:lnTo>
                    <a:pt x="202" y="252"/>
                  </a:lnTo>
                  <a:lnTo>
                    <a:pt x="195" y="253"/>
                  </a:lnTo>
                  <a:lnTo>
                    <a:pt x="189" y="254"/>
                  </a:lnTo>
                  <a:lnTo>
                    <a:pt x="181" y="255"/>
                  </a:lnTo>
                  <a:close/>
                  <a:moveTo>
                    <a:pt x="354" y="223"/>
                  </a:moveTo>
                  <a:lnTo>
                    <a:pt x="327" y="207"/>
                  </a:lnTo>
                  <a:lnTo>
                    <a:pt x="328" y="195"/>
                  </a:lnTo>
                  <a:lnTo>
                    <a:pt x="328" y="183"/>
                  </a:lnTo>
                  <a:lnTo>
                    <a:pt x="328" y="172"/>
                  </a:lnTo>
                  <a:lnTo>
                    <a:pt x="327" y="160"/>
                  </a:lnTo>
                  <a:lnTo>
                    <a:pt x="354" y="144"/>
                  </a:lnTo>
                  <a:lnTo>
                    <a:pt x="357" y="143"/>
                  </a:lnTo>
                  <a:lnTo>
                    <a:pt x="359" y="141"/>
                  </a:lnTo>
                  <a:lnTo>
                    <a:pt x="360" y="139"/>
                  </a:lnTo>
                  <a:lnTo>
                    <a:pt x="361" y="136"/>
                  </a:lnTo>
                  <a:lnTo>
                    <a:pt x="362" y="132"/>
                  </a:lnTo>
                  <a:lnTo>
                    <a:pt x="362" y="129"/>
                  </a:lnTo>
                  <a:lnTo>
                    <a:pt x="361" y="126"/>
                  </a:lnTo>
                  <a:lnTo>
                    <a:pt x="360" y="124"/>
                  </a:lnTo>
                  <a:lnTo>
                    <a:pt x="322" y="59"/>
                  </a:lnTo>
                  <a:lnTo>
                    <a:pt x="320" y="56"/>
                  </a:lnTo>
                  <a:lnTo>
                    <a:pt x="318" y="54"/>
                  </a:lnTo>
                  <a:lnTo>
                    <a:pt x="316" y="53"/>
                  </a:lnTo>
                  <a:lnTo>
                    <a:pt x="313" y="51"/>
                  </a:lnTo>
                  <a:lnTo>
                    <a:pt x="309" y="51"/>
                  </a:lnTo>
                  <a:lnTo>
                    <a:pt x="307" y="51"/>
                  </a:lnTo>
                  <a:lnTo>
                    <a:pt x="304" y="52"/>
                  </a:lnTo>
                  <a:lnTo>
                    <a:pt x="301" y="53"/>
                  </a:lnTo>
                  <a:lnTo>
                    <a:pt x="274" y="69"/>
                  </a:lnTo>
                  <a:lnTo>
                    <a:pt x="266" y="63"/>
                  </a:lnTo>
                  <a:lnTo>
                    <a:pt x="256" y="56"/>
                  </a:lnTo>
                  <a:lnTo>
                    <a:pt x="246" y="51"/>
                  </a:lnTo>
                  <a:lnTo>
                    <a:pt x="237" y="47"/>
                  </a:lnTo>
                  <a:lnTo>
                    <a:pt x="237" y="14"/>
                  </a:lnTo>
                  <a:lnTo>
                    <a:pt x="236" y="10"/>
                  </a:lnTo>
                  <a:lnTo>
                    <a:pt x="236" y="8"/>
                  </a:lnTo>
                  <a:lnTo>
                    <a:pt x="233" y="5"/>
                  </a:lnTo>
                  <a:lnTo>
                    <a:pt x="232" y="3"/>
                  </a:lnTo>
                  <a:lnTo>
                    <a:pt x="229" y="2"/>
                  </a:lnTo>
                  <a:lnTo>
                    <a:pt x="227" y="1"/>
                  </a:lnTo>
                  <a:lnTo>
                    <a:pt x="224" y="0"/>
                  </a:lnTo>
                  <a:lnTo>
                    <a:pt x="222" y="0"/>
                  </a:lnTo>
                  <a:lnTo>
                    <a:pt x="146" y="0"/>
                  </a:lnTo>
                  <a:lnTo>
                    <a:pt x="143" y="0"/>
                  </a:lnTo>
                  <a:lnTo>
                    <a:pt x="140" y="1"/>
                  </a:lnTo>
                  <a:lnTo>
                    <a:pt x="137" y="2"/>
                  </a:lnTo>
                  <a:lnTo>
                    <a:pt x="135" y="3"/>
                  </a:lnTo>
                  <a:lnTo>
                    <a:pt x="134" y="5"/>
                  </a:lnTo>
                  <a:lnTo>
                    <a:pt x="132" y="8"/>
                  </a:lnTo>
                  <a:lnTo>
                    <a:pt x="132" y="10"/>
                  </a:lnTo>
                  <a:lnTo>
                    <a:pt x="131" y="14"/>
                  </a:lnTo>
                  <a:lnTo>
                    <a:pt x="131" y="47"/>
                  </a:lnTo>
                  <a:lnTo>
                    <a:pt x="120" y="52"/>
                  </a:lnTo>
                  <a:lnTo>
                    <a:pt x="109" y="57"/>
                  </a:lnTo>
                  <a:lnTo>
                    <a:pt x="99" y="63"/>
                  </a:lnTo>
                  <a:lnTo>
                    <a:pt x="90" y="69"/>
                  </a:lnTo>
                  <a:lnTo>
                    <a:pt x="61" y="53"/>
                  </a:lnTo>
                  <a:lnTo>
                    <a:pt x="58" y="52"/>
                  </a:lnTo>
                  <a:lnTo>
                    <a:pt x="55" y="51"/>
                  </a:lnTo>
                  <a:lnTo>
                    <a:pt x="53" y="51"/>
                  </a:lnTo>
                  <a:lnTo>
                    <a:pt x="49" y="51"/>
                  </a:lnTo>
                  <a:lnTo>
                    <a:pt x="47" y="52"/>
                  </a:lnTo>
                  <a:lnTo>
                    <a:pt x="44" y="54"/>
                  </a:lnTo>
                  <a:lnTo>
                    <a:pt x="42" y="56"/>
                  </a:lnTo>
                  <a:lnTo>
                    <a:pt x="41" y="59"/>
                  </a:lnTo>
                  <a:lnTo>
                    <a:pt x="2" y="124"/>
                  </a:lnTo>
                  <a:lnTo>
                    <a:pt x="1" y="126"/>
                  </a:lnTo>
                  <a:lnTo>
                    <a:pt x="0" y="129"/>
                  </a:lnTo>
                  <a:lnTo>
                    <a:pt x="0" y="132"/>
                  </a:lnTo>
                  <a:lnTo>
                    <a:pt x="1" y="136"/>
                  </a:lnTo>
                  <a:lnTo>
                    <a:pt x="2" y="139"/>
                  </a:lnTo>
                  <a:lnTo>
                    <a:pt x="3" y="141"/>
                  </a:lnTo>
                  <a:lnTo>
                    <a:pt x="6" y="143"/>
                  </a:lnTo>
                  <a:lnTo>
                    <a:pt x="8" y="144"/>
                  </a:lnTo>
                  <a:lnTo>
                    <a:pt x="36" y="160"/>
                  </a:lnTo>
                  <a:lnTo>
                    <a:pt x="34" y="172"/>
                  </a:lnTo>
                  <a:lnTo>
                    <a:pt x="34" y="183"/>
                  </a:lnTo>
                  <a:lnTo>
                    <a:pt x="34" y="195"/>
                  </a:lnTo>
                  <a:lnTo>
                    <a:pt x="36" y="207"/>
                  </a:lnTo>
                  <a:lnTo>
                    <a:pt x="8" y="223"/>
                  </a:lnTo>
                  <a:lnTo>
                    <a:pt x="6" y="224"/>
                  </a:lnTo>
                  <a:lnTo>
                    <a:pt x="3" y="227"/>
                  </a:lnTo>
                  <a:lnTo>
                    <a:pt x="1" y="230"/>
                  </a:lnTo>
                  <a:lnTo>
                    <a:pt x="0" y="233"/>
                  </a:lnTo>
                  <a:lnTo>
                    <a:pt x="0" y="235"/>
                  </a:lnTo>
                  <a:lnTo>
                    <a:pt x="0" y="237"/>
                  </a:lnTo>
                  <a:lnTo>
                    <a:pt x="1" y="240"/>
                  </a:lnTo>
                  <a:lnTo>
                    <a:pt x="2" y="243"/>
                  </a:lnTo>
                  <a:lnTo>
                    <a:pt x="40" y="309"/>
                  </a:lnTo>
                  <a:lnTo>
                    <a:pt x="42" y="311"/>
                  </a:lnTo>
                  <a:lnTo>
                    <a:pt x="44" y="313"/>
                  </a:lnTo>
                  <a:lnTo>
                    <a:pt x="46" y="314"/>
                  </a:lnTo>
                  <a:lnTo>
                    <a:pt x="48" y="315"/>
                  </a:lnTo>
                  <a:lnTo>
                    <a:pt x="55" y="316"/>
                  </a:lnTo>
                  <a:lnTo>
                    <a:pt x="60" y="314"/>
                  </a:lnTo>
                  <a:lnTo>
                    <a:pt x="90" y="297"/>
                  </a:lnTo>
                  <a:lnTo>
                    <a:pt x="99" y="304"/>
                  </a:lnTo>
                  <a:lnTo>
                    <a:pt x="109" y="310"/>
                  </a:lnTo>
                  <a:lnTo>
                    <a:pt x="120" y="316"/>
                  </a:lnTo>
                  <a:lnTo>
                    <a:pt x="131" y="321"/>
                  </a:lnTo>
                  <a:lnTo>
                    <a:pt x="131" y="354"/>
                  </a:lnTo>
                  <a:lnTo>
                    <a:pt x="132" y="356"/>
                  </a:lnTo>
                  <a:lnTo>
                    <a:pt x="132" y="359"/>
                  </a:lnTo>
                  <a:lnTo>
                    <a:pt x="134" y="361"/>
                  </a:lnTo>
                  <a:lnTo>
                    <a:pt x="135" y="363"/>
                  </a:lnTo>
                  <a:lnTo>
                    <a:pt x="137" y="366"/>
                  </a:lnTo>
                  <a:lnTo>
                    <a:pt x="140" y="368"/>
                  </a:lnTo>
                  <a:lnTo>
                    <a:pt x="143" y="368"/>
                  </a:lnTo>
                  <a:lnTo>
                    <a:pt x="146" y="369"/>
                  </a:lnTo>
                  <a:lnTo>
                    <a:pt x="222" y="369"/>
                  </a:lnTo>
                  <a:lnTo>
                    <a:pt x="225" y="368"/>
                  </a:lnTo>
                  <a:lnTo>
                    <a:pt x="227" y="368"/>
                  </a:lnTo>
                  <a:lnTo>
                    <a:pt x="229" y="366"/>
                  </a:lnTo>
                  <a:lnTo>
                    <a:pt x="232" y="363"/>
                  </a:lnTo>
                  <a:lnTo>
                    <a:pt x="233" y="361"/>
                  </a:lnTo>
                  <a:lnTo>
                    <a:pt x="236" y="359"/>
                  </a:lnTo>
                  <a:lnTo>
                    <a:pt x="236" y="356"/>
                  </a:lnTo>
                  <a:lnTo>
                    <a:pt x="237" y="354"/>
                  </a:lnTo>
                  <a:lnTo>
                    <a:pt x="237" y="321"/>
                  </a:lnTo>
                  <a:lnTo>
                    <a:pt x="246" y="316"/>
                  </a:lnTo>
                  <a:lnTo>
                    <a:pt x="256" y="311"/>
                  </a:lnTo>
                  <a:lnTo>
                    <a:pt x="266" y="305"/>
                  </a:lnTo>
                  <a:lnTo>
                    <a:pt x="274" y="298"/>
                  </a:lnTo>
                  <a:lnTo>
                    <a:pt x="302" y="313"/>
                  </a:lnTo>
                  <a:lnTo>
                    <a:pt x="305" y="315"/>
                  </a:lnTo>
                  <a:lnTo>
                    <a:pt x="307" y="315"/>
                  </a:lnTo>
                  <a:lnTo>
                    <a:pt x="310" y="316"/>
                  </a:lnTo>
                  <a:lnTo>
                    <a:pt x="314" y="316"/>
                  </a:lnTo>
                  <a:lnTo>
                    <a:pt x="319" y="313"/>
                  </a:lnTo>
                  <a:lnTo>
                    <a:pt x="322" y="309"/>
                  </a:lnTo>
                  <a:lnTo>
                    <a:pt x="360" y="243"/>
                  </a:lnTo>
                  <a:lnTo>
                    <a:pt x="362" y="240"/>
                  </a:lnTo>
                  <a:lnTo>
                    <a:pt x="362" y="237"/>
                  </a:lnTo>
                  <a:lnTo>
                    <a:pt x="362" y="234"/>
                  </a:lnTo>
                  <a:lnTo>
                    <a:pt x="362" y="232"/>
                  </a:lnTo>
                  <a:lnTo>
                    <a:pt x="361" y="229"/>
                  </a:lnTo>
                  <a:lnTo>
                    <a:pt x="359" y="227"/>
                  </a:lnTo>
                  <a:lnTo>
                    <a:pt x="357" y="224"/>
                  </a:lnTo>
                  <a:lnTo>
                    <a:pt x="354" y="22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sp>
        <p:nvSpPr>
          <p:cNvPr descr="Icon of box and whisker chart. " id="137" name="Google Shape;137;p3"/>
          <p:cNvSpPr/>
          <p:nvPr/>
        </p:nvSpPr>
        <p:spPr>
          <a:xfrm>
            <a:off x="3967321" y="3532346"/>
            <a:ext cx="345758" cy="345758"/>
          </a:xfrm>
          <a:custGeom>
            <a:rect b="b" l="l" r="r" t="t"/>
            <a:pathLst>
              <a:path extrusionOk="0" h="898" w="898">
                <a:moveTo>
                  <a:pt x="718" y="464"/>
                </a:moveTo>
                <a:lnTo>
                  <a:pt x="718" y="467"/>
                </a:lnTo>
                <a:lnTo>
                  <a:pt x="717" y="470"/>
                </a:lnTo>
                <a:lnTo>
                  <a:pt x="716" y="472"/>
                </a:lnTo>
                <a:lnTo>
                  <a:pt x="714" y="474"/>
                </a:lnTo>
                <a:lnTo>
                  <a:pt x="712" y="477"/>
                </a:lnTo>
                <a:lnTo>
                  <a:pt x="710" y="478"/>
                </a:lnTo>
                <a:lnTo>
                  <a:pt x="706" y="479"/>
                </a:lnTo>
                <a:lnTo>
                  <a:pt x="703" y="479"/>
                </a:lnTo>
                <a:lnTo>
                  <a:pt x="658" y="479"/>
                </a:lnTo>
                <a:lnTo>
                  <a:pt x="658" y="543"/>
                </a:lnTo>
                <a:lnTo>
                  <a:pt x="658" y="546"/>
                </a:lnTo>
                <a:lnTo>
                  <a:pt x="657" y="549"/>
                </a:lnTo>
                <a:lnTo>
                  <a:pt x="656" y="551"/>
                </a:lnTo>
                <a:lnTo>
                  <a:pt x="654" y="554"/>
                </a:lnTo>
                <a:lnTo>
                  <a:pt x="652" y="556"/>
                </a:lnTo>
                <a:lnTo>
                  <a:pt x="650" y="557"/>
                </a:lnTo>
                <a:lnTo>
                  <a:pt x="647" y="558"/>
                </a:lnTo>
                <a:lnTo>
                  <a:pt x="643" y="558"/>
                </a:lnTo>
                <a:lnTo>
                  <a:pt x="641" y="558"/>
                </a:lnTo>
                <a:lnTo>
                  <a:pt x="638" y="557"/>
                </a:lnTo>
                <a:lnTo>
                  <a:pt x="636" y="556"/>
                </a:lnTo>
                <a:lnTo>
                  <a:pt x="634" y="554"/>
                </a:lnTo>
                <a:lnTo>
                  <a:pt x="632" y="551"/>
                </a:lnTo>
                <a:lnTo>
                  <a:pt x="631" y="549"/>
                </a:lnTo>
                <a:lnTo>
                  <a:pt x="629" y="546"/>
                </a:lnTo>
                <a:lnTo>
                  <a:pt x="628" y="543"/>
                </a:lnTo>
                <a:lnTo>
                  <a:pt x="628" y="479"/>
                </a:lnTo>
                <a:lnTo>
                  <a:pt x="583" y="479"/>
                </a:lnTo>
                <a:lnTo>
                  <a:pt x="581" y="479"/>
                </a:lnTo>
                <a:lnTo>
                  <a:pt x="578" y="478"/>
                </a:lnTo>
                <a:lnTo>
                  <a:pt x="576" y="477"/>
                </a:lnTo>
                <a:lnTo>
                  <a:pt x="574" y="474"/>
                </a:lnTo>
                <a:lnTo>
                  <a:pt x="572" y="472"/>
                </a:lnTo>
                <a:lnTo>
                  <a:pt x="571" y="470"/>
                </a:lnTo>
                <a:lnTo>
                  <a:pt x="570" y="467"/>
                </a:lnTo>
                <a:lnTo>
                  <a:pt x="570" y="464"/>
                </a:lnTo>
                <a:lnTo>
                  <a:pt x="570" y="404"/>
                </a:lnTo>
                <a:lnTo>
                  <a:pt x="570" y="402"/>
                </a:lnTo>
                <a:lnTo>
                  <a:pt x="571" y="398"/>
                </a:lnTo>
                <a:lnTo>
                  <a:pt x="572" y="396"/>
                </a:lnTo>
                <a:lnTo>
                  <a:pt x="574" y="394"/>
                </a:lnTo>
                <a:lnTo>
                  <a:pt x="576" y="392"/>
                </a:lnTo>
                <a:lnTo>
                  <a:pt x="578" y="391"/>
                </a:lnTo>
                <a:lnTo>
                  <a:pt x="581" y="390"/>
                </a:lnTo>
                <a:lnTo>
                  <a:pt x="583" y="389"/>
                </a:lnTo>
                <a:lnTo>
                  <a:pt x="628" y="389"/>
                </a:lnTo>
                <a:lnTo>
                  <a:pt x="628" y="129"/>
                </a:lnTo>
                <a:lnTo>
                  <a:pt x="629" y="126"/>
                </a:lnTo>
                <a:lnTo>
                  <a:pt x="631" y="123"/>
                </a:lnTo>
                <a:lnTo>
                  <a:pt x="632" y="121"/>
                </a:lnTo>
                <a:lnTo>
                  <a:pt x="634" y="118"/>
                </a:lnTo>
                <a:lnTo>
                  <a:pt x="636" y="117"/>
                </a:lnTo>
                <a:lnTo>
                  <a:pt x="638" y="115"/>
                </a:lnTo>
                <a:lnTo>
                  <a:pt x="641" y="114"/>
                </a:lnTo>
                <a:lnTo>
                  <a:pt x="643" y="114"/>
                </a:lnTo>
                <a:lnTo>
                  <a:pt x="647" y="114"/>
                </a:lnTo>
                <a:lnTo>
                  <a:pt x="650" y="115"/>
                </a:lnTo>
                <a:lnTo>
                  <a:pt x="652" y="117"/>
                </a:lnTo>
                <a:lnTo>
                  <a:pt x="654" y="118"/>
                </a:lnTo>
                <a:lnTo>
                  <a:pt x="656" y="121"/>
                </a:lnTo>
                <a:lnTo>
                  <a:pt x="657" y="123"/>
                </a:lnTo>
                <a:lnTo>
                  <a:pt x="658" y="127"/>
                </a:lnTo>
                <a:lnTo>
                  <a:pt x="658" y="129"/>
                </a:lnTo>
                <a:lnTo>
                  <a:pt x="658" y="389"/>
                </a:lnTo>
                <a:lnTo>
                  <a:pt x="703" y="389"/>
                </a:lnTo>
                <a:lnTo>
                  <a:pt x="706" y="390"/>
                </a:lnTo>
                <a:lnTo>
                  <a:pt x="710" y="391"/>
                </a:lnTo>
                <a:lnTo>
                  <a:pt x="712" y="392"/>
                </a:lnTo>
                <a:lnTo>
                  <a:pt x="714" y="394"/>
                </a:lnTo>
                <a:lnTo>
                  <a:pt x="716" y="396"/>
                </a:lnTo>
                <a:lnTo>
                  <a:pt x="717" y="398"/>
                </a:lnTo>
                <a:lnTo>
                  <a:pt x="718" y="402"/>
                </a:lnTo>
                <a:lnTo>
                  <a:pt x="718" y="404"/>
                </a:lnTo>
                <a:lnTo>
                  <a:pt x="718" y="464"/>
                </a:lnTo>
                <a:close/>
                <a:moveTo>
                  <a:pt x="643" y="763"/>
                </a:moveTo>
                <a:lnTo>
                  <a:pt x="638" y="762"/>
                </a:lnTo>
                <a:lnTo>
                  <a:pt x="632" y="762"/>
                </a:lnTo>
                <a:lnTo>
                  <a:pt x="626" y="760"/>
                </a:lnTo>
                <a:lnTo>
                  <a:pt x="621" y="758"/>
                </a:lnTo>
                <a:lnTo>
                  <a:pt x="616" y="756"/>
                </a:lnTo>
                <a:lnTo>
                  <a:pt x="610" y="753"/>
                </a:lnTo>
                <a:lnTo>
                  <a:pt x="606" y="749"/>
                </a:lnTo>
                <a:lnTo>
                  <a:pt x="602" y="745"/>
                </a:lnTo>
                <a:lnTo>
                  <a:pt x="597" y="741"/>
                </a:lnTo>
                <a:lnTo>
                  <a:pt x="594" y="737"/>
                </a:lnTo>
                <a:lnTo>
                  <a:pt x="591" y="731"/>
                </a:lnTo>
                <a:lnTo>
                  <a:pt x="589" y="727"/>
                </a:lnTo>
                <a:lnTo>
                  <a:pt x="587" y="720"/>
                </a:lnTo>
                <a:lnTo>
                  <a:pt x="586" y="715"/>
                </a:lnTo>
                <a:lnTo>
                  <a:pt x="584" y="710"/>
                </a:lnTo>
                <a:lnTo>
                  <a:pt x="583" y="703"/>
                </a:lnTo>
                <a:lnTo>
                  <a:pt x="584" y="697"/>
                </a:lnTo>
                <a:lnTo>
                  <a:pt x="586" y="692"/>
                </a:lnTo>
                <a:lnTo>
                  <a:pt x="587" y="685"/>
                </a:lnTo>
                <a:lnTo>
                  <a:pt x="589" y="680"/>
                </a:lnTo>
                <a:lnTo>
                  <a:pt x="591" y="674"/>
                </a:lnTo>
                <a:lnTo>
                  <a:pt x="594" y="670"/>
                </a:lnTo>
                <a:lnTo>
                  <a:pt x="597" y="665"/>
                </a:lnTo>
                <a:lnTo>
                  <a:pt x="602" y="661"/>
                </a:lnTo>
                <a:lnTo>
                  <a:pt x="606" y="657"/>
                </a:lnTo>
                <a:lnTo>
                  <a:pt x="610" y="653"/>
                </a:lnTo>
                <a:lnTo>
                  <a:pt x="616" y="651"/>
                </a:lnTo>
                <a:lnTo>
                  <a:pt x="621" y="648"/>
                </a:lnTo>
                <a:lnTo>
                  <a:pt x="626" y="646"/>
                </a:lnTo>
                <a:lnTo>
                  <a:pt x="632" y="645"/>
                </a:lnTo>
                <a:lnTo>
                  <a:pt x="638" y="643"/>
                </a:lnTo>
                <a:lnTo>
                  <a:pt x="643" y="643"/>
                </a:lnTo>
                <a:lnTo>
                  <a:pt x="650" y="643"/>
                </a:lnTo>
                <a:lnTo>
                  <a:pt x="656" y="645"/>
                </a:lnTo>
                <a:lnTo>
                  <a:pt x="662" y="646"/>
                </a:lnTo>
                <a:lnTo>
                  <a:pt x="667" y="648"/>
                </a:lnTo>
                <a:lnTo>
                  <a:pt x="672" y="651"/>
                </a:lnTo>
                <a:lnTo>
                  <a:pt x="678" y="653"/>
                </a:lnTo>
                <a:lnTo>
                  <a:pt x="682" y="657"/>
                </a:lnTo>
                <a:lnTo>
                  <a:pt x="686" y="661"/>
                </a:lnTo>
                <a:lnTo>
                  <a:pt x="690" y="665"/>
                </a:lnTo>
                <a:lnTo>
                  <a:pt x="694" y="670"/>
                </a:lnTo>
                <a:lnTo>
                  <a:pt x="697" y="674"/>
                </a:lnTo>
                <a:lnTo>
                  <a:pt x="699" y="680"/>
                </a:lnTo>
                <a:lnTo>
                  <a:pt x="701" y="685"/>
                </a:lnTo>
                <a:lnTo>
                  <a:pt x="702" y="692"/>
                </a:lnTo>
                <a:lnTo>
                  <a:pt x="703" y="697"/>
                </a:lnTo>
                <a:lnTo>
                  <a:pt x="703" y="703"/>
                </a:lnTo>
                <a:lnTo>
                  <a:pt x="703" y="710"/>
                </a:lnTo>
                <a:lnTo>
                  <a:pt x="702" y="715"/>
                </a:lnTo>
                <a:lnTo>
                  <a:pt x="701" y="720"/>
                </a:lnTo>
                <a:lnTo>
                  <a:pt x="699" y="727"/>
                </a:lnTo>
                <a:lnTo>
                  <a:pt x="697" y="731"/>
                </a:lnTo>
                <a:lnTo>
                  <a:pt x="694" y="737"/>
                </a:lnTo>
                <a:lnTo>
                  <a:pt x="690" y="741"/>
                </a:lnTo>
                <a:lnTo>
                  <a:pt x="686" y="745"/>
                </a:lnTo>
                <a:lnTo>
                  <a:pt x="682" y="749"/>
                </a:lnTo>
                <a:lnTo>
                  <a:pt x="678" y="753"/>
                </a:lnTo>
                <a:lnTo>
                  <a:pt x="672" y="756"/>
                </a:lnTo>
                <a:lnTo>
                  <a:pt x="667" y="758"/>
                </a:lnTo>
                <a:lnTo>
                  <a:pt x="662" y="760"/>
                </a:lnTo>
                <a:lnTo>
                  <a:pt x="656" y="762"/>
                </a:lnTo>
                <a:lnTo>
                  <a:pt x="650" y="762"/>
                </a:lnTo>
                <a:lnTo>
                  <a:pt x="643" y="763"/>
                </a:lnTo>
                <a:close/>
                <a:moveTo>
                  <a:pt x="540" y="284"/>
                </a:moveTo>
                <a:lnTo>
                  <a:pt x="538" y="287"/>
                </a:lnTo>
                <a:lnTo>
                  <a:pt x="537" y="290"/>
                </a:lnTo>
                <a:lnTo>
                  <a:pt x="536" y="294"/>
                </a:lnTo>
                <a:lnTo>
                  <a:pt x="534" y="296"/>
                </a:lnTo>
                <a:lnTo>
                  <a:pt x="532" y="297"/>
                </a:lnTo>
                <a:lnTo>
                  <a:pt x="530" y="298"/>
                </a:lnTo>
                <a:lnTo>
                  <a:pt x="527" y="299"/>
                </a:lnTo>
                <a:lnTo>
                  <a:pt x="525" y="299"/>
                </a:lnTo>
                <a:lnTo>
                  <a:pt x="480" y="299"/>
                </a:lnTo>
                <a:lnTo>
                  <a:pt x="480" y="543"/>
                </a:lnTo>
                <a:lnTo>
                  <a:pt x="479" y="546"/>
                </a:lnTo>
                <a:lnTo>
                  <a:pt x="479" y="549"/>
                </a:lnTo>
                <a:lnTo>
                  <a:pt x="476" y="551"/>
                </a:lnTo>
                <a:lnTo>
                  <a:pt x="475" y="554"/>
                </a:lnTo>
                <a:lnTo>
                  <a:pt x="472" y="556"/>
                </a:lnTo>
                <a:lnTo>
                  <a:pt x="470" y="557"/>
                </a:lnTo>
                <a:lnTo>
                  <a:pt x="467" y="558"/>
                </a:lnTo>
                <a:lnTo>
                  <a:pt x="465" y="558"/>
                </a:lnTo>
                <a:lnTo>
                  <a:pt x="461" y="558"/>
                </a:lnTo>
                <a:lnTo>
                  <a:pt x="458" y="557"/>
                </a:lnTo>
                <a:lnTo>
                  <a:pt x="456" y="556"/>
                </a:lnTo>
                <a:lnTo>
                  <a:pt x="454" y="554"/>
                </a:lnTo>
                <a:lnTo>
                  <a:pt x="452" y="551"/>
                </a:lnTo>
                <a:lnTo>
                  <a:pt x="451" y="549"/>
                </a:lnTo>
                <a:lnTo>
                  <a:pt x="450" y="546"/>
                </a:lnTo>
                <a:lnTo>
                  <a:pt x="450" y="543"/>
                </a:lnTo>
                <a:lnTo>
                  <a:pt x="450" y="299"/>
                </a:lnTo>
                <a:lnTo>
                  <a:pt x="405" y="299"/>
                </a:lnTo>
                <a:lnTo>
                  <a:pt x="402" y="299"/>
                </a:lnTo>
                <a:lnTo>
                  <a:pt x="398" y="298"/>
                </a:lnTo>
                <a:lnTo>
                  <a:pt x="396" y="297"/>
                </a:lnTo>
                <a:lnTo>
                  <a:pt x="394" y="296"/>
                </a:lnTo>
                <a:lnTo>
                  <a:pt x="392" y="294"/>
                </a:lnTo>
                <a:lnTo>
                  <a:pt x="391" y="290"/>
                </a:lnTo>
                <a:lnTo>
                  <a:pt x="390" y="287"/>
                </a:lnTo>
                <a:lnTo>
                  <a:pt x="390" y="284"/>
                </a:lnTo>
                <a:lnTo>
                  <a:pt x="390" y="225"/>
                </a:lnTo>
                <a:lnTo>
                  <a:pt x="390" y="222"/>
                </a:lnTo>
                <a:lnTo>
                  <a:pt x="391" y="219"/>
                </a:lnTo>
                <a:lnTo>
                  <a:pt x="392" y="217"/>
                </a:lnTo>
                <a:lnTo>
                  <a:pt x="394" y="214"/>
                </a:lnTo>
                <a:lnTo>
                  <a:pt x="396" y="212"/>
                </a:lnTo>
                <a:lnTo>
                  <a:pt x="398" y="211"/>
                </a:lnTo>
                <a:lnTo>
                  <a:pt x="402" y="210"/>
                </a:lnTo>
                <a:lnTo>
                  <a:pt x="405" y="210"/>
                </a:lnTo>
                <a:lnTo>
                  <a:pt x="450" y="210"/>
                </a:lnTo>
                <a:lnTo>
                  <a:pt x="450" y="129"/>
                </a:lnTo>
                <a:lnTo>
                  <a:pt x="450" y="126"/>
                </a:lnTo>
                <a:lnTo>
                  <a:pt x="451" y="123"/>
                </a:lnTo>
                <a:lnTo>
                  <a:pt x="452" y="121"/>
                </a:lnTo>
                <a:lnTo>
                  <a:pt x="454" y="118"/>
                </a:lnTo>
                <a:lnTo>
                  <a:pt x="456" y="117"/>
                </a:lnTo>
                <a:lnTo>
                  <a:pt x="458" y="115"/>
                </a:lnTo>
                <a:lnTo>
                  <a:pt x="461" y="114"/>
                </a:lnTo>
                <a:lnTo>
                  <a:pt x="465" y="114"/>
                </a:lnTo>
                <a:lnTo>
                  <a:pt x="467" y="114"/>
                </a:lnTo>
                <a:lnTo>
                  <a:pt x="470" y="115"/>
                </a:lnTo>
                <a:lnTo>
                  <a:pt x="472" y="117"/>
                </a:lnTo>
                <a:lnTo>
                  <a:pt x="475" y="118"/>
                </a:lnTo>
                <a:lnTo>
                  <a:pt x="476" y="121"/>
                </a:lnTo>
                <a:lnTo>
                  <a:pt x="479" y="123"/>
                </a:lnTo>
                <a:lnTo>
                  <a:pt x="479" y="127"/>
                </a:lnTo>
                <a:lnTo>
                  <a:pt x="480" y="129"/>
                </a:lnTo>
                <a:lnTo>
                  <a:pt x="480" y="210"/>
                </a:lnTo>
                <a:lnTo>
                  <a:pt x="525" y="210"/>
                </a:lnTo>
                <a:lnTo>
                  <a:pt x="527" y="210"/>
                </a:lnTo>
                <a:lnTo>
                  <a:pt x="530" y="211"/>
                </a:lnTo>
                <a:lnTo>
                  <a:pt x="532" y="212"/>
                </a:lnTo>
                <a:lnTo>
                  <a:pt x="534" y="214"/>
                </a:lnTo>
                <a:lnTo>
                  <a:pt x="536" y="217"/>
                </a:lnTo>
                <a:lnTo>
                  <a:pt x="537" y="219"/>
                </a:lnTo>
                <a:lnTo>
                  <a:pt x="538" y="222"/>
                </a:lnTo>
                <a:lnTo>
                  <a:pt x="540" y="225"/>
                </a:lnTo>
                <a:lnTo>
                  <a:pt x="540" y="284"/>
                </a:lnTo>
                <a:close/>
                <a:moveTo>
                  <a:pt x="465" y="763"/>
                </a:moveTo>
                <a:lnTo>
                  <a:pt x="458" y="762"/>
                </a:lnTo>
                <a:lnTo>
                  <a:pt x="452" y="762"/>
                </a:lnTo>
                <a:lnTo>
                  <a:pt x="446" y="760"/>
                </a:lnTo>
                <a:lnTo>
                  <a:pt x="441" y="758"/>
                </a:lnTo>
                <a:lnTo>
                  <a:pt x="436" y="756"/>
                </a:lnTo>
                <a:lnTo>
                  <a:pt x="430" y="753"/>
                </a:lnTo>
                <a:lnTo>
                  <a:pt x="426" y="749"/>
                </a:lnTo>
                <a:lnTo>
                  <a:pt x="422" y="745"/>
                </a:lnTo>
                <a:lnTo>
                  <a:pt x="419" y="741"/>
                </a:lnTo>
                <a:lnTo>
                  <a:pt x="414" y="737"/>
                </a:lnTo>
                <a:lnTo>
                  <a:pt x="412" y="731"/>
                </a:lnTo>
                <a:lnTo>
                  <a:pt x="409" y="727"/>
                </a:lnTo>
                <a:lnTo>
                  <a:pt x="407" y="720"/>
                </a:lnTo>
                <a:lnTo>
                  <a:pt x="406" y="715"/>
                </a:lnTo>
                <a:lnTo>
                  <a:pt x="405" y="710"/>
                </a:lnTo>
                <a:lnTo>
                  <a:pt x="405" y="703"/>
                </a:lnTo>
                <a:lnTo>
                  <a:pt x="405" y="697"/>
                </a:lnTo>
                <a:lnTo>
                  <a:pt x="406" y="692"/>
                </a:lnTo>
                <a:lnTo>
                  <a:pt x="407" y="685"/>
                </a:lnTo>
                <a:lnTo>
                  <a:pt x="409" y="680"/>
                </a:lnTo>
                <a:lnTo>
                  <a:pt x="412" y="674"/>
                </a:lnTo>
                <a:lnTo>
                  <a:pt x="414" y="670"/>
                </a:lnTo>
                <a:lnTo>
                  <a:pt x="419" y="665"/>
                </a:lnTo>
                <a:lnTo>
                  <a:pt x="422" y="661"/>
                </a:lnTo>
                <a:lnTo>
                  <a:pt x="426" y="657"/>
                </a:lnTo>
                <a:lnTo>
                  <a:pt x="430" y="653"/>
                </a:lnTo>
                <a:lnTo>
                  <a:pt x="436" y="651"/>
                </a:lnTo>
                <a:lnTo>
                  <a:pt x="441" y="648"/>
                </a:lnTo>
                <a:lnTo>
                  <a:pt x="446" y="646"/>
                </a:lnTo>
                <a:lnTo>
                  <a:pt x="452" y="645"/>
                </a:lnTo>
                <a:lnTo>
                  <a:pt x="458" y="643"/>
                </a:lnTo>
                <a:lnTo>
                  <a:pt x="465" y="643"/>
                </a:lnTo>
                <a:lnTo>
                  <a:pt x="470" y="643"/>
                </a:lnTo>
                <a:lnTo>
                  <a:pt x="476" y="645"/>
                </a:lnTo>
                <a:lnTo>
                  <a:pt x="482" y="646"/>
                </a:lnTo>
                <a:lnTo>
                  <a:pt x="487" y="648"/>
                </a:lnTo>
                <a:lnTo>
                  <a:pt x="492" y="651"/>
                </a:lnTo>
                <a:lnTo>
                  <a:pt x="498" y="653"/>
                </a:lnTo>
                <a:lnTo>
                  <a:pt x="502" y="657"/>
                </a:lnTo>
                <a:lnTo>
                  <a:pt x="506" y="661"/>
                </a:lnTo>
                <a:lnTo>
                  <a:pt x="511" y="665"/>
                </a:lnTo>
                <a:lnTo>
                  <a:pt x="514" y="670"/>
                </a:lnTo>
                <a:lnTo>
                  <a:pt x="517" y="674"/>
                </a:lnTo>
                <a:lnTo>
                  <a:pt x="519" y="680"/>
                </a:lnTo>
                <a:lnTo>
                  <a:pt x="521" y="685"/>
                </a:lnTo>
                <a:lnTo>
                  <a:pt x="522" y="692"/>
                </a:lnTo>
                <a:lnTo>
                  <a:pt x="524" y="697"/>
                </a:lnTo>
                <a:lnTo>
                  <a:pt x="525" y="703"/>
                </a:lnTo>
                <a:lnTo>
                  <a:pt x="524" y="710"/>
                </a:lnTo>
                <a:lnTo>
                  <a:pt x="522" y="715"/>
                </a:lnTo>
                <a:lnTo>
                  <a:pt x="521" y="720"/>
                </a:lnTo>
                <a:lnTo>
                  <a:pt x="519" y="727"/>
                </a:lnTo>
                <a:lnTo>
                  <a:pt x="517" y="731"/>
                </a:lnTo>
                <a:lnTo>
                  <a:pt x="514" y="737"/>
                </a:lnTo>
                <a:lnTo>
                  <a:pt x="511" y="741"/>
                </a:lnTo>
                <a:lnTo>
                  <a:pt x="506" y="745"/>
                </a:lnTo>
                <a:lnTo>
                  <a:pt x="502" y="749"/>
                </a:lnTo>
                <a:lnTo>
                  <a:pt x="498" y="753"/>
                </a:lnTo>
                <a:lnTo>
                  <a:pt x="492" y="756"/>
                </a:lnTo>
                <a:lnTo>
                  <a:pt x="487" y="758"/>
                </a:lnTo>
                <a:lnTo>
                  <a:pt x="482" y="760"/>
                </a:lnTo>
                <a:lnTo>
                  <a:pt x="476" y="762"/>
                </a:lnTo>
                <a:lnTo>
                  <a:pt x="470" y="762"/>
                </a:lnTo>
                <a:lnTo>
                  <a:pt x="465" y="763"/>
                </a:lnTo>
                <a:close/>
                <a:moveTo>
                  <a:pt x="330" y="404"/>
                </a:moveTo>
                <a:lnTo>
                  <a:pt x="330" y="407"/>
                </a:lnTo>
                <a:lnTo>
                  <a:pt x="329" y="410"/>
                </a:lnTo>
                <a:lnTo>
                  <a:pt x="328" y="412"/>
                </a:lnTo>
                <a:lnTo>
                  <a:pt x="326" y="414"/>
                </a:lnTo>
                <a:lnTo>
                  <a:pt x="323" y="417"/>
                </a:lnTo>
                <a:lnTo>
                  <a:pt x="320" y="418"/>
                </a:lnTo>
                <a:lnTo>
                  <a:pt x="318" y="419"/>
                </a:lnTo>
                <a:lnTo>
                  <a:pt x="315" y="419"/>
                </a:lnTo>
                <a:lnTo>
                  <a:pt x="270" y="419"/>
                </a:lnTo>
                <a:lnTo>
                  <a:pt x="270" y="543"/>
                </a:lnTo>
                <a:lnTo>
                  <a:pt x="270" y="546"/>
                </a:lnTo>
                <a:lnTo>
                  <a:pt x="269" y="549"/>
                </a:lnTo>
                <a:lnTo>
                  <a:pt x="268" y="551"/>
                </a:lnTo>
                <a:lnTo>
                  <a:pt x="266" y="554"/>
                </a:lnTo>
                <a:lnTo>
                  <a:pt x="263" y="556"/>
                </a:lnTo>
                <a:lnTo>
                  <a:pt x="260" y="557"/>
                </a:lnTo>
                <a:lnTo>
                  <a:pt x="258" y="558"/>
                </a:lnTo>
                <a:lnTo>
                  <a:pt x="255" y="558"/>
                </a:lnTo>
                <a:lnTo>
                  <a:pt x="252" y="558"/>
                </a:lnTo>
                <a:lnTo>
                  <a:pt x="250" y="557"/>
                </a:lnTo>
                <a:lnTo>
                  <a:pt x="246" y="556"/>
                </a:lnTo>
                <a:lnTo>
                  <a:pt x="244" y="554"/>
                </a:lnTo>
                <a:lnTo>
                  <a:pt x="242" y="551"/>
                </a:lnTo>
                <a:lnTo>
                  <a:pt x="241" y="549"/>
                </a:lnTo>
                <a:lnTo>
                  <a:pt x="240" y="546"/>
                </a:lnTo>
                <a:lnTo>
                  <a:pt x="240" y="543"/>
                </a:lnTo>
                <a:lnTo>
                  <a:pt x="240" y="419"/>
                </a:lnTo>
                <a:lnTo>
                  <a:pt x="195" y="419"/>
                </a:lnTo>
                <a:lnTo>
                  <a:pt x="192" y="419"/>
                </a:lnTo>
                <a:lnTo>
                  <a:pt x="190" y="418"/>
                </a:lnTo>
                <a:lnTo>
                  <a:pt x="186" y="417"/>
                </a:lnTo>
                <a:lnTo>
                  <a:pt x="184" y="414"/>
                </a:lnTo>
                <a:lnTo>
                  <a:pt x="183" y="412"/>
                </a:lnTo>
                <a:lnTo>
                  <a:pt x="181" y="410"/>
                </a:lnTo>
                <a:lnTo>
                  <a:pt x="180" y="407"/>
                </a:lnTo>
                <a:lnTo>
                  <a:pt x="180" y="404"/>
                </a:lnTo>
                <a:lnTo>
                  <a:pt x="180" y="344"/>
                </a:lnTo>
                <a:lnTo>
                  <a:pt x="180" y="342"/>
                </a:lnTo>
                <a:lnTo>
                  <a:pt x="181" y="339"/>
                </a:lnTo>
                <a:lnTo>
                  <a:pt x="183" y="336"/>
                </a:lnTo>
                <a:lnTo>
                  <a:pt x="184" y="334"/>
                </a:lnTo>
                <a:lnTo>
                  <a:pt x="186" y="332"/>
                </a:lnTo>
                <a:lnTo>
                  <a:pt x="190" y="331"/>
                </a:lnTo>
                <a:lnTo>
                  <a:pt x="192" y="330"/>
                </a:lnTo>
                <a:lnTo>
                  <a:pt x="195" y="329"/>
                </a:lnTo>
                <a:lnTo>
                  <a:pt x="240" y="329"/>
                </a:lnTo>
                <a:lnTo>
                  <a:pt x="240" y="129"/>
                </a:lnTo>
                <a:lnTo>
                  <a:pt x="240" y="126"/>
                </a:lnTo>
                <a:lnTo>
                  <a:pt x="241" y="123"/>
                </a:lnTo>
                <a:lnTo>
                  <a:pt x="242" y="121"/>
                </a:lnTo>
                <a:lnTo>
                  <a:pt x="244" y="118"/>
                </a:lnTo>
                <a:lnTo>
                  <a:pt x="246" y="117"/>
                </a:lnTo>
                <a:lnTo>
                  <a:pt x="250" y="115"/>
                </a:lnTo>
                <a:lnTo>
                  <a:pt x="252" y="114"/>
                </a:lnTo>
                <a:lnTo>
                  <a:pt x="255" y="114"/>
                </a:lnTo>
                <a:lnTo>
                  <a:pt x="258" y="114"/>
                </a:lnTo>
                <a:lnTo>
                  <a:pt x="260" y="115"/>
                </a:lnTo>
                <a:lnTo>
                  <a:pt x="263" y="117"/>
                </a:lnTo>
                <a:lnTo>
                  <a:pt x="266" y="118"/>
                </a:lnTo>
                <a:lnTo>
                  <a:pt x="268" y="121"/>
                </a:lnTo>
                <a:lnTo>
                  <a:pt x="269" y="123"/>
                </a:lnTo>
                <a:lnTo>
                  <a:pt x="270" y="127"/>
                </a:lnTo>
                <a:lnTo>
                  <a:pt x="270" y="129"/>
                </a:lnTo>
                <a:lnTo>
                  <a:pt x="270" y="329"/>
                </a:lnTo>
                <a:lnTo>
                  <a:pt x="315" y="329"/>
                </a:lnTo>
                <a:lnTo>
                  <a:pt x="318" y="330"/>
                </a:lnTo>
                <a:lnTo>
                  <a:pt x="320" y="331"/>
                </a:lnTo>
                <a:lnTo>
                  <a:pt x="323" y="332"/>
                </a:lnTo>
                <a:lnTo>
                  <a:pt x="326" y="334"/>
                </a:lnTo>
                <a:lnTo>
                  <a:pt x="328" y="336"/>
                </a:lnTo>
                <a:lnTo>
                  <a:pt x="329" y="339"/>
                </a:lnTo>
                <a:lnTo>
                  <a:pt x="330" y="342"/>
                </a:lnTo>
                <a:lnTo>
                  <a:pt x="330" y="344"/>
                </a:lnTo>
                <a:lnTo>
                  <a:pt x="330" y="404"/>
                </a:lnTo>
                <a:close/>
                <a:moveTo>
                  <a:pt x="255" y="763"/>
                </a:moveTo>
                <a:lnTo>
                  <a:pt x="249" y="762"/>
                </a:lnTo>
                <a:lnTo>
                  <a:pt x="243" y="762"/>
                </a:lnTo>
                <a:lnTo>
                  <a:pt x="237" y="760"/>
                </a:lnTo>
                <a:lnTo>
                  <a:pt x="231" y="758"/>
                </a:lnTo>
                <a:lnTo>
                  <a:pt x="226" y="756"/>
                </a:lnTo>
                <a:lnTo>
                  <a:pt x="222" y="753"/>
                </a:lnTo>
                <a:lnTo>
                  <a:pt x="216" y="749"/>
                </a:lnTo>
                <a:lnTo>
                  <a:pt x="212" y="745"/>
                </a:lnTo>
                <a:lnTo>
                  <a:pt x="209" y="741"/>
                </a:lnTo>
                <a:lnTo>
                  <a:pt x="206" y="737"/>
                </a:lnTo>
                <a:lnTo>
                  <a:pt x="203" y="731"/>
                </a:lnTo>
                <a:lnTo>
                  <a:pt x="200" y="727"/>
                </a:lnTo>
                <a:lnTo>
                  <a:pt x="198" y="720"/>
                </a:lnTo>
                <a:lnTo>
                  <a:pt x="196" y="715"/>
                </a:lnTo>
                <a:lnTo>
                  <a:pt x="195" y="710"/>
                </a:lnTo>
                <a:lnTo>
                  <a:pt x="195" y="703"/>
                </a:lnTo>
                <a:lnTo>
                  <a:pt x="195" y="697"/>
                </a:lnTo>
                <a:lnTo>
                  <a:pt x="196" y="692"/>
                </a:lnTo>
                <a:lnTo>
                  <a:pt x="198" y="685"/>
                </a:lnTo>
                <a:lnTo>
                  <a:pt x="200" y="680"/>
                </a:lnTo>
                <a:lnTo>
                  <a:pt x="203" y="674"/>
                </a:lnTo>
                <a:lnTo>
                  <a:pt x="206" y="670"/>
                </a:lnTo>
                <a:lnTo>
                  <a:pt x="209" y="665"/>
                </a:lnTo>
                <a:lnTo>
                  <a:pt x="212" y="661"/>
                </a:lnTo>
                <a:lnTo>
                  <a:pt x="216" y="657"/>
                </a:lnTo>
                <a:lnTo>
                  <a:pt x="222" y="653"/>
                </a:lnTo>
                <a:lnTo>
                  <a:pt x="226" y="651"/>
                </a:lnTo>
                <a:lnTo>
                  <a:pt x="231" y="648"/>
                </a:lnTo>
                <a:lnTo>
                  <a:pt x="237" y="646"/>
                </a:lnTo>
                <a:lnTo>
                  <a:pt x="243" y="645"/>
                </a:lnTo>
                <a:lnTo>
                  <a:pt x="249" y="643"/>
                </a:lnTo>
                <a:lnTo>
                  <a:pt x="255" y="643"/>
                </a:lnTo>
                <a:lnTo>
                  <a:pt x="261" y="643"/>
                </a:lnTo>
                <a:lnTo>
                  <a:pt x="267" y="645"/>
                </a:lnTo>
                <a:lnTo>
                  <a:pt x="273" y="646"/>
                </a:lnTo>
                <a:lnTo>
                  <a:pt x="278" y="648"/>
                </a:lnTo>
                <a:lnTo>
                  <a:pt x="284" y="651"/>
                </a:lnTo>
                <a:lnTo>
                  <a:pt x="288" y="653"/>
                </a:lnTo>
                <a:lnTo>
                  <a:pt x="293" y="657"/>
                </a:lnTo>
                <a:lnTo>
                  <a:pt x="298" y="661"/>
                </a:lnTo>
                <a:lnTo>
                  <a:pt x="301" y="665"/>
                </a:lnTo>
                <a:lnTo>
                  <a:pt x="304" y="670"/>
                </a:lnTo>
                <a:lnTo>
                  <a:pt x="307" y="674"/>
                </a:lnTo>
                <a:lnTo>
                  <a:pt x="311" y="680"/>
                </a:lnTo>
                <a:lnTo>
                  <a:pt x="312" y="685"/>
                </a:lnTo>
                <a:lnTo>
                  <a:pt x="314" y="692"/>
                </a:lnTo>
                <a:lnTo>
                  <a:pt x="315" y="697"/>
                </a:lnTo>
                <a:lnTo>
                  <a:pt x="315" y="703"/>
                </a:lnTo>
                <a:lnTo>
                  <a:pt x="315" y="710"/>
                </a:lnTo>
                <a:lnTo>
                  <a:pt x="314" y="715"/>
                </a:lnTo>
                <a:lnTo>
                  <a:pt x="312" y="720"/>
                </a:lnTo>
                <a:lnTo>
                  <a:pt x="311" y="727"/>
                </a:lnTo>
                <a:lnTo>
                  <a:pt x="307" y="731"/>
                </a:lnTo>
                <a:lnTo>
                  <a:pt x="304" y="737"/>
                </a:lnTo>
                <a:lnTo>
                  <a:pt x="301" y="741"/>
                </a:lnTo>
                <a:lnTo>
                  <a:pt x="298" y="745"/>
                </a:lnTo>
                <a:lnTo>
                  <a:pt x="293" y="749"/>
                </a:lnTo>
                <a:lnTo>
                  <a:pt x="288" y="753"/>
                </a:lnTo>
                <a:lnTo>
                  <a:pt x="284" y="756"/>
                </a:lnTo>
                <a:lnTo>
                  <a:pt x="278" y="758"/>
                </a:lnTo>
                <a:lnTo>
                  <a:pt x="273" y="760"/>
                </a:lnTo>
                <a:lnTo>
                  <a:pt x="267" y="762"/>
                </a:lnTo>
                <a:lnTo>
                  <a:pt x="261" y="762"/>
                </a:lnTo>
                <a:lnTo>
                  <a:pt x="255" y="763"/>
                </a:lnTo>
                <a:close/>
                <a:moveTo>
                  <a:pt x="883" y="0"/>
                </a:moveTo>
                <a:lnTo>
                  <a:pt x="15" y="0"/>
                </a:lnTo>
                <a:lnTo>
                  <a:pt x="13" y="0"/>
                </a:lnTo>
                <a:lnTo>
                  <a:pt x="10" y="2"/>
                </a:lnTo>
                <a:lnTo>
                  <a:pt x="8" y="3"/>
                </a:lnTo>
                <a:lnTo>
                  <a:pt x="6" y="5"/>
                </a:lnTo>
                <a:lnTo>
                  <a:pt x="3" y="7"/>
                </a:lnTo>
                <a:lnTo>
                  <a:pt x="2" y="10"/>
                </a:lnTo>
                <a:lnTo>
                  <a:pt x="1" y="12"/>
                </a:lnTo>
                <a:lnTo>
                  <a:pt x="0" y="15"/>
                </a:lnTo>
                <a:lnTo>
                  <a:pt x="0" y="883"/>
                </a:lnTo>
                <a:lnTo>
                  <a:pt x="1" y="886"/>
                </a:lnTo>
                <a:lnTo>
                  <a:pt x="2" y="888"/>
                </a:lnTo>
                <a:lnTo>
                  <a:pt x="3" y="892"/>
                </a:lnTo>
                <a:lnTo>
                  <a:pt x="6" y="894"/>
                </a:lnTo>
                <a:lnTo>
                  <a:pt x="8" y="895"/>
                </a:lnTo>
                <a:lnTo>
                  <a:pt x="10" y="897"/>
                </a:lnTo>
                <a:lnTo>
                  <a:pt x="13" y="897"/>
                </a:lnTo>
                <a:lnTo>
                  <a:pt x="15" y="898"/>
                </a:lnTo>
                <a:lnTo>
                  <a:pt x="883" y="898"/>
                </a:lnTo>
                <a:lnTo>
                  <a:pt x="886" y="897"/>
                </a:lnTo>
                <a:lnTo>
                  <a:pt x="888" y="897"/>
                </a:lnTo>
                <a:lnTo>
                  <a:pt x="892" y="895"/>
                </a:lnTo>
                <a:lnTo>
                  <a:pt x="894" y="894"/>
                </a:lnTo>
                <a:lnTo>
                  <a:pt x="896" y="892"/>
                </a:lnTo>
                <a:lnTo>
                  <a:pt x="897" y="888"/>
                </a:lnTo>
                <a:lnTo>
                  <a:pt x="898" y="886"/>
                </a:lnTo>
                <a:lnTo>
                  <a:pt x="898" y="883"/>
                </a:lnTo>
                <a:lnTo>
                  <a:pt x="898" y="15"/>
                </a:lnTo>
                <a:lnTo>
                  <a:pt x="898" y="12"/>
                </a:lnTo>
                <a:lnTo>
                  <a:pt x="897" y="10"/>
                </a:lnTo>
                <a:lnTo>
                  <a:pt x="896" y="7"/>
                </a:lnTo>
                <a:lnTo>
                  <a:pt x="894" y="5"/>
                </a:lnTo>
                <a:lnTo>
                  <a:pt x="892" y="3"/>
                </a:lnTo>
                <a:lnTo>
                  <a:pt x="888" y="2"/>
                </a:lnTo>
                <a:lnTo>
                  <a:pt x="886" y="0"/>
                </a:lnTo>
                <a:lnTo>
                  <a:pt x="88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50000"/>
              </a:lnSpc>
              <a:spcBef>
                <a:spcPts val="0"/>
              </a:spcBef>
              <a:spcAft>
                <a:spcPts val="0"/>
              </a:spcAft>
              <a:buClr>
                <a:schemeClr val="dk1"/>
              </a:buClr>
              <a:buSzPct val="100000"/>
              <a:buNone/>
            </a:pPr>
            <a:r>
              <a:rPr b="1" lang="en-US"/>
              <a:t>Many people may face problems in shopping by forgetting the list of orders to be purchased, as well as participating in the lists of orders among family members or friends so that everyone is allowed to add purchases they need, or forgetting the supermarket places and who is closest to the user, and he may need to go to several markets at the same time . Thus, we developed an application that alerts the user to his nearest supermarket, saving his time and effort and enabling him to choose among products from several stores.</a:t>
            </a:r>
            <a:endParaRPr/>
          </a:p>
        </p:txBody>
      </p:sp>
      <p:sp>
        <p:nvSpPr>
          <p:cNvPr id="143" name="Google Shape;143;p4"/>
          <p:cNvSpPr/>
          <p:nvPr/>
        </p:nvSpPr>
        <p:spPr>
          <a:xfrm>
            <a:off x="569302" y="581880"/>
            <a:ext cx="4178544" cy="939189"/>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Quattrocento Sans"/>
                <a:ea typeface="Quattrocento Sans"/>
                <a:cs typeface="Quattrocento Sans"/>
                <a:sym typeface="Quattrocento Sans"/>
              </a:rPr>
              <a:t>   MOTIVATION</a:t>
            </a:r>
            <a:endParaRPr b="1" sz="3200">
              <a:solidFill>
                <a:schemeClr val="lt1"/>
              </a:solidFill>
              <a:latin typeface="Quattrocento Sans"/>
              <a:ea typeface="Quattrocento Sans"/>
              <a:cs typeface="Quattrocento Sans"/>
              <a:sym typeface="Quattrocento Sans"/>
            </a:endParaRPr>
          </a:p>
        </p:txBody>
      </p:sp>
      <p:sp>
        <p:nvSpPr>
          <p:cNvPr id="144" name="Google Shape;144;p4"/>
          <p:cNvSpPr/>
          <p:nvPr/>
        </p:nvSpPr>
        <p:spPr>
          <a:xfrm>
            <a:off x="563440" y="581880"/>
            <a:ext cx="939800" cy="939800"/>
          </a:xfrm>
          <a:prstGeom prst="ellipse">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pic>
        <p:nvPicPr>
          <p:cNvPr id="145" name="Google Shape;145;p4"/>
          <p:cNvPicPr preferRelativeResize="0"/>
          <p:nvPr/>
        </p:nvPicPr>
        <p:blipFill rotWithShape="1">
          <a:blip r:embed="rId3">
            <a:alphaModFix/>
          </a:blip>
          <a:srcRect b="0" l="0" r="0" t="0"/>
          <a:stretch/>
        </p:blipFill>
        <p:spPr>
          <a:xfrm>
            <a:off x="715992" y="710839"/>
            <a:ext cx="634695" cy="63469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150000"/>
              </a:lnSpc>
              <a:spcBef>
                <a:spcPts val="0"/>
              </a:spcBef>
              <a:spcAft>
                <a:spcPts val="0"/>
              </a:spcAft>
              <a:buClr>
                <a:schemeClr val="dk1"/>
              </a:buClr>
              <a:buSzPts val="2800"/>
              <a:buNone/>
            </a:pPr>
            <a:r>
              <a:rPr b="1" lang="en-US"/>
              <a:t>Our project is a mobile app and website that streamlines shopping by creating a smart shopping list, calculating the shortest path to stores, and providing notifications when near a store. It saves time, allows sharing of lists among family members, and offers monthly purchase reports. Our unique application aims to revolutionize the way people shop.</a:t>
            </a:r>
            <a:endParaRPr/>
          </a:p>
        </p:txBody>
      </p:sp>
      <p:sp>
        <p:nvSpPr>
          <p:cNvPr id="151" name="Google Shape;151;p5"/>
          <p:cNvSpPr/>
          <p:nvPr/>
        </p:nvSpPr>
        <p:spPr>
          <a:xfrm>
            <a:off x="569302" y="581880"/>
            <a:ext cx="4178544" cy="939189"/>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3200">
                <a:solidFill>
                  <a:schemeClr val="lt1"/>
                </a:solidFill>
                <a:latin typeface="Quattrocento Sans"/>
                <a:ea typeface="Quattrocento Sans"/>
                <a:cs typeface="Quattrocento Sans"/>
                <a:sym typeface="Quattrocento Sans"/>
              </a:rPr>
              <a:t>      INTRODUCTION</a:t>
            </a:r>
            <a:endParaRPr b="1" sz="3200">
              <a:solidFill>
                <a:schemeClr val="lt1"/>
              </a:solidFill>
              <a:latin typeface="Quattrocento Sans"/>
              <a:ea typeface="Quattrocento Sans"/>
              <a:cs typeface="Quattrocento Sans"/>
              <a:sym typeface="Quattrocento Sans"/>
            </a:endParaRPr>
          </a:p>
        </p:txBody>
      </p:sp>
      <p:sp>
        <p:nvSpPr>
          <p:cNvPr id="152" name="Google Shape;152;p5"/>
          <p:cNvSpPr/>
          <p:nvPr/>
        </p:nvSpPr>
        <p:spPr>
          <a:xfrm>
            <a:off x="563440" y="581880"/>
            <a:ext cx="939800" cy="939800"/>
          </a:xfrm>
          <a:prstGeom prst="ellipse">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pic>
        <p:nvPicPr>
          <p:cNvPr id="153" name="Google Shape;153;p5"/>
          <p:cNvPicPr preferRelativeResize="0"/>
          <p:nvPr/>
        </p:nvPicPr>
        <p:blipFill rotWithShape="1">
          <a:blip r:embed="rId3">
            <a:alphaModFix/>
          </a:blip>
          <a:srcRect b="0" l="0" r="0" t="0"/>
          <a:stretch/>
        </p:blipFill>
        <p:spPr>
          <a:xfrm>
            <a:off x="728540" y="756834"/>
            <a:ext cx="589280" cy="58928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cxnSp>
        <p:nvCxnSpPr>
          <p:cNvPr id="159" name="Google Shape;159;p6"/>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160" name="Google Shape;160;p6"/>
          <p:cNvSpPr txBox="1"/>
          <p:nvPr/>
        </p:nvSpPr>
        <p:spPr>
          <a:xfrm>
            <a:off x="228600" y="36322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Features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161" name="Google Shape;161;p6"/>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sp>
        <p:nvSpPr>
          <p:cNvPr id="162" name="Google Shape;162;p6"/>
          <p:cNvSpPr/>
          <p:nvPr/>
        </p:nvSpPr>
        <p:spPr>
          <a:xfrm rot="5400000">
            <a:off x="-405667" y="2673357"/>
            <a:ext cx="4336142" cy="2044685"/>
          </a:xfrm>
          <a:prstGeom prst="trapezoid">
            <a:avLst>
              <a:gd fmla="val 25000"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63" name="Google Shape;163;p6"/>
          <p:cNvSpPr/>
          <p:nvPr/>
        </p:nvSpPr>
        <p:spPr>
          <a:xfrm rot="5400000">
            <a:off x="1761132" y="2673357"/>
            <a:ext cx="4336142" cy="2044685"/>
          </a:xfrm>
          <a:prstGeom prst="trapezoid">
            <a:avLst>
              <a:gd fmla="val 25000" name="adj"/>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64" name="Google Shape;164;p6"/>
          <p:cNvSpPr/>
          <p:nvPr/>
        </p:nvSpPr>
        <p:spPr>
          <a:xfrm rot="5400000">
            <a:off x="3927930" y="2673357"/>
            <a:ext cx="4336142" cy="2044685"/>
          </a:xfrm>
          <a:prstGeom prst="trapezoid">
            <a:avLst>
              <a:gd fmla="val 25000"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65" name="Google Shape;165;p6"/>
          <p:cNvSpPr/>
          <p:nvPr/>
        </p:nvSpPr>
        <p:spPr>
          <a:xfrm rot="5400000">
            <a:off x="6094641" y="2631232"/>
            <a:ext cx="4336200" cy="2044800"/>
          </a:xfrm>
          <a:prstGeom prst="trapezoid">
            <a:avLst>
              <a:gd fmla="val 25000" name="adj"/>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66" name="Google Shape;166;p6"/>
          <p:cNvSpPr/>
          <p:nvPr/>
        </p:nvSpPr>
        <p:spPr>
          <a:xfrm rot="5400000">
            <a:off x="8263685" y="2673357"/>
            <a:ext cx="4336142" cy="2044685"/>
          </a:xfrm>
          <a:prstGeom prst="trapezoid">
            <a:avLst>
              <a:gd fmla="val 25000"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67" name="Google Shape;167;p6"/>
          <p:cNvSpPr/>
          <p:nvPr/>
        </p:nvSpPr>
        <p:spPr>
          <a:xfrm>
            <a:off x="1076604" y="2917040"/>
            <a:ext cx="1371600" cy="49244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Shopping</a:t>
            </a:r>
            <a:br>
              <a:rPr b="1" lang="en-US" sz="1600">
                <a:solidFill>
                  <a:schemeClr val="lt1"/>
                </a:solidFill>
                <a:latin typeface="Quattrocento Sans"/>
                <a:ea typeface="Quattrocento Sans"/>
                <a:cs typeface="Quattrocento Sans"/>
                <a:sym typeface="Quattrocento Sans"/>
              </a:rPr>
            </a:br>
            <a:r>
              <a:rPr b="1" lang="en-US" sz="1600">
                <a:solidFill>
                  <a:schemeClr val="lt1"/>
                </a:solidFill>
                <a:latin typeface="Quattrocento Sans"/>
                <a:ea typeface="Quattrocento Sans"/>
                <a:cs typeface="Quattrocento Sans"/>
                <a:sym typeface="Quattrocento Sans"/>
              </a:rPr>
              <a:t>Lists</a:t>
            </a:r>
            <a:endParaRPr b="1" sz="1600">
              <a:solidFill>
                <a:schemeClr val="lt1"/>
              </a:solidFill>
              <a:latin typeface="Quattrocento Sans"/>
              <a:ea typeface="Quattrocento Sans"/>
              <a:cs typeface="Quattrocento Sans"/>
              <a:sym typeface="Quattrocento Sans"/>
            </a:endParaRPr>
          </a:p>
        </p:txBody>
      </p:sp>
      <p:sp>
        <p:nvSpPr>
          <p:cNvPr id="168" name="Google Shape;168;p6"/>
          <p:cNvSpPr/>
          <p:nvPr/>
        </p:nvSpPr>
        <p:spPr>
          <a:xfrm>
            <a:off x="3243403" y="3008480"/>
            <a:ext cx="1371600" cy="246221"/>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Friends</a:t>
            </a:r>
            <a:endParaRPr b="1" sz="1600">
              <a:solidFill>
                <a:schemeClr val="lt1"/>
              </a:solidFill>
              <a:latin typeface="Quattrocento Sans"/>
              <a:ea typeface="Quattrocento Sans"/>
              <a:cs typeface="Quattrocento Sans"/>
              <a:sym typeface="Quattrocento Sans"/>
            </a:endParaRPr>
          </a:p>
        </p:txBody>
      </p:sp>
      <p:sp>
        <p:nvSpPr>
          <p:cNvPr id="169" name="Google Shape;169;p6"/>
          <p:cNvSpPr/>
          <p:nvPr/>
        </p:nvSpPr>
        <p:spPr>
          <a:xfrm>
            <a:off x="5410201" y="2978000"/>
            <a:ext cx="1371600" cy="246221"/>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Stores</a:t>
            </a:r>
            <a:endParaRPr b="1" sz="1600">
              <a:solidFill>
                <a:schemeClr val="lt1"/>
              </a:solidFill>
              <a:latin typeface="Quattrocento Sans"/>
              <a:ea typeface="Quattrocento Sans"/>
              <a:cs typeface="Quattrocento Sans"/>
              <a:sym typeface="Quattrocento Sans"/>
            </a:endParaRPr>
          </a:p>
        </p:txBody>
      </p:sp>
      <p:sp>
        <p:nvSpPr>
          <p:cNvPr id="170" name="Google Shape;170;p6"/>
          <p:cNvSpPr/>
          <p:nvPr/>
        </p:nvSpPr>
        <p:spPr>
          <a:xfrm>
            <a:off x="7556680" y="3008480"/>
            <a:ext cx="1371600" cy="246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Maps</a:t>
            </a:r>
            <a:endParaRPr b="1" sz="1600">
              <a:solidFill>
                <a:schemeClr val="lt1"/>
              </a:solidFill>
              <a:latin typeface="Quattrocento Sans"/>
              <a:ea typeface="Quattrocento Sans"/>
              <a:cs typeface="Quattrocento Sans"/>
              <a:sym typeface="Quattrocento Sans"/>
            </a:endParaRPr>
          </a:p>
        </p:txBody>
      </p:sp>
      <p:sp>
        <p:nvSpPr>
          <p:cNvPr id="171" name="Google Shape;171;p6"/>
          <p:cNvSpPr/>
          <p:nvPr/>
        </p:nvSpPr>
        <p:spPr>
          <a:xfrm>
            <a:off x="9745956" y="2947520"/>
            <a:ext cx="1371600" cy="246221"/>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Notification</a:t>
            </a:r>
            <a:endParaRPr b="1" sz="1600">
              <a:solidFill>
                <a:schemeClr val="lt1"/>
              </a:solidFill>
              <a:latin typeface="Quattrocento Sans"/>
              <a:ea typeface="Quattrocento Sans"/>
              <a:cs typeface="Quattrocento Sans"/>
              <a:sym typeface="Quattrocento Sans"/>
            </a:endParaRPr>
          </a:p>
        </p:txBody>
      </p:sp>
      <p:sp>
        <p:nvSpPr>
          <p:cNvPr id="172" name="Google Shape;172;p6"/>
          <p:cNvSpPr/>
          <p:nvPr/>
        </p:nvSpPr>
        <p:spPr>
          <a:xfrm>
            <a:off x="825423" y="3501203"/>
            <a:ext cx="1874154" cy="1705595"/>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A user can create as many lists as he likes , User can also share the lists with family members and send requests to the list from another participant.</a:t>
            </a:r>
            <a:endParaRPr sz="1400">
              <a:solidFill>
                <a:schemeClr val="lt1"/>
              </a:solidFill>
              <a:latin typeface="Quattrocento Sans"/>
              <a:ea typeface="Quattrocento Sans"/>
              <a:cs typeface="Quattrocento Sans"/>
              <a:sym typeface="Quattrocento Sans"/>
            </a:endParaRPr>
          </a:p>
        </p:txBody>
      </p:sp>
      <p:sp>
        <p:nvSpPr>
          <p:cNvPr id="173" name="Google Shape;173;p6"/>
          <p:cNvSpPr/>
          <p:nvPr/>
        </p:nvSpPr>
        <p:spPr>
          <a:xfrm>
            <a:off x="3181178" y="3531683"/>
            <a:ext cx="1402122" cy="974626"/>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The user can send friend requests and share lists with each other.</a:t>
            </a:r>
            <a:endParaRPr sz="1400">
              <a:solidFill>
                <a:schemeClr val="lt1"/>
              </a:solidFill>
              <a:latin typeface="Quattrocento Sans"/>
              <a:ea typeface="Quattrocento Sans"/>
              <a:cs typeface="Quattrocento Sans"/>
              <a:sym typeface="Quattrocento Sans"/>
            </a:endParaRPr>
          </a:p>
        </p:txBody>
      </p:sp>
      <p:sp>
        <p:nvSpPr>
          <p:cNvPr id="174" name="Google Shape;174;p6"/>
          <p:cNvSpPr/>
          <p:nvPr/>
        </p:nvSpPr>
        <p:spPr>
          <a:xfrm>
            <a:off x="5410201" y="3531683"/>
            <a:ext cx="1396999" cy="1218282"/>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The user can browse the stores and choose the products he wants in his list .</a:t>
            </a:r>
            <a:endParaRPr sz="1400">
              <a:solidFill>
                <a:schemeClr val="lt1"/>
              </a:solidFill>
              <a:latin typeface="Quattrocento Sans"/>
              <a:ea typeface="Quattrocento Sans"/>
              <a:cs typeface="Quattrocento Sans"/>
              <a:sym typeface="Quattrocento Sans"/>
            </a:endParaRPr>
          </a:p>
        </p:txBody>
      </p:sp>
      <p:sp>
        <p:nvSpPr>
          <p:cNvPr id="175" name="Google Shape;175;p6"/>
          <p:cNvSpPr/>
          <p:nvPr/>
        </p:nvSpPr>
        <p:spPr>
          <a:xfrm>
            <a:off x="7335975" y="3531675"/>
            <a:ext cx="2044800" cy="1705500"/>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The map feature that shows the user the route in the least time and the shortest way to all stores</a:t>
            </a:r>
            <a:endParaRPr/>
          </a:p>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It also shows on the map the number of purchases from each store</a:t>
            </a:r>
            <a:endParaRPr sz="1400">
              <a:solidFill>
                <a:schemeClr val="lt1"/>
              </a:solidFill>
              <a:latin typeface="Quattrocento Sans"/>
              <a:ea typeface="Quattrocento Sans"/>
              <a:cs typeface="Quattrocento Sans"/>
              <a:sym typeface="Quattrocento Sans"/>
            </a:endParaRPr>
          </a:p>
        </p:txBody>
      </p:sp>
      <p:sp>
        <p:nvSpPr>
          <p:cNvPr id="176" name="Google Shape;176;p6"/>
          <p:cNvSpPr/>
          <p:nvPr/>
        </p:nvSpPr>
        <p:spPr>
          <a:xfrm>
            <a:off x="9482265" y="3531683"/>
            <a:ext cx="1876312" cy="1198020"/>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Notifications appear when a person is about to reach the store, reminding him of his approach and location</a:t>
            </a:r>
            <a:endParaRPr sz="1400">
              <a:solidFill>
                <a:schemeClr val="lt1"/>
              </a:solidFill>
              <a:latin typeface="Quattrocento Sans"/>
              <a:ea typeface="Quattrocento Sans"/>
              <a:cs typeface="Quattrocento Sans"/>
              <a:sym typeface="Quattrocento Sans"/>
            </a:endParaRPr>
          </a:p>
        </p:txBody>
      </p:sp>
      <p:pic>
        <p:nvPicPr>
          <p:cNvPr id="177" name="Google Shape;177;p6"/>
          <p:cNvPicPr preferRelativeResize="0"/>
          <p:nvPr/>
        </p:nvPicPr>
        <p:blipFill rotWithShape="1">
          <a:blip r:embed="rId3">
            <a:alphaModFix/>
          </a:blip>
          <a:srcRect b="0" l="0" r="0" t="0"/>
          <a:stretch/>
        </p:blipFill>
        <p:spPr>
          <a:xfrm>
            <a:off x="10116263" y="2248204"/>
            <a:ext cx="505743" cy="505743"/>
          </a:xfrm>
          <a:prstGeom prst="rect">
            <a:avLst/>
          </a:prstGeom>
          <a:noFill/>
          <a:ln>
            <a:noFill/>
          </a:ln>
        </p:spPr>
      </p:pic>
      <p:pic>
        <p:nvPicPr>
          <p:cNvPr id="178" name="Google Shape;178;p6"/>
          <p:cNvPicPr preferRelativeResize="0"/>
          <p:nvPr/>
        </p:nvPicPr>
        <p:blipFill rotWithShape="1">
          <a:blip r:embed="rId4">
            <a:alphaModFix/>
          </a:blip>
          <a:srcRect b="0" l="0" r="0" t="0"/>
          <a:stretch/>
        </p:blipFill>
        <p:spPr>
          <a:xfrm>
            <a:off x="7991160" y="2300343"/>
            <a:ext cx="493990" cy="493990"/>
          </a:xfrm>
          <a:prstGeom prst="rect">
            <a:avLst/>
          </a:prstGeom>
          <a:noFill/>
          <a:ln>
            <a:noFill/>
          </a:ln>
        </p:spPr>
      </p:pic>
      <p:pic>
        <p:nvPicPr>
          <p:cNvPr id="179" name="Google Shape;179;p6"/>
          <p:cNvPicPr preferRelativeResize="0"/>
          <p:nvPr/>
        </p:nvPicPr>
        <p:blipFill rotWithShape="1">
          <a:blip r:embed="rId5">
            <a:alphaModFix/>
          </a:blip>
          <a:srcRect b="0" l="0" r="0" t="0"/>
          <a:stretch/>
        </p:blipFill>
        <p:spPr>
          <a:xfrm>
            <a:off x="5847851" y="2282541"/>
            <a:ext cx="550352" cy="550352"/>
          </a:xfrm>
          <a:prstGeom prst="rect">
            <a:avLst/>
          </a:prstGeom>
          <a:noFill/>
          <a:ln>
            <a:noFill/>
          </a:ln>
        </p:spPr>
      </p:pic>
      <p:pic>
        <p:nvPicPr>
          <p:cNvPr id="180" name="Google Shape;180;p6"/>
          <p:cNvPicPr preferRelativeResize="0"/>
          <p:nvPr/>
        </p:nvPicPr>
        <p:blipFill rotWithShape="1">
          <a:blip r:embed="rId6">
            <a:alphaModFix/>
          </a:blip>
          <a:srcRect b="0" l="0" r="0" t="0"/>
          <a:stretch/>
        </p:blipFill>
        <p:spPr>
          <a:xfrm>
            <a:off x="3677883" y="2361967"/>
            <a:ext cx="478697" cy="478697"/>
          </a:xfrm>
          <a:prstGeom prst="rect">
            <a:avLst/>
          </a:prstGeom>
          <a:noFill/>
          <a:ln>
            <a:noFill/>
          </a:ln>
        </p:spPr>
      </p:pic>
      <p:pic>
        <p:nvPicPr>
          <p:cNvPr id="181" name="Google Shape;181;p6"/>
          <p:cNvPicPr preferRelativeResize="0"/>
          <p:nvPr/>
        </p:nvPicPr>
        <p:blipFill rotWithShape="1">
          <a:blip r:embed="rId7">
            <a:alphaModFix/>
          </a:blip>
          <a:srcRect b="0" l="0" r="0" t="0"/>
          <a:stretch/>
        </p:blipFill>
        <p:spPr>
          <a:xfrm>
            <a:off x="1514152" y="2273324"/>
            <a:ext cx="490783" cy="49078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cxnSp>
        <p:nvCxnSpPr>
          <p:cNvPr id="186" name="Google Shape;186;p7"/>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187" name="Google Shape;187;p7"/>
          <p:cNvSpPr txBox="1"/>
          <p:nvPr/>
        </p:nvSpPr>
        <p:spPr>
          <a:xfrm>
            <a:off x="228600" y="3429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Features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188" name="Google Shape;188;p7"/>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sp>
        <p:nvSpPr>
          <p:cNvPr id="189" name="Google Shape;189;p7"/>
          <p:cNvSpPr/>
          <p:nvPr/>
        </p:nvSpPr>
        <p:spPr>
          <a:xfrm rot="5400000">
            <a:off x="1761132" y="2673357"/>
            <a:ext cx="4336142" cy="2044685"/>
          </a:xfrm>
          <a:prstGeom prst="trapezoid">
            <a:avLst>
              <a:gd fmla="val 25000" name="adj"/>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90" name="Google Shape;190;p7"/>
          <p:cNvSpPr/>
          <p:nvPr/>
        </p:nvSpPr>
        <p:spPr>
          <a:xfrm rot="5400000">
            <a:off x="3927930" y="2673357"/>
            <a:ext cx="4336142" cy="2044685"/>
          </a:xfrm>
          <a:prstGeom prst="trapezoid">
            <a:avLst>
              <a:gd fmla="val 25000" name="adj"/>
            </a:avLst>
          </a:prstGeom>
          <a:solidFill>
            <a:srgbClr val="0C829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91" name="Google Shape;191;p7"/>
          <p:cNvSpPr/>
          <p:nvPr/>
        </p:nvSpPr>
        <p:spPr>
          <a:xfrm rot="5400000">
            <a:off x="6094728" y="2631261"/>
            <a:ext cx="4336142" cy="2044685"/>
          </a:xfrm>
          <a:prstGeom prst="trapezoid">
            <a:avLst>
              <a:gd fmla="val 25000" name="adj"/>
            </a:avLst>
          </a:prstGeom>
          <a:solidFill>
            <a:srgbClr val="CA7A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Quattrocento Sans"/>
              <a:ea typeface="Quattrocento Sans"/>
              <a:cs typeface="Quattrocento Sans"/>
              <a:sym typeface="Quattrocento Sans"/>
            </a:endParaRPr>
          </a:p>
        </p:txBody>
      </p:sp>
      <p:sp>
        <p:nvSpPr>
          <p:cNvPr id="192" name="Google Shape;192;p7"/>
          <p:cNvSpPr/>
          <p:nvPr/>
        </p:nvSpPr>
        <p:spPr>
          <a:xfrm>
            <a:off x="3243403" y="3008480"/>
            <a:ext cx="1371600" cy="246221"/>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Chats</a:t>
            </a:r>
            <a:endParaRPr b="1" sz="1600">
              <a:solidFill>
                <a:schemeClr val="lt1"/>
              </a:solidFill>
              <a:latin typeface="Quattrocento Sans"/>
              <a:ea typeface="Quattrocento Sans"/>
              <a:cs typeface="Quattrocento Sans"/>
              <a:sym typeface="Quattrocento Sans"/>
            </a:endParaRPr>
          </a:p>
        </p:txBody>
      </p:sp>
      <p:sp>
        <p:nvSpPr>
          <p:cNvPr id="193" name="Google Shape;193;p7"/>
          <p:cNvSpPr/>
          <p:nvPr/>
        </p:nvSpPr>
        <p:spPr>
          <a:xfrm>
            <a:off x="5410201" y="2978000"/>
            <a:ext cx="1371600" cy="246221"/>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Offers</a:t>
            </a:r>
            <a:endParaRPr b="1" sz="1600">
              <a:solidFill>
                <a:schemeClr val="lt1"/>
              </a:solidFill>
              <a:latin typeface="Quattrocento Sans"/>
              <a:ea typeface="Quattrocento Sans"/>
              <a:cs typeface="Quattrocento Sans"/>
              <a:sym typeface="Quattrocento Sans"/>
            </a:endParaRPr>
          </a:p>
        </p:txBody>
      </p:sp>
      <p:sp>
        <p:nvSpPr>
          <p:cNvPr id="194" name="Google Shape;194;p7"/>
          <p:cNvSpPr/>
          <p:nvPr/>
        </p:nvSpPr>
        <p:spPr>
          <a:xfrm>
            <a:off x="7556680" y="3008480"/>
            <a:ext cx="1371600" cy="246221"/>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1600">
                <a:solidFill>
                  <a:schemeClr val="lt1"/>
                </a:solidFill>
                <a:latin typeface="Quattrocento Sans"/>
                <a:ea typeface="Quattrocento Sans"/>
                <a:cs typeface="Quattrocento Sans"/>
                <a:sym typeface="Quattrocento Sans"/>
              </a:rPr>
              <a:t>Website</a:t>
            </a:r>
            <a:endParaRPr b="1" sz="1600">
              <a:solidFill>
                <a:schemeClr val="lt1"/>
              </a:solidFill>
              <a:latin typeface="Quattrocento Sans"/>
              <a:ea typeface="Quattrocento Sans"/>
              <a:cs typeface="Quattrocento Sans"/>
              <a:sym typeface="Quattrocento Sans"/>
            </a:endParaRPr>
          </a:p>
        </p:txBody>
      </p:sp>
      <p:sp>
        <p:nvSpPr>
          <p:cNvPr id="195" name="Google Shape;195;p7"/>
          <p:cNvSpPr/>
          <p:nvPr/>
        </p:nvSpPr>
        <p:spPr>
          <a:xfrm>
            <a:off x="3439262" y="3531683"/>
            <a:ext cx="1103398" cy="1218282"/>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A user can chat with his friends and create group with them  .</a:t>
            </a:r>
            <a:endParaRPr sz="1400">
              <a:solidFill>
                <a:schemeClr val="lt1"/>
              </a:solidFill>
              <a:latin typeface="Quattrocento Sans"/>
              <a:ea typeface="Quattrocento Sans"/>
              <a:cs typeface="Quattrocento Sans"/>
              <a:sym typeface="Quattrocento Sans"/>
            </a:endParaRPr>
          </a:p>
        </p:txBody>
      </p:sp>
      <p:sp>
        <p:nvSpPr>
          <p:cNvPr id="196" name="Google Shape;196;p7"/>
          <p:cNvSpPr/>
          <p:nvPr/>
        </p:nvSpPr>
        <p:spPr>
          <a:xfrm>
            <a:off x="5514619" y="3531683"/>
            <a:ext cx="1292581" cy="1685333"/>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The offers added from all stores are displayed on the offers page so the user can browse and add them to his list.</a:t>
            </a:r>
            <a:endParaRPr sz="1400">
              <a:solidFill>
                <a:schemeClr val="lt1"/>
              </a:solidFill>
              <a:latin typeface="Quattrocento Sans"/>
              <a:ea typeface="Quattrocento Sans"/>
              <a:cs typeface="Quattrocento Sans"/>
              <a:sym typeface="Quattrocento Sans"/>
            </a:endParaRPr>
          </a:p>
        </p:txBody>
      </p:sp>
      <p:sp>
        <p:nvSpPr>
          <p:cNvPr id="197" name="Google Shape;197;p7"/>
          <p:cNvSpPr/>
          <p:nvPr/>
        </p:nvSpPr>
        <p:spPr>
          <a:xfrm>
            <a:off x="7386779" y="3531683"/>
            <a:ext cx="1752042" cy="1198020"/>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chemeClr val="lt1"/>
                </a:solidFill>
                <a:latin typeface="Quattrocento Sans"/>
                <a:ea typeface="Quattrocento Sans"/>
                <a:cs typeface="Quattrocento Sans"/>
                <a:sym typeface="Quattrocento Sans"/>
              </a:rPr>
              <a:t>Through the website, the shop can add its products and offers so then it appears in the user side .</a:t>
            </a:r>
            <a:endParaRPr sz="1400">
              <a:solidFill>
                <a:schemeClr val="lt1"/>
              </a:solidFill>
              <a:latin typeface="Quattrocento Sans"/>
              <a:ea typeface="Quattrocento Sans"/>
              <a:cs typeface="Quattrocento Sans"/>
              <a:sym typeface="Quattrocento Sans"/>
            </a:endParaRPr>
          </a:p>
        </p:txBody>
      </p:sp>
      <p:pic>
        <p:nvPicPr>
          <p:cNvPr id="198" name="Google Shape;198;p7"/>
          <p:cNvPicPr preferRelativeResize="0"/>
          <p:nvPr/>
        </p:nvPicPr>
        <p:blipFill rotWithShape="1">
          <a:blip r:embed="rId3">
            <a:alphaModFix/>
          </a:blip>
          <a:srcRect b="0" l="0" r="0" t="0"/>
          <a:stretch/>
        </p:blipFill>
        <p:spPr>
          <a:xfrm>
            <a:off x="3659963" y="2377237"/>
            <a:ext cx="546277" cy="546277"/>
          </a:xfrm>
          <a:prstGeom prst="rect">
            <a:avLst/>
          </a:prstGeom>
          <a:noFill/>
          <a:ln>
            <a:noFill/>
          </a:ln>
        </p:spPr>
      </p:pic>
      <p:pic>
        <p:nvPicPr>
          <p:cNvPr id="199" name="Google Shape;199;p7"/>
          <p:cNvPicPr preferRelativeResize="0"/>
          <p:nvPr/>
        </p:nvPicPr>
        <p:blipFill rotWithShape="1">
          <a:blip r:embed="rId4">
            <a:alphaModFix/>
          </a:blip>
          <a:srcRect b="0" l="0" r="0" t="0"/>
          <a:stretch/>
        </p:blipFill>
        <p:spPr>
          <a:xfrm>
            <a:off x="5890979" y="2350682"/>
            <a:ext cx="443651" cy="443651"/>
          </a:xfrm>
          <a:prstGeom prst="rect">
            <a:avLst/>
          </a:prstGeom>
          <a:noFill/>
          <a:ln>
            <a:noFill/>
          </a:ln>
        </p:spPr>
      </p:pic>
      <p:pic>
        <p:nvPicPr>
          <p:cNvPr id="200" name="Google Shape;200;p7"/>
          <p:cNvPicPr preferRelativeResize="0"/>
          <p:nvPr/>
        </p:nvPicPr>
        <p:blipFill rotWithShape="1">
          <a:blip r:embed="rId5">
            <a:alphaModFix/>
          </a:blip>
          <a:srcRect b="0" l="0" r="0" t="0"/>
          <a:stretch/>
        </p:blipFill>
        <p:spPr>
          <a:xfrm>
            <a:off x="7935665" y="2321484"/>
            <a:ext cx="578962" cy="57896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cxnSp>
        <p:nvCxnSpPr>
          <p:cNvPr id="206" name="Google Shape;206;p8"/>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207" name="Google Shape;207;p8"/>
          <p:cNvSpPr txBox="1"/>
          <p:nvPr/>
        </p:nvSpPr>
        <p:spPr>
          <a:xfrm>
            <a:off x="228600" y="1905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Tools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208" name="Google Shape;208;p8"/>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sp>
        <p:nvSpPr>
          <p:cNvPr id="209" name="Google Shape;209;p8"/>
          <p:cNvSpPr/>
          <p:nvPr/>
        </p:nvSpPr>
        <p:spPr>
          <a:xfrm>
            <a:off x="2690903" y="2265103"/>
            <a:ext cx="1593858" cy="1593858"/>
          </a:xfrm>
          <a:prstGeom prst="donut">
            <a:avLst>
              <a:gd fmla="val 12255" name="adj"/>
            </a:avLst>
          </a:prstGeom>
          <a:solidFill>
            <a:srgbClr val="0C8295">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10" name="Google Shape;210;p8"/>
          <p:cNvSpPr/>
          <p:nvPr/>
        </p:nvSpPr>
        <p:spPr>
          <a:xfrm>
            <a:off x="4100698" y="2265103"/>
            <a:ext cx="1593858" cy="1593858"/>
          </a:xfrm>
          <a:prstGeom prst="donut">
            <a:avLst>
              <a:gd fmla="val 12255" name="adj"/>
            </a:avLst>
          </a:prstGeom>
          <a:solidFill>
            <a:srgbClr val="CA7A09">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11" name="Google Shape;211;p8"/>
          <p:cNvSpPr/>
          <p:nvPr/>
        </p:nvSpPr>
        <p:spPr>
          <a:xfrm>
            <a:off x="5510494" y="2265103"/>
            <a:ext cx="1593858" cy="1593858"/>
          </a:xfrm>
          <a:prstGeom prst="donut">
            <a:avLst>
              <a:gd fmla="val 12255" name="adj"/>
            </a:avLst>
          </a:prstGeom>
          <a:solidFill>
            <a:srgbClr val="0C8295">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12" name="Google Shape;212;p8"/>
          <p:cNvSpPr/>
          <p:nvPr/>
        </p:nvSpPr>
        <p:spPr>
          <a:xfrm>
            <a:off x="3220307" y="3541026"/>
            <a:ext cx="1593858" cy="1593858"/>
          </a:xfrm>
          <a:prstGeom prst="donut">
            <a:avLst>
              <a:gd fmla="val 12255" name="adj"/>
            </a:avLst>
          </a:prstGeom>
          <a:solidFill>
            <a:srgbClr val="CA7A09">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13" name="Google Shape;213;p8"/>
          <p:cNvSpPr/>
          <p:nvPr/>
        </p:nvSpPr>
        <p:spPr>
          <a:xfrm>
            <a:off x="4630103" y="3541026"/>
            <a:ext cx="1593858" cy="1593858"/>
          </a:xfrm>
          <a:prstGeom prst="donut">
            <a:avLst>
              <a:gd fmla="val 12255" name="adj"/>
            </a:avLst>
          </a:prstGeom>
          <a:solidFill>
            <a:srgbClr val="0C8295">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14" name="Google Shape;214;p8"/>
          <p:cNvSpPr/>
          <p:nvPr/>
        </p:nvSpPr>
        <p:spPr>
          <a:xfrm>
            <a:off x="6047679" y="3551584"/>
            <a:ext cx="1593858" cy="1593858"/>
          </a:xfrm>
          <a:prstGeom prst="donut">
            <a:avLst>
              <a:gd fmla="val 12255" name="adj"/>
            </a:avLst>
          </a:prstGeom>
          <a:solidFill>
            <a:srgbClr val="CA7A09">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15" name="Google Shape;215;p8"/>
          <p:cNvSpPr/>
          <p:nvPr/>
        </p:nvSpPr>
        <p:spPr>
          <a:xfrm>
            <a:off x="596443" y="2052045"/>
            <a:ext cx="2428875" cy="467051"/>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Flutter (frontend language for mobile app )</a:t>
            </a:r>
            <a:endParaRPr sz="1400">
              <a:solidFill>
                <a:srgbClr val="3F3F3F"/>
              </a:solidFill>
              <a:latin typeface="Quattrocento Sans"/>
              <a:ea typeface="Quattrocento Sans"/>
              <a:cs typeface="Quattrocento Sans"/>
              <a:sym typeface="Quattrocento Sans"/>
            </a:endParaRPr>
          </a:p>
        </p:txBody>
      </p:sp>
      <p:sp>
        <p:nvSpPr>
          <p:cNvPr id="216" name="Google Shape;216;p8"/>
          <p:cNvSpPr/>
          <p:nvPr/>
        </p:nvSpPr>
        <p:spPr>
          <a:xfrm>
            <a:off x="3437353" y="1417221"/>
            <a:ext cx="2428875" cy="487313"/>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NodeJS ( backend language for mobile app ) </a:t>
            </a:r>
            <a:endParaRPr sz="1400">
              <a:solidFill>
                <a:srgbClr val="3F3F3F"/>
              </a:solidFill>
              <a:latin typeface="Quattrocento Sans"/>
              <a:ea typeface="Quattrocento Sans"/>
              <a:cs typeface="Quattrocento Sans"/>
              <a:sym typeface="Quattrocento Sans"/>
            </a:endParaRPr>
          </a:p>
        </p:txBody>
      </p:sp>
      <p:sp>
        <p:nvSpPr>
          <p:cNvPr id="217" name="Google Shape;217;p8"/>
          <p:cNvSpPr/>
          <p:nvPr/>
        </p:nvSpPr>
        <p:spPr>
          <a:xfrm>
            <a:off x="8330085" y="2225093"/>
            <a:ext cx="2428875" cy="730969"/>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HTML (frontend language for web app )</a:t>
            </a:r>
            <a:endParaRPr/>
          </a:p>
          <a:p>
            <a:pPr indent="0" lvl="0" marL="0" marR="0" rtl="0" algn="ctr">
              <a:lnSpc>
                <a:spcPct val="135714"/>
              </a:lnSpc>
              <a:spcBef>
                <a:spcPts val="0"/>
              </a:spcBef>
              <a:spcAft>
                <a:spcPts val="0"/>
              </a:spcAft>
              <a:buNone/>
            </a:pPr>
            <a:r>
              <a:t/>
            </a:r>
            <a:endParaRPr sz="1400">
              <a:solidFill>
                <a:srgbClr val="3F3F3F"/>
              </a:solidFill>
              <a:latin typeface="Quattrocento Sans"/>
              <a:ea typeface="Quattrocento Sans"/>
              <a:cs typeface="Quattrocento Sans"/>
              <a:sym typeface="Quattrocento Sans"/>
            </a:endParaRPr>
          </a:p>
        </p:txBody>
      </p:sp>
      <p:grpSp>
        <p:nvGrpSpPr>
          <p:cNvPr descr="Icon of human being and speech bubble. " id="218" name="Google Shape;218;p8"/>
          <p:cNvGrpSpPr/>
          <p:nvPr/>
        </p:nvGrpSpPr>
        <p:grpSpPr>
          <a:xfrm>
            <a:off x="3298721" y="2872519"/>
            <a:ext cx="378221" cy="380335"/>
            <a:chOff x="3171788" y="779462"/>
            <a:chExt cx="284163" cy="285751"/>
          </a:xfrm>
        </p:grpSpPr>
        <p:sp>
          <p:nvSpPr>
            <p:cNvPr id="219" name="Google Shape;219;p8"/>
            <p:cNvSpPr/>
            <p:nvPr/>
          </p:nvSpPr>
          <p:spPr>
            <a:xfrm>
              <a:off x="3290851" y="779462"/>
              <a:ext cx="165100" cy="196850"/>
            </a:xfrm>
            <a:custGeom>
              <a:rect b="b" l="l" r="r" t="t"/>
              <a:pathLst>
                <a:path extrusionOk="0" h="493" w="416">
                  <a:moveTo>
                    <a:pt x="339" y="221"/>
                  </a:moveTo>
                  <a:lnTo>
                    <a:pt x="291" y="221"/>
                  </a:lnTo>
                  <a:lnTo>
                    <a:pt x="291" y="173"/>
                  </a:lnTo>
                  <a:lnTo>
                    <a:pt x="339" y="173"/>
                  </a:lnTo>
                  <a:lnTo>
                    <a:pt x="339" y="221"/>
                  </a:lnTo>
                  <a:close/>
                  <a:moveTo>
                    <a:pt x="242" y="221"/>
                  </a:moveTo>
                  <a:lnTo>
                    <a:pt x="195" y="221"/>
                  </a:lnTo>
                  <a:lnTo>
                    <a:pt x="195" y="173"/>
                  </a:lnTo>
                  <a:lnTo>
                    <a:pt x="242" y="173"/>
                  </a:lnTo>
                  <a:lnTo>
                    <a:pt x="242" y="221"/>
                  </a:lnTo>
                  <a:close/>
                  <a:moveTo>
                    <a:pt x="147" y="221"/>
                  </a:moveTo>
                  <a:lnTo>
                    <a:pt x="99" y="221"/>
                  </a:lnTo>
                  <a:lnTo>
                    <a:pt x="99" y="173"/>
                  </a:lnTo>
                  <a:lnTo>
                    <a:pt x="147" y="173"/>
                  </a:lnTo>
                  <a:lnTo>
                    <a:pt x="147" y="221"/>
                  </a:lnTo>
                  <a:close/>
                  <a:moveTo>
                    <a:pt x="208" y="0"/>
                  </a:moveTo>
                  <a:lnTo>
                    <a:pt x="186" y="1"/>
                  </a:lnTo>
                  <a:lnTo>
                    <a:pt x="166" y="3"/>
                  </a:lnTo>
                  <a:lnTo>
                    <a:pt x="146" y="8"/>
                  </a:lnTo>
                  <a:lnTo>
                    <a:pt x="127" y="15"/>
                  </a:lnTo>
                  <a:lnTo>
                    <a:pt x="109" y="23"/>
                  </a:lnTo>
                  <a:lnTo>
                    <a:pt x="92" y="33"/>
                  </a:lnTo>
                  <a:lnTo>
                    <a:pt x="76" y="44"/>
                  </a:lnTo>
                  <a:lnTo>
                    <a:pt x="61" y="57"/>
                  </a:lnTo>
                  <a:lnTo>
                    <a:pt x="47" y="70"/>
                  </a:lnTo>
                  <a:lnTo>
                    <a:pt x="35" y="85"/>
                  </a:lnTo>
                  <a:lnTo>
                    <a:pt x="25" y="101"/>
                  </a:lnTo>
                  <a:lnTo>
                    <a:pt x="16" y="117"/>
                  </a:lnTo>
                  <a:lnTo>
                    <a:pt x="9" y="135"/>
                  </a:lnTo>
                  <a:lnTo>
                    <a:pt x="4" y="153"/>
                  </a:lnTo>
                  <a:lnTo>
                    <a:pt x="1" y="173"/>
                  </a:lnTo>
                  <a:lnTo>
                    <a:pt x="0" y="192"/>
                  </a:lnTo>
                  <a:lnTo>
                    <a:pt x="0" y="192"/>
                  </a:lnTo>
                  <a:lnTo>
                    <a:pt x="0" y="194"/>
                  </a:lnTo>
                  <a:lnTo>
                    <a:pt x="14" y="198"/>
                  </a:lnTo>
                  <a:lnTo>
                    <a:pt x="26" y="204"/>
                  </a:lnTo>
                  <a:lnTo>
                    <a:pt x="38" y="211"/>
                  </a:lnTo>
                  <a:lnTo>
                    <a:pt x="47" y="220"/>
                  </a:lnTo>
                  <a:lnTo>
                    <a:pt x="57" y="228"/>
                  </a:lnTo>
                  <a:lnTo>
                    <a:pt x="64" y="238"/>
                  </a:lnTo>
                  <a:lnTo>
                    <a:pt x="69" y="248"/>
                  </a:lnTo>
                  <a:lnTo>
                    <a:pt x="72" y="260"/>
                  </a:lnTo>
                  <a:lnTo>
                    <a:pt x="74" y="268"/>
                  </a:lnTo>
                  <a:lnTo>
                    <a:pt x="76" y="277"/>
                  </a:lnTo>
                  <a:lnTo>
                    <a:pt x="76" y="285"/>
                  </a:lnTo>
                  <a:lnTo>
                    <a:pt x="76" y="293"/>
                  </a:lnTo>
                  <a:lnTo>
                    <a:pt x="74" y="303"/>
                  </a:lnTo>
                  <a:lnTo>
                    <a:pt x="73" y="311"/>
                  </a:lnTo>
                  <a:lnTo>
                    <a:pt x="71" y="321"/>
                  </a:lnTo>
                  <a:lnTo>
                    <a:pt x="67" y="330"/>
                  </a:lnTo>
                  <a:lnTo>
                    <a:pt x="69" y="332"/>
                  </a:lnTo>
                  <a:lnTo>
                    <a:pt x="70" y="333"/>
                  </a:lnTo>
                  <a:lnTo>
                    <a:pt x="73" y="341"/>
                  </a:lnTo>
                  <a:lnTo>
                    <a:pt x="77" y="349"/>
                  </a:lnTo>
                  <a:lnTo>
                    <a:pt x="85" y="355"/>
                  </a:lnTo>
                  <a:lnTo>
                    <a:pt x="94" y="361"/>
                  </a:lnTo>
                  <a:lnTo>
                    <a:pt x="104" y="366"/>
                  </a:lnTo>
                  <a:lnTo>
                    <a:pt x="114" y="371"/>
                  </a:lnTo>
                  <a:lnTo>
                    <a:pt x="123" y="374"/>
                  </a:lnTo>
                  <a:lnTo>
                    <a:pt x="132" y="378"/>
                  </a:lnTo>
                  <a:lnTo>
                    <a:pt x="142" y="380"/>
                  </a:lnTo>
                  <a:lnTo>
                    <a:pt x="153" y="383"/>
                  </a:lnTo>
                  <a:lnTo>
                    <a:pt x="153" y="403"/>
                  </a:lnTo>
                  <a:lnTo>
                    <a:pt x="153" y="428"/>
                  </a:lnTo>
                  <a:lnTo>
                    <a:pt x="153" y="449"/>
                  </a:lnTo>
                  <a:lnTo>
                    <a:pt x="153" y="465"/>
                  </a:lnTo>
                  <a:lnTo>
                    <a:pt x="153" y="493"/>
                  </a:lnTo>
                  <a:lnTo>
                    <a:pt x="173" y="473"/>
                  </a:lnTo>
                  <a:lnTo>
                    <a:pt x="185" y="462"/>
                  </a:lnTo>
                  <a:lnTo>
                    <a:pt x="203" y="446"/>
                  </a:lnTo>
                  <a:lnTo>
                    <a:pt x="227" y="427"/>
                  </a:lnTo>
                  <a:lnTo>
                    <a:pt x="249" y="406"/>
                  </a:lnTo>
                  <a:lnTo>
                    <a:pt x="262" y="395"/>
                  </a:lnTo>
                  <a:lnTo>
                    <a:pt x="274" y="385"/>
                  </a:lnTo>
                  <a:lnTo>
                    <a:pt x="284" y="377"/>
                  </a:lnTo>
                  <a:lnTo>
                    <a:pt x="290" y="371"/>
                  </a:lnTo>
                  <a:lnTo>
                    <a:pt x="304" y="365"/>
                  </a:lnTo>
                  <a:lnTo>
                    <a:pt x="317" y="358"/>
                  </a:lnTo>
                  <a:lnTo>
                    <a:pt x="330" y="349"/>
                  </a:lnTo>
                  <a:lnTo>
                    <a:pt x="342" y="341"/>
                  </a:lnTo>
                  <a:lnTo>
                    <a:pt x="353" y="332"/>
                  </a:lnTo>
                  <a:lnTo>
                    <a:pt x="364" y="321"/>
                  </a:lnTo>
                  <a:lnTo>
                    <a:pt x="373" y="310"/>
                  </a:lnTo>
                  <a:lnTo>
                    <a:pt x="383" y="299"/>
                  </a:lnTo>
                  <a:lnTo>
                    <a:pt x="390" y="288"/>
                  </a:lnTo>
                  <a:lnTo>
                    <a:pt x="397" y="276"/>
                  </a:lnTo>
                  <a:lnTo>
                    <a:pt x="403" y="263"/>
                  </a:lnTo>
                  <a:lnTo>
                    <a:pt x="408" y="249"/>
                  </a:lnTo>
                  <a:lnTo>
                    <a:pt x="411" y="235"/>
                  </a:lnTo>
                  <a:lnTo>
                    <a:pt x="415" y="222"/>
                  </a:lnTo>
                  <a:lnTo>
                    <a:pt x="416" y="208"/>
                  </a:lnTo>
                  <a:lnTo>
                    <a:pt x="416" y="192"/>
                  </a:lnTo>
                  <a:lnTo>
                    <a:pt x="416" y="173"/>
                  </a:lnTo>
                  <a:lnTo>
                    <a:pt x="412" y="154"/>
                  </a:lnTo>
                  <a:lnTo>
                    <a:pt x="408" y="135"/>
                  </a:lnTo>
                  <a:lnTo>
                    <a:pt x="400" y="117"/>
                  </a:lnTo>
                  <a:lnTo>
                    <a:pt x="391" y="101"/>
                  </a:lnTo>
                  <a:lnTo>
                    <a:pt x="381" y="85"/>
                  </a:lnTo>
                  <a:lnTo>
                    <a:pt x="368" y="70"/>
                  </a:lnTo>
                  <a:lnTo>
                    <a:pt x="355" y="57"/>
                  </a:lnTo>
                  <a:lnTo>
                    <a:pt x="341" y="44"/>
                  </a:lnTo>
                  <a:lnTo>
                    <a:pt x="324" y="33"/>
                  </a:lnTo>
                  <a:lnTo>
                    <a:pt x="308" y="23"/>
                  </a:lnTo>
                  <a:lnTo>
                    <a:pt x="289" y="15"/>
                  </a:lnTo>
                  <a:lnTo>
                    <a:pt x="270" y="8"/>
                  </a:lnTo>
                  <a:lnTo>
                    <a:pt x="251" y="3"/>
                  </a:lnTo>
                  <a:lnTo>
                    <a:pt x="229" y="1"/>
                  </a:lnTo>
                  <a:lnTo>
                    <a:pt x="208" y="0"/>
                  </a:lnTo>
                  <a:close/>
                </a:path>
              </a:pathLst>
            </a:custGeom>
            <a:solidFill>
              <a:srgbClr val="0C829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0" name="Google Shape;220;p8"/>
            <p:cNvSpPr/>
            <p:nvPr/>
          </p:nvSpPr>
          <p:spPr>
            <a:xfrm>
              <a:off x="3171788" y="863600"/>
              <a:ext cx="190500" cy="201613"/>
            </a:xfrm>
            <a:custGeom>
              <a:rect b="b" l="l" r="r" t="t"/>
              <a:pathLst>
                <a:path extrusionOk="0" h="507" w="480">
                  <a:moveTo>
                    <a:pt x="446" y="388"/>
                  </a:moveTo>
                  <a:lnTo>
                    <a:pt x="435" y="380"/>
                  </a:lnTo>
                  <a:lnTo>
                    <a:pt x="418" y="370"/>
                  </a:lnTo>
                  <a:lnTo>
                    <a:pt x="393" y="357"/>
                  </a:lnTo>
                  <a:lnTo>
                    <a:pt x="367" y="344"/>
                  </a:lnTo>
                  <a:lnTo>
                    <a:pt x="339" y="331"/>
                  </a:lnTo>
                  <a:lnTo>
                    <a:pt x="312" y="319"/>
                  </a:lnTo>
                  <a:lnTo>
                    <a:pt x="312" y="312"/>
                  </a:lnTo>
                  <a:lnTo>
                    <a:pt x="312" y="280"/>
                  </a:lnTo>
                  <a:lnTo>
                    <a:pt x="312" y="274"/>
                  </a:lnTo>
                  <a:lnTo>
                    <a:pt x="316" y="272"/>
                  </a:lnTo>
                  <a:lnTo>
                    <a:pt x="320" y="267"/>
                  </a:lnTo>
                  <a:lnTo>
                    <a:pt x="320" y="266"/>
                  </a:lnTo>
                  <a:lnTo>
                    <a:pt x="320" y="266"/>
                  </a:lnTo>
                  <a:lnTo>
                    <a:pt x="323" y="263"/>
                  </a:lnTo>
                  <a:lnTo>
                    <a:pt x="324" y="261"/>
                  </a:lnTo>
                  <a:lnTo>
                    <a:pt x="325" y="260"/>
                  </a:lnTo>
                  <a:lnTo>
                    <a:pt x="325" y="260"/>
                  </a:lnTo>
                  <a:lnTo>
                    <a:pt x="326" y="256"/>
                  </a:lnTo>
                  <a:lnTo>
                    <a:pt x="329" y="254"/>
                  </a:lnTo>
                  <a:lnTo>
                    <a:pt x="329" y="253"/>
                  </a:lnTo>
                  <a:lnTo>
                    <a:pt x="329" y="251"/>
                  </a:lnTo>
                  <a:lnTo>
                    <a:pt x="331" y="248"/>
                  </a:lnTo>
                  <a:lnTo>
                    <a:pt x="332" y="244"/>
                  </a:lnTo>
                  <a:lnTo>
                    <a:pt x="332" y="243"/>
                  </a:lnTo>
                  <a:lnTo>
                    <a:pt x="332" y="243"/>
                  </a:lnTo>
                  <a:lnTo>
                    <a:pt x="335" y="237"/>
                  </a:lnTo>
                  <a:lnTo>
                    <a:pt x="336" y="231"/>
                  </a:lnTo>
                  <a:lnTo>
                    <a:pt x="336" y="231"/>
                  </a:lnTo>
                  <a:lnTo>
                    <a:pt x="336" y="231"/>
                  </a:lnTo>
                  <a:lnTo>
                    <a:pt x="337" y="225"/>
                  </a:lnTo>
                  <a:lnTo>
                    <a:pt x="338" y="219"/>
                  </a:lnTo>
                  <a:lnTo>
                    <a:pt x="338" y="217"/>
                  </a:lnTo>
                  <a:lnTo>
                    <a:pt x="338" y="215"/>
                  </a:lnTo>
                  <a:lnTo>
                    <a:pt x="339" y="209"/>
                  </a:lnTo>
                  <a:lnTo>
                    <a:pt x="339" y="203"/>
                  </a:lnTo>
                  <a:lnTo>
                    <a:pt x="345" y="197"/>
                  </a:lnTo>
                  <a:lnTo>
                    <a:pt x="350" y="191"/>
                  </a:lnTo>
                  <a:lnTo>
                    <a:pt x="350" y="190"/>
                  </a:lnTo>
                  <a:lnTo>
                    <a:pt x="350" y="190"/>
                  </a:lnTo>
                  <a:lnTo>
                    <a:pt x="353" y="187"/>
                  </a:lnTo>
                  <a:lnTo>
                    <a:pt x="354" y="185"/>
                  </a:lnTo>
                  <a:lnTo>
                    <a:pt x="354" y="185"/>
                  </a:lnTo>
                  <a:lnTo>
                    <a:pt x="354" y="185"/>
                  </a:lnTo>
                  <a:lnTo>
                    <a:pt x="355" y="182"/>
                  </a:lnTo>
                  <a:lnTo>
                    <a:pt x="355" y="180"/>
                  </a:lnTo>
                  <a:lnTo>
                    <a:pt x="355" y="179"/>
                  </a:lnTo>
                  <a:lnTo>
                    <a:pt x="356" y="179"/>
                  </a:lnTo>
                  <a:lnTo>
                    <a:pt x="356" y="176"/>
                  </a:lnTo>
                  <a:lnTo>
                    <a:pt x="357" y="174"/>
                  </a:lnTo>
                  <a:lnTo>
                    <a:pt x="357" y="173"/>
                  </a:lnTo>
                  <a:lnTo>
                    <a:pt x="357" y="173"/>
                  </a:lnTo>
                  <a:lnTo>
                    <a:pt x="357" y="169"/>
                  </a:lnTo>
                  <a:lnTo>
                    <a:pt x="357" y="167"/>
                  </a:lnTo>
                  <a:lnTo>
                    <a:pt x="358" y="167"/>
                  </a:lnTo>
                  <a:lnTo>
                    <a:pt x="358" y="166"/>
                  </a:lnTo>
                  <a:lnTo>
                    <a:pt x="358" y="163"/>
                  </a:lnTo>
                  <a:lnTo>
                    <a:pt x="358" y="160"/>
                  </a:lnTo>
                  <a:lnTo>
                    <a:pt x="358" y="155"/>
                  </a:lnTo>
                  <a:lnTo>
                    <a:pt x="357" y="149"/>
                  </a:lnTo>
                  <a:lnTo>
                    <a:pt x="357" y="149"/>
                  </a:lnTo>
                  <a:lnTo>
                    <a:pt x="357" y="148"/>
                  </a:lnTo>
                  <a:lnTo>
                    <a:pt x="356" y="143"/>
                  </a:lnTo>
                  <a:lnTo>
                    <a:pt x="354" y="140"/>
                  </a:lnTo>
                  <a:lnTo>
                    <a:pt x="354" y="138"/>
                  </a:lnTo>
                  <a:lnTo>
                    <a:pt x="354" y="138"/>
                  </a:lnTo>
                  <a:lnTo>
                    <a:pt x="353" y="135"/>
                  </a:lnTo>
                  <a:lnTo>
                    <a:pt x="350" y="131"/>
                  </a:lnTo>
                  <a:lnTo>
                    <a:pt x="349" y="131"/>
                  </a:lnTo>
                  <a:lnTo>
                    <a:pt x="349" y="131"/>
                  </a:lnTo>
                  <a:lnTo>
                    <a:pt x="347" y="128"/>
                  </a:lnTo>
                  <a:lnTo>
                    <a:pt x="343" y="125"/>
                  </a:lnTo>
                  <a:lnTo>
                    <a:pt x="344" y="122"/>
                  </a:lnTo>
                  <a:lnTo>
                    <a:pt x="347" y="117"/>
                  </a:lnTo>
                  <a:lnTo>
                    <a:pt x="351" y="100"/>
                  </a:lnTo>
                  <a:lnTo>
                    <a:pt x="355" y="84"/>
                  </a:lnTo>
                  <a:lnTo>
                    <a:pt x="355" y="77"/>
                  </a:lnTo>
                  <a:lnTo>
                    <a:pt x="355" y="69"/>
                  </a:lnTo>
                  <a:lnTo>
                    <a:pt x="354" y="61"/>
                  </a:lnTo>
                  <a:lnTo>
                    <a:pt x="353" y="54"/>
                  </a:lnTo>
                  <a:lnTo>
                    <a:pt x="350" y="47"/>
                  </a:lnTo>
                  <a:lnTo>
                    <a:pt x="347" y="40"/>
                  </a:lnTo>
                  <a:lnTo>
                    <a:pt x="342" y="34"/>
                  </a:lnTo>
                  <a:lnTo>
                    <a:pt x="336" y="28"/>
                  </a:lnTo>
                  <a:lnTo>
                    <a:pt x="330" y="22"/>
                  </a:lnTo>
                  <a:lnTo>
                    <a:pt x="323" y="17"/>
                  </a:lnTo>
                  <a:lnTo>
                    <a:pt x="314" y="12"/>
                  </a:lnTo>
                  <a:lnTo>
                    <a:pt x="305" y="9"/>
                  </a:lnTo>
                  <a:lnTo>
                    <a:pt x="305" y="9"/>
                  </a:lnTo>
                  <a:lnTo>
                    <a:pt x="305" y="9"/>
                  </a:lnTo>
                  <a:lnTo>
                    <a:pt x="295" y="6"/>
                  </a:lnTo>
                  <a:lnTo>
                    <a:pt x="286" y="4"/>
                  </a:lnTo>
                  <a:lnTo>
                    <a:pt x="276" y="2"/>
                  </a:lnTo>
                  <a:lnTo>
                    <a:pt x="267" y="0"/>
                  </a:lnTo>
                  <a:lnTo>
                    <a:pt x="267" y="0"/>
                  </a:lnTo>
                  <a:lnTo>
                    <a:pt x="267" y="0"/>
                  </a:lnTo>
                  <a:lnTo>
                    <a:pt x="263" y="0"/>
                  </a:lnTo>
                  <a:lnTo>
                    <a:pt x="260" y="0"/>
                  </a:lnTo>
                  <a:lnTo>
                    <a:pt x="255" y="0"/>
                  </a:lnTo>
                  <a:lnTo>
                    <a:pt x="251" y="0"/>
                  </a:lnTo>
                  <a:lnTo>
                    <a:pt x="244" y="0"/>
                  </a:lnTo>
                  <a:lnTo>
                    <a:pt x="237" y="0"/>
                  </a:lnTo>
                  <a:lnTo>
                    <a:pt x="235" y="0"/>
                  </a:lnTo>
                  <a:lnTo>
                    <a:pt x="232" y="2"/>
                  </a:lnTo>
                  <a:lnTo>
                    <a:pt x="229" y="2"/>
                  </a:lnTo>
                  <a:lnTo>
                    <a:pt x="224" y="3"/>
                  </a:lnTo>
                  <a:lnTo>
                    <a:pt x="220" y="3"/>
                  </a:lnTo>
                  <a:lnTo>
                    <a:pt x="217" y="4"/>
                  </a:lnTo>
                  <a:lnTo>
                    <a:pt x="215" y="4"/>
                  </a:lnTo>
                  <a:lnTo>
                    <a:pt x="212" y="5"/>
                  </a:lnTo>
                  <a:lnTo>
                    <a:pt x="207" y="6"/>
                  </a:lnTo>
                  <a:lnTo>
                    <a:pt x="203" y="8"/>
                  </a:lnTo>
                  <a:lnTo>
                    <a:pt x="199" y="9"/>
                  </a:lnTo>
                  <a:lnTo>
                    <a:pt x="195" y="10"/>
                  </a:lnTo>
                  <a:lnTo>
                    <a:pt x="193" y="10"/>
                  </a:lnTo>
                  <a:lnTo>
                    <a:pt x="192" y="11"/>
                  </a:lnTo>
                  <a:lnTo>
                    <a:pt x="181" y="16"/>
                  </a:lnTo>
                  <a:lnTo>
                    <a:pt x="172" y="23"/>
                  </a:lnTo>
                  <a:lnTo>
                    <a:pt x="163" y="30"/>
                  </a:lnTo>
                  <a:lnTo>
                    <a:pt x="157" y="38"/>
                  </a:lnTo>
                  <a:lnTo>
                    <a:pt x="157" y="38"/>
                  </a:lnTo>
                  <a:lnTo>
                    <a:pt x="156" y="38"/>
                  </a:lnTo>
                  <a:lnTo>
                    <a:pt x="155" y="42"/>
                  </a:lnTo>
                  <a:lnTo>
                    <a:pt x="154" y="44"/>
                  </a:lnTo>
                  <a:lnTo>
                    <a:pt x="150" y="44"/>
                  </a:lnTo>
                  <a:lnTo>
                    <a:pt x="148" y="44"/>
                  </a:lnTo>
                  <a:lnTo>
                    <a:pt x="143" y="44"/>
                  </a:lnTo>
                  <a:lnTo>
                    <a:pt x="140" y="46"/>
                  </a:lnTo>
                  <a:lnTo>
                    <a:pt x="138" y="46"/>
                  </a:lnTo>
                  <a:lnTo>
                    <a:pt x="137" y="46"/>
                  </a:lnTo>
                  <a:lnTo>
                    <a:pt x="135" y="47"/>
                  </a:lnTo>
                  <a:lnTo>
                    <a:pt x="131" y="48"/>
                  </a:lnTo>
                  <a:lnTo>
                    <a:pt x="131" y="48"/>
                  </a:lnTo>
                  <a:lnTo>
                    <a:pt x="130" y="49"/>
                  </a:lnTo>
                  <a:lnTo>
                    <a:pt x="128" y="50"/>
                  </a:lnTo>
                  <a:lnTo>
                    <a:pt x="126" y="53"/>
                  </a:lnTo>
                  <a:lnTo>
                    <a:pt x="125" y="53"/>
                  </a:lnTo>
                  <a:lnTo>
                    <a:pt x="125" y="53"/>
                  </a:lnTo>
                  <a:lnTo>
                    <a:pt x="124" y="55"/>
                  </a:lnTo>
                  <a:lnTo>
                    <a:pt x="123" y="56"/>
                  </a:lnTo>
                  <a:lnTo>
                    <a:pt x="121" y="60"/>
                  </a:lnTo>
                  <a:lnTo>
                    <a:pt x="119" y="63"/>
                  </a:lnTo>
                  <a:lnTo>
                    <a:pt x="119" y="65"/>
                  </a:lnTo>
                  <a:lnTo>
                    <a:pt x="118" y="66"/>
                  </a:lnTo>
                  <a:lnTo>
                    <a:pt x="118" y="68"/>
                  </a:lnTo>
                  <a:lnTo>
                    <a:pt x="118" y="71"/>
                  </a:lnTo>
                  <a:lnTo>
                    <a:pt x="118" y="73"/>
                  </a:lnTo>
                  <a:lnTo>
                    <a:pt x="118" y="75"/>
                  </a:lnTo>
                  <a:lnTo>
                    <a:pt x="118" y="77"/>
                  </a:lnTo>
                  <a:lnTo>
                    <a:pt x="118" y="79"/>
                  </a:lnTo>
                  <a:lnTo>
                    <a:pt x="118" y="81"/>
                  </a:lnTo>
                  <a:lnTo>
                    <a:pt x="118" y="84"/>
                  </a:lnTo>
                  <a:lnTo>
                    <a:pt x="119" y="85"/>
                  </a:lnTo>
                  <a:lnTo>
                    <a:pt x="119" y="87"/>
                  </a:lnTo>
                  <a:lnTo>
                    <a:pt x="119" y="90"/>
                  </a:lnTo>
                  <a:lnTo>
                    <a:pt x="121" y="92"/>
                  </a:lnTo>
                  <a:lnTo>
                    <a:pt x="121" y="94"/>
                  </a:lnTo>
                  <a:lnTo>
                    <a:pt x="122" y="96"/>
                  </a:lnTo>
                  <a:lnTo>
                    <a:pt x="122" y="98"/>
                  </a:lnTo>
                  <a:lnTo>
                    <a:pt x="123" y="100"/>
                  </a:lnTo>
                  <a:lnTo>
                    <a:pt x="124" y="103"/>
                  </a:lnTo>
                  <a:lnTo>
                    <a:pt x="125" y="106"/>
                  </a:lnTo>
                  <a:lnTo>
                    <a:pt x="125" y="107"/>
                  </a:lnTo>
                  <a:lnTo>
                    <a:pt x="125" y="109"/>
                  </a:lnTo>
                  <a:lnTo>
                    <a:pt x="129" y="117"/>
                  </a:lnTo>
                  <a:lnTo>
                    <a:pt x="132" y="125"/>
                  </a:lnTo>
                  <a:lnTo>
                    <a:pt x="132" y="125"/>
                  </a:lnTo>
                  <a:lnTo>
                    <a:pt x="132" y="125"/>
                  </a:lnTo>
                  <a:lnTo>
                    <a:pt x="126" y="130"/>
                  </a:lnTo>
                  <a:lnTo>
                    <a:pt x="122" y="136"/>
                  </a:lnTo>
                  <a:lnTo>
                    <a:pt x="118" y="142"/>
                  </a:lnTo>
                  <a:lnTo>
                    <a:pt x="116" y="148"/>
                  </a:lnTo>
                  <a:lnTo>
                    <a:pt x="115" y="155"/>
                  </a:lnTo>
                  <a:lnTo>
                    <a:pt x="115" y="163"/>
                  </a:lnTo>
                  <a:lnTo>
                    <a:pt x="115" y="168"/>
                  </a:lnTo>
                  <a:lnTo>
                    <a:pt x="115" y="174"/>
                  </a:lnTo>
                  <a:lnTo>
                    <a:pt x="116" y="175"/>
                  </a:lnTo>
                  <a:lnTo>
                    <a:pt x="116" y="175"/>
                  </a:lnTo>
                  <a:lnTo>
                    <a:pt x="117" y="180"/>
                  </a:lnTo>
                  <a:lnTo>
                    <a:pt x="118" y="185"/>
                  </a:lnTo>
                  <a:lnTo>
                    <a:pt x="119" y="186"/>
                  </a:lnTo>
                  <a:lnTo>
                    <a:pt x="119" y="187"/>
                  </a:lnTo>
                  <a:lnTo>
                    <a:pt x="122" y="190"/>
                  </a:lnTo>
                  <a:lnTo>
                    <a:pt x="124" y="193"/>
                  </a:lnTo>
                  <a:lnTo>
                    <a:pt x="125" y="194"/>
                  </a:lnTo>
                  <a:lnTo>
                    <a:pt x="125" y="195"/>
                  </a:lnTo>
                  <a:lnTo>
                    <a:pt x="128" y="198"/>
                  </a:lnTo>
                  <a:lnTo>
                    <a:pt x="130" y="199"/>
                  </a:lnTo>
                  <a:lnTo>
                    <a:pt x="134" y="201"/>
                  </a:lnTo>
                  <a:lnTo>
                    <a:pt x="137" y="203"/>
                  </a:lnTo>
                  <a:lnTo>
                    <a:pt x="137" y="210"/>
                  </a:lnTo>
                  <a:lnTo>
                    <a:pt x="138" y="216"/>
                  </a:lnTo>
                  <a:lnTo>
                    <a:pt x="138" y="218"/>
                  </a:lnTo>
                  <a:lnTo>
                    <a:pt x="138" y="220"/>
                  </a:lnTo>
                  <a:lnTo>
                    <a:pt x="141" y="231"/>
                  </a:lnTo>
                  <a:lnTo>
                    <a:pt x="144" y="242"/>
                  </a:lnTo>
                  <a:lnTo>
                    <a:pt x="148" y="250"/>
                  </a:lnTo>
                  <a:lnTo>
                    <a:pt x="151" y="257"/>
                  </a:lnTo>
                  <a:lnTo>
                    <a:pt x="156" y="263"/>
                  </a:lnTo>
                  <a:lnTo>
                    <a:pt x="161" y="268"/>
                  </a:lnTo>
                  <a:lnTo>
                    <a:pt x="165" y="272"/>
                  </a:lnTo>
                  <a:lnTo>
                    <a:pt x="168" y="275"/>
                  </a:lnTo>
                  <a:lnTo>
                    <a:pt x="168" y="281"/>
                  </a:lnTo>
                  <a:lnTo>
                    <a:pt x="168" y="312"/>
                  </a:lnTo>
                  <a:lnTo>
                    <a:pt x="168" y="319"/>
                  </a:lnTo>
                  <a:lnTo>
                    <a:pt x="142" y="331"/>
                  </a:lnTo>
                  <a:lnTo>
                    <a:pt x="115" y="344"/>
                  </a:lnTo>
                  <a:lnTo>
                    <a:pt x="87" y="357"/>
                  </a:lnTo>
                  <a:lnTo>
                    <a:pt x="62" y="370"/>
                  </a:lnTo>
                  <a:lnTo>
                    <a:pt x="47" y="380"/>
                  </a:lnTo>
                  <a:lnTo>
                    <a:pt x="34" y="388"/>
                  </a:lnTo>
                  <a:lnTo>
                    <a:pt x="19" y="399"/>
                  </a:lnTo>
                  <a:lnTo>
                    <a:pt x="9" y="408"/>
                  </a:lnTo>
                  <a:lnTo>
                    <a:pt x="5" y="413"/>
                  </a:lnTo>
                  <a:lnTo>
                    <a:pt x="3" y="417"/>
                  </a:lnTo>
                  <a:lnTo>
                    <a:pt x="2" y="420"/>
                  </a:lnTo>
                  <a:lnTo>
                    <a:pt x="0" y="424"/>
                  </a:lnTo>
                  <a:lnTo>
                    <a:pt x="0" y="495"/>
                  </a:lnTo>
                  <a:lnTo>
                    <a:pt x="2" y="500"/>
                  </a:lnTo>
                  <a:lnTo>
                    <a:pt x="4" y="504"/>
                  </a:lnTo>
                  <a:lnTo>
                    <a:pt x="8" y="506"/>
                  </a:lnTo>
                  <a:lnTo>
                    <a:pt x="12" y="507"/>
                  </a:lnTo>
                  <a:lnTo>
                    <a:pt x="468" y="507"/>
                  </a:lnTo>
                  <a:lnTo>
                    <a:pt x="473" y="506"/>
                  </a:lnTo>
                  <a:lnTo>
                    <a:pt x="476" y="504"/>
                  </a:lnTo>
                  <a:lnTo>
                    <a:pt x="479" y="500"/>
                  </a:lnTo>
                  <a:lnTo>
                    <a:pt x="480" y="495"/>
                  </a:lnTo>
                  <a:lnTo>
                    <a:pt x="480" y="424"/>
                  </a:lnTo>
                  <a:lnTo>
                    <a:pt x="480" y="420"/>
                  </a:lnTo>
                  <a:lnTo>
                    <a:pt x="477" y="417"/>
                  </a:lnTo>
                  <a:lnTo>
                    <a:pt x="475" y="413"/>
                  </a:lnTo>
                  <a:lnTo>
                    <a:pt x="471" y="408"/>
                  </a:lnTo>
                  <a:lnTo>
                    <a:pt x="462" y="399"/>
                  </a:lnTo>
                  <a:lnTo>
                    <a:pt x="446" y="388"/>
                  </a:lnTo>
                  <a:close/>
                </a:path>
              </a:pathLst>
            </a:custGeom>
            <a:solidFill>
              <a:srgbClr val="0C829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grpSp>
        <p:nvGrpSpPr>
          <p:cNvPr descr="Icon of books. " id="221" name="Google Shape;221;p8"/>
          <p:cNvGrpSpPr/>
          <p:nvPr/>
        </p:nvGrpSpPr>
        <p:grpSpPr>
          <a:xfrm>
            <a:off x="4725421" y="2870809"/>
            <a:ext cx="344413" cy="382447"/>
            <a:chOff x="2608263" y="1920875"/>
            <a:chExt cx="258763" cy="287338"/>
          </a:xfrm>
        </p:grpSpPr>
        <p:sp>
          <p:nvSpPr>
            <p:cNvPr id="222" name="Google Shape;222;p8"/>
            <p:cNvSpPr/>
            <p:nvPr/>
          </p:nvSpPr>
          <p:spPr>
            <a:xfrm>
              <a:off x="2808288" y="2122488"/>
              <a:ext cx="58738" cy="19050"/>
            </a:xfrm>
            <a:prstGeom prst="rect">
              <a:avLst/>
            </a:pr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3" name="Google Shape;223;p8"/>
            <p:cNvSpPr/>
            <p:nvPr/>
          </p:nvSpPr>
          <p:spPr>
            <a:xfrm>
              <a:off x="2808288" y="1920875"/>
              <a:ext cx="58738" cy="192088"/>
            </a:xfrm>
            <a:custGeom>
              <a:rect b="b" l="l" r="r" t="t"/>
              <a:pathLst>
                <a:path extrusionOk="0" h="602" w="181">
                  <a:moveTo>
                    <a:pt x="166" y="0"/>
                  </a:moveTo>
                  <a:lnTo>
                    <a:pt x="163" y="0"/>
                  </a:lnTo>
                  <a:lnTo>
                    <a:pt x="160" y="2"/>
                  </a:lnTo>
                  <a:lnTo>
                    <a:pt x="158" y="3"/>
                  </a:lnTo>
                  <a:lnTo>
                    <a:pt x="156" y="5"/>
                  </a:lnTo>
                  <a:lnTo>
                    <a:pt x="154" y="7"/>
                  </a:lnTo>
                  <a:lnTo>
                    <a:pt x="152" y="9"/>
                  </a:lnTo>
                  <a:lnTo>
                    <a:pt x="151" y="12"/>
                  </a:lnTo>
                  <a:lnTo>
                    <a:pt x="151" y="15"/>
                  </a:lnTo>
                  <a:lnTo>
                    <a:pt x="151" y="211"/>
                  </a:lnTo>
                  <a:lnTo>
                    <a:pt x="150" y="217"/>
                  </a:lnTo>
                  <a:lnTo>
                    <a:pt x="150" y="222"/>
                  </a:lnTo>
                  <a:lnTo>
                    <a:pt x="148" y="229"/>
                  </a:lnTo>
                  <a:lnTo>
                    <a:pt x="146" y="234"/>
                  </a:lnTo>
                  <a:lnTo>
                    <a:pt x="144" y="240"/>
                  </a:lnTo>
                  <a:lnTo>
                    <a:pt x="141" y="245"/>
                  </a:lnTo>
                  <a:lnTo>
                    <a:pt x="137" y="249"/>
                  </a:lnTo>
                  <a:lnTo>
                    <a:pt x="133" y="254"/>
                  </a:lnTo>
                  <a:lnTo>
                    <a:pt x="129" y="258"/>
                  </a:lnTo>
                  <a:lnTo>
                    <a:pt x="125" y="261"/>
                  </a:lnTo>
                  <a:lnTo>
                    <a:pt x="119" y="264"/>
                  </a:lnTo>
                  <a:lnTo>
                    <a:pt x="114" y="266"/>
                  </a:lnTo>
                  <a:lnTo>
                    <a:pt x="108" y="269"/>
                  </a:lnTo>
                  <a:lnTo>
                    <a:pt x="103" y="270"/>
                  </a:lnTo>
                  <a:lnTo>
                    <a:pt x="97" y="271"/>
                  </a:lnTo>
                  <a:lnTo>
                    <a:pt x="91" y="271"/>
                  </a:lnTo>
                  <a:lnTo>
                    <a:pt x="85" y="271"/>
                  </a:lnTo>
                  <a:lnTo>
                    <a:pt x="78" y="270"/>
                  </a:lnTo>
                  <a:lnTo>
                    <a:pt x="73" y="269"/>
                  </a:lnTo>
                  <a:lnTo>
                    <a:pt x="68" y="266"/>
                  </a:lnTo>
                  <a:lnTo>
                    <a:pt x="62" y="264"/>
                  </a:lnTo>
                  <a:lnTo>
                    <a:pt x="57" y="261"/>
                  </a:lnTo>
                  <a:lnTo>
                    <a:pt x="53" y="258"/>
                  </a:lnTo>
                  <a:lnTo>
                    <a:pt x="48" y="254"/>
                  </a:lnTo>
                  <a:lnTo>
                    <a:pt x="44" y="249"/>
                  </a:lnTo>
                  <a:lnTo>
                    <a:pt x="41" y="245"/>
                  </a:lnTo>
                  <a:lnTo>
                    <a:pt x="38" y="240"/>
                  </a:lnTo>
                  <a:lnTo>
                    <a:pt x="36" y="234"/>
                  </a:lnTo>
                  <a:lnTo>
                    <a:pt x="33" y="229"/>
                  </a:lnTo>
                  <a:lnTo>
                    <a:pt x="32" y="224"/>
                  </a:lnTo>
                  <a:lnTo>
                    <a:pt x="31" y="217"/>
                  </a:lnTo>
                  <a:lnTo>
                    <a:pt x="30" y="211"/>
                  </a:lnTo>
                  <a:lnTo>
                    <a:pt x="30" y="15"/>
                  </a:lnTo>
                  <a:lnTo>
                    <a:pt x="30" y="12"/>
                  </a:lnTo>
                  <a:lnTo>
                    <a:pt x="29" y="9"/>
                  </a:lnTo>
                  <a:lnTo>
                    <a:pt x="28" y="7"/>
                  </a:lnTo>
                  <a:lnTo>
                    <a:pt x="26" y="5"/>
                  </a:lnTo>
                  <a:lnTo>
                    <a:pt x="24" y="3"/>
                  </a:lnTo>
                  <a:lnTo>
                    <a:pt x="22" y="2"/>
                  </a:lnTo>
                  <a:lnTo>
                    <a:pt x="18" y="0"/>
                  </a:lnTo>
                  <a:lnTo>
                    <a:pt x="15" y="0"/>
                  </a:lnTo>
                  <a:lnTo>
                    <a:pt x="13" y="0"/>
                  </a:lnTo>
                  <a:lnTo>
                    <a:pt x="10" y="2"/>
                  </a:lnTo>
                  <a:lnTo>
                    <a:pt x="8" y="3"/>
                  </a:lnTo>
                  <a:lnTo>
                    <a:pt x="6" y="5"/>
                  </a:lnTo>
                  <a:lnTo>
                    <a:pt x="3" y="7"/>
                  </a:lnTo>
                  <a:lnTo>
                    <a:pt x="1" y="9"/>
                  </a:lnTo>
                  <a:lnTo>
                    <a:pt x="1" y="12"/>
                  </a:lnTo>
                  <a:lnTo>
                    <a:pt x="0" y="15"/>
                  </a:lnTo>
                  <a:lnTo>
                    <a:pt x="0" y="211"/>
                  </a:lnTo>
                  <a:lnTo>
                    <a:pt x="0" y="602"/>
                  </a:lnTo>
                  <a:lnTo>
                    <a:pt x="181" y="602"/>
                  </a:lnTo>
                  <a:lnTo>
                    <a:pt x="181" y="211"/>
                  </a:lnTo>
                  <a:lnTo>
                    <a:pt x="181" y="15"/>
                  </a:lnTo>
                  <a:lnTo>
                    <a:pt x="181" y="12"/>
                  </a:lnTo>
                  <a:lnTo>
                    <a:pt x="180" y="9"/>
                  </a:lnTo>
                  <a:lnTo>
                    <a:pt x="178" y="7"/>
                  </a:lnTo>
                  <a:lnTo>
                    <a:pt x="177" y="5"/>
                  </a:lnTo>
                  <a:lnTo>
                    <a:pt x="175" y="3"/>
                  </a:lnTo>
                  <a:lnTo>
                    <a:pt x="172" y="2"/>
                  </a:lnTo>
                  <a:lnTo>
                    <a:pt x="170" y="0"/>
                  </a:lnTo>
                  <a:lnTo>
                    <a:pt x="166" y="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4" name="Google Shape;224;p8"/>
            <p:cNvSpPr/>
            <p:nvPr/>
          </p:nvSpPr>
          <p:spPr>
            <a:xfrm>
              <a:off x="2808288" y="2151063"/>
              <a:ext cx="58738" cy="57150"/>
            </a:xfrm>
            <a:custGeom>
              <a:rect b="b" l="l" r="r" t="t"/>
              <a:pathLst>
                <a:path extrusionOk="0" h="182" w="181">
                  <a:moveTo>
                    <a:pt x="0" y="91"/>
                  </a:moveTo>
                  <a:lnTo>
                    <a:pt x="1" y="100"/>
                  </a:lnTo>
                  <a:lnTo>
                    <a:pt x="2" y="110"/>
                  </a:lnTo>
                  <a:lnTo>
                    <a:pt x="4" y="118"/>
                  </a:lnTo>
                  <a:lnTo>
                    <a:pt x="8" y="126"/>
                  </a:lnTo>
                  <a:lnTo>
                    <a:pt x="12" y="134"/>
                  </a:lnTo>
                  <a:lnTo>
                    <a:pt x="16" y="142"/>
                  </a:lnTo>
                  <a:lnTo>
                    <a:pt x="22" y="148"/>
                  </a:lnTo>
                  <a:lnTo>
                    <a:pt x="27" y="155"/>
                  </a:lnTo>
                  <a:lnTo>
                    <a:pt x="33" y="161"/>
                  </a:lnTo>
                  <a:lnTo>
                    <a:pt x="41" y="165"/>
                  </a:lnTo>
                  <a:lnTo>
                    <a:pt x="47" y="171"/>
                  </a:lnTo>
                  <a:lnTo>
                    <a:pt x="56" y="174"/>
                  </a:lnTo>
                  <a:lnTo>
                    <a:pt x="65" y="177"/>
                  </a:lnTo>
                  <a:lnTo>
                    <a:pt x="73" y="179"/>
                  </a:lnTo>
                  <a:lnTo>
                    <a:pt x="82" y="181"/>
                  </a:lnTo>
                  <a:lnTo>
                    <a:pt x="91" y="182"/>
                  </a:lnTo>
                  <a:lnTo>
                    <a:pt x="100" y="181"/>
                  </a:lnTo>
                  <a:lnTo>
                    <a:pt x="110" y="179"/>
                  </a:lnTo>
                  <a:lnTo>
                    <a:pt x="118" y="177"/>
                  </a:lnTo>
                  <a:lnTo>
                    <a:pt x="126" y="174"/>
                  </a:lnTo>
                  <a:lnTo>
                    <a:pt x="134" y="171"/>
                  </a:lnTo>
                  <a:lnTo>
                    <a:pt x="142" y="165"/>
                  </a:lnTo>
                  <a:lnTo>
                    <a:pt x="148" y="161"/>
                  </a:lnTo>
                  <a:lnTo>
                    <a:pt x="155" y="155"/>
                  </a:lnTo>
                  <a:lnTo>
                    <a:pt x="161" y="148"/>
                  </a:lnTo>
                  <a:lnTo>
                    <a:pt x="165" y="142"/>
                  </a:lnTo>
                  <a:lnTo>
                    <a:pt x="171" y="134"/>
                  </a:lnTo>
                  <a:lnTo>
                    <a:pt x="174" y="126"/>
                  </a:lnTo>
                  <a:lnTo>
                    <a:pt x="177" y="118"/>
                  </a:lnTo>
                  <a:lnTo>
                    <a:pt x="179" y="110"/>
                  </a:lnTo>
                  <a:lnTo>
                    <a:pt x="180" y="100"/>
                  </a:lnTo>
                  <a:lnTo>
                    <a:pt x="181" y="91"/>
                  </a:lnTo>
                  <a:lnTo>
                    <a:pt x="181" y="0"/>
                  </a:lnTo>
                  <a:lnTo>
                    <a:pt x="0" y="0"/>
                  </a:lnTo>
                  <a:lnTo>
                    <a:pt x="0" y="9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5" name="Google Shape;225;p8"/>
            <p:cNvSpPr/>
            <p:nvPr/>
          </p:nvSpPr>
          <p:spPr>
            <a:xfrm>
              <a:off x="2833688" y="1930400"/>
              <a:ext cx="9525" cy="57150"/>
            </a:xfrm>
            <a:custGeom>
              <a:rect b="b" l="l" r="r" t="t"/>
              <a:pathLst>
                <a:path extrusionOk="0" h="181" w="30">
                  <a:moveTo>
                    <a:pt x="15" y="181"/>
                  </a:moveTo>
                  <a:lnTo>
                    <a:pt x="17" y="181"/>
                  </a:lnTo>
                  <a:lnTo>
                    <a:pt x="21" y="180"/>
                  </a:lnTo>
                  <a:lnTo>
                    <a:pt x="23" y="179"/>
                  </a:lnTo>
                  <a:lnTo>
                    <a:pt x="26" y="176"/>
                  </a:lnTo>
                  <a:lnTo>
                    <a:pt x="27" y="174"/>
                  </a:lnTo>
                  <a:lnTo>
                    <a:pt x="29" y="172"/>
                  </a:lnTo>
                  <a:lnTo>
                    <a:pt x="29" y="169"/>
                  </a:lnTo>
                  <a:lnTo>
                    <a:pt x="30" y="166"/>
                  </a:lnTo>
                  <a:lnTo>
                    <a:pt x="30" y="16"/>
                  </a:lnTo>
                  <a:lnTo>
                    <a:pt x="29" y="12"/>
                  </a:lnTo>
                  <a:lnTo>
                    <a:pt x="29" y="9"/>
                  </a:lnTo>
                  <a:lnTo>
                    <a:pt x="27" y="7"/>
                  </a:lnTo>
                  <a:lnTo>
                    <a:pt x="26" y="5"/>
                  </a:lnTo>
                  <a:lnTo>
                    <a:pt x="23" y="3"/>
                  </a:lnTo>
                  <a:lnTo>
                    <a:pt x="21" y="2"/>
                  </a:lnTo>
                  <a:lnTo>
                    <a:pt x="17" y="0"/>
                  </a:lnTo>
                  <a:lnTo>
                    <a:pt x="15" y="0"/>
                  </a:lnTo>
                  <a:lnTo>
                    <a:pt x="12" y="0"/>
                  </a:lnTo>
                  <a:lnTo>
                    <a:pt x="9" y="2"/>
                  </a:lnTo>
                  <a:lnTo>
                    <a:pt x="7" y="3"/>
                  </a:lnTo>
                  <a:lnTo>
                    <a:pt x="5" y="5"/>
                  </a:lnTo>
                  <a:lnTo>
                    <a:pt x="2" y="7"/>
                  </a:lnTo>
                  <a:lnTo>
                    <a:pt x="1" y="9"/>
                  </a:lnTo>
                  <a:lnTo>
                    <a:pt x="0" y="12"/>
                  </a:lnTo>
                  <a:lnTo>
                    <a:pt x="0" y="16"/>
                  </a:lnTo>
                  <a:lnTo>
                    <a:pt x="0" y="166"/>
                  </a:lnTo>
                  <a:lnTo>
                    <a:pt x="0" y="169"/>
                  </a:lnTo>
                  <a:lnTo>
                    <a:pt x="1" y="172"/>
                  </a:lnTo>
                  <a:lnTo>
                    <a:pt x="2" y="174"/>
                  </a:lnTo>
                  <a:lnTo>
                    <a:pt x="5" y="176"/>
                  </a:lnTo>
                  <a:lnTo>
                    <a:pt x="7" y="179"/>
                  </a:lnTo>
                  <a:lnTo>
                    <a:pt x="9" y="180"/>
                  </a:lnTo>
                  <a:lnTo>
                    <a:pt x="12" y="181"/>
                  </a:lnTo>
                  <a:lnTo>
                    <a:pt x="15" y="181"/>
                  </a:lnTo>
                  <a:lnTo>
                    <a:pt x="15" y="18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6" name="Google Shape;226;p8"/>
            <p:cNvSpPr/>
            <p:nvPr/>
          </p:nvSpPr>
          <p:spPr>
            <a:xfrm>
              <a:off x="2741613" y="1920875"/>
              <a:ext cx="57150" cy="192088"/>
            </a:xfrm>
            <a:custGeom>
              <a:rect b="b" l="l" r="r" t="t"/>
              <a:pathLst>
                <a:path extrusionOk="0" h="602" w="180">
                  <a:moveTo>
                    <a:pt x="165" y="0"/>
                  </a:moveTo>
                  <a:lnTo>
                    <a:pt x="162" y="0"/>
                  </a:lnTo>
                  <a:lnTo>
                    <a:pt x="160" y="2"/>
                  </a:lnTo>
                  <a:lnTo>
                    <a:pt x="157" y="3"/>
                  </a:lnTo>
                  <a:lnTo>
                    <a:pt x="154" y="5"/>
                  </a:lnTo>
                  <a:lnTo>
                    <a:pt x="153" y="7"/>
                  </a:lnTo>
                  <a:lnTo>
                    <a:pt x="151" y="9"/>
                  </a:lnTo>
                  <a:lnTo>
                    <a:pt x="151" y="12"/>
                  </a:lnTo>
                  <a:lnTo>
                    <a:pt x="150" y="15"/>
                  </a:lnTo>
                  <a:lnTo>
                    <a:pt x="150" y="211"/>
                  </a:lnTo>
                  <a:lnTo>
                    <a:pt x="150" y="217"/>
                  </a:lnTo>
                  <a:lnTo>
                    <a:pt x="149" y="222"/>
                  </a:lnTo>
                  <a:lnTo>
                    <a:pt x="148" y="229"/>
                  </a:lnTo>
                  <a:lnTo>
                    <a:pt x="146" y="234"/>
                  </a:lnTo>
                  <a:lnTo>
                    <a:pt x="143" y="240"/>
                  </a:lnTo>
                  <a:lnTo>
                    <a:pt x="140" y="245"/>
                  </a:lnTo>
                  <a:lnTo>
                    <a:pt x="136" y="249"/>
                  </a:lnTo>
                  <a:lnTo>
                    <a:pt x="133" y="254"/>
                  </a:lnTo>
                  <a:lnTo>
                    <a:pt x="129" y="258"/>
                  </a:lnTo>
                  <a:lnTo>
                    <a:pt x="123" y="261"/>
                  </a:lnTo>
                  <a:lnTo>
                    <a:pt x="119" y="264"/>
                  </a:lnTo>
                  <a:lnTo>
                    <a:pt x="114" y="266"/>
                  </a:lnTo>
                  <a:lnTo>
                    <a:pt x="108" y="269"/>
                  </a:lnTo>
                  <a:lnTo>
                    <a:pt x="102" y="270"/>
                  </a:lnTo>
                  <a:lnTo>
                    <a:pt x="96" y="271"/>
                  </a:lnTo>
                  <a:lnTo>
                    <a:pt x="90" y="271"/>
                  </a:lnTo>
                  <a:lnTo>
                    <a:pt x="84" y="271"/>
                  </a:lnTo>
                  <a:lnTo>
                    <a:pt x="78" y="270"/>
                  </a:lnTo>
                  <a:lnTo>
                    <a:pt x="72" y="269"/>
                  </a:lnTo>
                  <a:lnTo>
                    <a:pt x="66" y="266"/>
                  </a:lnTo>
                  <a:lnTo>
                    <a:pt x="61" y="264"/>
                  </a:lnTo>
                  <a:lnTo>
                    <a:pt x="57" y="261"/>
                  </a:lnTo>
                  <a:lnTo>
                    <a:pt x="51" y="258"/>
                  </a:lnTo>
                  <a:lnTo>
                    <a:pt x="47" y="254"/>
                  </a:lnTo>
                  <a:lnTo>
                    <a:pt x="44" y="249"/>
                  </a:lnTo>
                  <a:lnTo>
                    <a:pt x="41" y="245"/>
                  </a:lnTo>
                  <a:lnTo>
                    <a:pt x="37" y="240"/>
                  </a:lnTo>
                  <a:lnTo>
                    <a:pt x="34" y="234"/>
                  </a:lnTo>
                  <a:lnTo>
                    <a:pt x="32" y="229"/>
                  </a:lnTo>
                  <a:lnTo>
                    <a:pt x="31" y="224"/>
                  </a:lnTo>
                  <a:lnTo>
                    <a:pt x="30" y="217"/>
                  </a:lnTo>
                  <a:lnTo>
                    <a:pt x="30" y="211"/>
                  </a:lnTo>
                  <a:lnTo>
                    <a:pt x="30" y="15"/>
                  </a:lnTo>
                  <a:lnTo>
                    <a:pt x="30" y="12"/>
                  </a:lnTo>
                  <a:lnTo>
                    <a:pt x="29" y="9"/>
                  </a:lnTo>
                  <a:lnTo>
                    <a:pt x="28" y="7"/>
                  </a:lnTo>
                  <a:lnTo>
                    <a:pt x="26" y="5"/>
                  </a:lnTo>
                  <a:lnTo>
                    <a:pt x="24" y="3"/>
                  </a:lnTo>
                  <a:lnTo>
                    <a:pt x="20" y="2"/>
                  </a:lnTo>
                  <a:lnTo>
                    <a:pt x="18" y="0"/>
                  </a:lnTo>
                  <a:lnTo>
                    <a:pt x="15" y="0"/>
                  </a:lnTo>
                  <a:lnTo>
                    <a:pt x="12" y="0"/>
                  </a:lnTo>
                  <a:lnTo>
                    <a:pt x="9" y="2"/>
                  </a:lnTo>
                  <a:lnTo>
                    <a:pt x="6" y="3"/>
                  </a:lnTo>
                  <a:lnTo>
                    <a:pt x="4" y="5"/>
                  </a:lnTo>
                  <a:lnTo>
                    <a:pt x="2" y="7"/>
                  </a:lnTo>
                  <a:lnTo>
                    <a:pt x="1" y="9"/>
                  </a:lnTo>
                  <a:lnTo>
                    <a:pt x="0" y="12"/>
                  </a:lnTo>
                  <a:lnTo>
                    <a:pt x="0" y="15"/>
                  </a:lnTo>
                  <a:lnTo>
                    <a:pt x="0" y="211"/>
                  </a:lnTo>
                  <a:lnTo>
                    <a:pt x="0" y="602"/>
                  </a:lnTo>
                  <a:lnTo>
                    <a:pt x="180" y="602"/>
                  </a:lnTo>
                  <a:lnTo>
                    <a:pt x="180" y="211"/>
                  </a:lnTo>
                  <a:lnTo>
                    <a:pt x="180" y="15"/>
                  </a:lnTo>
                  <a:lnTo>
                    <a:pt x="180" y="12"/>
                  </a:lnTo>
                  <a:lnTo>
                    <a:pt x="179" y="9"/>
                  </a:lnTo>
                  <a:lnTo>
                    <a:pt x="178" y="7"/>
                  </a:lnTo>
                  <a:lnTo>
                    <a:pt x="176" y="5"/>
                  </a:lnTo>
                  <a:lnTo>
                    <a:pt x="174" y="3"/>
                  </a:lnTo>
                  <a:lnTo>
                    <a:pt x="172" y="2"/>
                  </a:lnTo>
                  <a:lnTo>
                    <a:pt x="168" y="0"/>
                  </a:lnTo>
                  <a:lnTo>
                    <a:pt x="165" y="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7" name="Google Shape;227;p8"/>
            <p:cNvSpPr/>
            <p:nvPr/>
          </p:nvSpPr>
          <p:spPr>
            <a:xfrm>
              <a:off x="2741613" y="2151063"/>
              <a:ext cx="57150" cy="57150"/>
            </a:xfrm>
            <a:custGeom>
              <a:rect b="b" l="l" r="r" t="t"/>
              <a:pathLst>
                <a:path extrusionOk="0" h="182" w="180">
                  <a:moveTo>
                    <a:pt x="0" y="91"/>
                  </a:moveTo>
                  <a:lnTo>
                    <a:pt x="0" y="100"/>
                  </a:lnTo>
                  <a:lnTo>
                    <a:pt x="2" y="110"/>
                  </a:lnTo>
                  <a:lnTo>
                    <a:pt x="4" y="118"/>
                  </a:lnTo>
                  <a:lnTo>
                    <a:pt x="7" y="126"/>
                  </a:lnTo>
                  <a:lnTo>
                    <a:pt x="11" y="134"/>
                  </a:lnTo>
                  <a:lnTo>
                    <a:pt x="15" y="142"/>
                  </a:lnTo>
                  <a:lnTo>
                    <a:pt x="20" y="148"/>
                  </a:lnTo>
                  <a:lnTo>
                    <a:pt x="27" y="155"/>
                  </a:lnTo>
                  <a:lnTo>
                    <a:pt x="33" y="161"/>
                  </a:lnTo>
                  <a:lnTo>
                    <a:pt x="40" y="165"/>
                  </a:lnTo>
                  <a:lnTo>
                    <a:pt x="47" y="171"/>
                  </a:lnTo>
                  <a:lnTo>
                    <a:pt x="55" y="174"/>
                  </a:lnTo>
                  <a:lnTo>
                    <a:pt x="63" y="177"/>
                  </a:lnTo>
                  <a:lnTo>
                    <a:pt x="72" y="179"/>
                  </a:lnTo>
                  <a:lnTo>
                    <a:pt x="80" y="181"/>
                  </a:lnTo>
                  <a:lnTo>
                    <a:pt x="90" y="182"/>
                  </a:lnTo>
                  <a:lnTo>
                    <a:pt x="100" y="181"/>
                  </a:lnTo>
                  <a:lnTo>
                    <a:pt x="108" y="179"/>
                  </a:lnTo>
                  <a:lnTo>
                    <a:pt x="117" y="177"/>
                  </a:lnTo>
                  <a:lnTo>
                    <a:pt x="125" y="174"/>
                  </a:lnTo>
                  <a:lnTo>
                    <a:pt x="133" y="171"/>
                  </a:lnTo>
                  <a:lnTo>
                    <a:pt x="140" y="165"/>
                  </a:lnTo>
                  <a:lnTo>
                    <a:pt x="148" y="161"/>
                  </a:lnTo>
                  <a:lnTo>
                    <a:pt x="154" y="155"/>
                  </a:lnTo>
                  <a:lnTo>
                    <a:pt x="160" y="148"/>
                  </a:lnTo>
                  <a:lnTo>
                    <a:pt x="165" y="142"/>
                  </a:lnTo>
                  <a:lnTo>
                    <a:pt x="169" y="134"/>
                  </a:lnTo>
                  <a:lnTo>
                    <a:pt x="174" y="126"/>
                  </a:lnTo>
                  <a:lnTo>
                    <a:pt x="177" y="118"/>
                  </a:lnTo>
                  <a:lnTo>
                    <a:pt x="179" y="110"/>
                  </a:lnTo>
                  <a:lnTo>
                    <a:pt x="180" y="100"/>
                  </a:lnTo>
                  <a:lnTo>
                    <a:pt x="180" y="91"/>
                  </a:lnTo>
                  <a:lnTo>
                    <a:pt x="180" y="0"/>
                  </a:lnTo>
                  <a:lnTo>
                    <a:pt x="0" y="0"/>
                  </a:lnTo>
                  <a:lnTo>
                    <a:pt x="0" y="9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8" name="Google Shape;228;p8"/>
            <p:cNvSpPr/>
            <p:nvPr/>
          </p:nvSpPr>
          <p:spPr>
            <a:xfrm>
              <a:off x="2741613" y="2122488"/>
              <a:ext cx="57150" cy="19050"/>
            </a:xfrm>
            <a:prstGeom prst="rect">
              <a:avLst/>
            </a:pr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29" name="Google Shape;229;p8"/>
            <p:cNvSpPr/>
            <p:nvPr/>
          </p:nvSpPr>
          <p:spPr>
            <a:xfrm>
              <a:off x="2765425" y="1930400"/>
              <a:ext cx="9525" cy="57150"/>
            </a:xfrm>
            <a:custGeom>
              <a:rect b="b" l="l" r="r" t="t"/>
              <a:pathLst>
                <a:path extrusionOk="0" h="181" w="30">
                  <a:moveTo>
                    <a:pt x="15" y="181"/>
                  </a:moveTo>
                  <a:lnTo>
                    <a:pt x="18" y="181"/>
                  </a:lnTo>
                  <a:lnTo>
                    <a:pt x="21" y="180"/>
                  </a:lnTo>
                  <a:lnTo>
                    <a:pt x="24" y="179"/>
                  </a:lnTo>
                  <a:lnTo>
                    <a:pt x="26" y="176"/>
                  </a:lnTo>
                  <a:lnTo>
                    <a:pt x="28" y="174"/>
                  </a:lnTo>
                  <a:lnTo>
                    <a:pt x="29" y="172"/>
                  </a:lnTo>
                  <a:lnTo>
                    <a:pt x="30" y="169"/>
                  </a:lnTo>
                  <a:lnTo>
                    <a:pt x="30" y="166"/>
                  </a:lnTo>
                  <a:lnTo>
                    <a:pt x="30" y="16"/>
                  </a:lnTo>
                  <a:lnTo>
                    <a:pt x="30" y="12"/>
                  </a:lnTo>
                  <a:lnTo>
                    <a:pt x="29" y="9"/>
                  </a:lnTo>
                  <a:lnTo>
                    <a:pt x="28" y="7"/>
                  </a:lnTo>
                  <a:lnTo>
                    <a:pt x="26" y="5"/>
                  </a:lnTo>
                  <a:lnTo>
                    <a:pt x="24" y="3"/>
                  </a:lnTo>
                  <a:lnTo>
                    <a:pt x="21" y="2"/>
                  </a:lnTo>
                  <a:lnTo>
                    <a:pt x="18" y="0"/>
                  </a:lnTo>
                  <a:lnTo>
                    <a:pt x="15" y="0"/>
                  </a:lnTo>
                  <a:lnTo>
                    <a:pt x="12" y="0"/>
                  </a:lnTo>
                  <a:lnTo>
                    <a:pt x="10" y="2"/>
                  </a:lnTo>
                  <a:lnTo>
                    <a:pt x="6" y="3"/>
                  </a:lnTo>
                  <a:lnTo>
                    <a:pt x="4" y="5"/>
                  </a:lnTo>
                  <a:lnTo>
                    <a:pt x="2" y="7"/>
                  </a:lnTo>
                  <a:lnTo>
                    <a:pt x="1" y="9"/>
                  </a:lnTo>
                  <a:lnTo>
                    <a:pt x="0" y="12"/>
                  </a:lnTo>
                  <a:lnTo>
                    <a:pt x="0" y="16"/>
                  </a:lnTo>
                  <a:lnTo>
                    <a:pt x="0" y="166"/>
                  </a:lnTo>
                  <a:lnTo>
                    <a:pt x="0" y="169"/>
                  </a:lnTo>
                  <a:lnTo>
                    <a:pt x="1" y="172"/>
                  </a:lnTo>
                  <a:lnTo>
                    <a:pt x="2" y="174"/>
                  </a:lnTo>
                  <a:lnTo>
                    <a:pt x="4" y="176"/>
                  </a:lnTo>
                  <a:lnTo>
                    <a:pt x="6" y="179"/>
                  </a:lnTo>
                  <a:lnTo>
                    <a:pt x="10" y="180"/>
                  </a:lnTo>
                  <a:lnTo>
                    <a:pt x="12" y="181"/>
                  </a:lnTo>
                  <a:lnTo>
                    <a:pt x="15" y="18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0" name="Google Shape;230;p8"/>
            <p:cNvSpPr/>
            <p:nvPr/>
          </p:nvSpPr>
          <p:spPr>
            <a:xfrm>
              <a:off x="2674938" y="2151063"/>
              <a:ext cx="57150" cy="57150"/>
            </a:xfrm>
            <a:custGeom>
              <a:rect b="b" l="l" r="r" t="t"/>
              <a:pathLst>
                <a:path extrusionOk="0" h="182" w="181">
                  <a:moveTo>
                    <a:pt x="0" y="91"/>
                  </a:moveTo>
                  <a:lnTo>
                    <a:pt x="1" y="100"/>
                  </a:lnTo>
                  <a:lnTo>
                    <a:pt x="2" y="110"/>
                  </a:lnTo>
                  <a:lnTo>
                    <a:pt x="4" y="118"/>
                  </a:lnTo>
                  <a:lnTo>
                    <a:pt x="7" y="126"/>
                  </a:lnTo>
                  <a:lnTo>
                    <a:pt x="11" y="134"/>
                  </a:lnTo>
                  <a:lnTo>
                    <a:pt x="16" y="142"/>
                  </a:lnTo>
                  <a:lnTo>
                    <a:pt x="21" y="148"/>
                  </a:lnTo>
                  <a:lnTo>
                    <a:pt x="26" y="155"/>
                  </a:lnTo>
                  <a:lnTo>
                    <a:pt x="33" y="161"/>
                  </a:lnTo>
                  <a:lnTo>
                    <a:pt x="40" y="165"/>
                  </a:lnTo>
                  <a:lnTo>
                    <a:pt x="47" y="171"/>
                  </a:lnTo>
                  <a:lnTo>
                    <a:pt x="55" y="174"/>
                  </a:lnTo>
                  <a:lnTo>
                    <a:pt x="64" y="177"/>
                  </a:lnTo>
                  <a:lnTo>
                    <a:pt x="73" y="179"/>
                  </a:lnTo>
                  <a:lnTo>
                    <a:pt x="81" y="181"/>
                  </a:lnTo>
                  <a:lnTo>
                    <a:pt x="91" y="182"/>
                  </a:lnTo>
                  <a:lnTo>
                    <a:pt x="99" y="181"/>
                  </a:lnTo>
                  <a:lnTo>
                    <a:pt x="109" y="179"/>
                  </a:lnTo>
                  <a:lnTo>
                    <a:pt x="118" y="177"/>
                  </a:lnTo>
                  <a:lnTo>
                    <a:pt x="125" y="174"/>
                  </a:lnTo>
                  <a:lnTo>
                    <a:pt x="134" y="171"/>
                  </a:lnTo>
                  <a:lnTo>
                    <a:pt x="141" y="165"/>
                  </a:lnTo>
                  <a:lnTo>
                    <a:pt x="148" y="161"/>
                  </a:lnTo>
                  <a:lnTo>
                    <a:pt x="154" y="155"/>
                  </a:lnTo>
                  <a:lnTo>
                    <a:pt x="161" y="148"/>
                  </a:lnTo>
                  <a:lnTo>
                    <a:pt x="165" y="142"/>
                  </a:lnTo>
                  <a:lnTo>
                    <a:pt x="170" y="134"/>
                  </a:lnTo>
                  <a:lnTo>
                    <a:pt x="173" y="126"/>
                  </a:lnTo>
                  <a:lnTo>
                    <a:pt x="177" y="118"/>
                  </a:lnTo>
                  <a:lnTo>
                    <a:pt x="179" y="110"/>
                  </a:lnTo>
                  <a:lnTo>
                    <a:pt x="180" y="100"/>
                  </a:lnTo>
                  <a:lnTo>
                    <a:pt x="181" y="91"/>
                  </a:lnTo>
                  <a:lnTo>
                    <a:pt x="181" y="0"/>
                  </a:lnTo>
                  <a:lnTo>
                    <a:pt x="0" y="0"/>
                  </a:lnTo>
                  <a:lnTo>
                    <a:pt x="0" y="9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1" name="Google Shape;231;p8"/>
            <p:cNvSpPr/>
            <p:nvPr/>
          </p:nvSpPr>
          <p:spPr>
            <a:xfrm>
              <a:off x="2674938" y="1920875"/>
              <a:ext cx="57150" cy="192088"/>
            </a:xfrm>
            <a:custGeom>
              <a:rect b="b" l="l" r="r" t="t"/>
              <a:pathLst>
                <a:path extrusionOk="0" h="602" w="181">
                  <a:moveTo>
                    <a:pt x="166" y="0"/>
                  </a:moveTo>
                  <a:lnTo>
                    <a:pt x="163" y="0"/>
                  </a:lnTo>
                  <a:lnTo>
                    <a:pt x="159" y="2"/>
                  </a:lnTo>
                  <a:lnTo>
                    <a:pt x="157" y="3"/>
                  </a:lnTo>
                  <a:lnTo>
                    <a:pt x="155" y="5"/>
                  </a:lnTo>
                  <a:lnTo>
                    <a:pt x="153" y="7"/>
                  </a:lnTo>
                  <a:lnTo>
                    <a:pt x="152" y="9"/>
                  </a:lnTo>
                  <a:lnTo>
                    <a:pt x="151" y="12"/>
                  </a:lnTo>
                  <a:lnTo>
                    <a:pt x="151" y="15"/>
                  </a:lnTo>
                  <a:lnTo>
                    <a:pt x="151" y="211"/>
                  </a:lnTo>
                  <a:lnTo>
                    <a:pt x="150" y="217"/>
                  </a:lnTo>
                  <a:lnTo>
                    <a:pt x="150" y="222"/>
                  </a:lnTo>
                  <a:lnTo>
                    <a:pt x="148" y="229"/>
                  </a:lnTo>
                  <a:lnTo>
                    <a:pt x="146" y="234"/>
                  </a:lnTo>
                  <a:lnTo>
                    <a:pt x="143" y="240"/>
                  </a:lnTo>
                  <a:lnTo>
                    <a:pt x="140" y="245"/>
                  </a:lnTo>
                  <a:lnTo>
                    <a:pt x="137" y="249"/>
                  </a:lnTo>
                  <a:lnTo>
                    <a:pt x="133" y="254"/>
                  </a:lnTo>
                  <a:lnTo>
                    <a:pt x="128" y="258"/>
                  </a:lnTo>
                  <a:lnTo>
                    <a:pt x="124" y="261"/>
                  </a:lnTo>
                  <a:lnTo>
                    <a:pt x="119" y="264"/>
                  </a:lnTo>
                  <a:lnTo>
                    <a:pt x="113" y="266"/>
                  </a:lnTo>
                  <a:lnTo>
                    <a:pt x="108" y="269"/>
                  </a:lnTo>
                  <a:lnTo>
                    <a:pt x="103" y="270"/>
                  </a:lnTo>
                  <a:lnTo>
                    <a:pt x="96" y="271"/>
                  </a:lnTo>
                  <a:lnTo>
                    <a:pt x="91" y="271"/>
                  </a:lnTo>
                  <a:lnTo>
                    <a:pt x="84" y="271"/>
                  </a:lnTo>
                  <a:lnTo>
                    <a:pt x="78" y="270"/>
                  </a:lnTo>
                  <a:lnTo>
                    <a:pt x="73" y="269"/>
                  </a:lnTo>
                  <a:lnTo>
                    <a:pt x="67" y="266"/>
                  </a:lnTo>
                  <a:lnTo>
                    <a:pt x="62" y="264"/>
                  </a:lnTo>
                  <a:lnTo>
                    <a:pt x="57" y="261"/>
                  </a:lnTo>
                  <a:lnTo>
                    <a:pt x="52" y="258"/>
                  </a:lnTo>
                  <a:lnTo>
                    <a:pt x="48" y="254"/>
                  </a:lnTo>
                  <a:lnTo>
                    <a:pt x="44" y="249"/>
                  </a:lnTo>
                  <a:lnTo>
                    <a:pt x="40" y="245"/>
                  </a:lnTo>
                  <a:lnTo>
                    <a:pt x="37" y="240"/>
                  </a:lnTo>
                  <a:lnTo>
                    <a:pt x="35" y="234"/>
                  </a:lnTo>
                  <a:lnTo>
                    <a:pt x="33" y="229"/>
                  </a:lnTo>
                  <a:lnTo>
                    <a:pt x="32" y="224"/>
                  </a:lnTo>
                  <a:lnTo>
                    <a:pt x="31" y="217"/>
                  </a:lnTo>
                  <a:lnTo>
                    <a:pt x="30" y="211"/>
                  </a:lnTo>
                  <a:lnTo>
                    <a:pt x="30" y="15"/>
                  </a:lnTo>
                  <a:lnTo>
                    <a:pt x="30" y="12"/>
                  </a:lnTo>
                  <a:lnTo>
                    <a:pt x="29" y="9"/>
                  </a:lnTo>
                  <a:lnTo>
                    <a:pt x="28" y="7"/>
                  </a:lnTo>
                  <a:lnTo>
                    <a:pt x="25" y="5"/>
                  </a:lnTo>
                  <a:lnTo>
                    <a:pt x="23" y="3"/>
                  </a:lnTo>
                  <a:lnTo>
                    <a:pt x="21" y="2"/>
                  </a:lnTo>
                  <a:lnTo>
                    <a:pt x="18" y="0"/>
                  </a:lnTo>
                  <a:lnTo>
                    <a:pt x="15" y="0"/>
                  </a:lnTo>
                  <a:lnTo>
                    <a:pt x="13" y="0"/>
                  </a:lnTo>
                  <a:lnTo>
                    <a:pt x="9" y="2"/>
                  </a:lnTo>
                  <a:lnTo>
                    <a:pt x="7" y="3"/>
                  </a:lnTo>
                  <a:lnTo>
                    <a:pt x="5" y="5"/>
                  </a:lnTo>
                  <a:lnTo>
                    <a:pt x="3" y="7"/>
                  </a:lnTo>
                  <a:lnTo>
                    <a:pt x="2" y="9"/>
                  </a:lnTo>
                  <a:lnTo>
                    <a:pt x="1" y="12"/>
                  </a:lnTo>
                  <a:lnTo>
                    <a:pt x="0" y="15"/>
                  </a:lnTo>
                  <a:lnTo>
                    <a:pt x="0" y="211"/>
                  </a:lnTo>
                  <a:lnTo>
                    <a:pt x="0" y="602"/>
                  </a:lnTo>
                  <a:lnTo>
                    <a:pt x="181" y="602"/>
                  </a:lnTo>
                  <a:lnTo>
                    <a:pt x="181" y="211"/>
                  </a:lnTo>
                  <a:lnTo>
                    <a:pt x="181" y="15"/>
                  </a:lnTo>
                  <a:lnTo>
                    <a:pt x="181" y="12"/>
                  </a:lnTo>
                  <a:lnTo>
                    <a:pt x="180" y="9"/>
                  </a:lnTo>
                  <a:lnTo>
                    <a:pt x="178" y="7"/>
                  </a:lnTo>
                  <a:lnTo>
                    <a:pt x="177" y="5"/>
                  </a:lnTo>
                  <a:lnTo>
                    <a:pt x="174" y="3"/>
                  </a:lnTo>
                  <a:lnTo>
                    <a:pt x="171" y="2"/>
                  </a:lnTo>
                  <a:lnTo>
                    <a:pt x="169" y="0"/>
                  </a:lnTo>
                  <a:lnTo>
                    <a:pt x="166" y="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2" name="Google Shape;232;p8"/>
            <p:cNvSpPr/>
            <p:nvPr/>
          </p:nvSpPr>
          <p:spPr>
            <a:xfrm>
              <a:off x="2674938" y="2122488"/>
              <a:ext cx="57150" cy="19050"/>
            </a:xfrm>
            <a:prstGeom prst="rect">
              <a:avLst/>
            </a:pr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3" name="Google Shape;233;p8"/>
            <p:cNvSpPr/>
            <p:nvPr/>
          </p:nvSpPr>
          <p:spPr>
            <a:xfrm>
              <a:off x="2698750" y="1930400"/>
              <a:ext cx="9525" cy="57150"/>
            </a:xfrm>
            <a:custGeom>
              <a:rect b="b" l="l" r="r" t="t"/>
              <a:pathLst>
                <a:path extrusionOk="0" h="181" w="30">
                  <a:moveTo>
                    <a:pt x="15" y="181"/>
                  </a:moveTo>
                  <a:lnTo>
                    <a:pt x="17" y="181"/>
                  </a:lnTo>
                  <a:lnTo>
                    <a:pt x="20" y="180"/>
                  </a:lnTo>
                  <a:lnTo>
                    <a:pt x="22" y="179"/>
                  </a:lnTo>
                  <a:lnTo>
                    <a:pt x="26" y="176"/>
                  </a:lnTo>
                  <a:lnTo>
                    <a:pt x="27" y="174"/>
                  </a:lnTo>
                  <a:lnTo>
                    <a:pt x="29" y="172"/>
                  </a:lnTo>
                  <a:lnTo>
                    <a:pt x="29" y="169"/>
                  </a:lnTo>
                  <a:lnTo>
                    <a:pt x="30" y="166"/>
                  </a:lnTo>
                  <a:lnTo>
                    <a:pt x="30" y="16"/>
                  </a:lnTo>
                  <a:lnTo>
                    <a:pt x="29" y="12"/>
                  </a:lnTo>
                  <a:lnTo>
                    <a:pt x="29" y="9"/>
                  </a:lnTo>
                  <a:lnTo>
                    <a:pt x="27" y="7"/>
                  </a:lnTo>
                  <a:lnTo>
                    <a:pt x="26" y="5"/>
                  </a:lnTo>
                  <a:lnTo>
                    <a:pt x="22" y="3"/>
                  </a:lnTo>
                  <a:lnTo>
                    <a:pt x="20" y="2"/>
                  </a:lnTo>
                  <a:lnTo>
                    <a:pt x="17" y="0"/>
                  </a:lnTo>
                  <a:lnTo>
                    <a:pt x="15" y="0"/>
                  </a:lnTo>
                  <a:lnTo>
                    <a:pt x="12" y="0"/>
                  </a:lnTo>
                  <a:lnTo>
                    <a:pt x="8" y="2"/>
                  </a:lnTo>
                  <a:lnTo>
                    <a:pt x="6" y="3"/>
                  </a:lnTo>
                  <a:lnTo>
                    <a:pt x="4" y="5"/>
                  </a:lnTo>
                  <a:lnTo>
                    <a:pt x="2" y="7"/>
                  </a:lnTo>
                  <a:lnTo>
                    <a:pt x="1" y="9"/>
                  </a:lnTo>
                  <a:lnTo>
                    <a:pt x="0" y="12"/>
                  </a:lnTo>
                  <a:lnTo>
                    <a:pt x="0" y="16"/>
                  </a:lnTo>
                  <a:lnTo>
                    <a:pt x="0" y="166"/>
                  </a:lnTo>
                  <a:lnTo>
                    <a:pt x="0" y="169"/>
                  </a:lnTo>
                  <a:lnTo>
                    <a:pt x="1" y="172"/>
                  </a:lnTo>
                  <a:lnTo>
                    <a:pt x="2" y="174"/>
                  </a:lnTo>
                  <a:lnTo>
                    <a:pt x="4" y="176"/>
                  </a:lnTo>
                  <a:lnTo>
                    <a:pt x="6" y="179"/>
                  </a:lnTo>
                  <a:lnTo>
                    <a:pt x="8" y="180"/>
                  </a:lnTo>
                  <a:lnTo>
                    <a:pt x="12" y="181"/>
                  </a:lnTo>
                  <a:lnTo>
                    <a:pt x="15" y="181"/>
                  </a:lnTo>
                  <a:lnTo>
                    <a:pt x="15" y="18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4" name="Google Shape;234;p8"/>
            <p:cNvSpPr/>
            <p:nvPr/>
          </p:nvSpPr>
          <p:spPr>
            <a:xfrm>
              <a:off x="2608263" y="1920875"/>
              <a:ext cx="57150" cy="192088"/>
            </a:xfrm>
            <a:custGeom>
              <a:rect b="b" l="l" r="r" t="t"/>
              <a:pathLst>
                <a:path extrusionOk="0" h="602" w="181">
                  <a:moveTo>
                    <a:pt x="166" y="0"/>
                  </a:moveTo>
                  <a:lnTo>
                    <a:pt x="162" y="0"/>
                  </a:lnTo>
                  <a:lnTo>
                    <a:pt x="160" y="2"/>
                  </a:lnTo>
                  <a:lnTo>
                    <a:pt x="157" y="3"/>
                  </a:lnTo>
                  <a:lnTo>
                    <a:pt x="155" y="5"/>
                  </a:lnTo>
                  <a:lnTo>
                    <a:pt x="154" y="7"/>
                  </a:lnTo>
                  <a:lnTo>
                    <a:pt x="152" y="9"/>
                  </a:lnTo>
                  <a:lnTo>
                    <a:pt x="152" y="12"/>
                  </a:lnTo>
                  <a:lnTo>
                    <a:pt x="151" y="15"/>
                  </a:lnTo>
                  <a:lnTo>
                    <a:pt x="151" y="211"/>
                  </a:lnTo>
                  <a:lnTo>
                    <a:pt x="151" y="217"/>
                  </a:lnTo>
                  <a:lnTo>
                    <a:pt x="150" y="222"/>
                  </a:lnTo>
                  <a:lnTo>
                    <a:pt x="148" y="229"/>
                  </a:lnTo>
                  <a:lnTo>
                    <a:pt x="146" y="234"/>
                  </a:lnTo>
                  <a:lnTo>
                    <a:pt x="143" y="240"/>
                  </a:lnTo>
                  <a:lnTo>
                    <a:pt x="141" y="245"/>
                  </a:lnTo>
                  <a:lnTo>
                    <a:pt x="137" y="249"/>
                  </a:lnTo>
                  <a:lnTo>
                    <a:pt x="133" y="254"/>
                  </a:lnTo>
                  <a:lnTo>
                    <a:pt x="129" y="258"/>
                  </a:lnTo>
                  <a:lnTo>
                    <a:pt x="125" y="261"/>
                  </a:lnTo>
                  <a:lnTo>
                    <a:pt x="120" y="264"/>
                  </a:lnTo>
                  <a:lnTo>
                    <a:pt x="114" y="266"/>
                  </a:lnTo>
                  <a:lnTo>
                    <a:pt x="109" y="269"/>
                  </a:lnTo>
                  <a:lnTo>
                    <a:pt x="102" y="270"/>
                  </a:lnTo>
                  <a:lnTo>
                    <a:pt x="97" y="271"/>
                  </a:lnTo>
                  <a:lnTo>
                    <a:pt x="91" y="271"/>
                  </a:lnTo>
                  <a:lnTo>
                    <a:pt x="84" y="271"/>
                  </a:lnTo>
                  <a:lnTo>
                    <a:pt x="79" y="270"/>
                  </a:lnTo>
                  <a:lnTo>
                    <a:pt x="72" y="269"/>
                  </a:lnTo>
                  <a:lnTo>
                    <a:pt x="67" y="266"/>
                  </a:lnTo>
                  <a:lnTo>
                    <a:pt x="62" y="264"/>
                  </a:lnTo>
                  <a:lnTo>
                    <a:pt x="57" y="261"/>
                  </a:lnTo>
                  <a:lnTo>
                    <a:pt x="52" y="258"/>
                  </a:lnTo>
                  <a:lnTo>
                    <a:pt x="48" y="254"/>
                  </a:lnTo>
                  <a:lnTo>
                    <a:pt x="44" y="249"/>
                  </a:lnTo>
                  <a:lnTo>
                    <a:pt x="41" y="245"/>
                  </a:lnTo>
                  <a:lnTo>
                    <a:pt x="38" y="240"/>
                  </a:lnTo>
                  <a:lnTo>
                    <a:pt x="35" y="234"/>
                  </a:lnTo>
                  <a:lnTo>
                    <a:pt x="33" y="229"/>
                  </a:lnTo>
                  <a:lnTo>
                    <a:pt x="32" y="224"/>
                  </a:lnTo>
                  <a:lnTo>
                    <a:pt x="30" y="217"/>
                  </a:lnTo>
                  <a:lnTo>
                    <a:pt x="30" y="211"/>
                  </a:lnTo>
                  <a:lnTo>
                    <a:pt x="30" y="15"/>
                  </a:lnTo>
                  <a:lnTo>
                    <a:pt x="30" y="12"/>
                  </a:lnTo>
                  <a:lnTo>
                    <a:pt x="29" y="9"/>
                  </a:lnTo>
                  <a:lnTo>
                    <a:pt x="28" y="7"/>
                  </a:lnTo>
                  <a:lnTo>
                    <a:pt x="26" y="5"/>
                  </a:lnTo>
                  <a:lnTo>
                    <a:pt x="24" y="3"/>
                  </a:lnTo>
                  <a:lnTo>
                    <a:pt x="21" y="2"/>
                  </a:lnTo>
                  <a:lnTo>
                    <a:pt x="19" y="0"/>
                  </a:lnTo>
                  <a:lnTo>
                    <a:pt x="15" y="0"/>
                  </a:lnTo>
                  <a:lnTo>
                    <a:pt x="12" y="0"/>
                  </a:lnTo>
                  <a:lnTo>
                    <a:pt x="9" y="2"/>
                  </a:lnTo>
                  <a:lnTo>
                    <a:pt x="7" y="3"/>
                  </a:lnTo>
                  <a:lnTo>
                    <a:pt x="5" y="5"/>
                  </a:lnTo>
                  <a:lnTo>
                    <a:pt x="3" y="7"/>
                  </a:lnTo>
                  <a:lnTo>
                    <a:pt x="2" y="9"/>
                  </a:lnTo>
                  <a:lnTo>
                    <a:pt x="0" y="12"/>
                  </a:lnTo>
                  <a:lnTo>
                    <a:pt x="0" y="15"/>
                  </a:lnTo>
                  <a:lnTo>
                    <a:pt x="0" y="211"/>
                  </a:lnTo>
                  <a:lnTo>
                    <a:pt x="0" y="602"/>
                  </a:lnTo>
                  <a:lnTo>
                    <a:pt x="181" y="602"/>
                  </a:lnTo>
                  <a:lnTo>
                    <a:pt x="181" y="211"/>
                  </a:lnTo>
                  <a:lnTo>
                    <a:pt x="181" y="15"/>
                  </a:lnTo>
                  <a:lnTo>
                    <a:pt x="181" y="12"/>
                  </a:lnTo>
                  <a:lnTo>
                    <a:pt x="180" y="9"/>
                  </a:lnTo>
                  <a:lnTo>
                    <a:pt x="178" y="7"/>
                  </a:lnTo>
                  <a:lnTo>
                    <a:pt x="176" y="5"/>
                  </a:lnTo>
                  <a:lnTo>
                    <a:pt x="174" y="3"/>
                  </a:lnTo>
                  <a:lnTo>
                    <a:pt x="172" y="2"/>
                  </a:lnTo>
                  <a:lnTo>
                    <a:pt x="169" y="0"/>
                  </a:lnTo>
                  <a:lnTo>
                    <a:pt x="166" y="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5" name="Google Shape;235;p8"/>
            <p:cNvSpPr/>
            <p:nvPr/>
          </p:nvSpPr>
          <p:spPr>
            <a:xfrm>
              <a:off x="2608263" y="2122488"/>
              <a:ext cx="57150" cy="19050"/>
            </a:xfrm>
            <a:prstGeom prst="rect">
              <a:avLst/>
            </a:pr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6" name="Google Shape;236;p8"/>
            <p:cNvSpPr/>
            <p:nvPr/>
          </p:nvSpPr>
          <p:spPr>
            <a:xfrm>
              <a:off x="2608263" y="2151063"/>
              <a:ext cx="57150" cy="57150"/>
            </a:xfrm>
            <a:custGeom>
              <a:rect b="b" l="l" r="r" t="t"/>
              <a:pathLst>
                <a:path extrusionOk="0" h="182" w="181">
                  <a:moveTo>
                    <a:pt x="0" y="91"/>
                  </a:moveTo>
                  <a:lnTo>
                    <a:pt x="0" y="100"/>
                  </a:lnTo>
                  <a:lnTo>
                    <a:pt x="3" y="110"/>
                  </a:lnTo>
                  <a:lnTo>
                    <a:pt x="5" y="118"/>
                  </a:lnTo>
                  <a:lnTo>
                    <a:pt x="8" y="126"/>
                  </a:lnTo>
                  <a:lnTo>
                    <a:pt x="11" y="134"/>
                  </a:lnTo>
                  <a:lnTo>
                    <a:pt x="15" y="142"/>
                  </a:lnTo>
                  <a:lnTo>
                    <a:pt x="21" y="148"/>
                  </a:lnTo>
                  <a:lnTo>
                    <a:pt x="27" y="155"/>
                  </a:lnTo>
                  <a:lnTo>
                    <a:pt x="34" y="161"/>
                  </a:lnTo>
                  <a:lnTo>
                    <a:pt x="40" y="165"/>
                  </a:lnTo>
                  <a:lnTo>
                    <a:pt x="48" y="171"/>
                  </a:lnTo>
                  <a:lnTo>
                    <a:pt x="55" y="174"/>
                  </a:lnTo>
                  <a:lnTo>
                    <a:pt x="64" y="177"/>
                  </a:lnTo>
                  <a:lnTo>
                    <a:pt x="72" y="179"/>
                  </a:lnTo>
                  <a:lnTo>
                    <a:pt x="82" y="181"/>
                  </a:lnTo>
                  <a:lnTo>
                    <a:pt x="91" y="182"/>
                  </a:lnTo>
                  <a:lnTo>
                    <a:pt x="100" y="181"/>
                  </a:lnTo>
                  <a:lnTo>
                    <a:pt x="109" y="179"/>
                  </a:lnTo>
                  <a:lnTo>
                    <a:pt x="117" y="177"/>
                  </a:lnTo>
                  <a:lnTo>
                    <a:pt x="126" y="174"/>
                  </a:lnTo>
                  <a:lnTo>
                    <a:pt x="133" y="171"/>
                  </a:lnTo>
                  <a:lnTo>
                    <a:pt x="141" y="165"/>
                  </a:lnTo>
                  <a:lnTo>
                    <a:pt x="148" y="161"/>
                  </a:lnTo>
                  <a:lnTo>
                    <a:pt x="155" y="155"/>
                  </a:lnTo>
                  <a:lnTo>
                    <a:pt x="160" y="148"/>
                  </a:lnTo>
                  <a:lnTo>
                    <a:pt x="166" y="142"/>
                  </a:lnTo>
                  <a:lnTo>
                    <a:pt x="170" y="134"/>
                  </a:lnTo>
                  <a:lnTo>
                    <a:pt x="174" y="126"/>
                  </a:lnTo>
                  <a:lnTo>
                    <a:pt x="177" y="118"/>
                  </a:lnTo>
                  <a:lnTo>
                    <a:pt x="180" y="110"/>
                  </a:lnTo>
                  <a:lnTo>
                    <a:pt x="181" y="100"/>
                  </a:lnTo>
                  <a:lnTo>
                    <a:pt x="181" y="91"/>
                  </a:lnTo>
                  <a:lnTo>
                    <a:pt x="181" y="0"/>
                  </a:lnTo>
                  <a:lnTo>
                    <a:pt x="0" y="0"/>
                  </a:lnTo>
                  <a:lnTo>
                    <a:pt x="0" y="9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37" name="Google Shape;237;p8"/>
            <p:cNvSpPr/>
            <p:nvPr/>
          </p:nvSpPr>
          <p:spPr>
            <a:xfrm>
              <a:off x="2632075" y="1930400"/>
              <a:ext cx="9525" cy="57150"/>
            </a:xfrm>
            <a:custGeom>
              <a:rect b="b" l="l" r="r" t="t"/>
              <a:pathLst>
                <a:path extrusionOk="0" h="181" w="30">
                  <a:moveTo>
                    <a:pt x="15" y="181"/>
                  </a:moveTo>
                  <a:lnTo>
                    <a:pt x="18" y="181"/>
                  </a:lnTo>
                  <a:lnTo>
                    <a:pt x="21" y="180"/>
                  </a:lnTo>
                  <a:lnTo>
                    <a:pt x="23" y="179"/>
                  </a:lnTo>
                  <a:lnTo>
                    <a:pt x="25" y="176"/>
                  </a:lnTo>
                  <a:lnTo>
                    <a:pt x="27" y="174"/>
                  </a:lnTo>
                  <a:lnTo>
                    <a:pt x="28" y="172"/>
                  </a:lnTo>
                  <a:lnTo>
                    <a:pt x="30" y="169"/>
                  </a:lnTo>
                  <a:lnTo>
                    <a:pt x="30" y="166"/>
                  </a:lnTo>
                  <a:lnTo>
                    <a:pt x="30" y="16"/>
                  </a:lnTo>
                  <a:lnTo>
                    <a:pt x="30" y="12"/>
                  </a:lnTo>
                  <a:lnTo>
                    <a:pt x="28" y="9"/>
                  </a:lnTo>
                  <a:lnTo>
                    <a:pt x="27" y="7"/>
                  </a:lnTo>
                  <a:lnTo>
                    <a:pt x="25" y="5"/>
                  </a:lnTo>
                  <a:lnTo>
                    <a:pt x="23" y="3"/>
                  </a:lnTo>
                  <a:lnTo>
                    <a:pt x="21" y="2"/>
                  </a:lnTo>
                  <a:lnTo>
                    <a:pt x="18" y="0"/>
                  </a:lnTo>
                  <a:lnTo>
                    <a:pt x="15" y="0"/>
                  </a:lnTo>
                  <a:lnTo>
                    <a:pt x="11" y="0"/>
                  </a:lnTo>
                  <a:lnTo>
                    <a:pt x="9" y="2"/>
                  </a:lnTo>
                  <a:lnTo>
                    <a:pt x="6" y="3"/>
                  </a:lnTo>
                  <a:lnTo>
                    <a:pt x="4" y="5"/>
                  </a:lnTo>
                  <a:lnTo>
                    <a:pt x="2" y="7"/>
                  </a:lnTo>
                  <a:lnTo>
                    <a:pt x="1" y="9"/>
                  </a:lnTo>
                  <a:lnTo>
                    <a:pt x="0" y="12"/>
                  </a:lnTo>
                  <a:lnTo>
                    <a:pt x="0" y="16"/>
                  </a:lnTo>
                  <a:lnTo>
                    <a:pt x="0" y="166"/>
                  </a:lnTo>
                  <a:lnTo>
                    <a:pt x="0" y="169"/>
                  </a:lnTo>
                  <a:lnTo>
                    <a:pt x="1" y="172"/>
                  </a:lnTo>
                  <a:lnTo>
                    <a:pt x="2" y="174"/>
                  </a:lnTo>
                  <a:lnTo>
                    <a:pt x="4" y="176"/>
                  </a:lnTo>
                  <a:lnTo>
                    <a:pt x="6" y="179"/>
                  </a:lnTo>
                  <a:lnTo>
                    <a:pt x="9" y="180"/>
                  </a:lnTo>
                  <a:lnTo>
                    <a:pt x="11" y="181"/>
                  </a:lnTo>
                  <a:lnTo>
                    <a:pt x="15" y="18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sp>
        <p:nvSpPr>
          <p:cNvPr descr="Icon of check mark. " id="238" name="Google Shape;238;p8"/>
          <p:cNvSpPr/>
          <p:nvPr/>
        </p:nvSpPr>
        <p:spPr>
          <a:xfrm>
            <a:off x="6117256" y="2871865"/>
            <a:ext cx="380334" cy="380334"/>
          </a:xfrm>
          <a:custGeom>
            <a:rect b="b" l="l" r="r" t="t"/>
            <a:pathLst>
              <a:path extrusionOk="0" h="719" w="719">
                <a:moveTo>
                  <a:pt x="519" y="263"/>
                </a:moveTo>
                <a:lnTo>
                  <a:pt x="292" y="475"/>
                </a:lnTo>
                <a:lnTo>
                  <a:pt x="288" y="477"/>
                </a:lnTo>
                <a:lnTo>
                  <a:pt x="285" y="479"/>
                </a:lnTo>
                <a:lnTo>
                  <a:pt x="279" y="477"/>
                </a:lnTo>
                <a:lnTo>
                  <a:pt x="276" y="475"/>
                </a:lnTo>
                <a:lnTo>
                  <a:pt x="200" y="400"/>
                </a:lnTo>
                <a:lnTo>
                  <a:pt x="197" y="396"/>
                </a:lnTo>
                <a:lnTo>
                  <a:pt x="196" y="391"/>
                </a:lnTo>
                <a:lnTo>
                  <a:pt x="197" y="387"/>
                </a:lnTo>
                <a:lnTo>
                  <a:pt x="200" y="382"/>
                </a:lnTo>
                <a:lnTo>
                  <a:pt x="204" y="380"/>
                </a:lnTo>
                <a:lnTo>
                  <a:pt x="208" y="379"/>
                </a:lnTo>
                <a:lnTo>
                  <a:pt x="213" y="380"/>
                </a:lnTo>
                <a:lnTo>
                  <a:pt x="217" y="382"/>
                </a:lnTo>
                <a:lnTo>
                  <a:pt x="285" y="450"/>
                </a:lnTo>
                <a:lnTo>
                  <a:pt x="502" y="247"/>
                </a:lnTo>
                <a:lnTo>
                  <a:pt x="507" y="243"/>
                </a:lnTo>
                <a:lnTo>
                  <a:pt x="511" y="243"/>
                </a:lnTo>
                <a:lnTo>
                  <a:pt x="515" y="243"/>
                </a:lnTo>
                <a:lnTo>
                  <a:pt x="520" y="247"/>
                </a:lnTo>
                <a:lnTo>
                  <a:pt x="522" y="251"/>
                </a:lnTo>
                <a:lnTo>
                  <a:pt x="523" y="255"/>
                </a:lnTo>
                <a:lnTo>
                  <a:pt x="522" y="260"/>
                </a:lnTo>
                <a:lnTo>
                  <a:pt x="519" y="263"/>
                </a:lnTo>
                <a:close/>
                <a:moveTo>
                  <a:pt x="719" y="360"/>
                </a:moveTo>
                <a:lnTo>
                  <a:pt x="719" y="350"/>
                </a:lnTo>
                <a:lnTo>
                  <a:pt x="716" y="341"/>
                </a:lnTo>
                <a:lnTo>
                  <a:pt x="713" y="332"/>
                </a:lnTo>
                <a:lnTo>
                  <a:pt x="709" y="323"/>
                </a:lnTo>
                <a:lnTo>
                  <a:pt x="703" y="315"/>
                </a:lnTo>
                <a:lnTo>
                  <a:pt x="696" y="308"/>
                </a:lnTo>
                <a:lnTo>
                  <a:pt x="689" y="302"/>
                </a:lnTo>
                <a:lnTo>
                  <a:pt x="681" y="296"/>
                </a:lnTo>
                <a:lnTo>
                  <a:pt x="687" y="289"/>
                </a:lnTo>
                <a:lnTo>
                  <a:pt x="691" y="280"/>
                </a:lnTo>
                <a:lnTo>
                  <a:pt x="694" y="271"/>
                </a:lnTo>
                <a:lnTo>
                  <a:pt x="696" y="262"/>
                </a:lnTo>
                <a:lnTo>
                  <a:pt x="696" y="252"/>
                </a:lnTo>
                <a:lnTo>
                  <a:pt x="696" y="243"/>
                </a:lnTo>
                <a:lnTo>
                  <a:pt x="694" y="233"/>
                </a:lnTo>
                <a:lnTo>
                  <a:pt x="692" y="223"/>
                </a:lnTo>
                <a:lnTo>
                  <a:pt x="688" y="215"/>
                </a:lnTo>
                <a:lnTo>
                  <a:pt x="682" y="207"/>
                </a:lnTo>
                <a:lnTo>
                  <a:pt x="675" y="199"/>
                </a:lnTo>
                <a:lnTo>
                  <a:pt x="668" y="193"/>
                </a:lnTo>
                <a:lnTo>
                  <a:pt x="660" y="188"/>
                </a:lnTo>
                <a:lnTo>
                  <a:pt x="651" y="184"/>
                </a:lnTo>
                <a:lnTo>
                  <a:pt x="641" y="180"/>
                </a:lnTo>
                <a:lnTo>
                  <a:pt x="631" y="179"/>
                </a:lnTo>
                <a:lnTo>
                  <a:pt x="634" y="169"/>
                </a:lnTo>
                <a:lnTo>
                  <a:pt x="635" y="161"/>
                </a:lnTo>
                <a:lnTo>
                  <a:pt x="635" y="151"/>
                </a:lnTo>
                <a:lnTo>
                  <a:pt x="632" y="141"/>
                </a:lnTo>
                <a:lnTo>
                  <a:pt x="630" y="131"/>
                </a:lnTo>
                <a:lnTo>
                  <a:pt x="626" y="122"/>
                </a:lnTo>
                <a:lnTo>
                  <a:pt x="620" y="114"/>
                </a:lnTo>
                <a:lnTo>
                  <a:pt x="614" y="106"/>
                </a:lnTo>
                <a:lnTo>
                  <a:pt x="608" y="102"/>
                </a:lnTo>
                <a:lnTo>
                  <a:pt x="603" y="98"/>
                </a:lnTo>
                <a:lnTo>
                  <a:pt x="597" y="94"/>
                </a:lnTo>
                <a:lnTo>
                  <a:pt x="590" y="91"/>
                </a:lnTo>
                <a:lnTo>
                  <a:pt x="584" y="89"/>
                </a:lnTo>
                <a:lnTo>
                  <a:pt x="577" y="88"/>
                </a:lnTo>
                <a:lnTo>
                  <a:pt x="569" y="87"/>
                </a:lnTo>
                <a:lnTo>
                  <a:pt x="563" y="85"/>
                </a:lnTo>
                <a:lnTo>
                  <a:pt x="552" y="87"/>
                </a:lnTo>
                <a:lnTo>
                  <a:pt x="542" y="89"/>
                </a:lnTo>
                <a:lnTo>
                  <a:pt x="540" y="79"/>
                </a:lnTo>
                <a:lnTo>
                  <a:pt x="536" y="70"/>
                </a:lnTo>
                <a:lnTo>
                  <a:pt x="533" y="61"/>
                </a:lnTo>
                <a:lnTo>
                  <a:pt x="528" y="53"/>
                </a:lnTo>
                <a:lnTo>
                  <a:pt x="522" y="46"/>
                </a:lnTo>
                <a:lnTo>
                  <a:pt x="514" y="39"/>
                </a:lnTo>
                <a:lnTo>
                  <a:pt x="507" y="34"/>
                </a:lnTo>
                <a:lnTo>
                  <a:pt x="497" y="28"/>
                </a:lnTo>
                <a:lnTo>
                  <a:pt x="488" y="26"/>
                </a:lnTo>
                <a:lnTo>
                  <a:pt x="478" y="24"/>
                </a:lnTo>
                <a:lnTo>
                  <a:pt x="468" y="24"/>
                </a:lnTo>
                <a:lnTo>
                  <a:pt x="458" y="25"/>
                </a:lnTo>
                <a:lnTo>
                  <a:pt x="449" y="27"/>
                </a:lnTo>
                <a:lnTo>
                  <a:pt x="440" y="29"/>
                </a:lnTo>
                <a:lnTo>
                  <a:pt x="431" y="34"/>
                </a:lnTo>
                <a:lnTo>
                  <a:pt x="424" y="39"/>
                </a:lnTo>
                <a:lnTo>
                  <a:pt x="418" y="31"/>
                </a:lnTo>
                <a:lnTo>
                  <a:pt x="412" y="24"/>
                </a:lnTo>
                <a:lnTo>
                  <a:pt x="405" y="17"/>
                </a:lnTo>
                <a:lnTo>
                  <a:pt x="397" y="11"/>
                </a:lnTo>
                <a:lnTo>
                  <a:pt x="388" y="7"/>
                </a:lnTo>
                <a:lnTo>
                  <a:pt x="380" y="4"/>
                </a:lnTo>
                <a:lnTo>
                  <a:pt x="370" y="2"/>
                </a:lnTo>
                <a:lnTo>
                  <a:pt x="360" y="0"/>
                </a:lnTo>
                <a:lnTo>
                  <a:pt x="350" y="2"/>
                </a:lnTo>
                <a:lnTo>
                  <a:pt x="340" y="4"/>
                </a:lnTo>
                <a:lnTo>
                  <a:pt x="331" y="7"/>
                </a:lnTo>
                <a:lnTo>
                  <a:pt x="322" y="11"/>
                </a:lnTo>
                <a:lnTo>
                  <a:pt x="314" y="17"/>
                </a:lnTo>
                <a:lnTo>
                  <a:pt x="307" y="24"/>
                </a:lnTo>
                <a:lnTo>
                  <a:pt x="301" y="31"/>
                </a:lnTo>
                <a:lnTo>
                  <a:pt x="296" y="39"/>
                </a:lnTo>
                <a:lnTo>
                  <a:pt x="288" y="34"/>
                </a:lnTo>
                <a:lnTo>
                  <a:pt x="279" y="29"/>
                </a:lnTo>
                <a:lnTo>
                  <a:pt x="270" y="27"/>
                </a:lnTo>
                <a:lnTo>
                  <a:pt x="260" y="25"/>
                </a:lnTo>
                <a:lnTo>
                  <a:pt x="251" y="24"/>
                </a:lnTo>
                <a:lnTo>
                  <a:pt x="242" y="24"/>
                </a:lnTo>
                <a:lnTo>
                  <a:pt x="232" y="26"/>
                </a:lnTo>
                <a:lnTo>
                  <a:pt x="222" y="28"/>
                </a:lnTo>
                <a:lnTo>
                  <a:pt x="213" y="34"/>
                </a:lnTo>
                <a:lnTo>
                  <a:pt x="205" y="39"/>
                </a:lnTo>
                <a:lnTo>
                  <a:pt x="197" y="46"/>
                </a:lnTo>
                <a:lnTo>
                  <a:pt x="192" y="52"/>
                </a:lnTo>
                <a:lnTo>
                  <a:pt x="186" y="61"/>
                </a:lnTo>
                <a:lnTo>
                  <a:pt x="182" y="69"/>
                </a:lnTo>
                <a:lnTo>
                  <a:pt x="180" y="79"/>
                </a:lnTo>
                <a:lnTo>
                  <a:pt x="177" y="89"/>
                </a:lnTo>
                <a:lnTo>
                  <a:pt x="168" y="87"/>
                </a:lnTo>
                <a:lnTo>
                  <a:pt x="156" y="85"/>
                </a:lnTo>
                <a:lnTo>
                  <a:pt x="149" y="87"/>
                </a:lnTo>
                <a:lnTo>
                  <a:pt x="142" y="88"/>
                </a:lnTo>
                <a:lnTo>
                  <a:pt x="135" y="89"/>
                </a:lnTo>
                <a:lnTo>
                  <a:pt x="129" y="91"/>
                </a:lnTo>
                <a:lnTo>
                  <a:pt x="122" y="94"/>
                </a:lnTo>
                <a:lnTo>
                  <a:pt x="117" y="98"/>
                </a:lnTo>
                <a:lnTo>
                  <a:pt x="111" y="102"/>
                </a:lnTo>
                <a:lnTo>
                  <a:pt x="106" y="106"/>
                </a:lnTo>
                <a:lnTo>
                  <a:pt x="99" y="114"/>
                </a:lnTo>
                <a:lnTo>
                  <a:pt x="94" y="122"/>
                </a:lnTo>
                <a:lnTo>
                  <a:pt x="89" y="131"/>
                </a:lnTo>
                <a:lnTo>
                  <a:pt x="86" y="141"/>
                </a:lnTo>
                <a:lnTo>
                  <a:pt x="85" y="151"/>
                </a:lnTo>
                <a:lnTo>
                  <a:pt x="85" y="161"/>
                </a:lnTo>
                <a:lnTo>
                  <a:pt x="85" y="169"/>
                </a:lnTo>
                <a:lnTo>
                  <a:pt x="87" y="179"/>
                </a:lnTo>
                <a:lnTo>
                  <a:pt x="78" y="180"/>
                </a:lnTo>
                <a:lnTo>
                  <a:pt x="68" y="184"/>
                </a:lnTo>
                <a:lnTo>
                  <a:pt x="59" y="188"/>
                </a:lnTo>
                <a:lnTo>
                  <a:pt x="52" y="193"/>
                </a:lnTo>
                <a:lnTo>
                  <a:pt x="44" y="199"/>
                </a:lnTo>
                <a:lnTo>
                  <a:pt x="37" y="207"/>
                </a:lnTo>
                <a:lnTo>
                  <a:pt x="32" y="215"/>
                </a:lnTo>
                <a:lnTo>
                  <a:pt x="27" y="223"/>
                </a:lnTo>
                <a:lnTo>
                  <a:pt x="24" y="233"/>
                </a:lnTo>
                <a:lnTo>
                  <a:pt x="23" y="243"/>
                </a:lnTo>
                <a:lnTo>
                  <a:pt x="22" y="252"/>
                </a:lnTo>
                <a:lnTo>
                  <a:pt x="23" y="262"/>
                </a:lnTo>
                <a:lnTo>
                  <a:pt x="25" y="271"/>
                </a:lnTo>
                <a:lnTo>
                  <a:pt x="28" y="280"/>
                </a:lnTo>
                <a:lnTo>
                  <a:pt x="33" y="289"/>
                </a:lnTo>
                <a:lnTo>
                  <a:pt x="38" y="296"/>
                </a:lnTo>
                <a:lnTo>
                  <a:pt x="31" y="302"/>
                </a:lnTo>
                <a:lnTo>
                  <a:pt x="23" y="308"/>
                </a:lnTo>
                <a:lnTo>
                  <a:pt x="16" y="315"/>
                </a:lnTo>
                <a:lnTo>
                  <a:pt x="11" y="323"/>
                </a:lnTo>
                <a:lnTo>
                  <a:pt x="6" y="332"/>
                </a:lnTo>
                <a:lnTo>
                  <a:pt x="3" y="341"/>
                </a:lnTo>
                <a:lnTo>
                  <a:pt x="1" y="350"/>
                </a:lnTo>
                <a:lnTo>
                  <a:pt x="0" y="360"/>
                </a:lnTo>
                <a:lnTo>
                  <a:pt x="1" y="370"/>
                </a:lnTo>
                <a:lnTo>
                  <a:pt x="3" y="380"/>
                </a:lnTo>
                <a:lnTo>
                  <a:pt x="6" y="389"/>
                </a:lnTo>
                <a:lnTo>
                  <a:pt x="11" y="398"/>
                </a:lnTo>
                <a:lnTo>
                  <a:pt x="16" y="406"/>
                </a:lnTo>
                <a:lnTo>
                  <a:pt x="23" y="413"/>
                </a:lnTo>
                <a:lnTo>
                  <a:pt x="31" y="420"/>
                </a:lnTo>
                <a:lnTo>
                  <a:pt x="38" y="424"/>
                </a:lnTo>
                <a:lnTo>
                  <a:pt x="33" y="433"/>
                </a:lnTo>
                <a:lnTo>
                  <a:pt x="28" y="441"/>
                </a:lnTo>
                <a:lnTo>
                  <a:pt x="25" y="450"/>
                </a:lnTo>
                <a:lnTo>
                  <a:pt x="23" y="460"/>
                </a:lnTo>
                <a:lnTo>
                  <a:pt x="22" y="470"/>
                </a:lnTo>
                <a:lnTo>
                  <a:pt x="23" y="479"/>
                </a:lnTo>
                <a:lnTo>
                  <a:pt x="24" y="488"/>
                </a:lnTo>
                <a:lnTo>
                  <a:pt x="27" y="498"/>
                </a:lnTo>
                <a:lnTo>
                  <a:pt x="32" y="507"/>
                </a:lnTo>
                <a:lnTo>
                  <a:pt x="37" y="515"/>
                </a:lnTo>
                <a:lnTo>
                  <a:pt x="44" y="523"/>
                </a:lnTo>
                <a:lnTo>
                  <a:pt x="52" y="528"/>
                </a:lnTo>
                <a:lnTo>
                  <a:pt x="59" y="534"/>
                </a:lnTo>
                <a:lnTo>
                  <a:pt x="68" y="538"/>
                </a:lnTo>
                <a:lnTo>
                  <a:pt x="78" y="540"/>
                </a:lnTo>
                <a:lnTo>
                  <a:pt x="87" y="543"/>
                </a:lnTo>
                <a:lnTo>
                  <a:pt x="85" y="551"/>
                </a:lnTo>
                <a:lnTo>
                  <a:pt x="85" y="561"/>
                </a:lnTo>
                <a:lnTo>
                  <a:pt x="85" y="571"/>
                </a:lnTo>
                <a:lnTo>
                  <a:pt x="86" y="580"/>
                </a:lnTo>
                <a:lnTo>
                  <a:pt x="89" y="590"/>
                </a:lnTo>
                <a:lnTo>
                  <a:pt x="94" y="599"/>
                </a:lnTo>
                <a:lnTo>
                  <a:pt x="99" y="608"/>
                </a:lnTo>
                <a:lnTo>
                  <a:pt x="106" y="615"/>
                </a:lnTo>
                <a:lnTo>
                  <a:pt x="111" y="620"/>
                </a:lnTo>
                <a:lnTo>
                  <a:pt x="117" y="624"/>
                </a:lnTo>
                <a:lnTo>
                  <a:pt x="122" y="628"/>
                </a:lnTo>
                <a:lnTo>
                  <a:pt x="129" y="631"/>
                </a:lnTo>
                <a:lnTo>
                  <a:pt x="135" y="633"/>
                </a:lnTo>
                <a:lnTo>
                  <a:pt x="142" y="634"/>
                </a:lnTo>
                <a:lnTo>
                  <a:pt x="149" y="635"/>
                </a:lnTo>
                <a:lnTo>
                  <a:pt x="156" y="635"/>
                </a:lnTo>
                <a:lnTo>
                  <a:pt x="168" y="635"/>
                </a:lnTo>
                <a:lnTo>
                  <a:pt x="177" y="633"/>
                </a:lnTo>
                <a:lnTo>
                  <a:pt x="180" y="643"/>
                </a:lnTo>
                <a:lnTo>
                  <a:pt x="182" y="652"/>
                </a:lnTo>
                <a:lnTo>
                  <a:pt x="186" y="661"/>
                </a:lnTo>
                <a:lnTo>
                  <a:pt x="192" y="668"/>
                </a:lnTo>
                <a:lnTo>
                  <a:pt x="197" y="676"/>
                </a:lnTo>
                <a:lnTo>
                  <a:pt x="205" y="683"/>
                </a:lnTo>
                <a:lnTo>
                  <a:pt x="213" y="688"/>
                </a:lnTo>
                <a:lnTo>
                  <a:pt x="222" y="693"/>
                </a:lnTo>
                <a:lnTo>
                  <a:pt x="232" y="696"/>
                </a:lnTo>
                <a:lnTo>
                  <a:pt x="242" y="698"/>
                </a:lnTo>
                <a:lnTo>
                  <a:pt x="251" y="698"/>
                </a:lnTo>
                <a:lnTo>
                  <a:pt x="260" y="697"/>
                </a:lnTo>
                <a:lnTo>
                  <a:pt x="270" y="695"/>
                </a:lnTo>
                <a:lnTo>
                  <a:pt x="279" y="692"/>
                </a:lnTo>
                <a:lnTo>
                  <a:pt x="288" y="687"/>
                </a:lnTo>
                <a:lnTo>
                  <a:pt x="296" y="682"/>
                </a:lnTo>
                <a:lnTo>
                  <a:pt x="301" y="689"/>
                </a:lnTo>
                <a:lnTo>
                  <a:pt x="307" y="697"/>
                </a:lnTo>
                <a:lnTo>
                  <a:pt x="314" y="704"/>
                </a:lnTo>
                <a:lnTo>
                  <a:pt x="322" y="709"/>
                </a:lnTo>
                <a:lnTo>
                  <a:pt x="331" y="714"/>
                </a:lnTo>
                <a:lnTo>
                  <a:pt x="340" y="717"/>
                </a:lnTo>
                <a:lnTo>
                  <a:pt x="350" y="719"/>
                </a:lnTo>
                <a:lnTo>
                  <a:pt x="360" y="719"/>
                </a:lnTo>
                <a:lnTo>
                  <a:pt x="370" y="719"/>
                </a:lnTo>
                <a:lnTo>
                  <a:pt x="380" y="717"/>
                </a:lnTo>
                <a:lnTo>
                  <a:pt x="388" y="714"/>
                </a:lnTo>
                <a:lnTo>
                  <a:pt x="397" y="709"/>
                </a:lnTo>
                <a:lnTo>
                  <a:pt x="405" y="704"/>
                </a:lnTo>
                <a:lnTo>
                  <a:pt x="412" y="697"/>
                </a:lnTo>
                <a:lnTo>
                  <a:pt x="418" y="689"/>
                </a:lnTo>
                <a:lnTo>
                  <a:pt x="424" y="682"/>
                </a:lnTo>
                <a:lnTo>
                  <a:pt x="431" y="687"/>
                </a:lnTo>
                <a:lnTo>
                  <a:pt x="440" y="692"/>
                </a:lnTo>
                <a:lnTo>
                  <a:pt x="449" y="695"/>
                </a:lnTo>
                <a:lnTo>
                  <a:pt x="458" y="697"/>
                </a:lnTo>
                <a:lnTo>
                  <a:pt x="468" y="698"/>
                </a:lnTo>
                <a:lnTo>
                  <a:pt x="478" y="698"/>
                </a:lnTo>
                <a:lnTo>
                  <a:pt x="488" y="696"/>
                </a:lnTo>
                <a:lnTo>
                  <a:pt x="497" y="693"/>
                </a:lnTo>
                <a:lnTo>
                  <a:pt x="507" y="688"/>
                </a:lnTo>
                <a:lnTo>
                  <a:pt x="514" y="683"/>
                </a:lnTo>
                <a:lnTo>
                  <a:pt x="522" y="676"/>
                </a:lnTo>
                <a:lnTo>
                  <a:pt x="528" y="668"/>
                </a:lnTo>
                <a:lnTo>
                  <a:pt x="533" y="661"/>
                </a:lnTo>
                <a:lnTo>
                  <a:pt x="536" y="652"/>
                </a:lnTo>
                <a:lnTo>
                  <a:pt x="540" y="643"/>
                </a:lnTo>
                <a:lnTo>
                  <a:pt x="541" y="633"/>
                </a:lnTo>
                <a:lnTo>
                  <a:pt x="552" y="635"/>
                </a:lnTo>
                <a:lnTo>
                  <a:pt x="563" y="635"/>
                </a:lnTo>
                <a:lnTo>
                  <a:pt x="569" y="635"/>
                </a:lnTo>
                <a:lnTo>
                  <a:pt x="577" y="634"/>
                </a:lnTo>
                <a:lnTo>
                  <a:pt x="584" y="633"/>
                </a:lnTo>
                <a:lnTo>
                  <a:pt x="590" y="631"/>
                </a:lnTo>
                <a:lnTo>
                  <a:pt x="597" y="628"/>
                </a:lnTo>
                <a:lnTo>
                  <a:pt x="603" y="624"/>
                </a:lnTo>
                <a:lnTo>
                  <a:pt x="608" y="620"/>
                </a:lnTo>
                <a:lnTo>
                  <a:pt x="614" y="615"/>
                </a:lnTo>
                <a:lnTo>
                  <a:pt x="620" y="608"/>
                </a:lnTo>
                <a:lnTo>
                  <a:pt x="626" y="599"/>
                </a:lnTo>
                <a:lnTo>
                  <a:pt x="630" y="590"/>
                </a:lnTo>
                <a:lnTo>
                  <a:pt x="632" y="580"/>
                </a:lnTo>
                <a:lnTo>
                  <a:pt x="635" y="571"/>
                </a:lnTo>
                <a:lnTo>
                  <a:pt x="635" y="561"/>
                </a:lnTo>
                <a:lnTo>
                  <a:pt x="634" y="551"/>
                </a:lnTo>
                <a:lnTo>
                  <a:pt x="631" y="543"/>
                </a:lnTo>
                <a:lnTo>
                  <a:pt x="641" y="540"/>
                </a:lnTo>
                <a:lnTo>
                  <a:pt x="651" y="538"/>
                </a:lnTo>
                <a:lnTo>
                  <a:pt x="660" y="534"/>
                </a:lnTo>
                <a:lnTo>
                  <a:pt x="668" y="528"/>
                </a:lnTo>
                <a:lnTo>
                  <a:pt x="675" y="523"/>
                </a:lnTo>
                <a:lnTo>
                  <a:pt x="682" y="515"/>
                </a:lnTo>
                <a:lnTo>
                  <a:pt x="688" y="507"/>
                </a:lnTo>
                <a:lnTo>
                  <a:pt x="692" y="498"/>
                </a:lnTo>
                <a:lnTo>
                  <a:pt x="694" y="488"/>
                </a:lnTo>
                <a:lnTo>
                  <a:pt x="696" y="479"/>
                </a:lnTo>
                <a:lnTo>
                  <a:pt x="698" y="470"/>
                </a:lnTo>
                <a:lnTo>
                  <a:pt x="696" y="460"/>
                </a:lnTo>
                <a:lnTo>
                  <a:pt x="694" y="450"/>
                </a:lnTo>
                <a:lnTo>
                  <a:pt x="691" y="441"/>
                </a:lnTo>
                <a:lnTo>
                  <a:pt x="687" y="433"/>
                </a:lnTo>
                <a:lnTo>
                  <a:pt x="681" y="424"/>
                </a:lnTo>
                <a:lnTo>
                  <a:pt x="689" y="420"/>
                </a:lnTo>
                <a:lnTo>
                  <a:pt x="696" y="413"/>
                </a:lnTo>
                <a:lnTo>
                  <a:pt x="703" y="406"/>
                </a:lnTo>
                <a:lnTo>
                  <a:pt x="709" y="398"/>
                </a:lnTo>
                <a:lnTo>
                  <a:pt x="713" y="389"/>
                </a:lnTo>
                <a:lnTo>
                  <a:pt x="716" y="380"/>
                </a:lnTo>
                <a:lnTo>
                  <a:pt x="719" y="370"/>
                </a:lnTo>
                <a:lnTo>
                  <a:pt x="719" y="360"/>
                </a:lnTo>
                <a:close/>
              </a:path>
            </a:pathLst>
          </a:custGeom>
          <a:solidFill>
            <a:srgbClr val="0C829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descr="Icon of lightning. " id="239" name="Google Shape;239;p8"/>
          <p:cNvSpPr/>
          <p:nvPr/>
        </p:nvSpPr>
        <p:spPr>
          <a:xfrm>
            <a:off x="4058556" y="4076983"/>
            <a:ext cx="268346" cy="380334"/>
          </a:xfrm>
          <a:custGeom>
            <a:rect b="b" l="l" r="r" t="t"/>
            <a:pathLst>
              <a:path extrusionOk="0" h="901" w="636">
                <a:moveTo>
                  <a:pt x="635" y="369"/>
                </a:moveTo>
                <a:lnTo>
                  <a:pt x="632" y="365"/>
                </a:lnTo>
                <a:lnTo>
                  <a:pt x="629" y="362"/>
                </a:lnTo>
                <a:lnTo>
                  <a:pt x="625" y="360"/>
                </a:lnTo>
                <a:lnTo>
                  <a:pt x="621" y="360"/>
                </a:lnTo>
                <a:lnTo>
                  <a:pt x="337" y="360"/>
                </a:lnTo>
                <a:lnTo>
                  <a:pt x="409" y="17"/>
                </a:lnTo>
                <a:lnTo>
                  <a:pt x="409" y="13"/>
                </a:lnTo>
                <a:lnTo>
                  <a:pt x="408" y="7"/>
                </a:lnTo>
                <a:lnTo>
                  <a:pt x="405" y="3"/>
                </a:lnTo>
                <a:lnTo>
                  <a:pt x="400" y="1"/>
                </a:lnTo>
                <a:lnTo>
                  <a:pt x="395" y="0"/>
                </a:lnTo>
                <a:lnTo>
                  <a:pt x="390" y="0"/>
                </a:lnTo>
                <a:lnTo>
                  <a:pt x="385" y="2"/>
                </a:lnTo>
                <a:lnTo>
                  <a:pt x="382" y="6"/>
                </a:lnTo>
                <a:lnTo>
                  <a:pt x="2" y="547"/>
                </a:lnTo>
                <a:lnTo>
                  <a:pt x="1" y="550"/>
                </a:lnTo>
                <a:lnTo>
                  <a:pt x="0" y="554"/>
                </a:lnTo>
                <a:lnTo>
                  <a:pt x="0" y="559"/>
                </a:lnTo>
                <a:lnTo>
                  <a:pt x="1" y="562"/>
                </a:lnTo>
                <a:lnTo>
                  <a:pt x="4" y="566"/>
                </a:lnTo>
                <a:lnTo>
                  <a:pt x="8" y="568"/>
                </a:lnTo>
                <a:lnTo>
                  <a:pt x="11" y="569"/>
                </a:lnTo>
                <a:lnTo>
                  <a:pt x="15" y="570"/>
                </a:lnTo>
                <a:lnTo>
                  <a:pt x="299" y="570"/>
                </a:lnTo>
                <a:lnTo>
                  <a:pt x="228" y="882"/>
                </a:lnTo>
                <a:lnTo>
                  <a:pt x="228" y="888"/>
                </a:lnTo>
                <a:lnTo>
                  <a:pt x="229" y="892"/>
                </a:lnTo>
                <a:lnTo>
                  <a:pt x="232" y="896"/>
                </a:lnTo>
                <a:lnTo>
                  <a:pt x="236" y="900"/>
                </a:lnTo>
                <a:lnTo>
                  <a:pt x="239" y="901"/>
                </a:lnTo>
                <a:lnTo>
                  <a:pt x="243" y="901"/>
                </a:lnTo>
                <a:lnTo>
                  <a:pt x="246" y="901"/>
                </a:lnTo>
                <a:lnTo>
                  <a:pt x="249" y="900"/>
                </a:lnTo>
                <a:lnTo>
                  <a:pt x="252" y="897"/>
                </a:lnTo>
                <a:lnTo>
                  <a:pt x="254" y="895"/>
                </a:lnTo>
                <a:lnTo>
                  <a:pt x="633" y="384"/>
                </a:lnTo>
                <a:lnTo>
                  <a:pt x="635" y="381"/>
                </a:lnTo>
                <a:lnTo>
                  <a:pt x="636" y="376"/>
                </a:lnTo>
                <a:lnTo>
                  <a:pt x="636" y="372"/>
                </a:lnTo>
                <a:lnTo>
                  <a:pt x="635" y="369"/>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nvGrpSpPr>
          <p:cNvPr descr="Icon of computer monitors. " id="240" name="Google Shape;240;p8"/>
          <p:cNvGrpSpPr/>
          <p:nvPr/>
        </p:nvGrpSpPr>
        <p:grpSpPr>
          <a:xfrm>
            <a:off x="6821097" y="4075927"/>
            <a:ext cx="382447" cy="382446"/>
            <a:chOff x="879475" y="5100638"/>
            <a:chExt cx="287338" cy="287337"/>
          </a:xfrm>
        </p:grpSpPr>
        <p:sp>
          <p:nvSpPr>
            <p:cNvPr id="241" name="Google Shape;241;p8"/>
            <p:cNvSpPr/>
            <p:nvPr/>
          </p:nvSpPr>
          <p:spPr>
            <a:xfrm>
              <a:off x="908050" y="5233988"/>
              <a:ext cx="38100" cy="9525"/>
            </a:xfrm>
            <a:custGeom>
              <a:rect b="b" l="l" r="r" t="t"/>
              <a:pathLst>
                <a:path extrusionOk="0" h="30" w="121">
                  <a:moveTo>
                    <a:pt x="105" y="0"/>
                  </a:moveTo>
                  <a:lnTo>
                    <a:pt x="15" y="0"/>
                  </a:lnTo>
                  <a:lnTo>
                    <a:pt x="13" y="0"/>
                  </a:lnTo>
                  <a:lnTo>
                    <a:pt x="9" y="1"/>
                  </a:lnTo>
                  <a:lnTo>
                    <a:pt x="7" y="2"/>
                  </a:lnTo>
                  <a:lnTo>
                    <a:pt x="5" y="4"/>
                  </a:lnTo>
                  <a:lnTo>
                    <a:pt x="3" y="6"/>
                  </a:lnTo>
                  <a:lnTo>
                    <a:pt x="2" y="9"/>
                  </a:lnTo>
                  <a:lnTo>
                    <a:pt x="0" y="12"/>
                  </a:lnTo>
                  <a:lnTo>
                    <a:pt x="0" y="14"/>
                  </a:lnTo>
                  <a:lnTo>
                    <a:pt x="0" y="17"/>
                  </a:lnTo>
                  <a:lnTo>
                    <a:pt x="2" y="21"/>
                  </a:lnTo>
                  <a:lnTo>
                    <a:pt x="3" y="23"/>
                  </a:lnTo>
                  <a:lnTo>
                    <a:pt x="5" y="25"/>
                  </a:lnTo>
                  <a:lnTo>
                    <a:pt x="7" y="27"/>
                  </a:lnTo>
                  <a:lnTo>
                    <a:pt x="9" y="29"/>
                  </a:lnTo>
                  <a:lnTo>
                    <a:pt x="13" y="30"/>
                  </a:lnTo>
                  <a:lnTo>
                    <a:pt x="15" y="30"/>
                  </a:lnTo>
                  <a:lnTo>
                    <a:pt x="105" y="30"/>
                  </a:lnTo>
                  <a:lnTo>
                    <a:pt x="109" y="30"/>
                  </a:lnTo>
                  <a:lnTo>
                    <a:pt x="111" y="29"/>
                  </a:lnTo>
                  <a:lnTo>
                    <a:pt x="114" y="27"/>
                  </a:lnTo>
                  <a:lnTo>
                    <a:pt x="117" y="25"/>
                  </a:lnTo>
                  <a:lnTo>
                    <a:pt x="118" y="23"/>
                  </a:lnTo>
                  <a:lnTo>
                    <a:pt x="120" y="21"/>
                  </a:lnTo>
                  <a:lnTo>
                    <a:pt x="121" y="17"/>
                  </a:lnTo>
                  <a:lnTo>
                    <a:pt x="121" y="14"/>
                  </a:lnTo>
                  <a:lnTo>
                    <a:pt x="121" y="12"/>
                  </a:lnTo>
                  <a:lnTo>
                    <a:pt x="120" y="9"/>
                  </a:lnTo>
                  <a:lnTo>
                    <a:pt x="118" y="6"/>
                  </a:lnTo>
                  <a:lnTo>
                    <a:pt x="117" y="4"/>
                  </a:lnTo>
                  <a:lnTo>
                    <a:pt x="114" y="2"/>
                  </a:lnTo>
                  <a:lnTo>
                    <a:pt x="111" y="1"/>
                  </a:lnTo>
                  <a:lnTo>
                    <a:pt x="109" y="0"/>
                  </a:lnTo>
                  <a:lnTo>
                    <a:pt x="105" y="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42" name="Google Shape;242;p8"/>
            <p:cNvSpPr/>
            <p:nvPr/>
          </p:nvSpPr>
          <p:spPr>
            <a:xfrm>
              <a:off x="879475" y="5100638"/>
              <a:ext cx="153988" cy="85725"/>
            </a:xfrm>
            <a:custGeom>
              <a:rect b="b" l="l" r="r" t="t"/>
              <a:pathLst>
                <a:path extrusionOk="0" h="271" w="482">
                  <a:moveTo>
                    <a:pt x="482" y="60"/>
                  </a:moveTo>
                  <a:lnTo>
                    <a:pt x="482" y="54"/>
                  </a:lnTo>
                  <a:lnTo>
                    <a:pt x="481" y="48"/>
                  </a:lnTo>
                  <a:lnTo>
                    <a:pt x="480" y="42"/>
                  </a:lnTo>
                  <a:lnTo>
                    <a:pt x="478" y="37"/>
                  </a:lnTo>
                  <a:lnTo>
                    <a:pt x="475" y="31"/>
                  </a:lnTo>
                  <a:lnTo>
                    <a:pt x="472" y="27"/>
                  </a:lnTo>
                  <a:lnTo>
                    <a:pt x="469" y="22"/>
                  </a:lnTo>
                  <a:lnTo>
                    <a:pt x="464" y="18"/>
                  </a:lnTo>
                  <a:lnTo>
                    <a:pt x="460" y="13"/>
                  </a:lnTo>
                  <a:lnTo>
                    <a:pt x="455" y="10"/>
                  </a:lnTo>
                  <a:lnTo>
                    <a:pt x="451" y="7"/>
                  </a:lnTo>
                  <a:lnTo>
                    <a:pt x="445" y="5"/>
                  </a:lnTo>
                  <a:lnTo>
                    <a:pt x="440" y="2"/>
                  </a:lnTo>
                  <a:lnTo>
                    <a:pt x="434" y="1"/>
                  </a:lnTo>
                  <a:lnTo>
                    <a:pt x="428" y="0"/>
                  </a:lnTo>
                  <a:lnTo>
                    <a:pt x="422" y="0"/>
                  </a:lnTo>
                  <a:lnTo>
                    <a:pt x="59" y="0"/>
                  </a:lnTo>
                  <a:lnTo>
                    <a:pt x="54" y="0"/>
                  </a:lnTo>
                  <a:lnTo>
                    <a:pt x="47" y="1"/>
                  </a:lnTo>
                  <a:lnTo>
                    <a:pt x="42" y="2"/>
                  </a:lnTo>
                  <a:lnTo>
                    <a:pt x="36" y="5"/>
                  </a:lnTo>
                  <a:lnTo>
                    <a:pt x="31" y="7"/>
                  </a:lnTo>
                  <a:lnTo>
                    <a:pt x="26" y="10"/>
                  </a:lnTo>
                  <a:lnTo>
                    <a:pt x="22" y="13"/>
                  </a:lnTo>
                  <a:lnTo>
                    <a:pt x="17" y="18"/>
                  </a:lnTo>
                  <a:lnTo>
                    <a:pt x="13" y="22"/>
                  </a:lnTo>
                  <a:lnTo>
                    <a:pt x="10" y="27"/>
                  </a:lnTo>
                  <a:lnTo>
                    <a:pt x="6" y="31"/>
                  </a:lnTo>
                  <a:lnTo>
                    <a:pt x="4" y="37"/>
                  </a:lnTo>
                  <a:lnTo>
                    <a:pt x="2" y="42"/>
                  </a:lnTo>
                  <a:lnTo>
                    <a:pt x="1" y="48"/>
                  </a:lnTo>
                  <a:lnTo>
                    <a:pt x="0" y="54"/>
                  </a:lnTo>
                  <a:lnTo>
                    <a:pt x="0" y="60"/>
                  </a:lnTo>
                  <a:lnTo>
                    <a:pt x="0" y="271"/>
                  </a:lnTo>
                  <a:lnTo>
                    <a:pt x="482" y="271"/>
                  </a:lnTo>
                  <a:lnTo>
                    <a:pt x="482" y="6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43" name="Google Shape;243;p8"/>
            <p:cNvSpPr/>
            <p:nvPr/>
          </p:nvSpPr>
          <p:spPr>
            <a:xfrm>
              <a:off x="879475" y="5195888"/>
              <a:ext cx="153988" cy="19050"/>
            </a:xfrm>
            <a:custGeom>
              <a:rect b="b" l="l" r="r" t="t"/>
              <a:pathLst>
                <a:path extrusionOk="0" h="60" w="482">
                  <a:moveTo>
                    <a:pt x="361" y="30"/>
                  </a:moveTo>
                  <a:lnTo>
                    <a:pt x="424" y="30"/>
                  </a:lnTo>
                  <a:lnTo>
                    <a:pt x="475" y="30"/>
                  </a:lnTo>
                  <a:lnTo>
                    <a:pt x="478" y="23"/>
                  </a:lnTo>
                  <a:lnTo>
                    <a:pt x="481" y="17"/>
                  </a:lnTo>
                  <a:lnTo>
                    <a:pt x="482" y="9"/>
                  </a:lnTo>
                  <a:lnTo>
                    <a:pt x="482" y="2"/>
                  </a:lnTo>
                  <a:lnTo>
                    <a:pt x="482" y="0"/>
                  </a:lnTo>
                  <a:lnTo>
                    <a:pt x="0" y="0"/>
                  </a:lnTo>
                  <a:lnTo>
                    <a:pt x="0" y="6"/>
                  </a:lnTo>
                  <a:lnTo>
                    <a:pt x="1" y="11"/>
                  </a:lnTo>
                  <a:lnTo>
                    <a:pt x="2" y="18"/>
                  </a:lnTo>
                  <a:lnTo>
                    <a:pt x="4" y="23"/>
                  </a:lnTo>
                  <a:lnTo>
                    <a:pt x="6" y="28"/>
                  </a:lnTo>
                  <a:lnTo>
                    <a:pt x="10" y="33"/>
                  </a:lnTo>
                  <a:lnTo>
                    <a:pt x="13" y="38"/>
                  </a:lnTo>
                  <a:lnTo>
                    <a:pt x="17" y="42"/>
                  </a:lnTo>
                  <a:lnTo>
                    <a:pt x="22" y="47"/>
                  </a:lnTo>
                  <a:lnTo>
                    <a:pt x="26" y="50"/>
                  </a:lnTo>
                  <a:lnTo>
                    <a:pt x="31" y="53"/>
                  </a:lnTo>
                  <a:lnTo>
                    <a:pt x="36" y="55"/>
                  </a:lnTo>
                  <a:lnTo>
                    <a:pt x="42" y="58"/>
                  </a:lnTo>
                  <a:lnTo>
                    <a:pt x="47" y="59"/>
                  </a:lnTo>
                  <a:lnTo>
                    <a:pt x="54" y="60"/>
                  </a:lnTo>
                  <a:lnTo>
                    <a:pt x="59" y="60"/>
                  </a:lnTo>
                  <a:lnTo>
                    <a:pt x="282" y="60"/>
                  </a:lnTo>
                  <a:lnTo>
                    <a:pt x="291" y="53"/>
                  </a:lnTo>
                  <a:lnTo>
                    <a:pt x="299" y="48"/>
                  </a:lnTo>
                  <a:lnTo>
                    <a:pt x="308" y="42"/>
                  </a:lnTo>
                  <a:lnTo>
                    <a:pt x="318" y="38"/>
                  </a:lnTo>
                  <a:lnTo>
                    <a:pt x="328" y="34"/>
                  </a:lnTo>
                  <a:lnTo>
                    <a:pt x="339" y="32"/>
                  </a:lnTo>
                  <a:lnTo>
                    <a:pt x="350" y="30"/>
                  </a:lnTo>
                  <a:lnTo>
                    <a:pt x="361" y="3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44" name="Google Shape;244;p8"/>
            <p:cNvSpPr/>
            <p:nvPr/>
          </p:nvSpPr>
          <p:spPr>
            <a:xfrm>
              <a:off x="965200" y="5214938"/>
              <a:ext cx="201613" cy="106363"/>
            </a:xfrm>
            <a:custGeom>
              <a:rect b="b" l="l" r="r" t="t"/>
              <a:pathLst>
                <a:path extrusionOk="0" h="332" w="633">
                  <a:moveTo>
                    <a:pt x="543" y="0"/>
                  </a:moveTo>
                  <a:lnTo>
                    <a:pt x="153" y="0"/>
                  </a:lnTo>
                  <a:lnTo>
                    <a:pt x="90" y="0"/>
                  </a:lnTo>
                  <a:lnTo>
                    <a:pt x="82" y="1"/>
                  </a:lnTo>
                  <a:lnTo>
                    <a:pt x="73" y="2"/>
                  </a:lnTo>
                  <a:lnTo>
                    <a:pt x="64" y="4"/>
                  </a:lnTo>
                  <a:lnTo>
                    <a:pt x="55" y="8"/>
                  </a:lnTo>
                  <a:lnTo>
                    <a:pt x="47" y="11"/>
                  </a:lnTo>
                  <a:lnTo>
                    <a:pt x="40" y="15"/>
                  </a:lnTo>
                  <a:lnTo>
                    <a:pt x="33" y="21"/>
                  </a:lnTo>
                  <a:lnTo>
                    <a:pt x="26" y="26"/>
                  </a:lnTo>
                  <a:lnTo>
                    <a:pt x="21" y="33"/>
                  </a:lnTo>
                  <a:lnTo>
                    <a:pt x="15" y="40"/>
                  </a:lnTo>
                  <a:lnTo>
                    <a:pt x="11" y="47"/>
                  </a:lnTo>
                  <a:lnTo>
                    <a:pt x="7" y="55"/>
                  </a:lnTo>
                  <a:lnTo>
                    <a:pt x="4" y="64"/>
                  </a:lnTo>
                  <a:lnTo>
                    <a:pt x="2" y="72"/>
                  </a:lnTo>
                  <a:lnTo>
                    <a:pt x="1" y="82"/>
                  </a:lnTo>
                  <a:lnTo>
                    <a:pt x="0" y="91"/>
                  </a:lnTo>
                  <a:lnTo>
                    <a:pt x="0" y="332"/>
                  </a:lnTo>
                  <a:lnTo>
                    <a:pt x="633" y="332"/>
                  </a:lnTo>
                  <a:lnTo>
                    <a:pt x="633" y="91"/>
                  </a:lnTo>
                  <a:lnTo>
                    <a:pt x="633" y="82"/>
                  </a:lnTo>
                  <a:lnTo>
                    <a:pt x="632" y="72"/>
                  </a:lnTo>
                  <a:lnTo>
                    <a:pt x="630" y="64"/>
                  </a:lnTo>
                  <a:lnTo>
                    <a:pt x="627" y="55"/>
                  </a:lnTo>
                  <a:lnTo>
                    <a:pt x="622" y="47"/>
                  </a:lnTo>
                  <a:lnTo>
                    <a:pt x="618" y="40"/>
                  </a:lnTo>
                  <a:lnTo>
                    <a:pt x="614" y="33"/>
                  </a:lnTo>
                  <a:lnTo>
                    <a:pt x="607" y="26"/>
                  </a:lnTo>
                  <a:lnTo>
                    <a:pt x="600" y="21"/>
                  </a:lnTo>
                  <a:lnTo>
                    <a:pt x="594" y="15"/>
                  </a:lnTo>
                  <a:lnTo>
                    <a:pt x="586" y="11"/>
                  </a:lnTo>
                  <a:lnTo>
                    <a:pt x="578" y="8"/>
                  </a:lnTo>
                  <a:lnTo>
                    <a:pt x="570" y="4"/>
                  </a:lnTo>
                  <a:lnTo>
                    <a:pt x="562" y="2"/>
                  </a:lnTo>
                  <a:lnTo>
                    <a:pt x="553" y="1"/>
                  </a:lnTo>
                  <a:lnTo>
                    <a:pt x="543" y="0"/>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45" name="Google Shape;245;p8"/>
            <p:cNvSpPr/>
            <p:nvPr/>
          </p:nvSpPr>
          <p:spPr>
            <a:xfrm>
              <a:off x="965200" y="5330825"/>
              <a:ext cx="201613" cy="57150"/>
            </a:xfrm>
            <a:custGeom>
              <a:rect b="b" l="l" r="r" t="t"/>
              <a:pathLst>
                <a:path extrusionOk="0" h="181" w="633">
                  <a:moveTo>
                    <a:pt x="317" y="23"/>
                  </a:moveTo>
                  <a:lnTo>
                    <a:pt x="322" y="23"/>
                  </a:lnTo>
                  <a:lnTo>
                    <a:pt x="326" y="25"/>
                  </a:lnTo>
                  <a:lnTo>
                    <a:pt x="329" y="26"/>
                  </a:lnTo>
                  <a:lnTo>
                    <a:pt x="333" y="30"/>
                  </a:lnTo>
                  <a:lnTo>
                    <a:pt x="336" y="33"/>
                  </a:lnTo>
                  <a:lnTo>
                    <a:pt x="338" y="36"/>
                  </a:lnTo>
                  <a:lnTo>
                    <a:pt x="339" y="41"/>
                  </a:lnTo>
                  <a:lnTo>
                    <a:pt x="339" y="45"/>
                  </a:lnTo>
                  <a:lnTo>
                    <a:pt x="339" y="51"/>
                  </a:lnTo>
                  <a:lnTo>
                    <a:pt x="338" y="54"/>
                  </a:lnTo>
                  <a:lnTo>
                    <a:pt x="336" y="58"/>
                  </a:lnTo>
                  <a:lnTo>
                    <a:pt x="333" y="62"/>
                  </a:lnTo>
                  <a:lnTo>
                    <a:pt x="329" y="64"/>
                  </a:lnTo>
                  <a:lnTo>
                    <a:pt x="326" y="66"/>
                  </a:lnTo>
                  <a:lnTo>
                    <a:pt x="322" y="67"/>
                  </a:lnTo>
                  <a:lnTo>
                    <a:pt x="317" y="68"/>
                  </a:lnTo>
                  <a:lnTo>
                    <a:pt x="313" y="67"/>
                  </a:lnTo>
                  <a:lnTo>
                    <a:pt x="308" y="66"/>
                  </a:lnTo>
                  <a:lnTo>
                    <a:pt x="304" y="64"/>
                  </a:lnTo>
                  <a:lnTo>
                    <a:pt x="301" y="62"/>
                  </a:lnTo>
                  <a:lnTo>
                    <a:pt x="298" y="58"/>
                  </a:lnTo>
                  <a:lnTo>
                    <a:pt x="296" y="54"/>
                  </a:lnTo>
                  <a:lnTo>
                    <a:pt x="295" y="51"/>
                  </a:lnTo>
                  <a:lnTo>
                    <a:pt x="294" y="45"/>
                  </a:lnTo>
                  <a:lnTo>
                    <a:pt x="295" y="41"/>
                  </a:lnTo>
                  <a:lnTo>
                    <a:pt x="296" y="36"/>
                  </a:lnTo>
                  <a:lnTo>
                    <a:pt x="298" y="33"/>
                  </a:lnTo>
                  <a:lnTo>
                    <a:pt x="301" y="30"/>
                  </a:lnTo>
                  <a:lnTo>
                    <a:pt x="304" y="26"/>
                  </a:lnTo>
                  <a:lnTo>
                    <a:pt x="308" y="25"/>
                  </a:lnTo>
                  <a:lnTo>
                    <a:pt x="313" y="23"/>
                  </a:lnTo>
                  <a:lnTo>
                    <a:pt x="317" y="23"/>
                  </a:lnTo>
                  <a:close/>
                  <a:moveTo>
                    <a:pt x="0" y="31"/>
                  </a:moveTo>
                  <a:lnTo>
                    <a:pt x="1" y="39"/>
                  </a:lnTo>
                  <a:lnTo>
                    <a:pt x="2" y="48"/>
                  </a:lnTo>
                  <a:lnTo>
                    <a:pt x="4" y="57"/>
                  </a:lnTo>
                  <a:lnTo>
                    <a:pt x="7" y="66"/>
                  </a:lnTo>
                  <a:lnTo>
                    <a:pt x="11" y="74"/>
                  </a:lnTo>
                  <a:lnTo>
                    <a:pt x="15" y="80"/>
                  </a:lnTo>
                  <a:lnTo>
                    <a:pt x="21" y="88"/>
                  </a:lnTo>
                  <a:lnTo>
                    <a:pt x="26" y="95"/>
                  </a:lnTo>
                  <a:lnTo>
                    <a:pt x="33" y="100"/>
                  </a:lnTo>
                  <a:lnTo>
                    <a:pt x="40" y="106"/>
                  </a:lnTo>
                  <a:lnTo>
                    <a:pt x="47" y="110"/>
                  </a:lnTo>
                  <a:lnTo>
                    <a:pt x="55" y="114"/>
                  </a:lnTo>
                  <a:lnTo>
                    <a:pt x="64" y="117"/>
                  </a:lnTo>
                  <a:lnTo>
                    <a:pt x="73" y="119"/>
                  </a:lnTo>
                  <a:lnTo>
                    <a:pt x="82" y="120"/>
                  </a:lnTo>
                  <a:lnTo>
                    <a:pt x="90" y="121"/>
                  </a:lnTo>
                  <a:lnTo>
                    <a:pt x="302" y="121"/>
                  </a:lnTo>
                  <a:lnTo>
                    <a:pt x="302" y="151"/>
                  </a:lnTo>
                  <a:lnTo>
                    <a:pt x="166" y="151"/>
                  </a:lnTo>
                  <a:lnTo>
                    <a:pt x="163" y="151"/>
                  </a:lnTo>
                  <a:lnTo>
                    <a:pt x="160" y="152"/>
                  </a:lnTo>
                  <a:lnTo>
                    <a:pt x="158" y="153"/>
                  </a:lnTo>
                  <a:lnTo>
                    <a:pt x="156" y="156"/>
                  </a:lnTo>
                  <a:lnTo>
                    <a:pt x="153" y="158"/>
                  </a:lnTo>
                  <a:lnTo>
                    <a:pt x="152" y="160"/>
                  </a:lnTo>
                  <a:lnTo>
                    <a:pt x="151" y="163"/>
                  </a:lnTo>
                  <a:lnTo>
                    <a:pt x="151" y="167"/>
                  </a:lnTo>
                  <a:lnTo>
                    <a:pt x="151" y="169"/>
                  </a:lnTo>
                  <a:lnTo>
                    <a:pt x="152" y="172"/>
                  </a:lnTo>
                  <a:lnTo>
                    <a:pt x="153" y="174"/>
                  </a:lnTo>
                  <a:lnTo>
                    <a:pt x="156" y="177"/>
                  </a:lnTo>
                  <a:lnTo>
                    <a:pt x="158" y="179"/>
                  </a:lnTo>
                  <a:lnTo>
                    <a:pt x="160" y="180"/>
                  </a:lnTo>
                  <a:lnTo>
                    <a:pt x="163" y="181"/>
                  </a:lnTo>
                  <a:lnTo>
                    <a:pt x="166" y="181"/>
                  </a:lnTo>
                  <a:lnTo>
                    <a:pt x="468" y="181"/>
                  </a:lnTo>
                  <a:lnTo>
                    <a:pt x="471" y="181"/>
                  </a:lnTo>
                  <a:lnTo>
                    <a:pt x="474" y="180"/>
                  </a:lnTo>
                  <a:lnTo>
                    <a:pt x="476" y="179"/>
                  </a:lnTo>
                  <a:lnTo>
                    <a:pt x="479" y="177"/>
                  </a:lnTo>
                  <a:lnTo>
                    <a:pt x="481" y="174"/>
                  </a:lnTo>
                  <a:lnTo>
                    <a:pt x="482" y="172"/>
                  </a:lnTo>
                  <a:lnTo>
                    <a:pt x="483" y="169"/>
                  </a:lnTo>
                  <a:lnTo>
                    <a:pt x="483" y="167"/>
                  </a:lnTo>
                  <a:lnTo>
                    <a:pt x="483" y="163"/>
                  </a:lnTo>
                  <a:lnTo>
                    <a:pt x="482" y="160"/>
                  </a:lnTo>
                  <a:lnTo>
                    <a:pt x="481" y="158"/>
                  </a:lnTo>
                  <a:lnTo>
                    <a:pt x="479" y="156"/>
                  </a:lnTo>
                  <a:lnTo>
                    <a:pt x="476" y="153"/>
                  </a:lnTo>
                  <a:lnTo>
                    <a:pt x="474" y="152"/>
                  </a:lnTo>
                  <a:lnTo>
                    <a:pt x="471" y="151"/>
                  </a:lnTo>
                  <a:lnTo>
                    <a:pt x="468" y="151"/>
                  </a:lnTo>
                  <a:lnTo>
                    <a:pt x="332" y="151"/>
                  </a:lnTo>
                  <a:lnTo>
                    <a:pt x="332" y="121"/>
                  </a:lnTo>
                  <a:lnTo>
                    <a:pt x="543" y="121"/>
                  </a:lnTo>
                  <a:lnTo>
                    <a:pt x="553" y="120"/>
                  </a:lnTo>
                  <a:lnTo>
                    <a:pt x="562" y="119"/>
                  </a:lnTo>
                  <a:lnTo>
                    <a:pt x="570" y="117"/>
                  </a:lnTo>
                  <a:lnTo>
                    <a:pt x="578" y="114"/>
                  </a:lnTo>
                  <a:lnTo>
                    <a:pt x="586" y="110"/>
                  </a:lnTo>
                  <a:lnTo>
                    <a:pt x="594" y="106"/>
                  </a:lnTo>
                  <a:lnTo>
                    <a:pt x="600" y="100"/>
                  </a:lnTo>
                  <a:lnTo>
                    <a:pt x="607" y="95"/>
                  </a:lnTo>
                  <a:lnTo>
                    <a:pt x="614" y="88"/>
                  </a:lnTo>
                  <a:lnTo>
                    <a:pt x="618" y="80"/>
                  </a:lnTo>
                  <a:lnTo>
                    <a:pt x="622" y="74"/>
                  </a:lnTo>
                  <a:lnTo>
                    <a:pt x="627" y="66"/>
                  </a:lnTo>
                  <a:lnTo>
                    <a:pt x="630" y="57"/>
                  </a:lnTo>
                  <a:lnTo>
                    <a:pt x="632" y="48"/>
                  </a:lnTo>
                  <a:lnTo>
                    <a:pt x="633" y="39"/>
                  </a:lnTo>
                  <a:lnTo>
                    <a:pt x="633" y="31"/>
                  </a:lnTo>
                  <a:lnTo>
                    <a:pt x="633" y="0"/>
                  </a:lnTo>
                  <a:lnTo>
                    <a:pt x="0" y="0"/>
                  </a:lnTo>
                  <a:lnTo>
                    <a:pt x="0" y="31"/>
                  </a:lnTo>
                  <a:close/>
                </a:path>
              </a:pathLst>
            </a:custGeom>
            <a:solidFill>
              <a:srgbClr val="CA7A0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grpSp>
      <p:pic>
        <p:nvPicPr>
          <p:cNvPr descr="Flutter Logo PNG vector in SVG, PDF, AI, CDR format" id="246" name="Google Shape;246;p8"/>
          <p:cNvPicPr preferRelativeResize="0"/>
          <p:nvPr/>
        </p:nvPicPr>
        <p:blipFill rotWithShape="1">
          <a:blip r:embed="rId3">
            <a:alphaModFix/>
          </a:blip>
          <a:srcRect b="0" l="0" r="0" t="0"/>
          <a:stretch/>
        </p:blipFill>
        <p:spPr>
          <a:xfrm>
            <a:off x="3007180" y="2731332"/>
            <a:ext cx="839628" cy="630206"/>
          </a:xfrm>
          <a:prstGeom prst="rect">
            <a:avLst/>
          </a:prstGeom>
          <a:noFill/>
          <a:ln>
            <a:noFill/>
          </a:ln>
        </p:spPr>
      </p:pic>
      <p:sp>
        <p:nvSpPr>
          <p:cNvPr descr="Node JS logo vector" id="247" name="Google Shape;247;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pic>
        <p:nvPicPr>
          <p:cNvPr id="248" name="Google Shape;248;p8"/>
          <p:cNvPicPr preferRelativeResize="0"/>
          <p:nvPr/>
        </p:nvPicPr>
        <p:blipFill rotWithShape="1">
          <a:blip r:embed="rId4">
            <a:alphaModFix/>
          </a:blip>
          <a:srcRect b="0" l="0" r="0" t="0"/>
          <a:stretch/>
        </p:blipFill>
        <p:spPr>
          <a:xfrm>
            <a:off x="4465657" y="2642940"/>
            <a:ext cx="838184" cy="838184"/>
          </a:xfrm>
          <a:prstGeom prst="rect">
            <a:avLst/>
          </a:prstGeom>
          <a:noFill/>
          <a:ln>
            <a:noFill/>
          </a:ln>
        </p:spPr>
      </p:pic>
      <p:pic>
        <p:nvPicPr>
          <p:cNvPr id="249" name="Google Shape;249;p8"/>
          <p:cNvPicPr preferRelativeResize="0"/>
          <p:nvPr/>
        </p:nvPicPr>
        <p:blipFill rotWithShape="1">
          <a:blip r:embed="rId5">
            <a:alphaModFix/>
          </a:blip>
          <a:srcRect b="0" l="0" r="0" t="0"/>
          <a:stretch/>
        </p:blipFill>
        <p:spPr>
          <a:xfrm flipH="1">
            <a:off x="5885129" y="2716227"/>
            <a:ext cx="859754" cy="645311"/>
          </a:xfrm>
          <a:prstGeom prst="rect">
            <a:avLst/>
          </a:prstGeom>
          <a:noFill/>
          <a:ln>
            <a:noFill/>
          </a:ln>
        </p:spPr>
      </p:pic>
      <p:pic>
        <p:nvPicPr>
          <p:cNvPr id="250" name="Google Shape;250;p8"/>
          <p:cNvPicPr preferRelativeResize="0"/>
          <p:nvPr/>
        </p:nvPicPr>
        <p:blipFill rotWithShape="1">
          <a:blip r:embed="rId6">
            <a:alphaModFix/>
          </a:blip>
          <a:srcRect b="0" l="0" r="0" t="0"/>
          <a:stretch/>
        </p:blipFill>
        <p:spPr>
          <a:xfrm>
            <a:off x="3644137" y="3989935"/>
            <a:ext cx="729222" cy="729222"/>
          </a:xfrm>
          <a:prstGeom prst="rect">
            <a:avLst/>
          </a:prstGeom>
          <a:noFill/>
          <a:ln>
            <a:noFill/>
          </a:ln>
        </p:spPr>
      </p:pic>
      <p:pic>
        <p:nvPicPr>
          <p:cNvPr id="251" name="Google Shape;251;p8"/>
          <p:cNvPicPr preferRelativeResize="0"/>
          <p:nvPr/>
        </p:nvPicPr>
        <p:blipFill rotWithShape="1">
          <a:blip r:embed="rId7">
            <a:alphaModFix/>
          </a:blip>
          <a:srcRect b="0" l="0" r="0" t="0"/>
          <a:stretch/>
        </p:blipFill>
        <p:spPr>
          <a:xfrm>
            <a:off x="4873222" y="3882627"/>
            <a:ext cx="1115400" cy="743600"/>
          </a:xfrm>
          <a:prstGeom prst="rect">
            <a:avLst/>
          </a:prstGeom>
          <a:noFill/>
          <a:ln>
            <a:noFill/>
          </a:ln>
        </p:spPr>
      </p:pic>
      <p:pic>
        <p:nvPicPr>
          <p:cNvPr id="252" name="Google Shape;252;p8"/>
          <p:cNvPicPr preferRelativeResize="0"/>
          <p:nvPr/>
        </p:nvPicPr>
        <p:blipFill rotWithShape="1">
          <a:blip r:embed="rId8">
            <a:alphaModFix/>
          </a:blip>
          <a:srcRect b="0" l="0" r="0" t="0"/>
          <a:stretch/>
        </p:blipFill>
        <p:spPr>
          <a:xfrm>
            <a:off x="6349958" y="4016801"/>
            <a:ext cx="945340" cy="709551"/>
          </a:xfrm>
          <a:prstGeom prst="rect">
            <a:avLst/>
          </a:prstGeom>
          <a:noFill/>
          <a:ln>
            <a:noFill/>
          </a:ln>
        </p:spPr>
      </p:pic>
      <p:sp>
        <p:nvSpPr>
          <p:cNvPr id="253" name="Google Shape;253;p8"/>
          <p:cNvSpPr/>
          <p:nvPr/>
        </p:nvSpPr>
        <p:spPr>
          <a:xfrm>
            <a:off x="6909841" y="2324018"/>
            <a:ext cx="1593858" cy="1593858"/>
          </a:xfrm>
          <a:prstGeom prst="donut">
            <a:avLst>
              <a:gd fmla="val 12255" name="adj"/>
            </a:avLst>
          </a:prstGeom>
          <a:solidFill>
            <a:srgbClr val="CA7A09">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sp>
        <p:nvSpPr>
          <p:cNvPr id="254" name="Google Shape;254;p8"/>
          <p:cNvSpPr/>
          <p:nvPr/>
        </p:nvSpPr>
        <p:spPr>
          <a:xfrm>
            <a:off x="7420827" y="3623393"/>
            <a:ext cx="1593858" cy="1593858"/>
          </a:xfrm>
          <a:prstGeom prst="donut">
            <a:avLst>
              <a:gd fmla="val 12255" name="adj"/>
            </a:avLst>
          </a:prstGeom>
          <a:solidFill>
            <a:srgbClr val="0C8295">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Quattrocento Sans"/>
              <a:ea typeface="Quattrocento Sans"/>
              <a:cs typeface="Quattrocento Sans"/>
              <a:sym typeface="Quattrocento Sans"/>
            </a:endParaRPr>
          </a:p>
        </p:txBody>
      </p:sp>
      <p:pic>
        <p:nvPicPr>
          <p:cNvPr descr="Logo Html Html5 - Free image on Pixabay - Pixabay" id="255" name="Google Shape;255;p8"/>
          <p:cNvPicPr preferRelativeResize="0"/>
          <p:nvPr/>
        </p:nvPicPr>
        <p:blipFill rotWithShape="1">
          <a:blip r:embed="rId9">
            <a:alphaModFix/>
          </a:blip>
          <a:srcRect b="0" l="0" r="0" t="0"/>
          <a:stretch/>
        </p:blipFill>
        <p:spPr>
          <a:xfrm>
            <a:off x="7279431" y="2661298"/>
            <a:ext cx="854678" cy="854678"/>
          </a:xfrm>
          <a:prstGeom prst="rect">
            <a:avLst/>
          </a:prstGeom>
          <a:noFill/>
          <a:ln>
            <a:noFill/>
          </a:ln>
        </p:spPr>
      </p:pic>
      <p:pic>
        <p:nvPicPr>
          <p:cNvPr id="256" name="Google Shape;256;p8"/>
          <p:cNvPicPr preferRelativeResize="0"/>
          <p:nvPr/>
        </p:nvPicPr>
        <p:blipFill rotWithShape="1">
          <a:blip r:embed="rId10">
            <a:alphaModFix/>
          </a:blip>
          <a:srcRect b="0" l="0" r="0" t="0"/>
          <a:stretch/>
        </p:blipFill>
        <p:spPr>
          <a:xfrm>
            <a:off x="7535357" y="3883456"/>
            <a:ext cx="1353799" cy="1015349"/>
          </a:xfrm>
          <a:prstGeom prst="rect">
            <a:avLst/>
          </a:prstGeom>
          <a:noFill/>
          <a:ln>
            <a:noFill/>
          </a:ln>
        </p:spPr>
      </p:pic>
      <p:sp>
        <p:nvSpPr>
          <p:cNvPr id="257" name="Google Shape;257;p8"/>
          <p:cNvSpPr/>
          <p:nvPr/>
        </p:nvSpPr>
        <p:spPr>
          <a:xfrm>
            <a:off x="6223961" y="1417221"/>
            <a:ext cx="2428875" cy="467051"/>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Firebase ( database for notification and chats )</a:t>
            </a:r>
            <a:endParaRPr sz="1400">
              <a:solidFill>
                <a:srgbClr val="3F3F3F"/>
              </a:solidFill>
              <a:latin typeface="Quattrocento Sans"/>
              <a:ea typeface="Quattrocento Sans"/>
              <a:cs typeface="Quattrocento Sans"/>
              <a:sym typeface="Quattrocento Sans"/>
            </a:endParaRPr>
          </a:p>
        </p:txBody>
      </p:sp>
      <p:sp>
        <p:nvSpPr>
          <p:cNvPr id="258" name="Google Shape;258;p8"/>
          <p:cNvSpPr/>
          <p:nvPr/>
        </p:nvSpPr>
        <p:spPr>
          <a:xfrm>
            <a:off x="745295" y="4314408"/>
            <a:ext cx="2428875" cy="467051"/>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PHP ( backend language for web app )</a:t>
            </a:r>
            <a:endParaRPr sz="1400">
              <a:solidFill>
                <a:srgbClr val="3F3F3F"/>
              </a:solidFill>
              <a:latin typeface="Quattrocento Sans"/>
              <a:ea typeface="Quattrocento Sans"/>
              <a:cs typeface="Quattrocento Sans"/>
              <a:sym typeface="Quattrocento Sans"/>
            </a:endParaRPr>
          </a:p>
        </p:txBody>
      </p:sp>
      <p:sp>
        <p:nvSpPr>
          <p:cNvPr id="259" name="Google Shape;259;p8"/>
          <p:cNvSpPr/>
          <p:nvPr/>
        </p:nvSpPr>
        <p:spPr>
          <a:xfrm>
            <a:off x="3480348" y="5426899"/>
            <a:ext cx="2428875" cy="487313"/>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MYSQL  ( database server to store data )</a:t>
            </a:r>
            <a:endParaRPr/>
          </a:p>
        </p:txBody>
      </p:sp>
      <p:sp>
        <p:nvSpPr>
          <p:cNvPr id="260" name="Google Shape;260;p8"/>
          <p:cNvSpPr/>
          <p:nvPr/>
        </p:nvSpPr>
        <p:spPr>
          <a:xfrm>
            <a:off x="5974379" y="5438133"/>
            <a:ext cx="2428875" cy="467051"/>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JavaScript ( backend language for mobile app )</a:t>
            </a:r>
            <a:endParaRPr sz="1400">
              <a:solidFill>
                <a:srgbClr val="3F3F3F"/>
              </a:solidFill>
              <a:latin typeface="Quattrocento Sans"/>
              <a:ea typeface="Quattrocento Sans"/>
              <a:cs typeface="Quattrocento Sans"/>
              <a:sym typeface="Quattrocento Sans"/>
            </a:endParaRPr>
          </a:p>
        </p:txBody>
      </p:sp>
      <p:sp>
        <p:nvSpPr>
          <p:cNvPr id="261" name="Google Shape;261;p8"/>
          <p:cNvSpPr/>
          <p:nvPr/>
        </p:nvSpPr>
        <p:spPr>
          <a:xfrm>
            <a:off x="8907099" y="3767492"/>
            <a:ext cx="2428875" cy="730969"/>
          </a:xfrm>
          <a:prstGeom prst="rect">
            <a:avLst/>
          </a:prstGeom>
          <a:noFill/>
          <a:ln>
            <a:noFill/>
          </a:ln>
        </p:spPr>
        <p:txBody>
          <a:bodyPr anchorCtr="0" anchor="t" bIns="0" lIns="0" spcFirstLastPara="1" rIns="0" wrap="square" tIns="0">
            <a:spAutoFit/>
          </a:bodyPr>
          <a:lstStyle/>
          <a:p>
            <a:pPr indent="0" lvl="0" marL="0" marR="0" rtl="0" algn="ctr">
              <a:lnSpc>
                <a:spcPct val="135714"/>
              </a:lnSpc>
              <a:spcBef>
                <a:spcPts val="0"/>
              </a:spcBef>
              <a:spcAft>
                <a:spcPts val="0"/>
              </a:spcAft>
              <a:buNone/>
            </a:pPr>
            <a:r>
              <a:rPr lang="en-US" sz="1400">
                <a:solidFill>
                  <a:srgbClr val="3F3F3F"/>
                </a:solidFill>
                <a:latin typeface="Quattrocento Sans"/>
                <a:ea typeface="Quattrocento Sans"/>
                <a:cs typeface="Quattrocento Sans"/>
                <a:sym typeface="Quattrocento Sans"/>
              </a:rPr>
              <a:t>CSS (frontend language for web app )</a:t>
            </a:r>
            <a:endParaRPr/>
          </a:p>
          <a:p>
            <a:pPr indent="0" lvl="0" marL="0" marR="0" rtl="0" algn="ctr">
              <a:lnSpc>
                <a:spcPct val="135714"/>
              </a:lnSpc>
              <a:spcBef>
                <a:spcPts val="0"/>
              </a:spcBef>
              <a:spcAft>
                <a:spcPts val="0"/>
              </a:spcAft>
              <a:buNone/>
            </a:pPr>
            <a:r>
              <a:t/>
            </a:r>
            <a:endParaRPr sz="1400">
              <a:solidFill>
                <a:srgbClr val="3F3F3F"/>
              </a:solidFill>
              <a:latin typeface="Quattrocento Sans"/>
              <a:ea typeface="Quattrocento Sans"/>
              <a:cs typeface="Quattrocento Sans"/>
              <a:sym typeface="Quattrocen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cxnSp>
        <p:nvCxnSpPr>
          <p:cNvPr id="267" name="Google Shape;267;p13"/>
          <p:cNvCxnSpPr/>
          <p:nvPr/>
        </p:nvCxnSpPr>
        <p:spPr>
          <a:xfrm>
            <a:off x="8105775" y="522898"/>
            <a:ext cx="4086225" cy="0"/>
          </a:xfrm>
          <a:prstGeom prst="straightConnector1">
            <a:avLst/>
          </a:prstGeom>
          <a:noFill/>
          <a:ln cap="flat" cmpd="sng" w="9525">
            <a:solidFill>
              <a:srgbClr val="085763"/>
            </a:solidFill>
            <a:prstDash val="solid"/>
            <a:miter lim="800000"/>
            <a:headEnd len="med" w="med" type="oval"/>
            <a:tailEnd len="sm" w="sm" type="none"/>
          </a:ln>
        </p:spPr>
      </p:cxnSp>
      <p:sp>
        <p:nvSpPr>
          <p:cNvPr id="268" name="Google Shape;268;p13"/>
          <p:cNvSpPr txBox="1"/>
          <p:nvPr/>
        </p:nvSpPr>
        <p:spPr>
          <a:xfrm>
            <a:off x="228600" y="393700"/>
            <a:ext cx="11734800" cy="775597"/>
          </a:xfrm>
          <a:prstGeom prst="rect">
            <a:avLst/>
          </a:prstGeom>
          <a:noFill/>
          <a:ln>
            <a:noFill/>
          </a:ln>
        </p:spPr>
        <p:txBody>
          <a:bodyPr anchorCtr="0" anchor="t" bIns="0" lIns="0" spcFirstLastPara="1" rIns="0" wrap="square" tIns="0">
            <a:spAutoFit/>
          </a:bodyPr>
          <a:lstStyle/>
          <a:p>
            <a:pPr indent="0" lvl="0" marL="0" marR="0" rtl="0" algn="ctr">
              <a:lnSpc>
                <a:spcPct val="90000"/>
              </a:lnSpc>
              <a:spcBef>
                <a:spcPts val="0"/>
              </a:spcBef>
              <a:spcAft>
                <a:spcPts val="0"/>
              </a:spcAft>
              <a:buClr>
                <a:srgbClr val="3F3F3F"/>
              </a:buClr>
              <a:buSzPts val="2800"/>
              <a:buFont typeface="Century Gothic"/>
              <a:buNone/>
            </a:pPr>
            <a:r>
              <a:rPr b="1" lang="en-US" sz="2800">
                <a:solidFill>
                  <a:srgbClr val="3F3F3F"/>
                </a:solidFill>
                <a:latin typeface="Century Gothic"/>
                <a:ea typeface="Century Gothic"/>
                <a:cs typeface="Century Gothic"/>
                <a:sym typeface="Century Gothic"/>
              </a:rPr>
              <a:t>Project Analysis</a:t>
            </a:r>
            <a:br>
              <a:rPr lang="en-US" sz="2800">
                <a:solidFill>
                  <a:srgbClr val="3F3F3F"/>
                </a:solidFill>
                <a:latin typeface="Century Gothic"/>
                <a:ea typeface="Century Gothic"/>
                <a:cs typeface="Century Gothic"/>
                <a:sym typeface="Century Gothic"/>
              </a:rPr>
            </a:br>
            <a:endParaRPr sz="2800">
              <a:solidFill>
                <a:srgbClr val="3F3F3F"/>
              </a:solidFill>
              <a:latin typeface="Century Gothic"/>
              <a:ea typeface="Century Gothic"/>
              <a:cs typeface="Century Gothic"/>
              <a:sym typeface="Century Gothic"/>
            </a:endParaRPr>
          </a:p>
        </p:txBody>
      </p:sp>
      <p:cxnSp>
        <p:nvCxnSpPr>
          <p:cNvPr id="269" name="Google Shape;269;p13"/>
          <p:cNvCxnSpPr/>
          <p:nvPr/>
        </p:nvCxnSpPr>
        <p:spPr>
          <a:xfrm>
            <a:off x="0" y="522898"/>
            <a:ext cx="4086225" cy="0"/>
          </a:xfrm>
          <a:prstGeom prst="straightConnector1">
            <a:avLst/>
          </a:prstGeom>
          <a:noFill/>
          <a:ln cap="flat" cmpd="sng" w="9525">
            <a:solidFill>
              <a:srgbClr val="085763"/>
            </a:solidFill>
            <a:prstDash val="solid"/>
            <a:miter lim="800000"/>
            <a:headEnd len="sm" w="sm" type="none"/>
            <a:tailEnd len="med" w="med" type="oval"/>
          </a:ln>
        </p:spPr>
      </p:cxnSp>
      <p:cxnSp>
        <p:nvCxnSpPr>
          <p:cNvPr id="270" name="Google Shape;270;p13"/>
          <p:cNvCxnSpPr/>
          <p:nvPr/>
        </p:nvCxnSpPr>
        <p:spPr>
          <a:xfrm>
            <a:off x="7706519" y="3818318"/>
            <a:ext cx="798512" cy="0"/>
          </a:xfrm>
          <a:prstGeom prst="straightConnector1">
            <a:avLst/>
          </a:prstGeom>
          <a:noFill/>
          <a:ln cap="flat" cmpd="sng" w="22225">
            <a:solidFill>
              <a:schemeClr val="dk2"/>
            </a:solidFill>
            <a:prstDash val="solid"/>
            <a:miter lim="800000"/>
            <a:headEnd len="sm" w="sm" type="none"/>
            <a:tailEnd len="med" w="med" type="stealth"/>
          </a:ln>
        </p:spPr>
      </p:cxnSp>
      <p:cxnSp>
        <p:nvCxnSpPr>
          <p:cNvPr id="271" name="Google Shape;271;p13"/>
          <p:cNvCxnSpPr/>
          <p:nvPr/>
        </p:nvCxnSpPr>
        <p:spPr>
          <a:xfrm>
            <a:off x="3843497" y="3818318"/>
            <a:ext cx="798512" cy="0"/>
          </a:xfrm>
          <a:prstGeom prst="straightConnector1">
            <a:avLst/>
          </a:prstGeom>
          <a:noFill/>
          <a:ln cap="flat" cmpd="sng" w="22225">
            <a:solidFill>
              <a:schemeClr val="dk2"/>
            </a:solidFill>
            <a:prstDash val="solid"/>
            <a:miter lim="800000"/>
            <a:headEnd len="sm" w="sm" type="none"/>
            <a:tailEnd len="med" w="med" type="stealth"/>
          </a:ln>
        </p:spPr>
      </p:cxnSp>
      <p:sp>
        <p:nvSpPr>
          <p:cNvPr id="272" name="Google Shape;272;p13"/>
          <p:cNvSpPr/>
          <p:nvPr/>
        </p:nvSpPr>
        <p:spPr>
          <a:xfrm>
            <a:off x="1831182" y="2333832"/>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Management Objectives</a:t>
            </a:r>
            <a:endParaRPr/>
          </a:p>
        </p:txBody>
      </p:sp>
      <p:sp>
        <p:nvSpPr>
          <p:cNvPr id="273" name="Google Shape;273;p13"/>
          <p:cNvSpPr/>
          <p:nvPr/>
        </p:nvSpPr>
        <p:spPr>
          <a:xfrm>
            <a:off x="1831182" y="4618854"/>
            <a:ext cx="1371600" cy="492443"/>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Customer Objectives</a:t>
            </a:r>
            <a:endParaRPr/>
          </a:p>
        </p:txBody>
      </p:sp>
      <p:sp>
        <p:nvSpPr>
          <p:cNvPr id="274" name="Google Shape;274;p13"/>
          <p:cNvSpPr/>
          <p:nvPr/>
        </p:nvSpPr>
        <p:spPr>
          <a:xfrm>
            <a:off x="8989218" y="1778472"/>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Tasks</a:t>
            </a:r>
            <a:endParaRPr/>
          </a:p>
        </p:txBody>
      </p:sp>
      <p:sp>
        <p:nvSpPr>
          <p:cNvPr id="275" name="Google Shape;275;p13"/>
          <p:cNvSpPr/>
          <p:nvPr/>
        </p:nvSpPr>
        <p:spPr>
          <a:xfrm>
            <a:off x="8989218" y="5420435"/>
            <a:ext cx="1371600" cy="246221"/>
          </a:xfrm>
          <a:prstGeom prst="rect">
            <a:avLst/>
          </a:prstGeom>
          <a:noFill/>
          <a:ln>
            <a:noFill/>
          </a:ln>
        </p:spPr>
        <p:txBody>
          <a:bodyPr anchorCtr="0" anchor="ctr" bIns="0" lIns="0" spcFirstLastPara="1" rIns="0" wrap="square" tIns="0">
            <a:spAutoFit/>
          </a:bodyPr>
          <a:lstStyle/>
          <a:p>
            <a:pPr indent="0" lvl="0" marL="0" marR="0" rtl="0" algn="ctr">
              <a:spcBef>
                <a:spcPts val="0"/>
              </a:spcBef>
              <a:spcAft>
                <a:spcPts val="0"/>
              </a:spcAft>
              <a:buNone/>
            </a:pPr>
            <a:r>
              <a:rPr lang="en-US" sz="1600">
                <a:solidFill>
                  <a:schemeClr val="lt1"/>
                </a:solidFill>
                <a:latin typeface="Quattrocento Sans"/>
                <a:ea typeface="Quattrocento Sans"/>
                <a:cs typeface="Quattrocento Sans"/>
                <a:sym typeface="Quattrocento Sans"/>
              </a:rPr>
              <a:t>Resources</a:t>
            </a:r>
            <a:endParaRPr/>
          </a:p>
        </p:txBody>
      </p:sp>
      <p:pic>
        <p:nvPicPr>
          <p:cNvPr id="276" name="Google Shape;276;p13"/>
          <p:cNvPicPr preferRelativeResize="0"/>
          <p:nvPr/>
        </p:nvPicPr>
        <p:blipFill rotWithShape="1">
          <a:blip r:embed="rId3">
            <a:alphaModFix/>
          </a:blip>
          <a:srcRect b="0" l="0" r="0" t="0"/>
          <a:stretch/>
        </p:blipFill>
        <p:spPr>
          <a:xfrm>
            <a:off x="2043112" y="-304800"/>
            <a:ext cx="12683066" cy="7609840"/>
          </a:xfrm>
          <a:prstGeom prst="rect">
            <a:avLst/>
          </a:prstGeom>
          <a:noFill/>
          <a:ln>
            <a:noFill/>
          </a:ln>
        </p:spPr>
      </p:pic>
      <p:sp>
        <p:nvSpPr>
          <p:cNvPr id="277" name="Google Shape;277;p13"/>
          <p:cNvSpPr/>
          <p:nvPr/>
        </p:nvSpPr>
        <p:spPr>
          <a:xfrm>
            <a:off x="177306" y="3696283"/>
            <a:ext cx="4267872" cy="264047"/>
          </a:xfrm>
          <a:prstGeom prst="rect">
            <a:avLst/>
          </a:prstGeom>
          <a:noFill/>
          <a:ln>
            <a:noFill/>
          </a:ln>
        </p:spPr>
        <p:txBody>
          <a:bodyPr anchorCtr="0" anchor="t" bIns="0" lIns="0" spcFirstLastPara="1" rIns="0" wrap="square" tIns="0">
            <a:spAutoFit/>
          </a:bodyPr>
          <a:lstStyle/>
          <a:p>
            <a:pPr indent="0" lvl="0" marL="0" marR="0" rtl="0" algn="ctr">
              <a:lnSpc>
                <a:spcPct val="67857"/>
              </a:lnSpc>
              <a:spcBef>
                <a:spcPts val="0"/>
              </a:spcBef>
              <a:spcAft>
                <a:spcPts val="0"/>
              </a:spcAft>
              <a:buNone/>
            </a:pPr>
            <a:r>
              <a:rPr b="1" lang="en-US" sz="2800">
                <a:solidFill>
                  <a:schemeClr val="dk1"/>
                </a:solidFill>
                <a:latin typeface="Quattrocento Sans"/>
                <a:ea typeface="Quattrocento Sans"/>
                <a:cs typeface="Quattrocento Sans"/>
                <a:sym typeface="Quattrocento Sans"/>
              </a:rPr>
              <a:t>Home Page</a:t>
            </a:r>
            <a:endParaRPr sz="1400">
              <a:solidFill>
                <a:schemeClr val="dk1"/>
              </a:solidFill>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73">
      <a:dk1>
        <a:srgbClr val="000000"/>
      </a:dk1>
      <a:lt1>
        <a:srgbClr val="FFFFFF"/>
      </a:lt1>
      <a:dk2>
        <a:srgbClr val="585858"/>
      </a:dk2>
      <a:lt2>
        <a:srgbClr val="E3E3E3"/>
      </a:lt2>
      <a:accent1>
        <a:srgbClr val="E20613"/>
      </a:accent1>
      <a:accent2>
        <a:srgbClr val="A9C038"/>
      </a:accent2>
      <a:accent3>
        <a:srgbClr val="11AEC7"/>
      </a:accent3>
      <a:accent4>
        <a:srgbClr val="F59F26"/>
      </a:accent4>
      <a:accent5>
        <a:srgbClr val="0062A9"/>
      </a:accent5>
      <a:accent6>
        <a:srgbClr val="EB6047"/>
      </a:accent6>
      <a:hlink>
        <a:srgbClr val="8ED9F6"/>
      </a:hlink>
      <a:folHlink>
        <a:srgbClr val="C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2023-06-05T14:35:15Z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