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ink/ink1.xml" ContentType="application/inkml+xml"/>
  <Override PartName="/ppt/ink/ink2.xml" ContentType="application/inkml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2" r:id="rId1"/>
  </p:sldMasterIdLst>
  <p:sldIdLst>
    <p:sldId id="256" r:id="rId2"/>
    <p:sldId id="265" r:id="rId3"/>
    <p:sldId id="267" r:id="rId4"/>
    <p:sldId id="266" r:id="rId5"/>
    <p:sldId id="268" r:id="rId6"/>
    <p:sldId id="269" r:id="rId7"/>
    <p:sldId id="270" r:id="rId8"/>
    <p:sldId id="257" r:id="rId9"/>
    <p:sldId id="258" r:id="rId10"/>
    <p:sldId id="259" r:id="rId11"/>
    <p:sldId id="260" r:id="rId12"/>
    <p:sldId id="264" r:id="rId13"/>
    <p:sldId id="261" r:id="rId14"/>
    <p:sldId id="263" r:id="rId15"/>
    <p:sldId id="275" r:id="rId16"/>
    <p:sldId id="271" r:id="rId17"/>
    <p:sldId id="282" r:id="rId18"/>
    <p:sldId id="273" r:id="rId19"/>
    <p:sldId id="274" r:id="rId20"/>
    <p:sldId id="276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77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00FF"/>
    <a:srgbClr val="CC66FF"/>
    <a:srgbClr val="A0309B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660"/>
  </p:normalViewPr>
  <p:slideViewPr>
    <p:cSldViewPr snapToGrid="0">
      <p:cViewPr>
        <p:scale>
          <a:sx n="70" d="100"/>
          <a:sy n="70" d="100"/>
        </p:scale>
        <p:origin x="24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as.csv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1.csv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gp\double%20flow.csv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1.csv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esktop\GP%20files\excavation%20cost-pip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slope of the pipe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as!$A$2:$A$138</c:f>
              <c:strCache>
                <c:ptCount val="137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CO-36</c:v>
                </c:pt>
                <c:pt idx="35">
                  <c:v>CO-37</c:v>
                </c:pt>
                <c:pt idx="36">
                  <c:v>CO-38</c:v>
                </c:pt>
                <c:pt idx="37">
                  <c:v>CO-39</c:v>
                </c:pt>
                <c:pt idx="38">
                  <c:v>CO-40</c:v>
                </c:pt>
                <c:pt idx="39">
                  <c:v>CO-42</c:v>
                </c:pt>
                <c:pt idx="40">
                  <c:v>CO-43</c:v>
                </c:pt>
                <c:pt idx="41">
                  <c:v>CO-45</c:v>
                </c:pt>
                <c:pt idx="42">
                  <c:v>CO-49</c:v>
                </c:pt>
                <c:pt idx="43">
                  <c:v>CO-51</c:v>
                </c:pt>
                <c:pt idx="44">
                  <c:v>CO-52</c:v>
                </c:pt>
                <c:pt idx="45">
                  <c:v>CO-53</c:v>
                </c:pt>
                <c:pt idx="46">
                  <c:v>CO-54</c:v>
                </c:pt>
                <c:pt idx="47">
                  <c:v>CO-55</c:v>
                </c:pt>
                <c:pt idx="48">
                  <c:v>CO-56</c:v>
                </c:pt>
                <c:pt idx="49">
                  <c:v>CO-57</c:v>
                </c:pt>
                <c:pt idx="50">
                  <c:v>CO-58</c:v>
                </c:pt>
                <c:pt idx="51">
                  <c:v>CO-59</c:v>
                </c:pt>
                <c:pt idx="52">
                  <c:v>CO-60</c:v>
                </c:pt>
                <c:pt idx="53">
                  <c:v>CO-61</c:v>
                </c:pt>
                <c:pt idx="54">
                  <c:v>CO-62</c:v>
                </c:pt>
                <c:pt idx="55">
                  <c:v>CO-63</c:v>
                </c:pt>
                <c:pt idx="56">
                  <c:v>CO-64</c:v>
                </c:pt>
                <c:pt idx="57">
                  <c:v>CO-65</c:v>
                </c:pt>
                <c:pt idx="58">
                  <c:v>CO-66</c:v>
                </c:pt>
                <c:pt idx="59">
                  <c:v>CO-67</c:v>
                </c:pt>
                <c:pt idx="60">
                  <c:v>CO-68</c:v>
                </c:pt>
                <c:pt idx="61">
                  <c:v>CO-69</c:v>
                </c:pt>
                <c:pt idx="62">
                  <c:v>CO-70</c:v>
                </c:pt>
                <c:pt idx="63">
                  <c:v>CO-71</c:v>
                </c:pt>
                <c:pt idx="64">
                  <c:v>CO-72</c:v>
                </c:pt>
                <c:pt idx="65">
                  <c:v>CO-73</c:v>
                </c:pt>
                <c:pt idx="66">
                  <c:v>CO-74</c:v>
                </c:pt>
                <c:pt idx="67">
                  <c:v>CO-75</c:v>
                </c:pt>
                <c:pt idx="68">
                  <c:v>CO-76</c:v>
                </c:pt>
                <c:pt idx="69">
                  <c:v>CO-78</c:v>
                </c:pt>
                <c:pt idx="70">
                  <c:v>CO-79</c:v>
                </c:pt>
                <c:pt idx="71">
                  <c:v>CO-80</c:v>
                </c:pt>
                <c:pt idx="72">
                  <c:v>CO-81</c:v>
                </c:pt>
                <c:pt idx="73">
                  <c:v>CO-82</c:v>
                </c:pt>
                <c:pt idx="74">
                  <c:v>CO-83</c:v>
                </c:pt>
                <c:pt idx="75">
                  <c:v>CO-84</c:v>
                </c:pt>
                <c:pt idx="76">
                  <c:v>CO-85</c:v>
                </c:pt>
                <c:pt idx="77">
                  <c:v>CO-86</c:v>
                </c:pt>
                <c:pt idx="78">
                  <c:v>CO-87</c:v>
                </c:pt>
                <c:pt idx="79">
                  <c:v>CO-90</c:v>
                </c:pt>
                <c:pt idx="80">
                  <c:v>CO-91</c:v>
                </c:pt>
                <c:pt idx="81">
                  <c:v>CO-92</c:v>
                </c:pt>
                <c:pt idx="82">
                  <c:v>CO-93</c:v>
                </c:pt>
                <c:pt idx="83">
                  <c:v>CO-94</c:v>
                </c:pt>
                <c:pt idx="84">
                  <c:v>CO-95</c:v>
                </c:pt>
                <c:pt idx="85">
                  <c:v>CO-96</c:v>
                </c:pt>
                <c:pt idx="86">
                  <c:v>CO-97</c:v>
                </c:pt>
                <c:pt idx="87">
                  <c:v>CO-98</c:v>
                </c:pt>
                <c:pt idx="88">
                  <c:v>CO-99</c:v>
                </c:pt>
                <c:pt idx="89">
                  <c:v>CO-100</c:v>
                </c:pt>
                <c:pt idx="90">
                  <c:v>CO-101</c:v>
                </c:pt>
                <c:pt idx="91">
                  <c:v>CO-102</c:v>
                </c:pt>
                <c:pt idx="92">
                  <c:v>CO-103</c:v>
                </c:pt>
                <c:pt idx="93">
                  <c:v>CO-104</c:v>
                </c:pt>
                <c:pt idx="94">
                  <c:v>CO-105</c:v>
                </c:pt>
                <c:pt idx="95">
                  <c:v>CO-107</c:v>
                </c:pt>
                <c:pt idx="96">
                  <c:v>CO-108</c:v>
                </c:pt>
                <c:pt idx="97">
                  <c:v>CO-109</c:v>
                </c:pt>
                <c:pt idx="98">
                  <c:v>CO-110</c:v>
                </c:pt>
                <c:pt idx="99">
                  <c:v>CO-111</c:v>
                </c:pt>
                <c:pt idx="100">
                  <c:v>CO-112</c:v>
                </c:pt>
                <c:pt idx="101">
                  <c:v>CO-113</c:v>
                </c:pt>
                <c:pt idx="102">
                  <c:v>CO-114</c:v>
                </c:pt>
                <c:pt idx="103">
                  <c:v>CO-115</c:v>
                </c:pt>
                <c:pt idx="104">
                  <c:v>CO-116</c:v>
                </c:pt>
                <c:pt idx="105">
                  <c:v>CO-117</c:v>
                </c:pt>
                <c:pt idx="106">
                  <c:v>CO-118</c:v>
                </c:pt>
                <c:pt idx="107">
                  <c:v>CO-119</c:v>
                </c:pt>
                <c:pt idx="108">
                  <c:v>CO-120</c:v>
                </c:pt>
                <c:pt idx="109">
                  <c:v>CO-121</c:v>
                </c:pt>
                <c:pt idx="110">
                  <c:v>CO-123</c:v>
                </c:pt>
                <c:pt idx="111">
                  <c:v>CO-125</c:v>
                </c:pt>
                <c:pt idx="112">
                  <c:v>CO-126</c:v>
                </c:pt>
                <c:pt idx="113">
                  <c:v>CO-127</c:v>
                </c:pt>
                <c:pt idx="114">
                  <c:v>CO-128</c:v>
                </c:pt>
                <c:pt idx="115">
                  <c:v>CO-129</c:v>
                </c:pt>
                <c:pt idx="116">
                  <c:v>CO-130</c:v>
                </c:pt>
                <c:pt idx="117">
                  <c:v>CO-131</c:v>
                </c:pt>
                <c:pt idx="118">
                  <c:v>CO-132</c:v>
                </c:pt>
                <c:pt idx="119">
                  <c:v>CO-133</c:v>
                </c:pt>
                <c:pt idx="120">
                  <c:v>CO-134</c:v>
                </c:pt>
                <c:pt idx="121">
                  <c:v>CO-135</c:v>
                </c:pt>
                <c:pt idx="122">
                  <c:v>CO-136</c:v>
                </c:pt>
                <c:pt idx="123">
                  <c:v>CO-137</c:v>
                </c:pt>
                <c:pt idx="124">
                  <c:v>CO-140</c:v>
                </c:pt>
                <c:pt idx="125">
                  <c:v>CO-142</c:v>
                </c:pt>
                <c:pt idx="126">
                  <c:v>CO-143</c:v>
                </c:pt>
                <c:pt idx="127">
                  <c:v>CO-146</c:v>
                </c:pt>
                <c:pt idx="128">
                  <c:v>CO-147</c:v>
                </c:pt>
                <c:pt idx="129">
                  <c:v>CO-148</c:v>
                </c:pt>
                <c:pt idx="130">
                  <c:v>CO-149</c:v>
                </c:pt>
                <c:pt idx="131">
                  <c:v>CO-150</c:v>
                </c:pt>
                <c:pt idx="132">
                  <c:v>CO-152</c:v>
                </c:pt>
                <c:pt idx="133">
                  <c:v>CO-153</c:v>
                </c:pt>
                <c:pt idx="134">
                  <c:v>CO-154</c:v>
                </c:pt>
                <c:pt idx="135">
                  <c:v>CO-155</c:v>
                </c:pt>
                <c:pt idx="136">
                  <c:v>CO-157</c:v>
                </c:pt>
              </c:strCache>
            </c:strRef>
          </c:xVal>
          <c:yVal>
            <c:numRef>
              <c:f>as!$C$2:$C$138</c:f>
              <c:numCache>
                <c:formatCode>General</c:formatCode>
                <c:ptCount val="137"/>
                <c:pt idx="0">
                  <c:v>2.3069999999999999</c:v>
                </c:pt>
                <c:pt idx="1">
                  <c:v>1</c:v>
                </c:pt>
                <c:pt idx="2">
                  <c:v>6.6210000000000004</c:v>
                </c:pt>
                <c:pt idx="3">
                  <c:v>9.9730000000000008</c:v>
                </c:pt>
                <c:pt idx="4">
                  <c:v>7.9850000000000003</c:v>
                </c:pt>
                <c:pt idx="5">
                  <c:v>6.65</c:v>
                </c:pt>
                <c:pt idx="6">
                  <c:v>5.5979999999999999</c:v>
                </c:pt>
                <c:pt idx="7">
                  <c:v>4.851</c:v>
                </c:pt>
                <c:pt idx="8">
                  <c:v>4.3609999999999998</c:v>
                </c:pt>
                <c:pt idx="9">
                  <c:v>3.9569999999999999</c:v>
                </c:pt>
                <c:pt idx="10">
                  <c:v>3.5649999999999999</c:v>
                </c:pt>
                <c:pt idx="11">
                  <c:v>3.2360000000000002</c:v>
                </c:pt>
                <c:pt idx="12">
                  <c:v>2.9969999999999999</c:v>
                </c:pt>
                <c:pt idx="13">
                  <c:v>2.5499999999999998</c:v>
                </c:pt>
                <c:pt idx="14">
                  <c:v>2.4129999999999998</c:v>
                </c:pt>
                <c:pt idx="15">
                  <c:v>2.1829999999999998</c:v>
                </c:pt>
                <c:pt idx="16">
                  <c:v>1.375</c:v>
                </c:pt>
                <c:pt idx="17">
                  <c:v>1.2749999999999999</c:v>
                </c:pt>
                <c:pt idx="18">
                  <c:v>1.2130000000000001</c:v>
                </c:pt>
                <c:pt idx="19">
                  <c:v>1.1739999999999999</c:v>
                </c:pt>
                <c:pt idx="20">
                  <c:v>1.137</c:v>
                </c:pt>
                <c:pt idx="21">
                  <c:v>1</c:v>
                </c:pt>
                <c:pt idx="22">
                  <c:v>2.9550000000000001</c:v>
                </c:pt>
                <c:pt idx="23">
                  <c:v>1</c:v>
                </c:pt>
                <c:pt idx="24">
                  <c:v>4.4820000000000002</c:v>
                </c:pt>
                <c:pt idx="25">
                  <c:v>11.279</c:v>
                </c:pt>
                <c:pt idx="26">
                  <c:v>12</c:v>
                </c:pt>
                <c:pt idx="27">
                  <c:v>12</c:v>
                </c:pt>
                <c:pt idx="28">
                  <c:v>8.0850000000000009</c:v>
                </c:pt>
                <c:pt idx="29">
                  <c:v>6.5190000000000001</c:v>
                </c:pt>
                <c:pt idx="30">
                  <c:v>5.0339999999999998</c:v>
                </c:pt>
                <c:pt idx="31">
                  <c:v>3.76</c:v>
                </c:pt>
                <c:pt idx="32">
                  <c:v>2.9489999999999998</c:v>
                </c:pt>
                <c:pt idx="33">
                  <c:v>2.6819999999999999</c:v>
                </c:pt>
                <c:pt idx="34">
                  <c:v>11.1</c:v>
                </c:pt>
                <c:pt idx="35">
                  <c:v>2.1850000000000001</c:v>
                </c:pt>
                <c:pt idx="36">
                  <c:v>1.927</c:v>
                </c:pt>
                <c:pt idx="37">
                  <c:v>1.6910000000000001</c:v>
                </c:pt>
                <c:pt idx="38">
                  <c:v>1.5580000000000001</c:v>
                </c:pt>
                <c:pt idx="39">
                  <c:v>8.1760000000000002</c:v>
                </c:pt>
                <c:pt idx="40">
                  <c:v>3.1840000000000002</c:v>
                </c:pt>
                <c:pt idx="41">
                  <c:v>8.0630000000000006</c:v>
                </c:pt>
                <c:pt idx="42">
                  <c:v>5.4240000000000004</c:v>
                </c:pt>
                <c:pt idx="43">
                  <c:v>1.4370000000000001</c:v>
                </c:pt>
                <c:pt idx="44">
                  <c:v>1.369</c:v>
                </c:pt>
                <c:pt idx="45">
                  <c:v>1.284</c:v>
                </c:pt>
                <c:pt idx="46">
                  <c:v>1.226</c:v>
                </c:pt>
                <c:pt idx="47">
                  <c:v>1.1970000000000001</c:v>
                </c:pt>
                <c:pt idx="48">
                  <c:v>8.0630000000000006</c:v>
                </c:pt>
                <c:pt idx="49">
                  <c:v>11.592000000000001</c:v>
                </c:pt>
                <c:pt idx="50">
                  <c:v>6.72</c:v>
                </c:pt>
                <c:pt idx="51">
                  <c:v>5.1470000000000002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1.169</c:v>
                </c:pt>
                <c:pt idx="56">
                  <c:v>2.8380000000000001</c:v>
                </c:pt>
                <c:pt idx="57">
                  <c:v>10.138</c:v>
                </c:pt>
                <c:pt idx="58">
                  <c:v>5.7469999999999999</c:v>
                </c:pt>
                <c:pt idx="59">
                  <c:v>5.7839999999999998</c:v>
                </c:pt>
                <c:pt idx="60">
                  <c:v>3.7109999999999999</c:v>
                </c:pt>
                <c:pt idx="61">
                  <c:v>8.1880000000000006</c:v>
                </c:pt>
                <c:pt idx="62">
                  <c:v>5.5659999999999998</c:v>
                </c:pt>
                <c:pt idx="63">
                  <c:v>5.0039999999999996</c:v>
                </c:pt>
                <c:pt idx="64">
                  <c:v>1</c:v>
                </c:pt>
                <c:pt idx="65">
                  <c:v>1</c:v>
                </c:pt>
                <c:pt idx="66">
                  <c:v>10.172000000000001</c:v>
                </c:pt>
                <c:pt idx="67">
                  <c:v>3.3959999999999999</c:v>
                </c:pt>
                <c:pt idx="68">
                  <c:v>3.032</c:v>
                </c:pt>
                <c:pt idx="69">
                  <c:v>5.633</c:v>
                </c:pt>
                <c:pt idx="70">
                  <c:v>4.9969999999999999</c:v>
                </c:pt>
                <c:pt idx="71">
                  <c:v>8.0419999999999998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1.7849999999999999</c:v>
                </c:pt>
                <c:pt idx="77">
                  <c:v>2.0529999999999999</c:v>
                </c:pt>
                <c:pt idx="78">
                  <c:v>2.1819999999999999</c:v>
                </c:pt>
                <c:pt idx="79">
                  <c:v>11.617000000000001</c:v>
                </c:pt>
                <c:pt idx="80">
                  <c:v>5.7210000000000001</c:v>
                </c:pt>
                <c:pt idx="81">
                  <c:v>4.2240000000000002</c:v>
                </c:pt>
                <c:pt idx="82">
                  <c:v>3.548</c:v>
                </c:pt>
                <c:pt idx="83">
                  <c:v>3.1419999999999999</c:v>
                </c:pt>
                <c:pt idx="84">
                  <c:v>5.6669999999999998</c:v>
                </c:pt>
                <c:pt idx="85">
                  <c:v>4.2</c:v>
                </c:pt>
                <c:pt idx="86">
                  <c:v>3.7309999999999999</c:v>
                </c:pt>
                <c:pt idx="87">
                  <c:v>3.306</c:v>
                </c:pt>
                <c:pt idx="88">
                  <c:v>1.0449999999999999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3.8069999999999999</c:v>
                </c:pt>
                <c:pt idx="93">
                  <c:v>5.444</c:v>
                </c:pt>
                <c:pt idx="94">
                  <c:v>11.784000000000001</c:v>
                </c:pt>
                <c:pt idx="95">
                  <c:v>4.8780000000000001</c:v>
                </c:pt>
                <c:pt idx="96">
                  <c:v>1</c:v>
                </c:pt>
                <c:pt idx="97">
                  <c:v>3.2450000000000001</c:v>
                </c:pt>
                <c:pt idx="98">
                  <c:v>6.133</c:v>
                </c:pt>
                <c:pt idx="99">
                  <c:v>10.347</c:v>
                </c:pt>
                <c:pt idx="100">
                  <c:v>12</c:v>
                </c:pt>
                <c:pt idx="101">
                  <c:v>4.8609999999999998</c:v>
                </c:pt>
                <c:pt idx="102">
                  <c:v>6.46</c:v>
                </c:pt>
                <c:pt idx="103">
                  <c:v>1</c:v>
                </c:pt>
                <c:pt idx="104">
                  <c:v>1</c:v>
                </c:pt>
                <c:pt idx="105">
                  <c:v>4.6219999999999999</c:v>
                </c:pt>
                <c:pt idx="106">
                  <c:v>8.2759999999999998</c:v>
                </c:pt>
                <c:pt idx="107">
                  <c:v>10.776</c:v>
                </c:pt>
                <c:pt idx="108">
                  <c:v>9.8940000000000001</c:v>
                </c:pt>
                <c:pt idx="109">
                  <c:v>8.9049999999999994</c:v>
                </c:pt>
                <c:pt idx="110">
                  <c:v>12</c:v>
                </c:pt>
                <c:pt idx="111">
                  <c:v>1</c:v>
                </c:pt>
                <c:pt idx="112">
                  <c:v>4.2779999999999996</c:v>
                </c:pt>
                <c:pt idx="113">
                  <c:v>8.9629999999999992</c:v>
                </c:pt>
                <c:pt idx="114">
                  <c:v>4.3369999999999997</c:v>
                </c:pt>
                <c:pt idx="115">
                  <c:v>3.71</c:v>
                </c:pt>
                <c:pt idx="116">
                  <c:v>3.28</c:v>
                </c:pt>
                <c:pt idx="117">
                  <c:v>3.0859999999999999</c:v>
                </c:pt>
                <c:pt idx="118">
                  <c:v>2.1280000000000001</c:v>
                </c:pt>
                <c:pt idx="119">
                  <c:v>4.6500000000000004</c:v>
                </c:pt>
                <c:pt idx="120">
                  <c:v>9.1839999999999993</c:v>
                </c:pt>
                <c:pt idx="121">
                  <c:v>2.59</c:v>
                </c:pt>
                <c:pt idx="122">
                  <c:v>2.3530000000000002</c:v>
                </c:pt>
                <c:pt idx="123">
                  <c:v>4.9429999999999996</c:v>
                </c:pt>
                <c:pt idx="124">
                  <c:v>12</c:v>
                </c:pt>
                <c:pt idx="125">
                  <c:v>12</c:v>
                </c:pt>
                <c:pt idx="126">
                  <c:v>9.1240000000000006</c:v>
                </c:pt>
                <c:pt idx="127">
                  <c:v>12</c:v>
                </c:pt>
                <c:pt idx="128">
                  <c:v>5.742</c:v>
                </c:pt>
                <c:pt idx="129">
                  <c:v>1.1850000000000001</c:v>
                </c:pt>
                <c:pt idx="130">
                  <c:v>1.3440000000000001</c:v>
                </c:pt>
                <c:pt idx="131">
                  <c:v>1</c:v>
                </c:pt>
                <c:pt idx="132">
                  <c:v>1.419</c:v>
                </c:pt>
                <c:pt idx="133">
                  <c:v>6.52</c:v>
                </c:pt>
                <c:pt idx="134">
                  <c:v>12</c:v>
                </c:pt>
                <c:pt idx="135">
                  <c:v>9.7870000000000008</c:v>
                </c:pt>
                <c:pt idx="136">
                  <c:v>3.0609999999999999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B4D-4A76-B8AE-F9F5B7CE97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0188111"/>
        <c:axId val="1627947135"/>
      </c:scatterChart>
      <c:valAx>
        <c:axId val="15801881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Label (pipe)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7947135"/>
        <c:crosses val="autoZero"/>
        <c:crossBetween val="midCat"/>
      </c:valAx>
      <c:valAx>
        <c:axId val="1627947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slope (%)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380524569845435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01881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cover of the pipe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'1'!$A$2:$A$138</c:f>
              <c:strCache>
                <c:ptCount val="137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CO-36</c:v>
                </c:pt>
                <c:pt idx="35">
                  <c:v>CO-37</c:v>
                </c:pt>
                <c:pt idx="36">
                  <c:v>CO-38</c:v>
                </c:pt>
                <c:pt idx="37">
                  <c:v>CO-39</c:v>
                </c:pt>
                <c:pt idx="38">
                  <c:v>CO-40</c:v>
                </c:pt>
                <c:pt idx="39">
                  <c:v>CO-42</c:v>
                </c:pt>
                <c:pt idx="40">
                  <c:v>CO-43</c:v>
                </c:pt>
                <c:pt idx="41">
                  <c:v>CO-45</c:v>
                </c:pt>
                <c:pt idx="42">
                  <c:v>CO-49</c:v>
                </c:pt>
                <c:pt idx="43">
                  <c:v>CO-51</c:v>
                </c:pt>
                <c:pt idx="44">
                  <c:v>CO-52</c:v>
                </c:pt>
                <c:pt idx="45">
                  <c:v>CO-53</c:v>
                </c:pt>
                <c:pt idx="46">
                  <c:v>CO-54</c:v>
                </c:pt>
                <c:pt idx="47">
                  <c:v>CO-55</c:v>
                </c:pt>
                <c:pt idx="48">
                  <c:v>CO-56</c:v>
                </c:pt>
                <c:pt idx="49">
                  <c:v>CO-57</c:v>
                </c:pt>
                <c:pt idx="50">
                  <c:v>CO-58</c:v>
                </c:pt>
                <c:pt idx="51">
                  <c:v>CO-59</c:v>
                </c:pt>
                <c:pt idx="52">
                  <c:v>CO-60</c:v>
                </c:pt>
                <c:pt idx="53">
                  <c:v>CO-61</c:v>
                </c:pt>
                <c:pt idx="54">
                  <c:v>CO-62</c:v>
                </c:pt>
                <c:pt idx="55">
                  <c:v>CO-63</c:v>
                </c:pt>
                <c:pt idx="56">
                  <c:v>CO-64</c:v>
                </c:pt>
                <c:pt idx="57">
                  <c:v>CO-65</c:v>
                </c:pt>
                <c:pt idx="58">
                  <c:v>CO-66</c:v>
                </c:pt>
                <c:pt idx="59">
                  <c:v>CO-67</c:v>
                </c:pt>
                <c:pt idx="60">
                  <c:v>CO-68</c:v>
                </c:pt>
                <c:pt idx="61">
                  <c:v>CO-69</c:v>
                </c:pt>
                <c:pt idx="62">
                  <c:v>CO-70</c:v>
                </c:pt>
                <c:pt idx="63">
                  <c:v>CO-71</c:v>
                </c:pt>
                <c:pt idx="64">
                  <c:v>CO-72</c:v>
                </c:pt>
                <c:pt idx="65">
                  <c:v>CO-73</c:v>
                </c:pt>
                <c:pt idx="66">
                  <c:v>CO-74</c:v>
                </c:pt>
                <c:pt idx="67">
                  <c:v>CO-75</c:v>
                </c:pt>
                <c:pt idx="68">
                  <c:v>CO-76</c:v>
                </c:pt>
                <c:pt idx="69">
                  <c:v>CO-78</c:v>
                </c:pt>
                <c:pt idx="70">
                  <c:v>CO-79</c:v>
                </c:pt>
                <c:pt idx="71">
                  <c:v>CO-80</c:v>
                </c:pt>
                <c:pt idx="72">
                  <c:v>CO-81</c:v>
                </c:pt>
                <c:pt idx="73">
                  <c:v>CO-82</c:v>
                </c:pt>
                <c:pt idx="74">
                  <c:v>CO-83</c:v>
                </c:pt>
                <c:pt idx="75">
                  <c:v>CO-84</c:v>
                </c:pt>
                <c:pt idx="76">
                  <c:v>CO-85</c:v>
                </c:pt>
                <c:pt idx="77">
                  <c:v>CO-86</c:v>
                </c:pt>
                <c:pt idx="78">
                  <c:v>CO-87</c:v>
                </c:pt>
                <c:pt idx="79">
                  <c:v>CO-90</c:v>
                </c:pt>
                <c:pt idx="80">
                  <c:v>CO-91</c:v>
                </c:pt>
                <c:pt idx="81">
                  <c:v>CO-92</c:v>
                </c:pt>
                <c:pt idx="82">
                  <c:v>CO-93</c:v>
                </c:pt>
                <c:pt idx="83">
                  <c:v>CO-94</c:v>
                </c:pt>
                <c:pt idx="84">
                  <c:v>CO-95</c:v>
                </c:pt>
                <c:pt idx="85">
                  <c:v>CO-96</c:v>
                </c:pt>
                <c:pt idx="86">
                  <c:v>CO-97</c:v>
                </c:pt>
                <c:pt idx="87">
                  <c:v>CO-98</c:v>
                </c:pt>
                <c:pt idx="88">
                  <c:v>CO-99</c:v>
                </c:pt>
                <c:pt idx="89">
                  <c:v>CO-100</c:v>
                </c:pt>
                <c:pt idx="90">
                  <c:v>CO-101</c:v>
                </c:pt>
                <c:pt idx="91">
                  <c:v>CO-102</c:v>
                </c:pt>
                <c:pt idx="92">
                  <c:v>CO-103</c:v>
                </c:pt>
                <c:pt idx="93">
                  <c:v>CO-104</c:v>
                </c:pt>
                <c:pt idx="94">
                  <c:v>CO-105</c:v>
                </c:pt>
                <c:pt idx="95">
                  <c:v>CO-107</c:v>
                </c:pt>
                <c:pt idx="96">
                  <c:v>CO-108</c:v>
                </c:pt>
                <c:pt idx="97">
                  <c:v>CO-109</c:v>
                </c:pt>
                <c:pt idx="98">
                  <c:v>CO-110</c:v>
                </c:pt>
                <c:pt idx="99">
                  <c:v>CO-111</c:v>
                </c:pt>
                <c:pt idx="100">
                  <c:v>CO-112</c:v>
                </c:pt>
                <c:pt idx="101">
                  <c:v>CO-113</c:v>
                </c:pt>
                <c:pt idx="102">
                  <c:v>CO-114</c:v>
                </c:pt>
                <c:pt idx="103">
                  <c:v>CO-115</c:v>
                </c:pt>
                <c:pt idx="104">
                  <c:v>CO-116</c:v>
                </c:pt>
                <c:pt idx="105">
                  <c:v>CO-117</c:v>
                </c:pt>
                <c:pt idx="106">
                  <c:v>CO-118</c:v>
                </c:pt>
                <c:pt idx="107">
                  <c:v>CO-119</c:v>
                </c:pt>
                <c:pt idx="108">
                  <c:v>CO-120</c:v>
                </c:pt>
                <c:pt idx="109">
                  <c:v>CO-121</c:v>
                </c:pt>
                <c:pt idx="110">
                  <c:v>CO-123</c:v>
                </c:pt>
                <c:pt idx="111">
                  <c:v>CO-125</c:v>
                </c:pt>
                <c:pt idx="112">
                  <c:v>CO-126</c:v>
                </c:pt>
                <c:pt idx="113">
                  <c:v>CO-127</c:v>
                </c:pt>
                <c:pt idx="114">
                  <c:v>CO-128</c:v>
                </c:pt>
                <c:pt idx="115">
                  <c:v>CO-129</c:v>
                </c:pt>
                <c:pt idx="116">
                  <c:v>CO-130</c:v>
                </c:pt>
                <c:pt idx="117">
                  <c:v>CO-131</c:v>
                </c:pt>
                <c:pt idx="118">
                  <c:v>CO-132</c:v>
                </c:pt>
                <c:pt idx="119">
                  <c:v>CO-133</c:v>
                </c:pt>
                <c:pt idx="120">
                  <c:v>CO-134</c:v>
                </c:pt>
                <c:pt idx="121">
                  <c:v>CO-135</c:v>
                </c:pt>
                <c:pt idx="122">
                  <c:v>CO-136</c:v>
                </c:pt>
                <c:pt idx="123">
                  <c:v>CO-137</c:v>
                </c:pt>
                <c:pt idx="124">
                  <c:v>CO-140</c:v>
                </c:pt>
                <c:pt idx="125">
                  <c:v>CO-142</c:v>
                </c:pt>
                <c:pt idx="126">
                  <c:v>CO-143</c:v>
                </c:pt>
                <c:pt idx="127">
                  <c:v>CO-146</c:v>
                </c:pt>
                <c:pt idx="128">
                  <c:v>CO-147</c:v>
                </c:pt>
                <c:pt idx="129">
                  <c:v>CO-148</c:v>
                </c:pt>
                <c:pt idx="130">
                  <c:v>CO-149</c:v>
                </c:pt>
                <c:pt idx="131">
                  <c:v>CO-150</c:v>
                </c:pt>
                <c:pt idx="132">
                  <c:v>CO-152</c:v>
                </c:pt>
                <c:pt idx="133">
                  <c:v>CO-153</c:v>
                </c:pt>
                <c:pt idx="134">
                  <c:v>CO-154</c:v>
                </c:pt>
                <c:pt idx="135">
                  <c:v>CO-155</c:v>
                </c:pt>
                <c:pt idx="136">
                  <c:v>CO-157</c:v>
                </c:pt>
              </c:strCache>
            </c:strRef>
          </c:xVal>
          <c:yVal>
            <c:numRef>
              <c:f>'1'!$I$2:$I$138</c:f>
              <c:numCache>
                <c:formatCode>General</c:formatCode>
                <c:ptCount val="137"/>
                <c:pt idx="0">
                  <c:v>1</c:v>
                </c:pt>
                <c:pt idx="1">
                  <c:v>1.1000000000000001</c:v>
                </c:pt>
                <c:pt idx="2">
                  <c:v>1.1000000000000001</c:v>
                </c:pt>
                <c:pt idx="3">
                  <c:v>2.4</c:v>
                </c:pt>
                <c:pt idx="4">
                  <c:v>4.8</c:v>
                </c:pt>
                <c:pt idx="5">
                  <c:v>7</c:v>
                </c:pt>
                <c:pt idx="6">
                  <c:v>9.1999999999999993</c:v>
                </c:pt>
                <c:pt idx="7">
                  <c:v>11.2</c:v>
                </c:pt>
                <c:pt idx="8">
                  <c:v>12.2</c:v>
                </c:pt>
                <c:pt idx="9">
                  <c:v>12.3</c:v>
                </c:pt>
                <c:pt idx="10">
                  <c:v>12.2</c:v>
                </c:pt>
                <c:pt idx="11">
                  <c:v>11.9</c:v>
                </c:pt>
                <c:pt idx="12">
                  <c:v>10.6</c:v>
                </c:pt>
                <c:pt idx="13">
                  <c:v>9.3000000000000007</c:v>
                </c:pt>
                <c:pt idx="14">
                  <c:v>8.6</c:v>
                </c:pt>
                <c:pt idx="15">
                  <c:v>8.1</c:v>
                </c:pt>
                <c:pt idx="16">
                  <c:v>7.4</c:v>
                </c:pt>
                <c:pt idx="17">
                  <c:v>6.5</c:v>
                </c:pt>
                <c:pt idx="18">
                  <c:v>6.6</c:v>
                </c:pt>
                <c:pt idx="19">
                  <c:v>7</c:v>
                </c:pt>
                <c:pt idx="20">
                  <c:v>7</c:v>
                </c:pt>
                <c:pt idx="21">
                  <c:v>4.4000000000000004</c:v>
                </c:pt>
                <c:pt idx="22">
                  <c:v>1.3</c:v>
                </c:pt>
                <c:pt idx="23">
                  <c:v>1.6</c:v>
                </c:pt>
                <c:pt idx="24">
                  <c:v>1.6</c:v>
                </c:pt>
                <c:pt idx="25">
                  <c:v>1</c:v>
                </c:pt>
                <c:pt idx="26">
                  <c:v>1.7</c:v>
                </c:pt>
                <c:pt idx="27">
                  <c:v>1.8</c:v>
                </c:pt>
                <c:pt idx="28">
                  <c:v>1.9</c:v>
                </c:pt>
                <c:pt idx="29">
                  <c:v>3.6</c:v>
                </c:pt>
                <c:pt idx="30">
                  <c:v>4.8</c:v>
                </c:pt>
                <c:pt idx="31">
                  <c:v>5.3</c:v>
                </c:pt>
                <c:pt idx="32">
                  <c:v>5.6</c:v>
                </c:pt>
                <c:pt idx="33">
                  <c:v>5.9</c:v>
                </c:pt>
                <c:pt idx="34">
                  <c:v>7.5</c:v>
                </c:pt>
                <c:pt idx="35">
                  <c:v>5.9</c:v>
                </c:pt>
                <c:pt idx="36">
                  <c:v>6</c:v>
                </c:pt>
                <c:pt idx="37">
                  <c:v>6.2</c:v>
                </c:pt>
                <c:pt idx="38">
                  <c:v>6</c:v>
                </c:pt>
                <c:pt idx="39">
                  <c:v>3.2</c:v>
                </c:pt>
                <c:pt idx="40">
                  <c:v>1</c:v>
                </c:pt>
                <c:pt idx="41">
                  <c:v>2.9</c:v>
                </c:pt>
                <c:pt idx="42">
                  <c:v>5.4</c:v>
                </c:pt>
                <c:pt idx="43">
                  <c:v>5.3</c:v>
                </c:pt>
                <c:pt idx="44">
                  <c:v>4.8</c:v>
                </c:pt>
                <c:pt idx="45">
                  <c:v>3.8</c:v>
                </c:pt>
                <c:pt idx="46">
                  <c:v>3.5</c:v>
                </c:pt>
                <c:pt idx="47">
                  <c:v>3.6</c:v>
                </c:pt>
                <c:pt idx="48">
                  <c:v>4.5999999999999996</c:v>
                </c:pt>
                <c:pt idx="49">
                  <c:v>2.4</c:v>
                </c:pt>
                <c:pt idx="50">
                  <c:v>4.2</c:v>
                </c:pt>
                <c:pt idx="51">
                  <c:v>5.2</c:v>
                </c:pt>
                <c:pt idx="52">
                  <c:v>5.6</c:v>
                </c:pt>
                <c:pt idx="53">
                  <c:v>5.2</c:v>
                </c:pt>
                <c:pt idx="54">
                  <c:v>4.9000000000000004</c:v>
                </c:pt>
                <c:pt idx="55">
                  <c:v>5.0999999999999996</c:v>
                </c:pt>
                <c:pt idx="56">
                  <c:v>1</c:v>
                </c:pt>
                <c:pt idx="57">
                  <c:v>2.8</c:v>
                </c:pt>
                <c:pt idx="58">
                  <c:v>4.9000000000000004</c:v>
                </c:pt>
                <c:pt idx="59">
                  <c:v>7.1</c:v>
                </c:pt>
                <c:pt idx="60">
                  <c:v>1</c:v>
                </c:pt>
                <c:pt idx="61">
                  <c:v>1.7</c:v>
                </c:pt>
                <c:pt idx="62">
                  <c:v>2.7</c:v>
                </c:pt>
                <c:pt idx="63">
                  <c:v>3.8</c:v>
                </c:pt>
                <c:pt idx="64">
                  <c:v>1.2</c:v>
                </c:pt>
                <c:pt idx="65">
                  <c:v>1.5</c:v>
                </c:pt>
                <c:pt idx="66">
                  <c:v>2.2999999999999998</c:v>
                </c:pt>
                <c:pt idx="67">
                  <c:v>5.6</c:v>
                </c:pt>
                <c:pt idx="68">
                  <c:v>7.3</c:v>
                </c:pt>
                <c:pt idx="69">
                  <c:v>1</c:v>
                </c:pt>
                <c:pt idx="70">
                  <c:v>1</c:v>
                </c:pt>
                <c:pt idx="71">
                  <c:v>1.7</c:v>
                </c:pt>
                <c:pt idx="72">
                  <c:v>9.3000000000000007</c:v>
                </c:pt>
                <c:pt idx="73">
                  <c:v>8.9</c:v>
                </c:pt>
                <c:pt idx="74">
                  <c:v>8.6999999999999993</c:v>
                </c:pt>
                <c:pt idx="75">
                  <c:v>8.6999999999999993</c:v>
                </c:pt>
                <c:pt idx="76">
                  <c:v>8.6</c:v>
                </c:pt>
                <c:pt idx="77">
                  <c:v>8.3000000000000007</c:v>
                </c:pt>
                <c:pt idx="78">
                  <c:v>7.8</c:v>
                </c:pt>
                <c:pt idx="79">
                  <c:v>2.2000000000000002</c:v>
                </c:pt>
                <c:pt idx="80">
                  <c:v>4.2</c:v>
                </c:pt>
                <c:pt idx="81">
                  <c:v>5.5</c:v>
                </c:pt>
                <c:pt idx="82">
                  <c:v>6.3</c:v>
                </c:pt>
                <c:pt idx="83">
                  <c:v>7.6</c:v>
                </c:pt>
                <c:pt idx="84">
                  <c:v>5.2</c:v>
                </c:pt>
                <c:pt idx="85">
                  <c:v>4.8</c:v>
                </c:pt>
                <c:pt idx="86">
                  <c:v>4.7</c:v>
                </c:pt>
                <c:pt idx="87">
                  <c:v>4.7</c:v>
                </c:pt>
                <c:pt idx="88">
                  <c:v>6.6</c:v>
                </c:pt>
                <c:pt idx="89">
                  <c:v>5</c:v>
                </c:pt>
                <c:pt idx="90">
                  <c:v>5.6</c:v>
                </c:pt>
                <c:pt idx="91">
                  <c:v>6.2</c:v>
                </c:pt>
                <c:pt idx="92">
                  <c:v>4.2</c:v>
                </c:pt>
                <c:pt idx="93">
                  <c:v>3.5</c:v>
                </c:pt>
                <c:pt idx="94">
                  <c:v>2.2000000000000002</c:v>
                </c:pt>
                <c:pt idx="95">
                  <c:v>4.2</c:v>
                </c:pt>
                <c:pt idx="96">
                  <c:v>1.1000000000000001</c:v>
                </c:pt>
                <c:pt idx="97">
                  <c:v>3.5</c:v>
                </c:pt>
                <c:pt idx="98">
                  <c:v>2.1</c:v>
                </c:pt>
                <c:pt idx="99">
                  <c:v>1.1000000000000001</c:v>
                </c:pt>
                <c:pt idx="100">
                  <c:v>1.1000000000000001</c:v>
                </c:pt>
                <c:pt idx="101">
                  <c:v>1.6</c:v>
                </c:pt>
                <c:pt idx="102">
                  <c:v>3.4</c:v>
                </c:pt>
                <c:pt idx="103">
                  <c:v>1.6</c:v>
                </c:pt>
                <c:pt idx="104">
                  <c:v>2.2000000000000002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1.1000000000000001</c:v>
                </c:pt>
                <c:pt idx="110">
                  <c:v>2.4</c:v>
                </c:pt>
                <c:pt idx="111">
                  <c:v>1.1000000000000001</c:v>
                </c:pt>
                <c:pt idx="112">
                  <c:v>1.1000000000000001</c:v>
                </c:pt>
                <c:pt idx="113">
                  <c:v>1.6</c:v>
                </c:pt>
                <c:pt idx="114">
                  <c:v>3</c:v>
                </c:pt>
                <c:pt idx="115">
                  <c:v>4.4000000000000004</c:v>
                </c:pt>
                <c:pt idx="116">
                  <c:v>5.9</c:v>
                </c:pt>
                <c:pt idx="117">
                  <c:v>7.7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8.6999999999999993</c:v>
                </c:pt>
                <c:pt idx="122">
                  <c:v>8.1999999999999993</c:v>
                </c:pt>
                <c:pt idx="123">
                  <c:v>5.5</c:v>
                </c:pt>
                <c:pt idx="124">
                  <c:v>1.6</c:v>
                </c:pt>
                <c:pt idx="125">
                  <c:v>2.2000000000000002</c:v>
                </c:pt>
                <c:pt idx="126">
                  <c:v>1.7</c:v>
                </c:pt>
                <c:pt idx="127">
                  <c:v>1.2</c:v>
                </c:pt>
                <c:pt idx="128">
                  <c:v>6.8</c:v>
                </c:pt>
                <c:pt idx="129">
                  <c:v>9</c:v>
                </c:pt>
                <c:pt idx="130">
                  <c:v>5.9</c:v>
                </c:pt>
                <c:pt idx="131">
                  <c:v>5.7</c:v>
                </c:pt>
                <c:pt idx="132">
                  <c:v>7.8</c:v>
                </c:pt>
                <c:pt idx="133">
                  <c:v>1</c:v>
                </c:pt>
                <c:pt idx="134">
                  <c:v>1.1000000000000001</c:v>
                </c:pt>
                <c:pt idx="135">
                  <c:v>2.9</c:v>
                </c:pt>
                <c:pt idx="136">
                  <c:v>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2DB-4EEC-BAF6-FDC2409F2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889920"/>
        <c:axId val="197245488"/>
      </c:scatterChart>
      <c:valAx>
        <c:axId val="196889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Label (pipe)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245488"/>
        <c:crosses val="autoZero"/>
        <c:crossBetween val="midCat"/>
      </c:valAx>
      <c:valAx>
        <c:axId val="19724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Cover 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89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velocity of the pipe (m/s)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Sheet1!$A$2:$A$138</c:f>
              <c:strCache>
                <c:ptCount val="137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CO-36</c:v>
                </c:pt>
                <c:pt idx="35">
                  <c:v>CO-37</c:v>
                </c:pt>
                <c:pt idx="36">
                  <c:v>CO-38</c:v>
                </c:pt>
                <c:pt idx="37">
                  <c:v>CO-39</c:v>
                </c:pt>
                <c:pt idx="38">
                  <c:v>CO-40</c:v>
                </c:pt>
                <c:pt idx="39">
                  <c:v>CO-42</c:v>
                </c:pt>
                <c:pt idx="40">
                  <c:v>CO-43</c:v>
                </c:pt>
                <c:pt idx="41">
                  <c:v>CO-45</c:v>
                </c:pt>
                <c:pt idx="42">
                  <c:v>CO-49</c:v>
                </c:pt>
                <c:pt idx="43">
                  <c:v>CO-51</c:v>
                </c:pt>
                <c:pt idx="44">
                  <c:v>CO-52</c:v>
                </c:pt>
                <c:pt idx="45">
                  <c:v>CO-53</c:v>
                </c:pt>
                <c:pt idx="46">
                  <c:v>CO-54</c:v>
                </c:pt>
                <c:pt idx="47">
                  <c:v>CO-55</c:v>
                </c:pt>
                <c:pt idx="48">
                  <c:v>CO-56</c:v>
                </c:pt>
                <c:pt idx="49">
                  <c:v>CO-57</c:v>
                </c:pt>
                <c:pt idx="50">
                  <c:v>CO-58</c:v>
                </c:pt>
                <c:pt idx="51">
                  <c:v>CO-59</c:v>
                </c:pt>
                <c:pt idx="52">
                  <c:v>CO-60</c:v>
                </c:pt>
                <c:pt idx="53">
                  <c:v>CO-61</c:v>
                </c:pt>
                <c:pt idx="54">
                  <c:v>CO-62</c:v>
                </c:pt>
                <c:pt idx="55">
                  <c:v>CO-63</c:v>
                </c:pt>
                <c:pt idx="56">
                  <c:v>CO-64</c:v>
                </c:pt>
                <c:pt idx="57">
                  <c:v>CO-65</c:v>
                </c:pt>
                <c:pt idx="58">
                  <c:v>CO-66</c:v>
                </c:pt>
                <c:pt idx="59">
                  <c:v>CO-67</c:v>
                </c:pt>
                <c:pt idx="60">
                  <c:v>CO-68</c:v>
                </c:pt>
                <c:pt idx="61">
                  <c:v>CO-69</c:v>
                </c:pt>
                <c:pt idx="62">
                  <c:v>CO-70</c:v>
                </c:pt>
                <c:pt idx="63">
                  <c:v>CO-71</c:v>
                </c:pt>
                <c:pt idx="64">
                  <c:v>CO-72</c:v>
                </c:pt>
                <c:pt idx="65">
                  <c:v>CO-73</c:v>
                </c:pt>
                <c:pt idx="66">
                  <c:v>CO-74</c:v>
                </c:pt>
                <c:pt idx="67">
                  <c:v>CO-75</c:v>
                </c:pt>
                <c:pt idx="68">
                  <c:v>CO-76</c:v>
                </c:pt>
                <c:pt idx="69">
                  <c:v>CO-78</c:v>
                </c:pt>
                <c:pt idx="70">
                  <c:v>CO-79</c:v>
                </c:pt>
                <c:pt idx="71">
                  <c:v>CO-80</c:v>
                </c:pt>
                <c:pt idx="72">
                  <c:v>CO-81</c:v>
                </c:pt>
                <c:pt idx="73">
                  <c:v>CO-82</c:v>
                </c:pt>
                <c:pt idx="74">
                  <c:v>CO-83</c:v>
                </c:pt>
                <c:pt idx="75">
                  <c:v>CO-84</c:v>
                </c:pt>
                <c:pt idx="76">
                  <c:v>CO-85</c:v>
                </c:pt>
                <c:pt idx="77">
                  <c:v>CO-86</c:v>
                </c:pt>
                <c:pt idx="78">
                  <c:v>CO-87</c:v>
                </c:pt>
                <c:pt idx="79">
                  <c:v>CO-90</c:v>
                </c:pt>
                <c:pt idx="80">
                  <c:v>CO-91</c:v>
                </c:pt>
                <c:pt idx="81">
                  <c:v>CO-92</c:v>
                </c:pt>
                <c:pt idx="82">
                  <c:v>CO-93</c:v>
                </c:pt>
                <c:pt idx="83">
                  <c:v>CO-94</c:v>
                </c:pt>
                <c:pt idx="84">
                  <c:v>CO-95</c:v>
                </c:pt>
                <c:pt idx="85">
                  <c:v>CO-96</c:v>
                </c:pt>
                <c:pt idx="86">
                  <c:v>CO-97</c:v>
                </c:pt>
                <c:pt idx="87">
                  <c:v>CO-98</c:v>
                </c:pt>
                <c:pt idx="88">
                  <c:v>CO-99</c:v>
                </c:pt>
                <c:pt idx="89">
                  <c:v>CO-100</c:v>
                </c:pt>
                <c:pt idx="90">
                  <c:v>CO-101</c:v>
                </c:pt>
                <c:pt idx="91">
                  <c:v>CO-102</c:v>
                </c:pt>
                <c:pt idx="92">
                  <c:v>CO-103</c:v>
                </c:pt>
                <c:pt idx="93">
                  <c:v>CO-104</c:v>
                </c:pt>
                <c:pt idx="94">
                  <c:v>CO-105</c:v>
                </c:pt>
                <c:pt idx="95">
                  <c:v>CO-107</c:v>
                </c:pt>
                <c:pt idx="96">
                  <c:v>CO-108</c:v>
                </c:pt>
                <c:pt idx="97">
                  <c:v>CO-109</c:v>
                </c:pt>
                <c:pt idx="98">
                  <c:v>CO-110</c:v>
                </c:pt>
                <c:pt idx="99">
                  <c:v>CO-111</c:v>
                </c:pt>
                <c:pt idx="100">
                  <c:v>CO-112</c:v>
                </c:pt>
                <c:pt idx="101">
                  <c:v>CO-113</c:v>
                </c:pt>
                <c:pt idx="102">
                  <c:v>CO-114</c:v>
                </c:pt>
                <c:pt idx="103">
                  <c:v>CO-115</c:v>
                </c:pt>
                <c:pt idx="104">
                  <c:v>CO-116</c:v>
                </c:pt>
                <c:pt idx="105">
                  <c:v>CO-117</c:v>
                </c:pt>
                <c:pt idx="106">
                  <c:v>CO-118</c:v>
                </c:pt>
                <c:pt idx="107">
                  <c:v>CO-119</c:v>
                </c:pt>
                <c:pt idx="108">
                  <c:v>CO-120</c:v>
                </c:pt>
                <c:pt idx="109">
                  <c:v>CO-121</c:v>
                </c:pt>
                <c:pt idx="110">
                  <c:v>CO-123</c:v>
                </c:pt>
                <c:pt idx="111">
                  <c:v>CO-125</c:v>
                </c:pt>
                <c:pt idx="112">
                  <c:v>CO-126</c:v>
                </c:pt>
                <c:pt idx="113">
                  <c:v>CO-127</c:v>
                </c:pt>
                <c:pt idx="114">
                  <c:v>CO-128</c:v>
                </c:pt>
                <c:pt idx="115">
                  <c:v>CO-129</c:v>
                </c:pt>
                <c:pt idx="116">
                  <c:v>CO-130</c:v>
                </c:pt>
                <c:pt idx="117">
                  <c:v>CO-131</c:v>
                </c:pt>
                <c:pt idx="118">
                  <c:v>CO-132</c:v>
                </c:pt>
                <c:pt idx="119">
                  <c:v>CO-133</c:v>
                </c:pt>
                <c:pt idx="120">
                  <c:v>CO-134</c:v>
                </c:pt>
                <c:pt idx="121">
                  <c:v>CO-135</c:v>
                </c:pt>
                <c:pt idx="122">
                  <c:v>CO-136</c:v>
                </c:pt>
                <c:pt idx="123">
                  <c:v>CO-137</c:v>
                </c:pt>
                <c:pt idx="124">
                  <c:v>CO-140</c:v>
                </c:pt>
                <c:pt idx="125">
                  <c:v>CO-142</c:v>
                </c:pt>
                <c:pt idx="126">
                  <c:v>CO-143</c:v>
                </c:pt>
                <c:pt idx="127">
                  <c:v>CO-146</c:v>
                </c:pt>
                <c:pt idx="128">
                  <c:v>CO-147</c:v>
                </c:pt>
                <c:pt idx="129">
                  <c:v>CO-148</c:v>
                </c:pt>
                <c:pt idx="130">
                  <c:v>CO-149</c:v>
                </c:pt>
                <c:pt idx="131">
                  <c:v>CO-150</c:v>
                </c:pt>
                <c:pt idx="132">
                  <c:v>CO-152</c:v>
                </c:pt>
                <c:pt idx="133">
                  <c:v>CO-153</c:v>
                </c:pt>
                <c:pt idx="134">
                  <c:v>CO-154</c:v>
                </c:pt>
                <c:pt idx="135">
                  <c:v>CO-155</c:v>
                </c:pt>
                <c:pt idx="136">
                  <c:v>CO-157</c:v>
                </c:pt>
              </c:strCache>
            </c:strRef>
          </c:xVal>
          <c:yVal>
            <c:numRef>
              <c:f>Sheet1!$B$2:$B$138</c:f>
              <c:numCache>
                <c:formatCode>General</c:formatCode>
                <c:ptCount val="137"/>
                <c:pt idx="0">
                  <c:v>0.25</c:v>
                </c:pt>
                <c:pt idx="1">
                  <c:v>0.22</c:v>
                </c:pt>
                <c:pt idx="2">
                  <c:v>0.6</c:v>
                </c:pt>
                <c:pt idx="3">
                  <c:v>0.6</c:v>
                </c:pt>
                <c:pt idx="4">
                  <c:v>0.6</c:v>
                </c:pt>
                <c:pt idx="5">
                  <c:v>0.6</c:v>
                </c:pt>
                <c:pt idx="6">
                  <c:v>0.6</c:v>
                </c:pt>
                <c:pt idx="7">
                  <c:v>0.6</c:v>
                </c:pt>
                <c:pt idx="8">
                  <c:v>0.6</c:v>
                </c:pt>
                <c:pt idx="9">
                  <c:v>0.6</c:v>
                </c:pt>
                <c:pt idx="10">
                  <c:v>0.6</c:v>
                </c:pt>
                <c:pt idx="11">
                  <c:v>0.6</c:v>
                </c:pt>
                <c:pt idx="12">
                  <c:v>0.6</c:v>
                </c:pt>
                <c:pt idx="13">
                  <c:v>0.6</c:v>
                </c:pt>
                <c:pt idx="14">
                  <c:v>0.6</c:v>
                </c:pt>
                <c:pt idx="15">
                  <c:v>0.6</c:v>
                </c:pt>
                <c:pt idx="16">
                  <c:v>0.6</c:v>
                </c:pt>
                <c:pt idx="17">
                  <c:v>0.6</c:v>
                </c:pt>
                <c:pt idx="18">
                  <c:v>0.6</c:v>
                </c:pt>
                <c:pt idx="19">
                  <c:v>0.6</c:v>
                </c:pt>
                <c:pt idx="20">
                  <c:v>0.96</c:v>
                </c:pt>
                <c:pt idx="21">
                  <c:v>0.9</c:v>
                </c:pt>
                <c:pt idx="22">
                  <c:v>0.91</c:v>
                </c:pt>
                <c:pt idx="23">
                  <c:v>0.94</c:v>
                </c:pt>
                <c:pt idx="24">
                  <c:v>1.27</c:v>
                </c:pt>
                <c:pt idx="25">
                  <c:v>2.5099999999999998</c:v>
                </c:pt>
                <c:pt idx="26">
                  <c:v>2.6</c:v>
                </c:pt>
                <c:pt idx="27">
                  <c:v>2.61</c:v>
                </c:pt>
                <c:pt idx="28">
                  <c:v>0.6</c:v>
                </c:pt>
                <c:pt idx="29">
                  <c:v>0.6</c:v>
                </c:pt>
                <c:pt idx="30">
                  <c:v>0.6</c:v>
                </c:pt>
                <c:pt idx="31">
                  <c:v>0.6</c:v>
                </c:pt>
                <c:pt idx="32">
                  <c:v>0.6</c:v>
                </c:pt>
                <c:pt idx="33">
                  <c:v>0.6</c:v>
                </c:pt>
                <c:pt idx="34">
                  <c:v>0.94</c:v>
                </c:pt>
                <c:pt idx="35">
                  <c:v>0.6</c:v>
                </c:pt>
                <c:pt idx="36">
                  <c:v>0.6</c:v>
                </c:pt>
                <c:pt idx="37">
                  <c:v>0.6</c:v>
                </c:pt>
                <c:pt idx="38">
                  <c:v>0.6</c:v>
                </c:pt>
                <c:pt idx="39">
                  <c:v>0.6</c:v>
                </c:pt>
                <c:pt idx="40">
                  <c:v>0.31</c:v>
                </c:pt>
                <c:pt idx="41">
                  <c:v>0.6</c:v>
                </c:pt>
                <c:pt idx="42">
                  <c:v>0.6</c:v>
                </c:pt>
                <c:pt idx="43">
                  <c:v>0.6</c:v>
                </c:pt>
                <c:pt idx="44">
                  <c:v>0.6</c:v>
                </c:pt>
                <c:pt idx="45">
                  <c:v>0.6</c:v>
                </c:pt>
                <c:pt idx="46">
                  <c:v>0.6</c:v>
                </c:pt>
                <c:pt idx="47">
                  <c:v>0.6</c:v>
                </c:pt>
                <c:pt idx="48">
                  <c:v>1.19</c:v>
                </c:pt>
                <c:pt idx="49">
                  <c:v>0.6</c:v>
                </c:pt>
                <c:pt idx="50">
                  <c:v>0.6</c:v>
                </c:pt>
                <c:pt idx="51">
                  <c:v>0.6</c:v>
                </c:pt>
                <c:pt idx="52">
                  <c:v>0.61</c:v>
                </c:pt>
                <c:pt idx="53">
                  <c:v>0.61</c:v>
                </c:pt>
                <c:pt idx="54">
                  <c:v>0.62</c:v>
                </c:pt>
                <c:pt idx="55">
                  <c:v>0.67</c:v>
                </c:pt>
                <c:pt idx="56">
                  <c:v>0.23</c:v>
                </c:pt>
                <c:pt idx="57">
                  <c:v>0.6</c:v>
                </c:pt>
                <c:pt idx="58">
                  <c:v>0.6</c:v>
                </c:pt>
                <c:pt idx="59">
                  <c:v>1.47</c:v>
                </c:pt>
                <c:pt idx="60">
                  <c:v>0.6</c:v>
                </c:pt>
                <c:pt idx="61">
                  <c:v>0.6</c:v>
                </c:pt>
                <c:pt idx="62">
                  <c:v>0.6</c:v>
                </c:pt>
                <c:pt idx="63">
                  <c:v>0.6</c:v>
                </c:pt>
                <c:pt idx="64">
                  <c:v>0.21</c:v>
                </c:pt>
                <c:pt idx="65">
                  <c:v>0.6</c:v>
                </c:pt>
                <c:pt idx="66">
                  <c:v>0.6</c:v>
                </c:pt>
                <c:pt idx="67">
                  <c:v>0.6</c:v>
                </c:pt>
                <c:pt idx="68">
                  <c:v>0.6</c:v>
                </c:pt>
                <c:pt idx="69">
                  <c:v>0.28000000000000003</c:v>
                </c:pt>
                <c:pt idx="70">
                  <c:v>0.41</c:v>
                </c:pt>
                <c:pt idx="71">
                  <c:v>0.6</c:v>
                </c:pt>
                <c:pt idx="72">
                  <c:v>0.75</c:v>
                </c:pt>
                <c:pt idx="73">
                  <c:v>0.74</c:v>
                </c:pt>
                <c:pt idx="74">
                  <c:v>0.73</c:v>
                </c:pt>
                <c:pt idx="75">
                  <c:v>0.73</c:v>
                </c:pt>
                <c:pt idx="76">
                  <c:v>0.6</c:v>
                </c:pt>
                <c:pt idx="77">
                  <c:v>0.6</c:v>
                </c:pt>
                <c:pt idx="78">
                  <c:v>0.6</c:v>
                </c:pt>
                <c:pt idx="79">
                  <c:v>0.6</c:v>
                </c:pt>
                <c:pt idx="80">
                  <c:v>0.6</c:v>
                </c:pt>
                <c:pt idx="81">
                  <c:v>0.6</c:v>
                </c:pt>
                <c:pt idx="82">
                  <c:v>0.6</c:v>
                </c:pt>
                <c:pt idx="83">
                  <c:v>0.99</c:v>
                </c:pt>
                <c:pt idx="84">
                  <c:v>0.61</c:v>
                </c:pt>
                <c:pt idx="85">
                  <c:v>0.6</c:v>
                </c:pt>
                <c:pt idx="86">
                  <c:v>0.6</c:v>
                </c:pt>
                <c:pt idx="87">
                  <c:v>0.6</c:v>
                </c:pt>
                <c:pt idx="88">
                  <c:v>0.81</c:v>
                </c:pt>
                <c:pt idx="89">
                  <c:v>0.83</c:v>
                </c:pt>
                <c:pt idx="90">
                  <c:v>0.83</c:v>
                </c:pt>
                <c:pt idx="91">
                  <c:v>0.84</c:v>
                </c:pt>
                <c:pt idx="92">
                  <c:v>0.93</c:v>
                </c:pt>
                <c:pt idx="93">
                  <c:v>0.6</c:v>
                </c:pt>
                <c:pt idx="94">
                  <c:v>0.6</c:v>
                </c:pt>
                <c:pt idx="95">
                  <c:v>0.6</c:v>
                </c:pt>
                <c:pt idx="96">
                  <c:v>0.18</c:v>
                </c:pt>
                <c:pt idx="97">
                  <c:v>0.6</c:v>
                </c:pt>
                <c:pt idx="98">
                  <c:v>0.6</c:v>
                </c:pt>
                <c:pt idx="99">
                  <c:v>0.75</c:v>
                </c:pt>
                <c:pt idx="100">
                  <c:v>1.2</c:v>
                </c:pt>
                <c:pt idx="101">
                  <c:v>0.6</c:v>
                </c:pt>
                <c:pt idx="102">
                  <c:v>0.6</c:v>
                </c:pt>
                <c:pt idx="103">
                  <c:v>0.2</c:v>
                </c:pt>
                <c:pt idx="104">
                  <c:v>0.47</c:v>
                </c:pt>
                <c:pt idx="105">
                  <c:v>0.22</c:v>
                </c:pt>
                <c:pt idx="106">
                  <c:v>0.43</c:v>
                </c:pt>
                <c:pt idx="107">
                  <c:v>0.62</c:v>
                </c:pt>
                <c:pt idx="108">
                  <c:v>0.7</c:v>
                </c:pt>
                <c:pt idx="109">
                  <c:v>0.72</c:v>
                </c:pt>
                <c:pt idx="110">
                  <c:v>0.98</c:v>
                </c:pt>
                <c:pt idx="111">
                  <c:v>0.17</c:v>
                </c:pt>
                <c:pt idx="112">
                  <c:v>0.37</c:v>
                </c:pt>
                <c:pt idx="113">
                  <c:v>0.6</c:v>
                </c:pt>
                <c:pt idx="114">
                  <c:v>0.6</c:v>
                </c:pt>
                <c:pt idx="115">
                  <c:v>0.6</c:v>
                </c:pt>
                <c:pt idx="116">
                  <c:v>0.6</c:v>
                </c:pt>
                <c:pt idx="117">
                  <c:v>0.6</c:v>
                </c:pt>
                <c:pt idx="118">
                  <c:v>0.13</c:v>
                </c:pt>
                <c:pt idx="119">
                  <c:v>0.28000000000000003</c:v>
                </c:pt>
                <c:pt idx="120">
                  <c:v>0.43</c:v>
                </c:pt>
                <c:pt idx="121">
                  <c:v>0.6</c:v>
                </c:pt>
                <c:pt idx="122">
                  <c:v>0.6</c:v>
                </c:pt>
                <c:pt idx="123">
                  <c:v>0.61</c:v>
                </c:pt>
                <c:pt idx="124">
                  <c:v>0.95</c:v>
                </c:pt>
                <c:pt idx="125">
                  <c:v>1.18</c:v>
                </c:pt>
                <c:pt idx="126">
                  <c:v>0.95</c:v>
                </c:pt>
                <c:pt idx="127">
                  <c:v>2.2400000000000002</c:v>
                </c:pt>
                <c:pt idx="128">
                  <c:v>1.01</c:v>
                </c:pt>
                <c:pt idx="129">
                  <c:v>0.91</c:v>
                </c:pt>
                <c:pt idx="130">
                  <c:v>0.6</c:v>
                </c:pt>
                <c:pt idx="131">
                  <c:v>0.63</c:v>
                </c:pt>
                <c:pt idx="132">
                  <c:v>0.6</c:v>
                </c:pt>
                <c:pt idx="133">
                  <c:v>0.25</c:v>
                </c:pt>
                <c:pt idx="134">
                  <c:v>1.1100000000000001</c:v>
                </c:pt>
                <c:pt idx="135">
                  <c:v>0.6</c:v>
                </c:pt>
                <c:pt idx="136">
                  <c:v>0.6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175-4800-9B10-A428CF0BDD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5335280"/>
        <c:axId val="326708320"/>
      </c:scatterChart>
      <c:valAx>
        <c:axId val="245335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Lable (pipe)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708320"/>
        <c:crosses val="autoZero"/>
        <c:crossBetween val="midCat"/>
      </c:valAx>
      <c:valAx>
        <c:axId val="326708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velocity(m/s)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3352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The cover of the pipe</a:t>
            </a:r>
            <a:endParaRPr lang="en-US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'double flow'!$I$1</c:f>
              <c:strCache>
                <c:ptCount val="1"/>
                <c:pt idx="0">
                  <c:v>Average Conduit Cover (m)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'double flow'!$A$2:$A$157</c:f>
              <c:strCache>
                <c:ptCount val="156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CO-25</c:v>
                </c:pt>
                <c:pt idx="22">
                  <c:v>CO-26</c:v>
                </c:pt>
                <c:pt idx="23">
                  <c:v>CO-27</c:v>
                </c:pt>
                <c:pt idx="24">
                  <c:v>CO-29</c:v>
                </c:pt>
                <c:pt idx="25">
                  <c:v>CO-30</c:v>
                </c:pt>
                <c:pt idx="26">
                  <c:v>CO-31</c:v>
                </c:pt>
                <c:pt idx="27">
                  <c:v>CO-32</c:v>
                </c:pt>
                <c:pt idx="28">
                  <c:v>CO-33</c:v>
                </c:pt>
                <c:pt idx="29">
                  <c:v>CO-34</c:v>
                </c:pt>
                <c:pt idx="30">
                  <c:v>CO-37</c:v>
                </c:pt>
                <c:pt idx="31">
                  <c:v>CO-38</c:v>
                </c:pt>
                <c:pt idx="32">
                  <c:v>CO-39</c:v>
                </c:pt>
                <c:pt idx="33">
                  <c:v>CO-40</c:v>
                </c:pt>
                <c:pt idx="34">
                  <c:v>CO-42</c:v>
                </c:pt>
                <c:pt idx="35">
                  <c:v>CO-43</c:v>
                </c:pt>
                <c:pt idx="36">
                  <c:v>CO-45</c:v>
                </c:pt>
                <c:pt idx="37">
                  <c:v>CO-49</c:v>
                </c:pt>
                <c:pt idx="38">
                  <c:v>CO-51</c:v>
                </c:pt>
                <c:pt idx="39">
                  <c:v>CO-52</c:v>
                </c:pt>
                <c:pt idx="40">
                  <c:v>CO-53</c:v>
                </c:pt>
                <c:pt idx="41">
                  <c:v>CO-54</c:v>
                </c:pt>
                <c:pt idx="42">
                  <c:v>CO-55</c:v>
                </c:pt>
                <c:pt idx="43">
                  <c:v>CO-56</c:v>
                </c:pt>
                <c:pt idx="44">
                  <c:v>CO-57</c:v>
                </c:pt>
                <c:pt idx="45">
                  <c:v>CO-58</c:v>
                </c:pt>
                <c:pt idx="46">
                  <c:v>CO-59</c:v>
                </c:pt>
                <c:pt idx="47">
                  <c:v>CO-60</c:v>
                </c:pt>
                <c:pt idx="48">
                  <c:v>CO-61</c:v>
                </c:pt>
                <c:pt idx="49">
                  <c:v>CO-62</c:v>
                </c:pt>
                <c:pt idx="50">
                  <c:v>CO-63</c:v>
                </c:pt>
                <c:pt idx="51">
                  <c:v>CO-64</c:v>
                </c:pt>
                <c:pt idx="52">
                  <c:v>CO-65</c:v>
                </c:pt>
                <c:pt idx="53">
                  <c:v>CO-66</c:v>
                </c:pt>
                <c:pt idx="54">
                  <c:v>CO-68</c:v>
                </c:pt>
                <c:pt idx="55">
                  <c:v>CO-69</c:v>
                </c:pt>
                <c:pt idx="56">
                  <c:v>CO-70</c:v>
                </c:pt>
                <c:pt idx="57">
                  <c:v>CO-71</c:v>
                </c:pt>
                <c:pt idx="58">
                  <c:v>CO-72</c:v>
                </c:pt>
                <c:pt idx="59">
                  <c:v>CO-73</c:v>
                </c:pt>
                <c:pt idx="60">
                  <c:v>CO-74</c:v>
                </c:pt>
                <c:pt idx="61">
                  <c:v>CO-78</c:v>
                </c:pt>
                <c:pt idx="62">
                  <c:v>CO-79</c:v>
                </c:pt>
                <c:pt idx="63">
                  <c:v>CO-80</c:v>
                </c:pt>
                <c:pt idx="64">
                  <c:v>CO-81</c:v>
                </c:pt>
                <c:pt idx="65">
                  <c:v>CO-82</c:v>
                </c:pt>
                <c:pt idx="66">
                  <c:v>CO-83</c:v>
                </c:pt>
                <c:pt idx="67">
                  <c:v>CO-84</c:v>
                </c:pt>
                <c:pt idx="68">
                  <c:v>CO-86</c:v>
                </c:pt>
                <c:pt idx="69">
                  <c:v>CO-87</c:v>
                </c:pt>
                <c:pt idx="70">
                  <c:v>CO-90</c:v>
                </c:pt>
                <c:pt idx="71">
                  <c:v>CO-92</c:v>
                </c:pt>
                <c:pt idx="72">
                  <c:v>CO-93</c:v>
                </c:pt>
                <c:pt idx="73">
                  <c:v>CO-94</c:v>
                </c:pt>
                <c:pt idx="74">
                  <c:v>CO-95</c:v>
                </c:pt>
                <c:pt idx="75">
                  <c:v>CO-96</c:v>
                </c:pt>
                <c:pt idx="76">
                  <c:v>CO-97</c:v>
                </c:pt>
                <c:pt idx="77">
                  <c:v>CO-98</c:v>
                </c:pt>
                <c:pt idx="78">
                  <c:v>CO-100</c:v>
                </c:pt>
                <c:pt idx="79">
                  <c:v>CO-101</c:v>
                </c:pt>
                <c:pt idx="80">
                  <c:v>CO-102</c:v>
                </c:pt>
                <c:pt idx="81">
                  <c:v>CO-103</c:v>
                </c:pt>
                <c:pt idx="82">
                  <c:v>CO-104</c:v>
                </c:pt>
                <c:pt idx="83">
                  <c:v>CO-105</c:v>
                </c:pt>
                <c:pt idx="84">
                  <c:v>CO-107</c:v>
                </c:pt>
                <c:pt idx="85">
                  <c:v>CO-108</c:v>
                </c:pt>
                <c:pt idx="86">
                  <c:v>CO-109</c:v>
                </c:pt>
                <c:pt idx="87">
                  <c:v>CO-110</c:v>
                </c:pt>
                <c:pt idx="88">
                  <c:v>CO-111</c:v>
                </c:pt>
                <c:pt idx="89">
                  <c:v>CO-112</c:v>
                </c:pt>
                <c:pt idx="90">
                  <c:v>CO-113</c:v>
                </c:pt>
                <c:pt idx="91">
                  <c:v>CO-114</c:v>
                </c:pt>
                <c:pt idx="92">
                  <c:v>CO-115</c:v>
                </c:pt>
                <c:pt idx="93">
                  <c:v>CO-116</c:v>
                </c:pt>
                <c:pt idx="94">
                  <c:v>CO-117</c:v>
                </c:pt>
                <c:pt idx="95">
                  <c:v>CO-118</c:v>
                </c:pt>
                <c:pt idx="96">
                  <c:v>CO-119</c:v>
                </c:pt>
                <c:pt idx="97">
                  <c:v>CO-120</c:v>
                </c:pt>
                <c:pt idx="98">
                  <c:v>CO-121</c:v>
                </c:pt>
                <c:pt idx="99">
                  <c:v>CO-123</c:v>
                </c:pt>
                <c:pt idx="100">
                  <c:v>CO-125</c:v>
                </c:pt>
                <c:pt idx="101">
                  <c:v>CO-126</c:v>
                </c:pt>
                <c:pt idx="102">
                  <c:v>CO-127</c:v>
                </c:pt>
                <c:pt idx="103">
                  <c:v>CO-128</c:v>
                </c:pt>
                <c:pt idx="104">
                  <c:v>CO-129</c:v>
                </c:pt>
                <c:pt idx="105">
                  <c:v>CO-130</c:v>
                </c:pt>
                <c:pt idx="106">
                  <c:v>CO-131</c:v>
                </c:pt>
                <c:pt idx="107">
                  <c:v>CO-132</c:v>
                </c:pt>
                <c:pt idx="108">
                  <c:v>CO-133</c:v>
                </c:pt>
                <c:pt idx="109">
                  <c:v>CO-134</c:v>
                </c:pt>
                <c:pt idx="110">
                  <c:v>CO-135</c:v>
                </c:pt>
                <c:pt idx="111">
                  <c:v>CO-136</c:v>
                </c:pt>
                <c:pt idx="112">
                  <c:v>CO-137</c:v>
                </c:pt>
                <c:pt idx="113">
                  <c:v>CO-140</c:v>
                </c:pt>
                <c:pt idx="114">
                  <c:v>CO-142</c:v>
                </c:pt>
                <c:pt idx="115">
                  <c:v>CO-146</c:v>
                </c:pt>
                <c:pt idx="116">
                  <c:v>CO-147</c:v>
                </c:pt>
                <c:pt idx="117">
                  <c:v>CO-149</c:v>
                </c:pt>
                <c:pt idx="118">
                  <c:v>CO-150</c:v>
                </c:pt>
                <c:pt idx="119">
                  <c:v>CO-153</c:v>
                </c:pt>
                <c:pt idx="120">
                  <c:v>CO-154</c:v>
                </c:pt>
                <c:pt idx="121">
                  <c:v>CO-157</c:v>
                </c:pt>
                <c:pt idx="122">
                  <c:v>CO-158</c:v>
                </c:pt>
                <c:pt idx="123">
                  <c:v>CO-160</c:v>
                </c:pt>
                <c:pt idx="124">
                  <c:v>CO-161</c:v>
                </c:pt>
                <c:pt idx="125">
                  <c:v>CO-162</c:v>
                </c:pt>
                <c:pt idx="126">
                  <c:v>CO-163</c:v>
                </c:pt>
                <c:pt idx="127">
                  <c:v>CO-164</c:v>
                </c:pt>
                <c:pt idx="128">
                  <c:v>CO-165</c:v>
                </c:pt>
                <c:pt idx="129">
                  <c:v>CO-167</c:v>
                </c:pt>
                <c:pt idx="130">
                  <c:v>CO-170</c:v>
                </c:pt>
                <c:pt idx="131">
                  <c:v>CO-171</c:v>
                </c:pt>
                <c:pt idx="132">
                  <c:v>CO-172</c:v>
                </c:pt>
                <c:pt idx="133">
                  <c:v>CO-173</c:v>
                </c:pt>
                <c:pt idx="134">
                  <c:v>CO-174</c:v>
                </c:pt>
                <c:pt idx="135">
                  <c:v>CO-175</c:v>
                </c:pt>
                <c:pt idx="136">
                  <c:v>CO-176</c:v>
                </c:pt>
                <c:pt idx="137">
                  <c:v>CO-177</c:v>
                </c:pt>
                <c:pt idx="138">
                  <c:v>CO-180</c:v>
                </c:pt>
                <c:pt idx="139">
                  <c:v>CO-181</c:v>
                </c:pt>
                <c:pt idx="140">
                  <c:v>CO-182</c:v>
                </c:pt>
                <c:pt idx="141">
                  <c:v>CO-183</c:v>
                </c:pt>
                <c:pt idx="142">
                  <c:v>CO-188</c:v>
                </c:pt>
                <c:pt idx="143">
                  <c:v>CO-190</c:v>
                </c:pt>
                <c:pt idx="144">
                  <c:v>CO-191</c:v>
                </c:pt>
                <c:pt idx="145">
                  <c:v>CO-192</c:v>
                </c:pt>
                <c:pt idx="146">
                  <c:v>CO-193</c:v>
                </c:pt>
                <c:pt idx="147">
                  <c:v>CO-194</c:v>
                </c:pt>
                <c:pt idx="148">
                  <c:v>CO-195</c:v>
                </c:pt>
                <c:pt idx="149">
                  <c:v>CO-196</c:v>
                </c:pt>
                <c:pt idx="150">
                  <c:v>CO-197</c:v>
                </c:pt>
                <c:pt idx="151">
                  <c:v>CO-198</c:v>
                </c:pt>
                <c:pt idx="152">
                  <c:v>CO-199</c:v>
                </c:pt>
                <c:pt idx="153">
                  <c:v>CO-201</c:v>
                </c:pt>
                <c:pt idx="154">
                  <c:v>CO-202</c:v>
                </c:pt>
                <c:pt idx="155">
                  <c:v>CO-203</c:v>
                </c:pt>
              </c:strCache>
            </c:strRef>
          </c:xVal>
          <c:yVal>
            <c:numRef>
              <c:f>'double flow'!$I$2:$I$157</c:f>
              <c:numCache>
                <c:formatCode>General</c:formatCode>
                <c:ptCount val="156"/>
                <c:pt idx="0">
                  <c:v>1.6</c:v>
                </c:pt>
                <c:pt idx="1">
                  <c:v>2.6</c:v>
                </c:pt>
                <c:pt idx="2">
                  <c:v>2.4</c:v>
                </c:pt>
                <c:pt idx="3">
                  <c:v>1.9</c:v>
                </c:pt>
                <c:pt idx="4">
                  <c:v>2.1</c:v>
                </c:pt>
                <c:pt idx="5">
                  <c:v>2.5</c:v>
                </c:pt>
                <c:pt idx="6">
                  <c:v>3.1</c:v>
                </c:pt>
                <c:pt idx="7">
                  <c:v>3.8</c:v>
                </c:pt>
                <c:pt idx="8">
                  <c:v>3.6</c:v>
                </c:pt>
                <c:pt idx="9">
                  <c:v>2.6</c:v>
                </c:pt>
                <c:pt idx="10">
                  <c:v>1.7</c:v>
                </c:pt>
                <c:pt idx="11">
                  <c:v>1.1000000000000001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1.3</c:v>
                </c:pt>
                <c:pt idx="19">
                  <c:v>1.6</c:v>
                </c:pt>
                <c:pt idx="20">
                  <c:v>2.2999999999999998</c:v>
                </c:pt>
                <c:pt idx="21">
                  <c:v>1.7</c:v>
                </c:pt>
                <c:pt idx="22">
                  <c:v>1</c:v>
                </c:pt>
                <c:pt idx="23">
                  <c:v>1.7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1.2</c:v>
                </c:pt>
                <c:pt idx="35">
                  <c:v>1.2</c:v>
                </c:pt>
                <c:pt idx="36">
                  <c:v>1.3</c:v>
                </c:pt>
                <c:pt idx="37">
                  <c:v>1.7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1.4</c:v>
                </c:pt>
                <c:pt idx="42">
                  <c:v>1.4</c:v>
                </c:pt>
                <c:pt idx="43">
                  <c:v>1.1000000000000001</c:v>
                </c:pt>
                <c:pt idx="44">
                  <c:v>1</c:v>
                </c:pt>
                <c:pt idx="45">
                  <c:v>1</c:v>
                </c:pt>
                <c:pt idx="46">
                  <c:v>1.1000000000000001</c:v>
                </c:pt>
                <c:pt idx="47">
                  <c:v>1.1000000000000001</c:v>
                </c:pt>
                <c:pt idx="48">
                  <c:v>1</c:v>
                </c:pt>
                <c:pt idx="49">
                  <c:v>1</c:v>
                </c:pt>
                <c:pt idx="50">
                  <c:v>2.2000000000000002</c:v>
                </c:pt>
                <c:pt idx="51">
                  <c:v>2</c:v>
                </c:pt>
                <c:pt idx="52">
                  <c:v>3.3</c:v>
                </c:pt>
                <c:pt idx="53">
                  <c:v>3.5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1.9</c:v>
                </c:pt>
                <c:pt idx="58">
                  <c:v>1.8</c:v>
                </c:pt>
                <c:pt idx="59">
                  <c:v>2.7</c:v>
                </c:pt>
                <c:pt idx="60">
                  <c:v>2.9</c:v>
                </c:pt>
                <c:pt idx="61">
                  <c:v>1.7</c:v>
                </c:pt>
                <c:pt idx="62">
                  <c:v>2.1</c:v>
                </c:pt>
                <c:pt idx="63">
                  <c:v>2.9</c:v>
                </c:pt>
                <c:pt idx="64">
                  <c:v>3.7</c:v>
                </c:pt>
                <c:pt idx="65">
                  <c:v>3.2</c:v>
                </c:pt>
                <c:pt idx="66">
                  <c:v>3</c:v>
                </c:pt>
                <c:pt idx="67">
                  <c:v>3</c:v>
                </c:pt>
                <c:pt idx="68">
                  <c:v>2.8</c:v>
                </c:pt>
                <c:pt idx="69">
                  <c:v>2.6</c:v>
                </c:pt>
                <c:pt idx="70">
                  <c:v>1</c:v>
                </c:pt>
                <c:pt idx="71">
                  <c:v>1.4</c:v>
                </c:pt>
                <c:pt idx="72">
                  <c:v>1.6</c:v>
                </c:pt>
                <c:pt idx="73">
                  <c:v>2.2000000000000002</c:v>
                </c:pt>
                <c:pt idx="74">
                  <c:v>1.2</c:v>
                </c:pt>
                <c:pt idx="75">
                  <c:v>1</c:v>
                </c:pt>
                <c:pt idx="76">
                  <c:v>1</c:v>
                </c:pt>
                <c:pt idx="77">
                  <c:v>1.8</c:v>
                </c:pt>
                <c:pt idx="78">
                  <c:v>1.5</c:v>
                </c:pt>
                <c:pt idx="79">
                  <c:v>2.1</c:v>
                </c:pt>
                <c:pt idx="80">
                  <c:v>2.7</c:v>
                </c:pt>
                <c:pt idx="81">
                  <c:v>1.1000000000000001</c:v>
                </c:pt>
                <c:pt idx="82">
                  <c:v>1</c:v>
                </c:pt>
                <c:pt idx="83">
                  <c:v>1</c:v>
                </c:pt>
                <c:pt idx="84">
                  <c:v>3.6</c:v>
                </c:pt>
                <c:pt idx="85">
                  <c:v>1.8</c:v>
                </c:pt>
                <c:pt idx="86">
                  <c:v>1.8</c:v>
                </c:pt>
                <c:pt idx="87">
                  <c:v>1.1000000000000001</c:v>
                </c:pt>
                <c:pt idx="88">
                  <c:v>1.1000000000000001</c:v>
                </c:pt>
                <c:pt idx="89">
                  <c:v>1.1000000000000001</c:v>
                </c:pt>
                <c:pt idx="90">
                  <c:v>2.8</c:v>
                </c:pt>
                <c:pt idx="91">
                  <c:v>4.5999999999999996</c:v>
                </c:pt>
                <c:pt idx="92">
                  <c:v>2.2999999999999998</c:v>
                </c:pt>
                <c:pt idx="93">
                  <c:v>4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1.1000000000000001</c:v>
                </c:pt>
                <c:pt idx="99">
                  <c:v>2.4</c:v>
                </c:pt>
                <c:pt idx="100">
                  <c:v>2.2999999999999998</c:v>
                </c:pt>
                <c:pt idx="101">
                  <c:v>3.3</c:v>
                </c:pt>
                <c:pt idx="102">
                  <c:v>2.1</c:v>
                </c:pt>
                <c:pt idx="103">
                  <c:v>1.4</c:v>
                </c:pt>
                <c:pt idx="104">
                  <c:v>1.9</c:v>
                </c:pt>
                <c:pt idx="105">
                  <c:v>2.8</c:v>
                </c:pt>
                <c:pt idx="106">
                  <c:v>4.0999999999999996</c:v>
                </c:pt>
                <c:pt idx="107">
                  <c:v>1</c:v>
                </c:pt>
                <c:pt idx="108">
                  <c:v>1.5</c:v>
                </c:pt>
                <c:pt idx="109">
                  <c:v>1.5</c:v>
                </c:pt>
                <c:pt idx="110">
                  <c:v>4.5999999999999996</c:v>
                </c:pt>
                <c:pt idx="111">
                  <c:v>3.6</c:v>
                </c:pt>
                <c:pt idx="112">
                  <c:v>1.9</c:v>
                </c:pt>
                <c:pt idx="113">
                  <c:v>1.6</c:v>
                </c:pt>
                <c:pt idx="114">
                  <c:v>2.2000000000000002</c:v>
                </c:pt>
                <c:pt idx="115">
                  <c:v>1.3</c:v>
                </c:pt>
                <c:pt idx="116">
                  <c:v>3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1.1000000000000001</c:v>
                </c:pt>
                <c:pt idx="121">
                  <c:v>1.7</c:v>
                </c:pt>
                <c:pt idx="122">
                  <c:v>1.8</c:v>
                </c:pt>
                <c:pt idx="123">
                  <c:v>2.8</c:v>
                </c:pt>
                <c:pt idx="124">
                  <c:v>2.9</c:v>
                </c:pt>
                <c:pt idx="125">
                  <c:v>1</c:v>
                </c:pt>
                <c:pt idx="126">
                  <c:v>1.2</c:v>
                </c:pt>
                <c:pt idx="127">
                  <c:v>2</c:v>
                </c:pt>
                <c:pt idx="128">
                  <c:v>1</c:v>
                </c:pt>
                <c:pt idx="129">
                  <c:v>1</c:v>
                </c:pt>
                <c:pt idx="130">
                  <c:v>3.9</c:v>
                </c:pt>
                <c:pt idx="131">
                  <c:v>3.2</c:v>
                </c:pt>
                <c:pt idx="132">
                  <c:v>1.3</c:v>
                </c:pt>
                <c:pt idx="133">
                  <c:v>1</c:v>
                </c:pt>
                <c:pt idx="134">
                  <c:v>1.4</c:v>
                </c:pt>
                <c:pt idx="135">
                  <c:v>1.4</c:v>
                </c:pt>
                <c:pt idx="136">
                  <c:v>1</c:v>
                </c:pt>
                <c:pt idx="137">
                  <c:v>1.7</c:v>
                </c:pt>
                <c:pt idx="138">
                  <c:v>2.1</c:v>
                </c:pt>
                <c:pt idx="139">
                  <c:v>1.4</c:v>
                </c:pt>
                <c:pt idx="140">
                  <c:v>1</c:v>
                </c:pt>
                <c:pt idx="141">
                  <c:v>1.1000000000000001</c:v>
                </c:pt>
                <c:pt idx="142">
                  <c:v>3.4</c:v>
                </c:pt>
                <c:pt idx="143">
                  <c:v>3.5</c:v>
                </c:pt>
                <c:pt idx="144">
                  <c:v>3.3</c:v>
                </c:pt>
                <c:pt idx="145">
                  <c:v>3</c:v>
                </c:pt>
                <c:pt idx="146">
                  <c:v>2.9</c:v>
                </c:pt>
                <c:pt idx="147">
                  <c:v>1</c:v>
                </c:pt>
                <c:pt idx="148">
                  <c:v>1</c:v>
                </c:pt>
                <c:pt idx="149">
                  <c:v>2.6</c:v>
                </c:pt>
                <c:pt idx="150">
                  <c:v>3</c:v>
                </c:pt>
                <c:pt idx="151">
                  <c:v>3.1</c:v>
                </c:pt>
                <c:pt idx="152">
                  <c:v>2.7</c:v>
                </c:pt>
                <c:pt idx="153">
                  <c:v>2.7</c:v>
                </c:pt>
                <c:pt idx="154">
                  <c:v>2.7</c:v>
                </c:pt>
                <c:pt idx="155">
                  <c:v>2.6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5B-40D2-BC61-A1B165BA4F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3132559"/>
        <c:axId val="573136719"/>
      </c:scatterChart>
      <c:valAx>
        <c:axId val="5731325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0" i="0" baseline="0" dirty="0" smtClean="0">
                    <a:effectLst/>
                  </a:rPr>
                  <a:t>Label (pipe)</a:t>
                </a:r>
                <a:endParaRPr lang="en-US" sz="1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3136719"/>
        <c:crosses val="autoZero"/>
        <c:crossBetween val="midCat"/>
      </c:valAx>
      <c:valAx>
        <c:axId val="5731367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0" i="0" baseline="0" dirty="0" smtClean="0">
                    <a:effectLst/>
                  </a:rPr>
                  <a:t>Cover (m)</a:t>
                </a:r>
                <a:endParaRPr lang="en-US" sz="16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31325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cover of the pipe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'1'!$A$2:$A$138</c:f>
              <c:strCache>
                <c:ptCount val="137"/>
                <c:pt idx="0">
                  <c:v>CO-1</c:v>
                </c:pt>
                <c:pt idx="1">
                  <c:v>CO-2</c:v>
                </c:pt>
                <c:pt idx="2">
                  <c:v>CO-3</c:v>
                </c:pt>
                <c:pt idx="3">
                  <c:v>CO-4</c:v>
                </c:pt>
                <c:pt idx="4">
                  <c:v>CO-5</c:v>
                </c:pt>
                <c:pt idx="5">
                  <c:v>CO-6</c:v>
                </c:pt>
                <c:pt idx="6">
                  <c:v>CO-7</c:v>
                </c:pt>
                <c:pt idx="7">
                  <c:v>CO-8</c:v>
                </c:pt>
                <c:pt idx="8">
                  <c:v>CO-9</c:v>
                </c:pt>
                <c:pt idx="9">
                  <c:v>CO-10</c:v>
                </c:pt>
                <c:pt idx="10">
                  <c:v>CO-11</c:v>
                </c:pt>
                <c:pt idx="11">
                  <c:v>CO-12</c:v>
                </c:pt>
                <c:pt idx="12">
                  <c:v>CO-13</c:v>
                </c:pt>
                <c:pt idx="13">
                  <c:v>CO-14</c:v>
                </c:pt>
                <c:pt idx="14">
                  <c:v>CO-15</c:v>
                </c:pt>
                <c:pt idx="15">
                  <c:v>CO-16</c:v>
                </c:pt>
                <c:pt idx="16">
                  <c:v>CO-17</c:v>
                </c:pt>
                <c:pt idx="17">
                  <c:v>CO-18</c:v>
                </c:pt>
                <c:pt idx="18">
                  <c:v>CO-19</c:v>
                </c:pt>
                <c:pt idx="19">
                  <c:v>CO-20</c:v>
                </c:pt>
                <c:pt idx="20">
                  <c:v>CO-21</c:v>
                </c:pt>
                <c:pt idx="21">
                  <c:v>CO-22</c:v>
                </c:pt>
                <c:pt idx="22">
                  <c:v>CO-23</c:v>
                </c:pt>
                <c:pt idx="23">
                  <c:v>CO-24</c:v>
                </c:pt>
                <c:pt idx="24">
                  <c:v>CO-25</c:v>
                </c:pt>
                <c:pt idx="25">
                  <c:v>CO-26</c:v>
                </c:pt>
                <c:pt idx="26">
                  <c:v>CO-27</c:v>
                </c:pt>
                <c:pt idx="27">
                  <c:v>CO-28</c:v>
                </c:pt>
                <c:pt idx="28">
                  <c:v>CO-29</c:v>
                </c:pt>
                <c:pt idx="29">
                  <c:v>CO-30</c:v>
                </c:pt>
                <c:pt idx="30">
                  <c:v>CO-31</c:v>
                </c:pt>
                <c:pt idx="31">
                  <c:v>CO-32</c:v>
                </c:pt>
                <c:pt idx="32">
                  <c:v>CO-33</c:v>
                </c:pt>
                <c:pt idx="33">
                  <c:v>CO-34</c:v>
                </c:pt>
                <c:pt idx="34">
                  <c:v>CO-36</c:v>
                </c:pt>
                <c:pt idx="35">
                  <c:v>CO-37</c:v>
                </c:pt>
                <c:pt idx="36">
                  <c:v>CO-38</c:v>
                </c:pt>
                <c:pt idx="37">
                  <c:v>CO-39</c:v>
                </c:pt>
                <c:pt idx="38">
                  <c:v>CO-40</c:v>
                </c:pt>
                <c:pt idx="39">
                  <c:v>CO-42</c:v>
                </c:pt>
                <c:pt idx="40">
                  <c:v>CO-43</c:v>
                </c:pt>
                <c:pt idx="41">
                  <c:v>CO-45</c:v>
                </c:pt>
                <c:pt idx="42">
                  <c:v>CO-49</c:v>
                </c:pt>
                <c:pt idx="43">
                  <c:v>CO-51</c:v>
                </c:pt>
                <c:pt idx="44">
                  <c:v>CO-52</c:v>
                </c:pt>
                <c:pt idx="45">
                  <c:v>CO-53</c:v>
                </c:pt>
                <c:pt idx="46">
                  <c:v>CO-54</c:v>
                </c:pt>
                <c:pt idx="47">
                  <c:v>CO-55</c:v>
                </c:pt>
                <c:pt idx="48">
                  <c:v>CO-56</c:v>
                </c:pt>
                <c:pt idx="49">
                  <c:v>CO-57</c:v>
                </c:pt>
                <c:pt idx="50">
                  <c:v>CO-58</c:v>
                </c:pt>
                <c:pt idx="51">
                  <c:v>CO-59</c:v>
                </c:pt>
                <c:pt idx="52">
                  <c:v>CO-60</c:v>
                </c:pt>
                <c:pt idx="53">
                  <c:v>CO-61</c:v>
                </c:pt>
                <c:pt idx="54">
                  <c:v>CO-62</c:v>
                </c:pt>
                <c:pt idx="55">
                  <c:v>CO-63</c:v>
                </c:pt>
                <c:pt idx="56">
                  <c:v>CO-64</c:v>
                </c:pt>
                <c:pt idx="57">
                  <c:v>CO-65</c:v>
                </c:pt>
                <c:pt idx="58">
                  <c:v>CO-66</c:v>
                </c:pt>
                <c:pt idx="59">
                  <c:v>CO-67</c:v>
                </c:pt>
                <c:pt idx="60">
                  <c:v>CO-68</c:v>
                </c:pt>
                <c:pt idx="61">
                  <c:v>CO-69</c:v>
                </c:pt>
                <c:pt idx="62">
                  <c:v>CO-70</c:v>
                </c:pt>
                <c:pt idx="63">
                  <c:v>CO-71</c:v>
                </c:pt>
                <c:pt idx="64">
                  <c:v>CO-72</c:v>
                </c:pt>
                <c:pt idx="65">
                  <c:v>CO-73</c:v>
                </c:pt>
                <c:pt idx="66">
                  <c:v>CO-74</c:v>
                </c:pt>
                <c:pt idx="67">
                  <c:v>CO-75</c:v>
                </c:pt>
                <c:pt idx="68">
                  <c:v>CO-76</c:v>
                </c:pt>
                <c:pt idx="69">
                  <c:v>CO-78</c:v>
                </c:pt>
                <c:pt idx="70">
                  <c:v>CO-79</c:v>
                </c:pt>
                <c:pt idx="71">
                  <c:v>CO-80</c:v>
                </c:pt>
                <c:pt idx="72">
                  <c:v>CO-81</c:v>
                </c:pt>
                <c:pt idx="73">
                  <c:v>CO-82</c:v>
                </c:pt>
                <c:pt idx="74">
                  <c:v>CO-83</c:v>
                </c:pt>
                <c:pt idx="75">
                  <c:v>CO-84</c:v>
                </c:pt>
                <c:pt idx="76">
                  <c:v>CO-85</c:v>
                </c:pt>
                <c:pt idx="77">
                  <c:v>CO-86</c:v>
                </c:pt>
                <c:pt idx="78">
                  <c:v>CO-87</c:v>
                </c:pt>
                <c:pt idx="79">
                  <c:v>CO-90</c:v>
                </c:pt>
                <c:pt idx="80">
                  <c:v>CO-91</c:v>
                </c:pt>
                <c:pt idx="81">
                  <c:v>CO-92</c:v>
                </c:pt>
                <c:pt idx="82">
                  <c:v>CO-93</c:v>
                </c:pt>
                <c:pt idx="83">
                  <c:v>CO-94</c:v>
                </c:pt>
                <c:pt idx="84">
                  <c:v>CO-95</c:v>
                </c:pt>
                <c:pt idx="85">
                  <c:v>CO-96</c:v>
                </c:pt>
                <c:pt idx="86">
                  <c:v>CO-97</c:v>
                </c:pt>
                <c:pt idx="87">
                  <c:v>CO-98</c:v>
                </c:pt>
                <c:pt idx="88">
                  <c:v>CO-99</c:v>
                </c:pt>
                <c:pt idx="89">
                  <c:v>CO-100</c:v>
                </c:pt>
                <c:pt idx="90">
                  <c:v>CO-101</c:v>
                </c:pt>
                <c:pt idx="91">
                  <c:v>CO-102</c:v>
                </c:pt>
                <c:pt idx="92">
                  <c:v>CO-103</c:v>
                </c:pt>
                <c:pt idx="93">
                  <c:v>CO-104</c:v>
                </c:pt>
                <c:pt idx="94">
                  <c:v>CO-105</c:v>
                </c:pt>
                <c:pt idx="95">
                  <c:v>CO-107</c:v>
                </c:pt>
                <c:pt idx="96">
                  <c:v>CO-108</c:v>
                </c:pt>
                <c:pt idx="97">
                  <c:v>CO-109</c:v>
                </c:pt>
                <c:pt idx="98">
                  <c:v>CO-110</c:v>
                </c:pt>
                <c:pt idx="99">
                  <c:v>CO-111</c:v>
                </c:pt>
                <c:pt idx="100">
                  <c:v>CO-112</c:v>
                </c:pt>
                <c:pt idx="101">
                  <c:v>CO-113</c:v>
                </c:pt>
                <c:pt idx="102">
                  <c:v>CO-114</c:v>
                </c:pt>
                <c:pt idx="103">
                  <c:v>CO-115</c:v>
                </c:pt>
                <c:pt idx="104">
                  <c:v>CO-116</c:v>
                </c:pt>
                <c:pt idx="105">
                  <c:v>CO-117</c:v>
                </c:pt>
                <c:pt idx="106">
                  <c:v>CO-118</c:v>
                </c:pt>
                <c:pt idx="107">
                  <c:v>CO-119</c:v>
                </c:pt>
                <c:pt idx="108">
                  <c:v>CO-120</c:v>
                </c:pt>
                <c:pt idx="109">
                  <c:v>CO-121</c:v>
                </c:pt>
                <c:pt idx="110">
                  <c:v>CO-123</c:v>
                </c:pt>
                <c:pt idx="111">
                  <c:v>CO-125</c:v>
                </c:pt>
                <c:pt idx="112">
                  <c:v>CO-126</c:v>
                </c:pt>
                <c:pt idx="113">
                  <c:v>CO-127</c:v>
                </c:pt>
                <c:pt idx="114">
                  <c:v>CO-128</c:v>
                </c:pt>
                <c:pt idx="115">
                  <c:v>CO-129</c:v>
                </c:pt>
                <c:pt idx="116">
                  <c:v>CO-130</c:v>
                </c:pt>
                <c:pt idx="117">
                  <c:v>CO-131</c:v>
                </c:pt>
                <c:pt idx="118">
                  <c:v>CO-132</c:v>
                </c:pt>
                <c:pt idx="119">
                  <c:v>CO-133</c:v>
                </c:pt>
                <c:pt idx="120">
                  <c:v>CO-134</c:v>
                </c:pt>
                <c:pt idx="121">
                  <c:v>CO-135</c:v>
                </c:pt>
                <c:pt idx="122">
                  <c:v>CO-136</c:v>
                </c:pt>
                <c:pt idx="123">
                  <c:v>CO-137</c:v>
                </c:pt>
                <c:pt idx="124">
                  <c:v>CO-140</c:v>
                </c:pt>
                <c:pt idx="125">
                  <c:v>CO-142</c:v>
                </c:pt>
                <c:pt idx="126">
                  <c:v>CO-143</c:v>
                </c:pt>
                <c:pt idx="127">
                  <c:v>CO-146</c:v>
                </c:pt>
                <c:pt idx="128">
                  <c:v>CO-147</c:v>
                </c:pt>
                <c:pt idx="129">
                  <c:v>CO-148</c:v>
                </c:pt>
                <c:pt idx="130">
                  <c:v>CO-149</c:v>
                </c:pt>
                <c:pt idx="131">
                  <c:v>CO-150</c:v>
                </c:pt>
                <c:pt idx="132">
                  <c:v>CO-152</c:v>
                </c:pt>
                <c:pt idx="133">
                  <c:v>CO-153</c:v>
                </c:pt>
                <c:pt idx="134">
                  <c:v>CO-154</c:v>
                </c:pt>
                <c:pt idx="135">
                  <c:v>CO-155</c:v>
                </c:pt>
                <c:pt idx="136">
                  <c:v>CO-157</c:v>
                </c:pt>
              </c:strCache>
            </c:strRef>
          </c:xVal>
          <c:yVal>
            <c:numRef>
              <c:f>'1'!$I$2:$I$138</c:f>
              <c:numCache>
                <c:formatCode>General</c:formatCode>
                <c:ptCount val="137"/>
                <c:pt idx="0">
                  <c:v>1</c:v>
                </c:pt>
                <c:pt idx="1">
                  <c:v>1.1000000000000001</c:v>
                </c:pt>
                <c:pt idx="2">
                  <c:v>1.1000000000000001</c:v>
                </c:pt>
                <c:pt idx="3">
                  <c:v>2.4</c:v>
                </c:pt>
                <c:pt idx="4">
                  <c:v>4.8</c:v>
                </c:pt>
                <c:pt idx="5">
                  <c:v>7</c:v>
                </c:pt>
                <c:pt idx="6">
                  <c:v>9.1999999999999993</c:v>
                </c:pt>
                <c:pt idx="7">
                  <c:v>11.2</c:v>
                </c:pt>
                <c:pt idx="8">
                  <c:v>12.2</c:v>
                </c:pt>
                <c:pt idx="9">
                  <c:v>12.3</c:v>
                </c:pt>
                <c:pt idx="10">
                  <c:v>12.2</c:v>
                </c:pt>
                <c:pt idx="11">
                  <c:v>11.9</c:v>
                </c:pt>
                <c:pt idx="12">
                  <c:v>10.6</c:v>
                </c:pt>
                <c:pt idx="13">
                  <c:v>9.3000000000000007</c:v>
                </c:pt>
                <c:pt idx="14">
                  <c:v>8.6</c:v>
                </c:pt>
                <c:pt idx="15">
                  <c:v>8.1</c:v>
                </c:pt>
                <c:pt idx="16">
                  <c:v>7.4</c:v>
                </c:pt>
                <c:pt idx="17">
                  <c:v>6.5</c:v>
                </c:pt>
                <c:pt idx="18">
                  <c:v>6.6</c:v>
                </c:pt>
                <c:pt idx="19">
                  <c:v>7</c:v>
                </c:pt>
                <c:pt idx="20">
                  <c:v>7</c:v>
                </c:pt>
                <c:pt idx="21">
                  <c:v>4.4000000000000004</c:v>
                </c:pt>
                <c:pt idx="22">
                  <c:v>1.3</c:v>
                </c:pt>
                <c:pt idx="23">
                  <c:v>1.6</c:v>
                </c:pt>
                <c:pt idx="24">
                  <c:v>1.6</c:v>
                </c:pt>
                <c:pt idx="25">
                  <c:v>1</c:v>
                </c:pt>
                <c:pt idx="26">
                  <c:v>1.7</c:v>
                </c:pt>
                <c:pt idx="27">
                  <c:v>1.8</c:v>
                </c:pt>
                <c:pt idx="28">
                  <c:v>1.9</c:v>
                </c:pt>
                <c:pt idx="29">
                  <c:v>3.6</c:v>
                </c:pt>
                <c:pt idx="30">
                  <c:v>4.8</c:v>
                </c:pt>
                <c:pt idx="31">
                  <c:v>5.3</c:v>
                </c:pt>
                <c:pt idx="32">
                  <c:v>5.6</c:v>
                </c:pt>
                <c:pt idx="33">
                  <c:v>5.9</c:v>
                </c:pt>
                <c:pt idx="34">
                  <c:v>7.5</c:v>
                </c:pt>
                <c:pt idx="35">
                  <c:v>5.9</c:v>
                </c:pt>
                <c:pt idx="36">
                  <c:v>6</c:v>
                </c:pt>
                <c:pt idx="37">
                  <c:v>6.2</c:v>
                </c:pt>
                <c:pt idx="38">
                  <c:v>6</c:v>
                </c:pt>
                <c:pt idx="39">
                  <c:v>3.2</c:v>
                </c:pt>
                <c:pt idx="40">
                  <c:v>1</c:v>
                </c:pt>
                <c:pt idx="41">
                  <c:v>2.9</c:v>
                </c:pt>
                <c:pt idx="42">
                  <c:v>5.4</c:v>
                </c:pt>
                <c:pt idx="43">
                  <c:v>5.3</c:v>
                </c:pt>
                <c:pt idx="44">
                  <c:v>4.8</c:v>
                </c:pt>
                <c:pt idx="45">
                  <c:v>3.8</c:v>
                </c:pt>
                <c:pt idx="46">
                  <c:v>3.5</c:v>
                </c:pt>
                <c:pt idx="47">
                  <c:v>3.6</c:v>
                </c:pt>
                <c:pt idx="48">
                  <c:v>4.5999999999999996</c:v>
                </c:pt>
                <c:pt idx="49">
                  <c:v>2.4</c:v>
                </c:pt>
                <c:pt idx="50">
                  <c:v>4.2</c:v>
                </c:pt>
                <c:pt idx="51">
                  <c:v>5.2</c:v>
                </c:pt>
                <c:pt idx="52">
                  <c:v>5.6</c:v>
                </c:pt>
                <c:pt idx="53">
                  <c:v>5.2</c:v>
                </c:pt>
                <c:pt idx="54">
                  <c:v>4.9000000000000004</c:v>
                </c:pt>
                <c:pt idx="55">
                  <c:v>5.0999999999999996</c:v>
                </c:pt>
                <c:pt idx="56">
                  <c:v>1</c:v>
                </c:pt>
                <c:pt idx="57">
                  <c:v>2.8</c:v>
                </c:pt>
                <c:pt idx="58">
                  <c:v>4.9000000000000004</c:v>
                </c:pt>
                <c:pt idx="59">
                  <c:v>7.1</c:v>
                </c:pt>
                <c:pt idx="60">
                  <c:v>1</c:v>
                </c:pt>
                <c:pt idx="61">
                  <c:v>1.7</c:v>
                </c:pt>
                <c:pt idx="62">
                  <c:v>2.7</c:v>
                </c:pt>
                <c:pt idx="63">
                  <c:v>3.8</c:v>
                </c:pt>
                <c:pt idx="64">
                  <c:v>1.2</c:v>
                </c:pt>
                <c:pt idx="65">
                  <c:v>1.5</c:v>
                </c:pt>
                <c:pt idx="66">
                  <c:v>2.2999999999999998</c:v>
                </c:pt>
                <c:pt idx="67">
                  <c:v>5.6</c:v>
                </c:pt>
                <c:pt idx="68">
                  <c:v>7.3</c:v>
                </c:pt>
                <c:pt idx="69">
                  <c:v>1</c:v>
                </c:pt>
                <c:pt idx="70">
                  <c:v>1</c:v>
                </c:pt>
                <c:pt idx="71">
                  <c:v>1.7</c:v>
                </c:pt>
                <c:pt idx="72">
                  <c:v>9.3000000000000007</c:v>
                </c:pt>
                <c:pt idx="73">
                  <c:v>8.9</c:v>
                </c:pt>
                <c:pt idx="74">
                  <c:v>8.6999999999999993</c:v>
                </c:pt>
                <c:pt idx="75">
                  <c:v>8.6999999999999993</c:v>
                </c:pt>
                <c:pt idx="76">
                  <c:v>8.6</c:v>
                </c:pt>
                <c:pt idx="77">
                  <c:v>8.3000000000000007</c:v>
                </c:pt>
                <c:pt idx="78">
                  <c:v>7.8</c:v>
                </c:pt>
                <c:pt idx="79">
                  <c:v>2.2000000000000002</c:v>
                </c:pt>
                <c:pt idx="80">
                  <c:v>4.2</c:v>
                </c:pt>
                <c:pt idx="81">
                  <c:v>5.5</c:v>
                </c:pt>
                <c:pt idx="82">
                  <c:v>6.3</c:v>
                </c:pt>
                <c:pt idx="83">
                  <c:v>7.6</c:v>
                </c:pt>
                <c:pt idx="84">
                  <c:v>5.2</c:v>
                </c:pt>
                <c:pt idx="85">
                  <c:v>4.8</c:v>
                </c:pt>
                <c:pt idx="86">
                  <c:v>4.7</c:v>
                </c:pt>
                <c:pt idx="87">
                  <c:v>4.7</c:v>
                </c:pt>
                <c:pt idx="88">
                  <c:v>6.6</c:v>
                </c:pt>
                <c:pt idx="89">
                  <c:v>5</c:v>
                </c:pt>
                <c:pt idx="90">
                  <c:v>5.6</c:v>
                </c:pt>
                <c:pt idx="91">
                  <c:v>6.2</c:v>
                </c:pt>
                <c:pt idx="92">
                  <c:v>4.2</c:v>
                </c:pt>
                <c:pt idx="93">
                  <c:v>3.5</c:v>
                </c:pt>
                <c:pt idx="94">
                  <c:v>2.2000000000000002</c:v>
                </c:pt>
                <c:pt idx="95">
                  <c:v>4.2</c:v>
                </c:pt>
                <c:pt idx="96">
                  <c:v>1.1000000000000001</c:v>
                </c:pt>
                <c:pt idx="97">
                  <c:v>3.5</c:v>
                </c:pt>
                <c:pt idx="98">
                  <c:v>2.1</c:v>
                </c:pt>
                <c:pt idx="99">
                  <c:v>1.1000000000000001</c:v>
                </c:pt>
                <c:pt idx="100">
                  <c:v>1.1000000000000001</c:v>
                </c:pt>
                <c:pt idx="101">
                  <c:v>1.6</c:v>
                </c:pt>
                <c:pt idx="102">
                  <c:v>3.4</c:v>
                </c:pt>
                <c:pt idx="103">
                  <c:v>1.6</c:v>
                </c:pt>
                <c:pt idx="104">
                  <c:v>2.2000000000000002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1.1000000000000001</c:v>
                </c:pt>
                <c:pt idx="110">
                  <c:v>2.4</c:v>
                </c:pt>
                <c:pt idx="111">
                  <c:v>1.1000000000000001</c:v>
                </c:pt>
                <c:pt idx="112">
                  <c:v>1.1000000000000001</c:v>
                </c:pt>
                <c:pt idx="113">
                  <c:v>1.6</c:v>
                </c:pt>
                <c:pt idx="114">
                  <c:v>3</c:v>
                </c:pt>
                <c:pt idx="115">
                  <c:v>4.4000000000000004</c:v>
                </c:pt>
                <c:pt idx="116">
                  <c:v>5.9</c:v>
                </c:pt>
                <c:pt idx="117">
                  <c:v>7.7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8.6999999999999993</c:v>
                </c:pt>
                <c:pt idx="122">
                  <c:v>8.1999999999999993</c:v>
                </c:pt>
                <c:pt idx="123">
                  <c:v>5.5</c:v>
                </c:pt>
                <c:pt idx="124">
                  <c:v>1.6</c:v>
                </c:pt>
                <c:pt idx="125">
                  <c:v>2.2000000000000002</c:v>
                </c:pt>
                <c:pt idx="126">
                  <c:v>1.7</c:v>
                </c:pt>
                <c:pt idx="127">
                  <c:v>1.2</c:v>
                </c:pt>
                <c:pt idx="128">
                  <c:v>6.8</c:v>
                </c:pt>
                <c:pt idx="129">
                  <c:v>9</c:v>
                </c:pt>
                <c:pt idx="130">
                  <c:v>5.9</c:v>
                </c:pt>
                <c:pt idx="131">
                  <c:v>5.7</c:v>
                </c:pt>
                <c:pt idx="132">
                  <c:v>7.8</c:v>
                </c:pt>
                <c:pt idx="133">
                  <c:v>1</c:v>
                </c:pt>
                <c:pt idx="134">
                  <c:v>1.1000000000000001</c:v>
                </c:pt>
                <c:pt idx="135">
                  <c:v>2.9</c:v>
                </c:pt>
                <c:pt idx="136">
                  <c:v>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402-48F0-87D5-A904E05890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889920"/>
        <c:axId val="197245488"/>
      </c:scatterChart>
      <c:valAx>
        <c:axId val="196889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Label (pipe)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245488"/>
        <c:crosses val="autoZero"/>
        <c:crossBetween val="midCat"/>
      </c:valAx>
      <c:valAx>
        <c:axId val="197245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Cover 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89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B6E-42BA-BBF7-EE76A2E6ACD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EB6E-42BA-BBF7-EE76A2E6ACD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EB6E-42BA-BBF7-EE76A2E6ACD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EB6E-42BA-BBF7-EE76A2E6ACDC}"/>
              </c:ext>
            </c:extLst>
          </c:dPt>
          <c:dLbls>
            <c:dLbl>
              <c:idx val="0"/>
              <c:layout>
                <c:manualLayout>
                  <c:x val="-0.23394867954108067"/>
                  <c:y val="-0.1208676107310976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smtClean="0"/>
                      <a:t>Excavation</a:t>
                    </a:r>
                    <a:endParaRPr lang="en-US" sz="1600" b="1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B6E-42BA-BBF7-EE76A2E6ACDC}"/>
                </c:ext>
              </c:extLst>
            </c:dLbl>
            <c:dLbl>
              <c:idx val="1"/>
              <c:layout>
                <c:manualLayout>
                  <c:x val="0.16753828896888714"/>
                  <c:y val="-0.2326330553100544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smtClean="0"/>
                      <a:t>Manholes</a:t>
                    </a:r>
                    <a:endParaRPr lang="en-US" sz="1600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B6E-42BA-BBF7-EE76A2E6ACDC}"/>
                </c:ext>
              </c:extLst>
            </c:dLbl>
            <c:dLbl>
              <c:idx val="2"/>
              <c:layout>
                <c:manualLayout>
                  <c:x val="0.1583899737228589"/>
                  <c:y val="2.63414250362740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 smtClean="0"/>
                      <a:t>Conduits</a:t>
                    </a:r>
                    <a:endParaRPr lang="en-US" sz="1600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B6E-42BA-BBF7-EE76A2E6ACDC}"/>
                </c:ext>
              </c:extLst>
            </c:dLbl>
            <c:dLbl>
              <c:idx val="3"/>
              <c:layout>
                <c:manualLayout>
                  <c:x val="9.3227405570530733E-2"/>
                  <c:y val="9.900249010580919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 smtClean="0"/>
                      <a:t>Asphalt</a:t>
                    </a:r>
                    <a:endParaRPr lang="en-US" sz="1600" b="1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195677043177782"/>
                      <c:h val="6.85012051859029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EB6E-42BA-BBF7-EE76A2E6AC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val>
            <c:numRef>
              <c:f>Sheet1!$G$140:$G$143</c:f>
              <c:numCache>
                <c:formatCode>General</c:formatCode>
                <c:ptCount val="4"/>
                <c:pt idx="0">
                  <c:v>225105.30000000005</c:v>
                </c:pt>
                <c:pt idx="1">
                  <c:v>83202.83</c:v>
                </c:pt>
                <c:pt idx="2">
                  <c:v>69227</c:v>
                </c:pt>
                <c:pt idx="3">
                  <c:v>49221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6E-42BA-BBF7-EE76A2E6ACD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0CA720-363B-41FA-8BD9-C28B9DA341B0}" type="doc">
      <dgm:prSet loTypeId="urn:microsoft.com/office/officeart/2005/8/layout/arrow4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A3DCA3D-6A75-476D-994F-DD1D8CD9FAD1}">
      <dgm:prSet phldrT="[Text]"/>
      <dgm:spPr/>
      <dgm:t>
        <a:bodyPr/>
        <a:lstStyle/>
        <a:p>
          <a:r>
            <a:rPr lang="en-US" dirty="0"/>
            <a:t>350</a:t>
          </a:r>
        </a:p>
      </dgm:t>
    </dgm:pt>
    <dgm:pt modelId="{FADF16F4-0B8F-4158-BF57-6D2D273B0EB0}" type="parTrans" cxnId="{B08FCD09-2B38-47D6-A7CC-D2C4959F3B2D}">
      <dgm:prSet/>
      <dgm:spPr/>
      <dgm:t>
        <a:bodyPr/>
        <a:lstStyle/>
        <a:p>
          <a:endParaRPr lang="en-US"/>
        </a:p>
      </dgm:t>
    </dgm:pt>
    <dgm:pt modelId="{06F6231E-11F8-4AEC-B198-91C8D844EFE7}" type="sibTrans" cxnId="{B08FCD09-2B38-47D6-A7CC-D2C4959F3B2D}">
      <dgm:prSet/>
      <dgm:spPr/>
      <dgm:t>
        <a:bodyPr/>
        <a:lstStyle/>
        <a:p>
          <a:endParaRPr lang="en-US"/>
        </a:p>
      </dgm:t>
    </dgm:pt>
    <dgm:pt modelId="{DC024B69-123A-4FC7-89AE-C79AEC26084A}">
      <dgm:prSet phldrT="[Text]"/>
      <dgm:spPr/>
      <dgm:t>
        <a:bodyPr/>
        <a:lstStyle/>
        <a:p>
          <a:r>
            <a:rPr lang="en-US" dirty="0"/>
            <a:t>245</a:t>
          </a:r>
        </a:p>
      </dgm:t>
    </dgm:pt>
    <dgm:pt modelId="{0AE9C75E-9502-4AC6-925C-CF9EBF4E8268}" type="parTrans" cxnId="{28A69DE0-E643-4B8A-9BD1-2E8F4F33D166}">
      <dgm:prSet/>
      <dgm:spPr/>
      <dgm:t>
        <a:bodyPr/>
        <a:lstStyle/>
        <a:p>
          <a:endParaRPr lang="en-US"/>
        </a:p>
      </dgm:t>
    </dgm:pt>
    <dgm:pt modelId="{35DBB221-472C-44BE-8F98-CAE19B46D944}" type="sibTrans" cxnId="{28A69DE0-E643-4B8A-9BD1-2E8F4F33D166}">
      <dgm:prSet/>
      <dgm:spPr/>
      <dgm:t>
        <a:bodyPr/>
        <a:lstStyle/>
        <a:p>
          <a:endParaRPr lang="en-US"/>
        </a:p>
      </dgm:t>
    </dgm:pt>
    <dgm:pt modelId="{F4388120-798A-4F31-BE4D-D86F1FB6232A}" type="pres">
      <dgm:prSet presAssocID="{720CA720-363B-41FA-8BD9-C28B9DA341B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E29BF3F-470A-48E7-8324-50EFB3511C04}" type="pres">
      <dgm:prSet presAssocID="{CA3DCA3D-6A75-476D-994F-DD1D8CD9FAD1}" presName="upArrow" presStyleLbl="node1" presStyleIdx="0" presStyleCnt="2"/>
      <dgm:spPr/>
      <dgm:t>
        <a:bodyPr/>
        <a:lstStyle/>
        <a:p>
          <a:endParaRPr lang="en-US"/>
        </a:p>
      </dgm:t>
    </dgm:pt>
    <dgm:pt modelId="{0278F745-91B3-4ECC-811B-1A1A50F6B46A}" type="pres">
      <dgm:prSet presAssocID="{CA3DCA3D-6A75-476D-994F-DD1D8CD9FAD1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0CA66-5947-4778-AA92-5C40AF59CD7A}" type="pres">
      <dgm:prSet presAssocID="{DC024B69-123A-4FC7-89AE-C79AEC26084A}" presName="downArrow" presStyleLbl="node1" presStyleIdx="1" presStyleCnt="2" custLinFactNeighborX="-48218" custLinFactNeighborY="3424"/>
      <dgm:spPr/>
      <dgm:t>
        <a:bodyPr/>
        <a:lstStyle/>
        <a:p>
          <a:endParaRPr lang="en-US"/>
        </a:p>
      </dgm:t>
    </dgm:pt>
    <dgm:pt modelId="{71B339BA-A223-4E29-82BA-0845F8661D2D}" type="pres">
      <dgm:prSet presAssocID="{DC024B69-123A-4FC7-89AE-C79AEC26084A}" presName="downArrowText" presStyleLbl="revTx" presStyleIdx="1" presStyleCnt="2" custLinFactNeighborX="-9411" custLinFactNeighborY="34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0F2A98-9585-4A94-8495-6B0C5C7DA48F}" type="presOf" srcId="{720CA720-363B-41FA-8BD9-C28B9DA341B0}" destId="{F4388120-798A-4F31-BE4D-D86F1FB6232A}" srcOrd="0" destOrd="0" presId="urn:microsoft.com/office/officeart/2005/8/layout/arrow4"/>
    <dgm:cxn modelId="{E771241E-D020-4F1F-B703-F879D0CE8A9E}" type="presOf" srcId="{CA3DCA3D-6A75-476D-994F-DD1D8CD9FAD1}" destId="{0278F745-91B3-4ECC-811B-1A1A50F6B46A}" srcOrd="0" destOrd="0" presId="urn:microsoft.com/office/officeart/2005/8/layout/arrow4"/>
    <dgm:cxn modelId="{B471E160-E01D-4B9E-A0EA-2983135B6C46}" type="presOf" srcId="{DC024B69-123A-4FC7-89AE-C79AEC26084A}" destId="{71B339BA-A223-4E29-82BA-0845F8661D2D}" srcOrd="0" destOrd="0" presId="urn:microsoft.com/office/officeart/2005/8/layout/arrow4"/>
    <dgm:cxn modelId="{B08FCD09-2B38-47D6-A7CC-D2C4959F3B2D}" srcId="{720CA720-363B-41FA-8BD9-C28B9DA341B0}" destId="{CA3DCA3D-6A75-476D-994F-DD1D8CD9FAD1}" srcOrd="0" destOrd="0" parTransId="{FADF16F4-0B8F-4158-BF57-6D2D273B0EB0}" sibTransId="{06F6231E-11F8-4AEC-B198-91C8D844EFE7}"/>
    <dgm:cxn modelId="{28A69DE0-E643-4B8A-9BD1-2E8F4F33D166}" srcId="{720CA720-363B-41FA-8BD9-C28B9DA341B0}" destId="{DC024B69-123A-4FC7-89AE-C79AEC26084A}" srcOrd="1" destOrd="0" parTransId="{0AE9C75E-9502-4AC6-925C-CF9EBF4E8268}" sibTransId="{35DBB221-472C-44BE-8F98-CAE19B46D944}"/>
    <dgm:cxn modelId="{6BB200E6-C515-4E4C-AB4B-D0DFC440BE1D}" type="presParOf" srcId="{F4388120-798A-4F31-BE4D-D86F1FB6232A}" destId="{BE29BF3F-470A-48E7-8324-50EFB3511C04}" srcOrd="0" destOrd="0" presId="urn:microsoft.com/office/officeart/2005/8/layout/arrow4"/>
    <dgm:cxn modelId="{DD744A43-FF7C-476C-94EE-65CB3346574A}" type="presParOf" srcId="{F4388120-798A-4F31-BE4D-D86F1FB6232A}" destId="{0278F745-91B3-4ECC-811B-1A1A50F6B46A}" srcOrd="1" destOrd="0" presId="urn:microsoft.com/office/officeart/2005/8/layout/arrow4"/>
    <dgm:cxn modelId="{56A54815-ADE5-414F-85E5-14586D984F7B}" type="presParOf" srcId="{F4388120-798A-4F31-BE4D-D86F1FB6232A}" destId="{ADB0CA66-5947-4778-AA92-5C40AF59CD7A}" srcOrd="2" destOrd="0" presId="urn:microsoft.com/office/officeart/2005/8/layout/arrow4"/>
    <dgm:cxn modelId="{840059E4-CDD7-4742-855C-50E9D67C0AF6}" type="presParOf" srcId="{F4388120-798A-4F31-BE4D-D86F1FB6232A}" destId="{71B339BA-A223-4E29-82BA-0845F8661D2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F331AA-3DA3-48EC-A07A-AF94E0030B72}" type="doc">
      <dgm:prSet loTypeId="urn:microsoft.com/office/officeart/2005/8/layout/arrow6" loCatId="relationship" qsTypeId="urn:microsoft.com/office/officeart/2005/8/quickstyle/simple5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839BE54C-E97A-4022-9310-AC4DAA0C5B31}">
      <dgm:prSet phldrT="[Text]"/>
      <dgm:spPr/>
      <dgm:t>
        <a:bodyPr/>
        <a:lstStyle/>
        <a:p>
          <a:r>
            <a:rPr lang="en-US" dirty="0"/>
            <a:t>West, N</a:t>
          </a:r>
        </a:p>
      </dgm:t>
    </dgm:pt>
    <dgm:pt modelId="{C9AAC148-5BE7-4D54-8F17-56660DCFADD1}" type="parTrans" cxnId="{71E9724A-1B96-4F20-8D39-FD8C0C04E6EA}">
      <dgm:prSet/>
      <dgm:spPr/>
      <dgm:t>
        <a:bodyPr/>
        <a:lstStyle/>
        <a:p>
          <a:endParaRPr lang="en-US"/>
        </a:p>
      </dgm:t>
    </dgm:pt>
    <dgm:pt modelId="{E18662DD-DC5A-4CCD-9778-FF00E5834394}" type="sibTrans" cxnId="{71E9724A-1B96-4F20-8D39-FD8C0C04E6EA}">
      <dgm:prSet/>
      <dgm:spPr/>
      <dgm:t>
        <a:bodyPr/>
        <a:lstStyle/>
        <a:p>
          <a:endParaRPr lang="en-US"/>
        </a:p>
      </dgm:t>
    </dgm:pt>
    <dgm:pt modelId="{9357F2EF-F4A2-4115-B156-95F4264A7DA5}">
      <dgm:prSet phldrT="[Text]"/>
      <dgm:spPr/>
      <dgm:t>
        <a:bodyPr/>
        <a:lstStyle/>
        <a:p>
          <a:r>
            <a:rPr lang="en-US" dirty="0"/>
            <a:t>East, Q</a:t>
          </a:r>
        </a:p>
      </dgm:t>
    </dgm:pt>
    <dgm:pt modelId="{0BD21FB9-ED9A-445D-A593-96F6786E25C4}" type="parTrans" cxnId="{000245BA-4E7A-4572-9F88-55ED916D6CBC}">
      <dgm:prSet/>
      <dgm:spPr/>
      <dgm:t>
        <a:bodyPr/>
        <a:lstStyle/>
        <a:p>
          <a:endParaRPr lang="en-US"/>
        </a:p>
      </dgm:t>
    </dgm:pt>
    <dgm:pt modelId="{C90D42B7-4572-4E8F-8563-5D53884F4F09}" type="sibTrans" cxnId="{000245BA-4E7A-4572-9F88-55ED916D6CBC}">
      <dgm:prSet/>
      <dgm:spPr/>
      <dgm:t>
        <a:bodyPr/>
        <a:lstStyle/>
        <a:p>
          <a:endParaRPr lang="en-US"/>
        </a:p>
      </dgm:t>
    </dgm:pt>
    <dgm:pt modelId="{1CAB53DB-B1A9-4DE0-9098-C5C029720806}" type="pres">
      <dgm:prSet presAssocID="{04F331AA-3DA3-48EC-A07A-AF94E0030B7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1363B5-6427-47E1-9E07-53B20C0A101A}" type="pres">
      <dgm:prSet presAssocID="{04F331AA-3DA3-48EC-A07A-AF94E0030B72}" presName="ribbon" presStyleLbl="node1" presStyleIdx="0" presStyleCnt="1" custLinFactNeighborY="-12463"/>
      <dgm:spPr/>
      <dgm:t>
        <a:bodyPr/>
        <a:lstStyle/>
        <a:p>
          <a:endParaRPr lang="en-US"/>
        </a:p>
      </dgm:t>
    </dgm:pt>
    <dgm:pt modelId="{6A925857-4447-40EB-AE79-50B512D4888F}" type="pres">
      <dgm:prSet presAssocID="{04F331AA-3DA3-48EC-A07A-AF94E0030B72}" presName="leftArrowText" presStyleLbl="node1" presStyleIdx="0" presStyleCnt="1" custLinFactNeighborX="-12369" custLinFactNeighborY="-27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242EB5-0F0F-49DC-B36B-86570FE6EBA5}" type="pres">
      <dgm:prSet presAssocID="{04F331AA-3DA3-48EC-A07A-AF94E0030B72}" presName="rightArrowText" presStyleLbl="node1" presStyleIdx="0" presStyleCnt="1" custLinFactNeighborY="-284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854F77-C862-4911-BCCF-971060374D70}" type="presOf" srcId="{04F331AA-3DA3-48EC-A07A-AF94E0030B72}" destId="{1CAB53DB-B1A9-4DE0-9098-C5C029720806}" srcOrd="0" destOrd="0" presId="urn:microsoft.com/office/officeart/2005/8/layout/arrow6"/>
    <dgm:cxn modelId="{71E9724A-1B96-4F20-8D39-FD8C0C04E6EA}" srcId="{04F331AA-3DA3-48EC-A07A-AF94E0030B72}" destId="{839BE54C-E97A-4022-9310-AC4DAA0C5B31}" srcOrd="0" destOrd="0" parTransId="{C9AAC148-5BE7-4D54-8F17-56660DCFADD1}" sibTransId="{E18662DD-DC5A-4CCD-9778-FF00E5834394}"/>
    <dgm:cxn modelId="{342807E4-3838-4EA2-9B87-B6332AB5D0D8}" type="presOf" srcId="{839BE54C-E97A-4022-9310-AC4DAA0C5B31}" destId="{6A925857-4447-40EB-AE79-50B512D4888F}" srcOrd="0" destOrd="0" presId="urn:microsoft.com/office/officeart/2005/8/layout/arrow6"/>
    <dgm:cxn modelId="{000245BA-4E7A-4572-9F88-55ED916D6CBC}" srcId="{04F331AA-3DA3-48EC-A07A-AF94E0030B72}" destId="{9357F2EF-F4A2-4115-B156-95F4264A7DA5}" srcOrd="1" destOrd="0" parTransId="{0BD21FB9-ED9A-445D-A593-96F6786E25C4}" sibTransId="{C90D42B7-4572-4E8F-8563-5D53884F4F09}"/>
    <dgm:cxn modelId="{EB8E3B1B-A495-4BDB-AD8E-7F39CEB1924A}" type="presOf" srcId="{9357F2EF-F4A2-4115-B156-95F4264A7DA5}" destId="{DD242EB5-0F0F-49DC-B36B-86570FE6EBA5}" srcOrd="0" destOrd="0" presId="urn:microsoft.com/office/officeart/2005/8/layout/arrow6"/>
    <dgm:cxn modelId="{28D8035F-C0E5-4784-BFAF-873DA4E2EC9C}" type="presParOf" srcId="{1CAB53DB-B1A9-4DE0-9098-C5C029720806}" destId="{2F1363B5-6427-47E1-9E07-53B20C0A101A}" srcOrd="0" destOrd="0" presId="urn:microsoft.com/office/officeart/2005/8/layout/arrow6"/>
    <dgm:cxn modelId="{AF813A4A-1147-4C5F-A8EE-24314B41EC1F}" type="presParOf" srcId="{1CAB53DB-B1A9-4DE0-9098-C5C029720806}" destId="{6A925857-4447-40EB-AE79-50B512D4888F}" srcOrd="1" destOrd="0" presId="urn:microsoft.com/office/officeart/2005/8/layout/arrow6"/>
    <dgm:cxn modelId="{D716715C-DC04-4361-8B46-E1D639799440}" type="presParOf" srcId="{1CAB53DB-B1A9-4DE0-9098-C5C029720806}" destId="{DD242EB5-0F0F-49DC-B36B-86570FE6EBA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82E8AA-782A-4A0A-ABF1-06046EDECDE0}" type="doc">
      <dgm:prSet loTypeId="urn:microsoft.com/office/officeart/2011/layout/InterconnectedBlockProcess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44FF3E-F428-4EC4-9D21-22766084DEAE}">
      <dgm:prSet phldrT="[Text]"/>
      <dgm:spPr/>
      <dgm:t>
        <a:bodyPr/>
        <a:lstStyle/>
        <a:p>
          <a:r>
            <a:rPr lang="en-US" dirty="0"/>
            <a:t>1997</a:t>
          </a:r>
        </a:p>
      </dgm:t>
    </dgm:pt>
    <dgm:pt modelId="{53462C26-A79C-4A76-AEA9-C21CEC47ED09}" type="parTrans" cxnId="{94E3779D-B063-4B9E-BFDD-0433A69FBDD2}">
      <dgm:prSet/>
      <dgm:spPr/>
      <dgm:t>
        <a:bodyPr/>
        <a:lstStyle/>
        <a:p>
          <a:endParaRPr lang="en-US"/>
        </a:p>
      </dgm:t>
    </dgm:pt>
    <dgm:pt modelId="{8E66A88D-A358-464B-87EE-8B5F60710AA4}" type="sibTrans" cxnId="{94E3779D-B063-4B9E-BFDD-0433A69FBDD2}">
      <dgm:prSet/>
      <dgm:spPr/>
      <dgm:t>
        <a:bodyPr/>
        <a:lstStyle/>
        <a:p>
          <a:endParaRPr lang="en-US"/>
        </a:p>
      </dgm:t>
    </dgm:pt>
    <dgm:pt modelId="{20810EEE-533D-4761-B130-ADE4E9149EB7}">
      <dgm:prSet phldrT="[Text]"/>
      <dgm:spPr/>
      <dgm:t>
        <a:bodyPr/>
        <a:lstStyle/>
        <a:p>
          <a:pPr algn="ctr"/>
          <a:r>
            <a:rPr lang="en-US" dirty="0"/>
            <a:t>699</a:t>
          </a:r>
        </a:p>
      </dgm:t>
    </dgm:pt>
    <dgm:pt modelId="{1A5DEF48-F818-46FD-9C8F-2FA4AD2D2975}" type="parTrans" cxnId="{C276AB64-BA10-49C1-B079-FE7D3929CC03}">
      <dgm:prSet/>
      <dgm:spPr/>
      <dgm:t>
        <a:bodyPr/>
        <a:lstStyle/>
        <a:p>
          <a:endParaRPr lang="en-US"/>
        </a:p>
      </dgm:t>
    </dgm:pt>
    <dgm:pt modelId="{FF8456A7-1572-4C40-9A2B-F6B3A0C0F92C}" type="sibTrans" cxnId="{C276AB64-BA10-49C1-B079-FE7D3929CC03}">
      <dgm:prSet/>
      <dgm:spPr/>
      <dgm:t>
        <a:bodyPr/>
        <a:lstStyle/>
        <a:p>
          <a:endParaRPr lang="en-US"/>
        </a:p>
      </dgm:t>
    </dgm:pt>
    <dgm:pt modelId="{D56F796E-D85A-479A-BF13-004C89AD1B3C}">
      <dgm:prSet phldrT="[Text]"/>
      <dgm:spPr/>
      <dgm:t>
        <a:bodyPr/>
        <a:lstStyle/>
        <a:p>
          <a:r>
            <a:rPr lang="en-US" dirty="0"/>
            <a:t>2007</a:t>
          </a:r>
        </a:p>
      </dgm:t>
    </dgm:pt>
    <dgm:pt modelId="{996CCC42-4C8D-4EEA-A412-ECAF6A1ADE67}" type="parTrans" cxnId="{F1D5EFB6-4E4F-4727-B99B-1E24F4B3E282}">
      <dgm:prSet/>
      <dgm:spPr/>
      <dgm:t>
        <a:bodyPr/>
        <a:lstStyle/>
        <a:p>
          <a:endParaRPr lang="en-US"/>
        </a:p>
      </dgm:t>
    </dgm:pt>
    <dgm:pt modelId="{4AF9BC04-A318-4B82-B075-7CF731E97BD9}" type="sibTrans" cxnId="{F1D5EFB6-4E4F-4727-B99B-1E24F4B3E282}">
      <dgm:prSet/>
      <dgm:spPr/>
      <dgm:t>
        <a:bodyPr/>
        <a:lstStyle/>
        <a:p>
          <a:endParaRPr lang="en-US"/>
        </a:p>
      </dgm:t>
    </dgm:pt>
    <dgm:pt modelId="{B4D236BB-4AF4-4456-9587-14E0A1B3FB15}">
      <dgm:prSet phldrT="[Text]"/>
      <dgm:spPr/>
      <dgm:t>
        <a:bodyPr/>
        <a:lstStyle/>
        <a:p>
          <a:pPr algn="ctr"/>
          <a:r>
            <a:rPr lang="ar-JO" dirty="0"/>
            <a:t>856</a:t>
          </a:r>
          <a:endParaRPr lang="en-US" dirty="0"/>
        </a:p>
      </dgm:t>
    </dgm:pt>
    <dgm:pt modelId="{B9DEE8F8-1C27-40B2-A41C-597B820BA6B5}" type="parTrans" cxnId="{AD42F72F-5F17-4D4F-A89E-C13885CF43E8}">
      <dgm:prSet/>
      <dgm:spPr/>
      <dgm:t>
        <a:bodyPr/>
        <a:lstStyle/>
        <a:p>
          <a:endParaRPr lang="en-US"/>
        </a:p>
      </dgm:t>
    </dgm:pt>
    <dgm:pt modelId="{FF704F73-F32B-4CC3-A0A1-46D1548C0841}" type="sibTrans" cxnId="{AD42F72F-5F17-4D4F-A89E-C13885CF43E8}">
      <dgm:prSet/>
      <dgm:spPr/>
      <dgm:t>
        <a:bodyPr/>
        <a:lstStyle/>
        <a:p>
          <a:endParaRPr lang="en-US"/>
        </a:p>
      </dgm:t>
    </dgm:pt>
    <dgm:pt modelId="{75152C39-467B-4384-A664-5E7CDB873F72}" type="pres">
      <dgm:prSet presAssocID="{BE82E8AA-782A-4A0A-ABF1-06046EDECDE0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7757F8E-8B24-407D-9E5A-2AC4774A2F94}" type="pres">
      <dgm:prSet presAssocID="{D56F796E-D85A-479A-BF13-004C89AD1B3C}" presName="ChildAccent2" presStyleCnt="0"/>
      <dgm:spPr/>
      <dgm:t>
        <a:bodyPr/>
        <a:lstStyle/>
        <a:p>
          <a:endParaRPr lang="en-US"/>
        </a:p>
      </dgm:t>
    </dgm:pt>
    <dgm:pt modelId="{E9EF98DE-8EB3-480D-994E-A3428657C90E}" type="pres">
      <dgm:prSet presAssocID="{D56F796E-D85A-479A-BF13-004C89AD1B3C}" presName="ChildAccent" presStyleLbl="alignImgPlace1" presStyleIdx="0" presStyleCnt="2" custScaleY="29043" custLinFactNeighborX="1205" custLinFactNeighborY="-35079"/>
      <dgm:spPr/>
      <dgm:t>
        <a:bodyPr/>
        <a:lstStyle/>
        <a:p>
          <a:endParaRPr lang="en-US"/>
        </a:p>
      </dgm:t>
    </dgm:pt>
    <dgm:pt modelId="{A543CC3B-3BDB-4DE1-AD50-6753A604ABA3}" type="pres">
      <dgm:prSet presAssocID="{D56F796E-D85A-479A-BF13-004C89AD1B3C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0BAFD9-434C-4B94-B6C8-877552A0B89A}" type="pres">
      <dgm:prSet presAssocID="{D56F796E-D85A-479A-BF13-004C89AD1B3C}" presName="Parent2" presStyleLbl="node1" presStyleIdx="0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09E08D-6C09-4E53-B56F-7224B486AF2F}" type="pres">
      <dgm:prSet presAssocID="{C044FF3E-F428-4EC4-9D21-22766084DEAE}" presName="ChildAccent1" presStyleCnt="0"/>
      <dgm:spPr/>
      <dgm:t>
        <a:bodyPr/>
        <a:lstStyle/>
        <a:p>
          <a:endParaRPr lang="en-US"/>
        </a:p>
      </dgm:t>
    </dgm:pt>
    <dgm:pt modelId="{D1287C7F-2054-4A73-80C9-513FFC8EECA1}" type="pres">
      <dgm:prSet presAssocID="{C044FF3E-F428-4EC4-9D21-22766084DEAE}" presName="ChildAccent" presStyleLbl="alignImgPlace1" presStyleIdx="1" presStyleCnt="2" custScaleY="31796" custLinFactNeighborX="-1903" custLinFactNeighborY="-33964"/>
      <dgm:spPr/>
      <dgm:t>
        <a:bodyPr/>
        <a:lstStyle/>
        <a:p>
          <a:endParaRPr lang="en-US"/>
        </a:p>
      </dgm:t>
    </dgm:pt>
    <dgm:pt modelId="{E00D0A6E-57DD-4657-8157-A8BB4C51E6D4}" type="pres">
      <dgm:prSet presAssocID="{C044FF3E-F428-4EC4-9D21-22766084DEAE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B25FB7-B946-4E83-BC22-E5CAAA72A2BC}" type="pres">
      <dgm:prSet presAssocID="{C044FF3E-F428-4EC4-9D21-22766084DEAE}" presName="Parent1" presStyleLbl="node1" presStyleIdx="1" presStyleCnt="2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5EFB6-4E4F-4727-B99B-1E24F4B3E282}" srcId="{BE82E8AA-782A-4A0A-ABF1-06046EDECDE0}" destId="{D56F796E-D85A-479A-BF13-004C89AD1B3C}" srcOrd="1" destOrd="0" parTransId="{996CCC42-4C8D-4EEA-A412-ECAF6A1ADE67}" sibTransId="{4AF9BC04-A318-4B82-B075-7CF731E97BD9}"/>
    <dgm:cxn modelId="{C276AB64-BA10-49C1-B079-FE7D3929CC03}" srcId="{C044FF3E-F428-4EC4-9D21-22766084DEAE}" destId="{20810EEE-533D-4761-B130-ADE4E9149EB7}" srcOrd="0" destOrd="0" parTransId="{1A5DEF48-F818-46FD-9C8F-2FA4AD2D2975}" sibTransId="{FF8456A7-1572-4C40-9A2B-F6B3A0C0F92C}"/>
    <dgm:cxn modelId="{76778032-1D83-442F-A2FD-A7437D5985F4}" type="presOf" srcId="{D56F796E-D85A-479A-BF13-004C89AD1B3C}" destId="{930BAFD9-434C-4B94-B6C8-877552A0B89A}" srcOrd="0" destOrd="0" presId="urn:microsoft.com/office/officeart/2011/layout/InterconnectedBlockProcess"/>
    <dgm:cxn modelId="{880F2DE9-0332-4F3A-BF17-DB8F3483DAC0}" type="presOf" srcId="{B4D236BB-4AF4-4456-9587-14E0A1B3FB15}" destId="{A543CC3B-3BDB-4DE1-AD50-6753A604ABA3}" srcOrd="1" destOrd="0" presId="urn:microsoft.com/office/officeart/2011/layout/InterconnectedBlockProcess"/>
    <dgm:cxn modelId="{866E46BC-6B26-4115-9478-A0292FB4D23C}" type="presOf" srcId="{C044FF3E-F428-4EC4-9D21-22766084DEAE}" destId="{1EB25FB7-B946-4E83-BC22-E5CAAA72A2BC}" srcOrd="0" destOrd="0" presId="urn:microsoft.com/office/officeart/2011/layout/InterconnectedBlockProcess"/>
    <dgm:cxn modelId="{CC4658DA-3805-47AD-BD4E-FE98A6C40A12}" type="presOf" srcId="{BE82E8AA-782A-4A0A-ABF1-06046EDECDE0}" destId="{75152C39-467B-4384-A664-5E7CDB873F72}" srcOrd="0" destOrd="0" presId="urn:microsoft.com/office/officeart/2011/layout/InterconnectedBlockProcess"/>
    <dgm:cxn modelId="{AD42F72F-5F17-4D4F-A89E-C13885CF43E8}" srcId="{D56F796E-D85A-479A-BF13-004C89AD1B3C}" destId="{B4D236BB-4AF4-4456-9587-14E0A1B3FB15}" srcOrd="0" destOrd="0" parTransId="{B9DEE8F8-1C27-40B2-A41C-597B820BA6B5}" sibTransId="{FF704F73-F32B-4CC3-A0A1-46D1548C0841}"/>
    <dgm:cxn modelId="{3E1D16EC-D85E-4AB9-A05C-74DBEFC9B24B}" type="presOf" srcId="{20810EEE-533D-4761-B130-ADE4E9149EB7}" destId="{E00D0A6E-57DD-4657-8157-A8BB4C51E6D4}" srcOrd="1" destOrd="0" presId="urn:microsoft.com/office/officeart/2011/layout/InterconnectedBlockProcess"/>
    <dgm:cxn modelId="{94E3779D-B063-4B9E-BFDD-0433A69FBDD2}" srcId="{BE82E8AA-782A-4A0A-ABF1-06046EDECDE0}" destId="{C044FF3E-F428-4EC4-9D21-22766084DEAE}" srcOrd="0" destOrd="0" parTransId="{53462C26-A79C-4A76-AEA9-C21CEC47ED09}" sibTransId="{8E66A88D-A358-464B-87EE-8B5F60710AA4}"/>
    <dgm:cxn modelId="{2AA43A34-079A-4E76-B2D6-204379E583B8}" type="presOf" srcId="{B4D236BB-4AF4-4456-9587-14E0A1B3FB15}" destId="{E9EF98DE-8EB3-480D-994E-A3428657C90E}" srcOrd="0" destOrd="0" presId="urn:microsoft.com/office/officeart/2011/layout/InterconnectedBlockProcess"/>
    <dgm:cxn modelId="{27B5A6DB-D119-40F2-90E5-7D5E027C4EB3}" type="presOf" srcId="{20810EEE-533D-4761-B130-ADE4E9149EB7}" destId="{D1287C7F-2054-4A73-80C9-513FFC8EECA1}" srcOrd="0" destOrd="0" presId="urn:microsoft.com/office/officeart/2011/layout/InterconnectedBlockProcess"/>
    <dgm:cxn modelId="{1DE1C45E-8EAB-45C5-B3F0-4AC72E6E43DB}" type="presParOf" srcId="{75152C39-467B-4384-A664-5E7CDB873F72}" destId="{C7757F8E-8B24-407D-9E5A-2AC4774A2F94}" srcOrd="0" destOrd="0" presId="urn:microsoft.com/office/officeart/2011/layout/InterconnectedBlockProcess"/>
    <dgm:cxn modelId="{056DE87B-9A30-4E74-A2A0-FC03A320FF5B}" type="presParOf" srcId="{C7757F8E-8B24-407D-9E5A-2AC4774A2F94}" destId="{E9EF98DE-8EB3-480D-994E-A3428657C90E}" srcOrd="0" destOrd="0" presId="urn:microsoft.com/office/officeart/2011/layout/InterconnectedBlockProcess"/>
    <dgm:cxn modelId="{3B7FACBC-7AC0-451C-A5F8-D72362020440}" type="presParOf" srcId="{75152C39-467B-4384-A664-5E7CDB873F72}" destId="{A543CC3B-3BDB-4DE1-AD50-6753A604ABA3}" srcOrd="1" destOrd="0" presId="urn:microsoft.com/office/officeart/2011/layout/InterconnectedBlockProcess"/>
    <dgm:cxn modelId="{5F4B8AE1-826B-4A09-B6CD-6F1FA9CCA591}" type="presParOf" srcId="{75152C39-467B-4384-A664-5E7CDB873F72}" destId="{930BAFD9-434C-4B94-B6C8-877552A0B89A}" srcOrd="2" destOrd="0" presId="urn:microsoft.com/office/officeart/2011/layout/InterconnectedBlockProcess"/>
    <dgm:cxn modelId="{E3D4E4CE-B9B0-42B4-944C-60CBAC01C4CE}" type="presParOf" srcId="{75152C39-467B-4384-A664-5E7CDB873F72}" destId="{4009E08D-6C09-4E53-B56F-7224B486AF2F}" srcOrd="3" destOrd="0" presId="urn:microsoft.com/office/officeart/2011/layout/InterconnectedBlockProcess"/>
    <dgm:cxn modelId="{023DAA2E-C8D8-4D89-B721-68B3739F866B}" type="presParOf" srcId="{4009E08D-6C09-4E53-B56F-7224B486AF2F}" destId="{D1287C7F-2054-4A73-80C9-513FFC8EECA1}" srcOrd="0" destOrd="0" presId="urn:microsoft.com/office/officeart/2011/layout/InterconnectedBlockProcess"/>
    <dgm:cxn modelId="{5257F799-8841-4AEA-95E4-64C2633FFBCF}" type="presParOf" srcId="{75152C39-467B-4384-A664-5E7CDB873F72}" destId="{E00D0A6E-57DD-4657-8157-A8BB4C51E6D4}" srcOrd="4" destOrd="0" presId="urn:microsoft.com/office/officeart/2011/layout/InterconnectedBlockProcess"/>
    <dgm:cxn modelId="{9830E3C6-2241-410F-805B-688FF3D17DA8}" type="presParOf" srcId="{75152C39-467B-4384-A664-5E7CDB873F72}" destId="{1EB25FB7-B946-4E83-BC22-E5CAAA72A2BC}" srcOrd="5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AC7B5C-8F14-4A49-AAEF-CDCA7EEA298D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FF1C9A-3876-4BDD-9570-BFAC7AF28608}">
      <dgm:prSet phldrT="[Text]" custT="1"/>
      <dgm:spPr/>
      <dgm:t>
        <a:bodyPr/>
        <a:lstStyle/>
        <a:p>
          <a:pPr algn="ctr"/>
          <a:r>
            <a:rPr lang="en-US" sz="2000" dirty="0"/>
            <a:t>Determine problem </a:t>
          </a:r>
        </a:p>
      </dgm:t>
    </dgm:pt>
    <dgm:pt modelId="{1733321F-A19B-4F27-A334-D74C8C9AC300}" type="parTrans" cxnId="{B7B7382B-DA04-45B2-AEFB-7FA04A253D55}">
      <dgm:prSet/>
      <dgm:spPr/>
      <dgm:t>
        <a:bodyPr/>
        <a:lstStyle/>
        <a:p>
          <a:endParaRPr lang="en-US"/>
        </a:p>
      </dgm:t>
    </dgm:pt>
    <dgm:pt modelId="{6C156814-DD0A-4C28-9BA2-B71670F6590D}" type="sibTrans" cxnId="{B7B7382B-DA04-45B2-AEFB-7FA04A253D55}">
      <dgm:prSet/>
      <dgm:spPr/>
      <dgm:t>
        <a:bodyPr/>
        <a:lstStyle/>
        <a:p>
          <a:endParaRPr lang="en-US"/>
        </a:p>
      </dgm:t>
    </dgm:pt>
    <dgm:pt modelId="{FEB1D362-0FCF-4C78-95B8-32213F29E4CC}">
      <dgm:prSet phldrT="[Text]" custT="1"/>
      <dgm:spPr/>
      <dgm:t>
        <a:bodyPr/>
        <a:lstStyle/>
        <a:p>
          <a:pPr algn="ctr"/>
          <a:r>
            <a:rPr lang="en-US" sz="2000" dirty="0"/>
            <a:t>Selection of study area</a:t>
          </a:r>
        </a:p>
      </dgm:t>
    </dgm:pt>
    <dgm:pt modelId="{E866DFF5-3E9D-4013-97D8-0919FF125BCD}" type="parTrans" cxnId="{F27B43A6-9D99-4691-86B5-8D5D33D33A8F}">
      <dgm:prSet/>
      <dgm:spPr/>
      <dgm:t>
        <a:bodyPr/>
        <a:lstStyle/>
        <a:p>
          <a:endParaRPr lang="en-US"/>
        </a:p>
      </dgm:t>
    </dgm:pt>
    <dgm:pt modelId="{05B70DDA-00FB-443E-9194-B80AACD34E96}" type="sibTrans" cxnId="{F27B43A6-9D99-4691-86B5-8D5D33D33A8F}">
      <dgm:prSet/>
      <dgm:spPr/>
      <dgm:t>
        <a:bodyPr/>
        <a:lstStyle/>
        <a:p>
          <a:endParaRPr lang="en-US"/>
        </a:p>
      </dgm:t>
    </dgm:pt>
    <dgm:pt modelId="{BACE5F43-366E-4D10-9D6C-D8659865E7EF}">
      <dgm:prSet phldrT="[Text]" custT="1"/>
      <dgm:spPr/>
      <dgm:t>
        <a:bodyPr/>
        <a:lstStyle/>
        <a:p>
          <a:pPr algn="ctr"/>
          <a:r>
            <a:rPr lang="en-US" sz="2000" dirty="0"/>
            <a:t>Data </a:t>
          </a:r>
          <a:r>
            <a:rPr lang="en-US" sz="2000" dirty="0" smtClean="0"/>
            <a:t>Collection</a:t>
          </a:r>
          <a:endParaRPr lang="en-US" sz="2000" dirty="0"/>
        </a:p>
      </dgm:t>
    </dgm:pt>
    <dgm:pt modelId="{706DBF04-14E0-4650-BB8A-E5E646D55EB5}" type="parTrans" cxnId="{ED7DAA74-3565-49CE-9E73-71A1CC7BC18C}">
      <dgm:prSet/>
      <dgm:spPr/>
      <dgm:t>
        <a:bodyPr/>
        <a:lstStyle/>
        <a:p>
          <a:endParaRPr lang="en-US"/>
        </a:p>
      </dgm:t>
    </dgm:pt>
    <dgm:pt modelId="{B025568C-3892-4527-BD48-4ACE40121CED}" type="sibTrans" cxnId="{ED7DAA74-3565-49CE-9E73-71A1CC7BC18C}">
      <dgm:prSet/>
      <dgm:spPr/>
      <dgm:t>
        <a:bodyPr/>
        <a:lstStyle/>
        <a:p>
          <a:endParaRPr lang="en-US"/>
        </a:p>
      </dgm:t>
    </dgm:pt>
    <dgm:pt modelId="{5920E284-1EC4-47B3-9ACB-A44392C95911}" type="pres">
      <dgm:prSet presAssocID="{B5AC7B5C-8F14-4A49-AAEF-CDCA7EEA298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2379AD7-A17B-4404-904E-D69AD008D89B}" type="pres">
      <dgm:prSet presAssocID="{06FF1C9A-3876-4BDD-9570-BFAC7AF28608}" presName="composite" presStyleCnt="0"/>
      <dgm:spPr/>
      <dgm:t>
        <a:bodyPr/>
        <a:lstStyle/>
        <a:p>
          <a:endParaRPr lang="en-US"/>
        </a:p>
      </dgm:t>
    </dgm:pt>
    <dgm:pt modelId="{50A5B489-1892-420F-AEE7-95025D16D7D5}" type="pres">
      <dgm:prSet presAssocID="{06FF1C9A-3876-4BDD-9570-BFAC7AF28608}" presName="LShape" presStyleLbl="alignNode1" presStyleIdx="0" presStyleCnt="5" custScaleX="95650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24E6E6A-5EF9-4FFB-8474-4F3E2373E677}" type="pres">
      <dgm:prSet presAssocID="{06FF1C9A-3876-4BDD-9570-BFAC7AF28608}" presName="ParentText" presStyleLbl="revTx" presStyleIdx="0" presStyleCnt="3" custScaleX="108459" custLinFactNeighborX="-1766" custLinFactNeighborY="91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B5F1D-93E0-47F9-ADFD-F130A6452166}" type="pres">
      <dgm:prSet presAssocID="{06FF1C9A-3876-4BDD-9570-BFAC7AF28608}" presName="Triangle" presStyleLbl="alignNode1" presStyleIdx="1" presStyleCnt="5"/>
      <dgm:spPr/>
      <dgm:t>
        <a:bodyPr/>
        <a:lstStyle/>
        <a:p>
          <a:endParaRPr lang="en-US"/>
        </a:p>
      </dgm:t>
    </dgm:pt>
    <dgm:pt modelId="{F4A1F572-9F48-4215-BCB7-2B5878FE3E35}" type="pres">
      <dgm:prSet presAssocID="{6C156814-DD0A-4C28-9BA2-B71670F6590D}" presName="sibTrans" presStyleCnt="0"/>
      <dgm:spPr/>
      <dgm:t>
        <a:bodyPr/>
        <a:lstStyle/>
        <a:p>
          <a:endParaRPr lang="en-US"/>
        </a:p>
      </dgm:t>
    </dgm:pt>
    <dgm:pt modelId="{B06C0EFA-A922-45BF-BAF7-720D698DCD4B}" type="pres">
      <dgm:prSet presAssocID="{6C156814-DD0A-4C28-9BA2-B71670F6590D}" presName="space" presStyleCnt="0"/>
      <dgm:spPr/>
      <dgm:t>
        <a:bodyPr/>
        <a:lstStyle/>
        <a:p>
          <a:endParaRPr lang="en-US"/>
        </a:p>
      </dgm:t>
    </dgm:pt>
    <dgm:pt modelId="{4C6755F3-24DA-493D-AA76-A84A95BDB194}" type="pres">
      <dgm:prSet presAssocID="{FEB1D362-0FCF-4C78-95B8-32213F29E4CC}" presName="composite" presStyleCnt="0"/>
      <dgm:spPr/>
      <dgm:t>
        <a:bodyPr/>
        <a:lstStyle/>
        <a:p>
          <a:endParaRPr lang="en-US"/>
        </a:p>
      </dgm:t>
    </dgm:pt>
    <dgm:pt modelId="{C35B195D-9E70-4668-9F66-013449BC50A1}" type="pres">
      <dgm:prSet presAssocID="{FEB1D362-0FCF-4C78-95B8-32213F29E4CC}" presName="LShape" presStyleLbl="alignNode1" presStyleIdx="2" presStyleCnt="5" custScaleX="98019" custLinFactNeighborX="-12069" custLinFactNeighborY="14436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191F8FA2-392F-471D-A451-84044BCE7FB4}" type="pres">
      <dgm:prSet presAssocID="{FEB1D362-0FCF-4C78-95B8-32213F29E4CC}" presName="ParentText" presStyleLbl="revTx" presStyleIdx="1" presStyleCnt="3" custLinFactNeighborX="-9359" custLinFactNeighborY="144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59BF81-EC8F-45FE-B431-F6EEE34615D6}" type="pres">
      <dgm:prSet presAssocID="{FEB1D362-0FCF-4C78-95B8-32213F29E4CC}" presName="Triangle" presStyleLbl="alignNode1" presStyleIdx="3" presStyleCnt="5" custLinFactX="-100000" custLinFactNeighborX="-110610" custLinFactNeighborY="7851"/>
      <dgm:spPr/>
      <dgm:t>
        <a:bodyPr/>
        <a:lstStyle/>
        <a:p>
          <a:endParaRPr lang="en-US"/>
        </a:p>
      </dgm:t>
    </dgm:pt>
    <dgm:pt modelId="{E9ABAA56-C14A-43EB-A990-3BB262A66F98}" type="pres">
      <dgm:prSet presAssocID="{05B70DDA-00FB-443E-9194-B80AACD34E96}" presName="sibTrans" presStyleCnt="0"/>
      <dgm:spPr/>
      <dgm:t>
        <a:bodyPr/>
        <a:lstStyle/>
        <a:p>
          <a:endParaRPr lang="en-US"/>
        </a:p>
      </dgm:t>
    </dgm:pt>
    <dgm:pt modelId="{D2629495-2AB0-4A7C-A068-B48405799CB8}" type="pres">
      <dgm:prSet presAssocID="{05B70DDA-00FB-443E-9194-B80AACD34E96}" presName="space" presStyleCnt="0"/>
      <dgm:spPr/>
      <dgm:t>
        <a:bodyPr/>
        <a:lstStyle/>
        <a:p>
          <a:endParaRPr lang="en-US"/>
        </a:p>
      </dgm:t>
    </dgm:pt>
    <dgm:pt modelId="{80C9152C-3FC3-430A-9651-7320DD7903E5}" type="pres">
      <dgm:prSet presAssocID="{BACE5F43-366E-4D10-9D6C-D8659865E7EF}" presName="composite" presStyleCnt="0"/>
      <dgm:spPr/>
      <dgm:t>
        <a:bodyPr/>
        <a:lstStyle/>
        <a:p>
          <a:endParaRPr lang="en-US"/>
        </a:p>
      </dgm:t>
    </dgm:pt>
    <dgm:pt modelId="{F8A7D8F9-2F2E-444C-83FE-C98867093D3C}" type="pres">
      <dgm:prSet presAssocID="{BACE5F43-366E-4D10-9D6C-D8659865E7EF}" presName="LShape" presStyleLbl="alignNode1" presStyleIdx="4" presStyleCnt="5" custScaleX="96955" custLinFactNeighborX="-20643" custLinFactNeighborY="21824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55917897-8CC7-4747-AAF9-E65BE406E4F1}" type="pres">
      <dgm:prSet presAssocID="{BACE5F43-366E-4D10-9D6C-D8659865E7EF}" presName="ParentText" presStyleLbl="revTx" presStyleIdx="2" presStyleCnt="3" custLinFactNeighborX="-23449" custLinFactNeighborY="197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4BEC30-2A2C-4DE3-8264-520C8157EFD4}" type="presOf" srcId="{FEB1D362-0FCF-4C78-95B8-32213F29E4CC}" destId="{191F8FA2-392F-471D-A451-84044BCE7FB4}" srcOrd="0" destOrd="0" presId="urn:microsoft.com/office/officeart/2009/3/layout/StepUpProcess"/>
    <dgm:cxn modelId="{8EC918D5-2D7B-477E-818F-59CE02AB610B}" type="presOf" srcId="{06FF1C9A-3876-4BDD-9570-BFAC7AF28608}" destId="{624E6E6A-5EF9-4FFB-8474-4F3E2373E677}" srcOrd="0" destOrd="0" presId="urn:microsoft.com/office/officeart/2009/3/layout/StepUpProcess"/>
    <dgm:cxn modelId="{F27B43A6-9D99-4691-86B5-8D5D33D33A8F}" srcId="{B5AC7B5C-8F14-4A49-AAEF-CDCA7EEA298D}" destId="{FEB1D362-0FCF-4C78-95B8-32213F29E4CC}" srcOrd="1" destOrd="0" parTransId="{E866DFF5-3E9D-4013-97D8-0919FF125BCD}" sibTransId="{05B70DDA-00FB-443E-9194-B80AACD34E96}"/>
    <dgm:cxn modelId="{ED7DAA74-3565-49CE-9E73-71A1CC7BC18C}" srcId="{B5AC7B5C-8F14-4A49-AAEF-CDCA7EEA298D}" destId="{BACE5F43-366E-4D10-9D6C-D8659865E7EF}" srcOrd="2" destOrd="0" parTransId="{706DBF04-14E0-4650-BB8A-E5E646D55EB5}" sibTransId="{B025568C-3892-4527-BD48-4ACE40121CED}"/>
    <dgm:cxn modelId="{B7B7382B-DA04-45B2-AEFB-7FA04A253D55}" srcId="{B5AC7B5C-8F14-4A49-AAEF-CDCA7EEA298D}" destId="{06FF1C9A-3876-4BDD-9570-BFAC7AF28608}" srcOrd="0" destOrd="0" parTransId="{1733321F-A19B-4F27-A334-D74C8C9AC300}" sibTransId="{6C156814-DD0A-4C28-9BA2-B71670F6590D}"/>
    <dgm:cxn modelId="{BB93B6DD-7397-46C1-B7B1-97E2BB33271A}" type="presOf" srcId="{B5AC7B5C-8F14-4A49-AAEF-CDCA7EEA298D}" destId="{5920E284-1EC4-47B3-9ACB-A44392C95911}" srcOrd="0" destOrd="0" presId="urn:microsoft.com/office/officeart/2009/3/layout/StepUpProcess"/>
    <dgm:cxn modelId="{4DD92FAE-FA13-4889-BD02-053429B76A46}" type="presOf" srcId="{BACE5F43-366E-4D10-9D6C-D8659865E7EF}" destId="{55917897-8CC7-4747-AAF9-E65BE406E4F1}" srcOrd="0" destOrd="0" presId="urn:microsoft.com/office/officeart/2009/3/layout/StepUpProcess"/>
    <dgm:cxn modelId="{E27F584E-6811-47CA-A776-F64F5E5ADAC1}" type="presParOf" srcId="{5920E284-1EC4-47B3-9ACB-A44392C95911}" destId="{82379AD7-A17B-4404-904E-D69AD008D89B}" srcOrd="0" destOrd="0" presId="urn:microsoft.com/office/officeart/2009/3/layout/StepUpProcess"/>
    <dgm:cxn modelId="{B947ACE4-FF71-4D59-BE52-9CA289A2CF09}" type="presParOf" srcId="{82379AD7-A17B-4404-904E-D69AD008D89B}" destId="{50A5B489-1892-420F-AEE7-95025D16D7D5}" srcOrd="0" destOrd="0" presId="urn:microsoft.com/office/officeart/2009/3/layout/StepUpProcess"/>
    <dgm:cxn modelId="{3FCD9BA9-37DD-4B21-B686-39A05029EF16}" type="presParOf" srcId="{82379AD7-A17B-4404-904E-D69AD008D89B}" destId="{624E6E6A-5EF9-4FFB-8474-4F3E2373E677}" srcOrd="1" destOrd="0" presId="urn:microsoft.com/office/officeart/2009/3/layout/StepUpProcess"/>
    <dgm:cxn modelId="{4CD743FB-9E32-4035-96B4-2994FD3A060F}" type="presParOf" srcId="{82379AD7-A17B-4404-904E-D69AD008D89B}" destId="{5A1B5F1D-93E0-47F9-ADFD-F130A6452166}" srcOrd="2" destOrd="0" presId="urn:microsoft.com/office/officeart/2009/3/layout/StepUpProcess"/>
    <dgm:cxn modelId="{C2965F5C-8D6C-449D-BD50-E069CCD34E03}" type="presParOf" srcId="{5920E284-1EC4-47B3-9ACB-A44392C95911}" destId="{F4A1F572-9F48-4215-BCB7-2B5878FE3E35}" srcOrd="1" destOrd="0" presId="urn:microsoft.com/office/officeart/2009/3/layout/StepUpProcess"/>
    <dgm:cxn modelId="{3AA155A0-3FD9-4479-8D01-46E58C443201}" type="presParOf" srcId="{F4A1F572-9F48-4215-BCB7-2B5878FE3E35}" destId="{B06C0EFA-A922-45BF-BAF7-720D698DCD4B}" srcOrd="0" destOrd="0" presId="urn:microsoft.com/office/officeart/2009/3/layout/StepUpProcess"/>
    <dgm:cxn modelId="{AB4A6BA7-7E9A-442A-A21B-2B41A6A8F00C}" type="presParOf" srcId="{5920E284-1EC4-47B3-9ACB-A44392C95911}" destId="{4C6755F3-24DA-493D-AA76-A84A95BDB194}" srcOrd="2" destOrd="0" presId="urn:microsoft.com/office/officeart/2009/3/layout/StepUpProcess"/>
    <dgm:cxn modelId="{0A11E43A-53BF-4061-ACB8-D7A7BF7E30AA}" type="presParOf" srcId="{4C6755F3-24DA-493D-AA76-A84A95BDB194}" destId="{C35B195D-9E70-4668-9F66-013449BC50A1}" srcOrd="0" destOrd="0" presId="urn:microsoft.com/office/officeart/2009/3/layout/StepUpProcess"/>
    <dgm:cxn modelId="{29F1076B-B2FA-4D06-B432-E2629F91475A}" type="presParOf" srcId="{4C6755F3-24DA-493D-AA76-A84A95BDB194}" destId="{191F8FA2-392F-471D-A451-84044BCE7FB4}" srcOrd="1" destOrd="0" presId="urn:microsoft.com/office/officeart/2009/3/layout/StepUpProcess"/>
    <dgm:cxn modelId="{29AB8714-0621-4E67-9D01-F70319BD34B7}" type="presParOf" srcId="{4C6755F3-24DA-493D-AA76-A84A95BDB194}" destId="{3759BF81-EC8F-45FE-B431-F6EEE34615D6}" srcOrd="2" destOrd="0" presId="urn:microsoft.com/office/officeart/2009/3/layout/StepUpProcess"/>
    <dgm:cxn modelId="{11BFC2DC-63AD-4729-83CB-58A7D49229D4}" type="presParOf" srcId="{5920E284-1EC4-47B3-9ACB-A44392C95911}" destId="{E9ABAA56-C14A-43EB-A990-3BB262A66F98}" srcOrd="3" destOrd="0" presId="urn:microsoft.com/office/officeart/2009/3/layout/StepUpProcess"/>
    <dgm:cxn modelId="{55871981-D0B1-41C1-91EF-0CD5256050EA}" type="presParOf" srcId="{E9ABAA56-C14A-43EB-A990-3BB262A66F98}" destId="{D2629495-2AB0-4A7C-A068-B48405799CB8}" srcOrd="0" destOrd="0" presId="urn:microsoft.com/office/officeart/2009/3/layout/StepUpProcess"/>
    <dgm:cxn modelId="{7B2E135A-0669-450C-A816-634BC0A087E6}" type="presParOf" srcId="{5920E284-1EC4-47B3-9ACB-A44392C95911}" destId="{80C9152C-3FC3-430A-9651-7320DD7903E5}" srcOrd="4" destOrd="0" presId="urn:microsoft.com/office/officeart/2009/3/layout/StepUpProcess"/>
    <dgm:cxn modelId="{B4F9C04A-3713-41A0-949F-2F5D3372902E}" type="presParOf" srcId="{80C9152C-3FC3-430A-9651-7320DD7903E5}" destId="{F8A7D8F9-2F2E-444C-83FE-C98867093D3C}" srcOrd="0" destOrd="0" presId="urn:microsoft.com/office/officeart/2009/3/layout/StepUpProcess"/>
    <dgm:cxn modelId="{D2F25AE7-59E6-479A-9A3F-5A20C67FE407}" type="presParOf" srcId="{80C9152C-3FC3-430A-9651-7320DD7903E5}" destId="{55917897-8CC7-4747-AAF9-E65BE406E4F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329BFC-737C-40AD-BF57-D2CBEEE66B0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42623-03A3-4204-BE7A-DDFB78AC8FEE}">
      <dgm:prSet phldrT="[Text]" custT="1"/>
      <dgm:spPr/>
      <dgm:t>
        <a:bodyPr/>
        <a:lstStyle/>
        <a:p>
          <a:r>
            <a:rPr lang="en-US" sz="2000" b="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  <a:endParaRPr lang="en-US" sz="44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926387-B7B2-4EE6-8891-76FBC4C55454}" type="parTrans" cxnId="{7AA3BEDB-0116-4B5C-A785-82B6E8C1EBAE}">
      <dgm:prSet/>
      <dgm:spPr/>
      <dgm:t>
        <a:bodyPr/>
        <a:lstStyle/>
        <a:p>
          <a:endParaRPr lang="en-US"/>
        </a:p>
      </dgm:t>
    </dgm:pt>
    <dgm:pt modelId="{1304D8C9-F141-4539-B99B-70FEDD034E24}" type="sibTrans" cxnId="{7AA3BEDB-0116-4B5C-A785-82B6E8C1EBAE}">
      <dgm:prSet/>
      <dgm:spPr/>
      <dgm:t>
        <a:bodyPr/>
        <a:lstStyle/>
        <a:p>
          <a:endParaRPr lang="en-US"/>
        </a:p>
      </dgm:t>
    </dgm:pt>
    <dgm:pt modelId="{1A968B83-1452-4D1E-A545-B0C9A6195FC2}">
      <dgm:prSet phldrT="[Text]" custT="1"/>
      <dgm:spPr/>
      <dgm:t>
        <a:bodyPr/>
        <a:lstStyle/>
        <a:p>
          <a:r>
            <a:rPr lang="en-US" sz="2000" dirty="0"/>
            <a:t>AutoCAD</a:t>
          </a:r>
        </a:p>
      </dgm:t>
    </dgm:pt>
    <dgm:pt modelId="{2381CD07-833B-4DFA-91D9-A243E44033C4}" type="parTrans" cxnId="{3BD8B7DA-B616-45A5-9797-407199B1C16B}">
      <dgm:prSet/>
      <dgm:spPr/>
      <dgm:t>
        <a:bodyPr/>
        <a:lstStyle/>
        <a:p>
          <a:endParaRPr lang="en-US"/>
        </a:p>
      </dgm:t>
    </dgm:pt>
    <dgm:pt modelId="{F6754595-EBBB-4F4B-8362-030A436C3626}" type="sibTrans" cxnId="{3BD8B7DA-B616-45A5-9797-407199B1C16B}">
      <dgm:prSet/>
      <dgm:spPr/>
      <dgm:t>
        <a:bodyPr/>
        <a:lstStyle/>
        <a:p>
          <a:endParaRPr lang="en-US"/>
        </a:p>
      </dgm:t>
    </dgm:pt>
    <dgm:pt modelId="{D680FDA5-1A9B-4315-90C0-38BD82F3B2FA}">
      <dgm:prSet phldrT="[Text]" custT="1"/>
      <dgm:spPr/>
      <dgm:t>
        <a:bodyPr/>
        <a:lstStyle/>
        <a:p>
          <a:r>
            <a:rPr lang="en-US" sz="2000" dirty="0"/>
            <a:t>Village Council</a:t>
          </a:r>
        </a:p>
      </dgm:t>
    </dgm:pt>
    <dgm:pt modelId="{96165F71-CB15-47EC-8851-048C27FC91F6}" type="parTrans" cxnId="{ED2A3917-B7E5-4876-82B8-6BF73C40B7D4}">
      <dgm:prSet/>
      <dgm:spPr/>
      <dgm:t>
        <a:bodyPr/>
        <a:lstStyle/>
        <a:p>
          <a:endParaRPr lang="en-US"/>
        </a:p>
      </dgm:t>
    </dgm:pt>
    <dgm:pt modelId="{05F5C720-5D5C-4FFF-B3AB-AF9A33A001BF}" type="sibTrans" cxnId="{ED2A3917-B7E5-4876-82B8-6BF73C40B7D4}">
      <dgm:prSet/>
      <dgm:spPr/>
      <dgm:t>
        <a:bodyPr/>
        <a:lstStyle/>
        <a:p>
          <a:endParaRPr lang="en-US"/>
        </a:p>
      </dgm:t>
    </dgm:pt>
    <dgm:pt modelId="{7249FAFE-7967-4544-B85D-1167AF1C596C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Contour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47CC8E-5B33-4F7C-AE3A-2FA3D17C8423}" type="parTrans" cxnId="{06D1041E-120F-4689-9471-1EC0EE0E4581}">
      <dgm:prSet/>
      <dgm:spPr/>
      <dgm:t>
        <a:bodyPr/>
        <a:lstStyle/>
        <a:p>
          <a:endParaRPr lang="en-US"/>
        </a:p>
      </dgm:t>
    </dgm:pt>
    <dgm:pt modelId="{14CB4A8F-36AE-4668-AC65-0FD0A158E179}" type="sibTrans" cxnId="{06D1041E-120F-4689-9471-1EC0EE0E4581}">
      <dgm:prSet/>
      <dgm:spPr/>
      <dgm:t>
        <a:bodyPr/>
        <a:lstStyle/>
        <a:p>
          <a:endParaRPr lang="en-US"/>
        </a:p>
      </dgm:t>
    </dgm:pt>
    <dgm:pt modelId="{6BD571D9-7F60-4CF1-B741-8AC65F7392C1}">
      <dgm:prSet phldrT="[Text]" custT="1"/>
      <dgm:spPr/>
      <dgm:t>
        <a:bodyPr/>
        <a:lstStyle/>
        <a:p>
          <a:r>
            <a:rPr lang="en-US" sz="2000" dirty="0"/>
            <a:t>GIS</a:t>
          </a:r>
        </a:p>
      </dgm:t>
    </dgm:pt>
    <dgm:pt modelId="{79439B8F-5CDF-40DF-BCFC-7E120B5D22E5}" type="parTrans" cxnId="{1A317248-631A-4A89-BE3A-8D1BF2DBD7B7}">
      <dgm:prSet/>
      <dgm:spPr/>
      <dgm:t>
        <a:bodyPr/>
        <a:lstStyle/>
        <a:p>
          <a:endParaRPr lang="en-US"/>
        </a:p>
      </dgm:t>
    </dgm:pt>
    <dgm:pt modelId="{63D5F8D6-1EC1-45CF-A1DC-178BA926612E}" type="sibTrans" cxnId="{1A317248-631A-4A89-BE3A-8D1BF2DBD7B7}">
      <dgm:prSet/>
      <dgm:spPr/>
      <dgm:t>
        <a:bodyPr/>
        <a:lstStyle/>
        <a:p>
          <a:endParaRPr lang="en-US"/>
        </a:p>
      </dgm:t>
    </dgm:pt>
    <dgm:pt modelId="{4F0D0039-B5F3-4557-ADDE-D4E66710C535}">
      <dgm:prSet phldrT="[Text]" custT="1"/>
      <dgm:spPr/>
      <dgm:t>
        <a:bodyPr/>
        <a:lstStyle/>
        <a:p>
          <a:r>
            <a:rPr lang="en-US" sz="2000" dirty="0"/>
            <a:t>Village Council</a:t>
          </a:r>
          <a:endParaRPr lang="en-US" sz="2100" dirty="0"/>
        </a:p>
      </dgm:t>
    </dgm:pt>
    <dgm:pt modelId="{35C1AA27-B886-424D-962D-E77A2F414F8E}" type="parTrans" cxnId="{B2DD630A-C33F-46CF-BA17-C780BF2EB581}">
      <dgm:prSet/>
      <dgm:spPr/>
      <dgm:t>
        <a:bodyPr/>
        <a:lstStyle/>
        <a:p>
          <a:endParaRPr lang="en-US"/>
        </a:p>
      </dgm:t>
    </dgm:pt>
    <dgm:pt modelId="{96129EC2-B49B-49D3-9C25-592FDCC12643}" type="sibTrans" cxnId="{B2DD630A-C33F-46CF-BA17-C780BF2EB581}">
      <dgm:prSet/>
      <dgm:spPr/>
      <dgm:t>
        <a:bodyPr/>
        <a:lstStyle/>
        <a:p>
          <a:endParaRPr lang="en-US"/>
        </a:p>
      </dgm:t>
    </dgm:pt>
    <dgm:pt modelId="{2796BFB3-DBF3-4FFA-9D01-4989BD0D4412}">
      <dgm:prSet phldrT="[Text]" custT="1"/>
      <dgm:spPr/>
      <dgm:t>
        <a:bodyPr/>
        <a:lstStyle/>
        <a:p>
          <a:r>
            <a:rPr lang="en-US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  <a:endParaRPr lang="en-US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B7FDF4-32D9-4ADF-AD0D-1C87714C7F32}" type="parTrans" cxnId="{5A1F93B0-C85D-4A32-B74A-150E3C53527B}">
      <dgm:prSet/>
      <dgm:spPr/>
      <dgm:t>
        <a:bodyPr/>
        <a:lstStyle/>
        <a:p>
          <a:endParaRPr lang="en-US"/>
        </a:p>
      </dgm:t>
    </dgm:pt>
    <dgm:pt modelId="{B8D55DA0-B871-45F5-8B48-9F0F81F82D02}" type="sibTrans" cxnId="{5A1F93B0-C85D-4A32-B74A-150E3C53527B}">
      <dgm:prSet/>
      <dgm:spPr/>
      <dgm:t>
        <a:bodyPr/>
        <a:lstStyle/>
        <a:p>
          <a:endParaRPr lang="en-US"/>
        </a:p>
      </dgm:t>
    </dgm:pt>
    <dgm:pt modelId="{78A2901A-C4CF-4124-876D-0DA8A68D9658}">
      <dgm:prSet phldrT="[Text]" custT="1"/>
      <dgm:spPr/>
      <dgm:t>
        <a:bodyPr/>
        <a:lstStyle/>
        <a:p>
          <a:r>
            <a:rPr lang="en-US" sz="2000" dirty="0"/>
            <a:t>word</a:t>
          </a:r>
        </a:p>
      </dgm:t>
    </dgm:pt>
    <dgm:pt modelId="{B6213F60-F83E-4964-B61D-79DDBAD4DCC0}" type="parTrans" cxnId="{C945B8A1-CA19-4749-A523-1E665EF9BBA9}">
      <dgm:prSet/>
      <dgm:spPr/>
      <dgm:t>
        <a:bodyPr/>
        <a:lstStyle/>
        <a:p>
          <a:endParaRPr lang="en-US"/>
        </a:p>
      </dgm:t>
    </dgm:pt>
    <dgm:pt modelId="{D0C6C0EC-C6B4-45BF-83A5-9895C9031695}" type="sibTrans" cxnId="{C945B8A1-CA19-4749-A523-1E665EF9BBA9}">
      <dgm:prSet/>
      <dgm:spPr/>
      <dgm:t>
        <a:bodyPr/>
        <a:lstStyle/>
        <a:p>
          <a:endParaRPr lang="en-US"/>
        </a:p>
      </dgm:t>
    </dgm:pt>
    <dgm:pt modelId="{E7A1FA0C-0152-4F80-BB41-8141B909DD2C}">
      <dgm:prSet phldrT="[Text]" custT="1"/>
      <dgm:spPr/>
      <dgm:t>
        <a:bodyPr/>
        <a:lstStyle/>
        <a:p>
          <a:r>
            <a:rPr lang="en-US" sz="2000" dirty="0"/>
            <a:t>PCBS</a:t>
          </a:r>
        </a:p>
      </dgm:t>
    </dgm:pt>
    <dgm:pt modelId="{CA5DE0B4-9887-497A-8C6A-C1591FF83B70}" type="parTrans" cxnId="{7D998825-A020-448B-8123-024FC9670D38}">
      <dgm:prSet/>
      <dgm:spPr/>
      <dgm:t>
        <a:bodyPr/>
        <a:lstStyle/>
        <a:p>
          <a:endParaRPr lang="en-US"/>
        </a:p>
      </dgm:t>
    </dgm:pt>
    <dgm:pt modelId="{63C52041-4E46-4375-B074-8DE79FE62294}" type="sibTrans" cxnId="{7D998825-A020-448B-8123-024FC9670D38}">
      <dgm:prSet/>
      <dgm:spPr/>
      <dgm:t>
        <a:bodyPr/>
        <a:lstStyle/>
        <a:p>
          <a:endParaRPr lang="en-US"/>
        </a:p>
      </dgm:t>
    </dgm:pt>
    <dgm:pt modelId="{F94927DB-94D3-4293-B502-673998088694}" type="pres">
      <dgm:prSet presAssocID="{58329BFC-737C-40AD-BF57-D2CBEEE66B0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D9E9739-8FD9-41F9-850D-6EDC83C0C6FB}" type="pres">
      <dgm:prSet presAssocID="{25C42623-03A3-4204-BE7A-DDFB78AC8FEE}" presName="horFlow" presStyleCnt="0"/>
      <dgm:spPr/>
    </dgm:pt>
    <dgm:pt modelId="{D36B54E3-EFC2-45C6-A03B-12E9ADF474D1}" type="pres">
      <dgm:prSet presAssocID="{25C42623-03A3-4204-BE7A-DDFB78AC8FEE}" presName="bigChev" presStyleLbl="node1" presStyleIdx="0" presStyleCnt="3"/>
      <dgm:spPr/>
      <dgm:t>
        <a:bodyPr/>
        <a:lstStyle/>
        <a:p>
          <a:endParaRPr lang="en-US"/>
        </a:p>
      </dgm:t>
    </dgm:pt>
    <dgm:pt modelId="{6EACF271-1BEC-4210-A0DD-0A006C1D4880}" type="pres">
      <dgm:prSet presAssocID="{2381CD07-833B-4DFA-91D9-A243E44033C4}" presName="parTrans" presStyleCnt="0"/>
      <dgm:spPr/>
    </dgm:pt>
    <dgm:pt modelId="{B5FC131B-6C39-44CA-81A8-52F4A353045C}" type="pres">
      <dgm:prSet presAssocID="{1A968B83-1452-4D1E-A545-B0C9A6195FC2}" presName="node" presStyleLbl="alignAccFollowNode1" presStyleIdx="0" presStyleCnt="6" custScaleX="107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19A0C-BE44-4341-B134-BDE7B8662D18}" type="pres">
      <dgm:prSet presAssocID="{F6754595-EBBB-4F4B-8362-030A436C3626}" presName="sibTrans" presStyleCnt="0"/>
      <dgm:spPr/>
    </dgm:pt>
    <dgm:pt modelId="{19237D00-8FCF-4100-93C2-5D93E3828401}" type="pres">
      <dgm:prSet presAssocID="{D680FDA5-1A9B-4315-90C0-38BD82F3B2FA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7809E-9C1A-4D04-9F88-0CB3B6CFF446}" type="pres">
      <dgm:prSet presAssocID="{25C42623-03A3-4204-BE7A-DDFB78AC8FEE}" presName="vSp" presStyleCnt="0"/>
      <dgm:spPr/>
    </dgm:pt>
    <dgm:pt modelId="{A8BDDF92-5370-4EB5-915B-D590DF7D6C26}" type="pres">
      <dgm:prSet presAssocID="{7249FAFE-7967-4544-B85D-1167AF1C596C}" presName="horFlow" presStyleCnt="0"/>
      <dgm:spPr/>
    </dgm:pt>
    <dgm:pt modelId="{BAECF6BD-EE2F-4354-AE37-38B31CD48B6D}" type="pres">
      <dgm:prSet presAssocID="{7249FAFE-7967-4544-B85D-1167AF1C596C}" presName="bigChev" presStyleLbl="node1" presStyleIdx="1" presStyleCnt="3"/>
      <dgm:spPr/>
      <dgm:t>
        <a:bodyPr/>
        <a:lstStyle/>
        <a:p>
          <a:endParaRPr lang="en-US"/>
        </a:p>
      </dgm:t>
    </dgm:pt>
    <dgm:pt modelId="{B1FEBA33-8657-4A97-8CDF-621CD6E2BC64}" type="pres">
      <dgm:prSet presAssocID="{79439B8F-5CDF-40DF-BCFC-7E120B5D22E5}" presName="parTrans" presStyleCnt="0"/>
      <dgm:spPr/>
    </dgm:pt>
    <dgm:pt modelId="{011B8772-4A77-4784-8FD5-D4422CE18868}" type="pres">
      <dgm:prSet presAssocID="{6BD571D9-7F60-4CF1-B741-8AC65F7392C1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6D592-F56E-4CF5-87D1-B9B7119C472E}" type="pres">
      <dgm:prSet presAssocID="{63D5F8D6-1EC1-45CF-A1DC-178BA926612E}" presName="sibTrans" presStyleCnt="0"/>
      <dgm:spPr/>
    </dgm:pt>
    <dgm:pt modelId="{C4EF7B9F-CF64-473D-9C0F-9402F109C27C}" type="pres">
      <dgm:prSet presAssocID="{4F0D0039-B5F3-4557-ADDE-D4E66710C535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116142-8991-4B1A-A5C0-9EB094B4365A}" type="pres">
      <dgm:prSet presAssocID="{7249FAFE-7967-4544-B85D-1167AF1C596C}" presName="vSp" presStyleCnt="0"/>
      <dgm:spPr/>
    </dgm:pt>
    <dgm:pt modelId="{0D017465-31EE-48B4-A52D-CAF17F717602}" type="pres">
      <dgm:prSet presAssocID="{2796BFB3-DBF3-4FFA-9D01-4989BD0D4412}" presName="horFlow" presStyleCnt="0"/>
      <dgm:spPr/>
    </dgm:pt>
    <dgm:pt modelId="{562853B0-A8F9-48C5-A9B1-9A73E93DC1D4}" type="pres">
      <dgm:prSet presAssocID="{2796BFB3-DBF3-4FFA-9D01-4989BD0D4412}" presName="bigChev" presStyleLbl="node1" presStyleIdx="2" presStyleCnt="3" custScaleX="104915"/>
      <dgm:spPr/>
      <dgm:t>
        <a:bodyPr/>
        <a:lstStyle/>
        <a:p>
          <a:endParaRPr lang="en-US"/>
        </a:p>
      </dgm:t>
    </dgm:pt>
    <dgm:pt modelId="{CFA290E0-585E-4A56-A877-691A35A89492}" type="pres">
      <dgm:prSet presAssocID="{B6213F60-F83E-4964-B61D-79DDBAD4DCC0}" presName="parTrans" presStyleCnt="0"/>
      <dgm:spPr/>
    </dgm:pt>
    <dgm:pt modelId="{FE28FE67-6C05-4221-A627-6360CE6541C3}" type="pres">
      <dgm:prSet presAssocID="{78A2901A-C4CF-4124-876D-0DA8A68D9658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15BFC-30FC-448F-90E0-783CA4E2A1B2}" type="pres">
      <dgm:prSet presAssocID="{D0C6C0EC-C6B4-45BF-83A5-9895C9031695}" presName="sibTrans" presStyleCnt="0"/>
      <dgm:spPr/>
    </dgm:pt>
    <dgm:pt modelId="{01091FB8-9E59-41B2-A600-09E9D3A0D880}" type="pres">
      <dgm:prSet presAssocID="{E7A1FA0C-0152-4F80-BB41-8141B909DD2C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DD630A-C33F-46CF-BA17-C780BF2EB581}" srcId="{7249FAFE-7967-4544-B85D-1167AF1C596C}" destId="{4F0D0039-B5F3-4557-ADDE-D4E66710C535}" srcOrd="1" destOrd="0" parTransId="{35C1AA27-B886-424D-962D-E77A2F414F8E}" sibTransId="{96129EC2-B49B-49D3-9C25-592FDCC12643}"/>
    <dgm:cxn modelId="{1A317248-631A-4A89-BE3A-8D1BF2DBD7B7}" srcId="{7249FAFE-7967-4544-B85D-1167AF1C596C}" destId="{6BD571D9-7F60-4CF1-B741-8AC65F7392C1}" srcOrd="0" destOrd="0" parTransId="{79439B8F-5CDF-40DF-BCFC-7E120B5D22E5}" sibTransId="{63D5F8D6-1EC1-45CF-A1DC-178BA926612E}"/>
    <dgm:cxn modelId="{6D962BC0-0370-41B0-A1BB-7C19B6451C33}" type="presOf" srcId="{25C42623-03A3-4204-BE7A-DDFB78AC8FEE}" destId="{D36B54E3-EFC2-45C6-A03B-12E9ADF474D1}" srcOrd="0" destOrd="0" presId="urn:microsoft.com/office/officeart/2005/8/layout/lProcess3"/>
    <dgm:cxn modelId="{483B2E8B-1F9C-422A-BE94-26D82CDF05B8}" type="presOf" srcId="{1A968B83-1452-4D1E-A545-B0C9A6195FC2}" destId="{B5FC131B-6C39-44CA-81A8-52F4A353045C}" srcOrd="0" destOrd="0" presId="urn:microsoft.com/office/officeart/2005/8/layout/lProcess3"/>
    <dgm:cxn modelId="{083279C8-2AA8-408E-83F7-43FC000AD4BE}" type="presOf" srcId="{58329BFC-737C-40AD-BF57-D2CBEEE66B03}" destId="{F94927DB-94D3-4293-B502-673998088694}" srcOrd="0" destOrd="0" presId="urn:microsoft.com/office/officeart/2005/8/layout/lProcess3"/>
    <dgm:cxn modelId="{C945B8A1-CA19-4749-A523-1E665EF9BBA9}" srcId="{2796BFB3-DBF3-4FFA-9D01-4989BD0D4412}" destId="{78A2901A-C4CF-4124-876D-0DA8A68D9658}" srcOrd="0" destOrd="0" parTransId="{B6213F60-F83E-4964-B61D-79DDBAD4DCC0}" sibTransId="{D0C6C0EC-C6B4-45BF-83A5-9895C9031695}"/>
    <dgm:cxn modelId="{2E081F9B-B70C-4417-8C04-2310BEF7C74A}" type="presOf" srcId="{6BD571D9-7F60-4CF1-B741-8AC65F7392C1}" destId="{011B8772-4A77-4784-8FD5-D4422CE18868}" srcOrd="0" destOrd="0" presId="urn:microsoft.com/office/officeart/2005/8/layout/lProcess3"/>
    <dgm:cxn modelId="{DD6D02BF-D06A-420B-A65D-91C05BE5DAD8}" type="presOf" srcId="{D680FDA5-1A9B-4315-90C0-38BD82F3B2FA}" destId="{19237D00-8FCF-4100-93C2-5D93E3828401}" srcOrd="0" destOrd="0" presId="urn:microsoft.com/office/officeart/2005/8/layout/lProcess3"/>
    <dgm:cxn modelId="{3972311D-C25B-410C-936D-6F6A58526485}" type="presOf" srcId="{2796BFB3-DBF3-4FFA-9D01-4989BD0D4412}" destId="{562853B0-A8F9-48C5-A9B1-9A73E93DC1D4}" srcOrd="0" destOrd="0" presId="urn:microsoft.com/office/officeart/2005/8/layout/lProcess3"/>
    <dgm:cxn modelId="{5A1F93B0-C85D-4A32-B74A-150E3C53527B}" srcId="{58329BFC-737C-40AD-BF57-D2CBEEE66B03}" destId="{2796BFB3-DBF3-4FFA-9D01-4989BD0D4412}" srcOrd="2" destOrd="0" parTransId="{1DB7FDF4-32D9-4ADF-AD0D-1C87714C7F32}" sibTransId="{B8D55DA0-B871-45F5-8B48-9F0F81F82D02}"/>
    <dgm:cxn modelId="{2835748F-C8B1-4D22-88DD-40717517C555}" type="presOf" srcId="{78A2901A-C4CF-4124-876D-0DA8A68D9658}" destId="{FE28FE67-6C05-4221-A627-6360CE6541C3}" srcOrd="0" destOrd="0" presId="urn:microsoft.com/office/officeart/2005/8/layout/lProcess3"/>
    <dgm:cxn modelId="{CCDF1B2A-D7BC-4E50-8D7C-2234BDC2AE9C}" type="presOf" srcId="{4F0D0039-B5F3-4557-ADDE-D4E66710C535}" destId="{C4EF7B9F-CF64-473D-9C0F-9402F109C27C}" srcOrd="0" destOrd="0" presId="urn:microsoft.com/office/officeart/2005/8/layout/lProcess3"/>
    <dgm:cxn modelId="{7D998825-A020-448B-8123-024FC9670D38}" srcId="{2796BFB3-DBF3-4FFA-9D01-4989BD0D4412}" destId="{E7A1FA0C-0152-4F80-BB41-8141B909DD2C}" srcOrd="1" destOrd="0" parTransId="{CA5DE0B4-9887-497A-8C6A-C1591FF83B70}" sibTransId="{63C52041-4E46-4375-B074-8DE79FE62294}"/>
    <dgm:cxn modelId="{3BD8B7DA-B616-45A5-9797-407199B1C16B}" srcId="{25C42623-03A3-4204-BE7A-DDFB78AC8FEE}" destId="{1A968B83-1452-4D1E-A545-B0C9A6195FC2}" srcOrd="0" destOrd="0" parTransId="{2381CD07-833B-4DFA-91D9-A243E44033C4}" sibTransId="{F6754595-EBBB-4F4B-8362-030A436C3626}"/>
    <dgm:cxn modelId="{ED2A3917-B7E5-4876-82B8-6BF73C40B7D4}" srcId="{25C42623-03A3-4204-BE7A-DDFB78AC8FEE}" destId="{D680FDA5-1A9B-4315-90C0-38BD82F3B2FA}" srcOrd="1" destOrd="0" parTransId="{96165F71-CB15-47EC-8851-048C27FC91F6}" sibTransId="{05F5C720-5D5C-4FFF-B3AB-AF9A33A001BF}"/>
    <dgm:cxn modelId="{7AA3BEDB-0116-4B5C-A785-82B6E8C1EBAE}" srcId="{58329BFC-737C-40AD-BF57-D2CBEEE66B03}" destId="{25C42623-03A3-4204-BE7A-DDFB78AC8FEE}" srcOrd="0" destOrd="0" parTransId="{42926387-B7B2-4EE6-8891-76FBC4C55454}" sibTransId="{1304D8C9-F141-4539-B99B-70FEDD034E24}"/>
    <dgm:cxn modelId="{2034C806-C3A5-4F86-B999-6E672EFDE7D3}" type="presOf" srcId="{E7A1FA0C-0152-4F80-BB41-8141B909DD2C}" destId="{01091FB8-9E59-41B2-A600-09E9D3A0D880}" srcOrd="0" destOrd="0" presId="urn:microsoft.com/office/officeart/2005/8/layout/lProcess3"/>
    <dgm:cxn modelId="{06D1041E-120F-4689-9471-1EC0EE0E4581}" srcId="{58329BFC-737C-40AD-BF57-D2CBEEE66B03}" destId="{7249FAFE-7967-4544-B85D-1167AF1C596C}" srcOrd="1" destOrd="0" parTransId="{1A47CC8E-5B33-4F7C-AE3A-2FA3D17C8423}" sibTransId="{14CB4A8F-36AE-4668-AC65-0FD0A158E179}"/>
    <dgm:cxn modelId="{FCC98186-0B08-4A5E-888E-2F77EC4105B1}" type="presOf" srcId="{7249FAFE-7967-4544-B85D-1167AF1C596C}" destId="{BAECF6BD-EE2F-4354-AE37-38B31CD48B6D}" srcOrd="0" destOrd="0" presId="urn:microsoft.com/office/officeart/2005/8/layout/lProcess3"/>
    <dgm:cxn modelId="{40B82A73-11F4-4479-A045-52636B3F7D49}" type="presParOf" srcId="{F94927DB-94D3-4293-B502-673998088694}" destId="{6D9E9739-8FD9-41F9-850D-6EDC83C0C6FB}" srcOrd="0" destOrd="0" presId="urn:microsoft.com/office/officeart/2005/8/layout/lProcess3"/>
    <dgm:cxn modelId="{0B491CEF-440B-4D81-B095-A0E3809CE705}" type="presParOf" srcId="{6D9E9739-8FD9-41F9-850D-6EDC83C0C6FB}" destId="{D36B54E3-EFC2-45C6-A03B-12E9ADF474D1}" srcOrd="0" destOrd="0" presId="urn:microsoft.com/office/officeart/2005/8/layout/lProcess3"/>
    <dgm:cxn modelId="{5A037D2E-368F-414E-9049-9BDC710C43A7}" type="presParOf" srcId="{6D9E9739-8FD9-41F9-850D-6EDC83C0C6FB}" destId="{6EACF271-1BEC-4210-A0DD-0A006C1D4880}" srcOrd="1" destOrd="0" presId="urn:microsoft.com/office/officeart/2005/8/layout/lProcess3"/>
    <dgm:cxn modelId="{DBDDA6D4-2791-4E93-A0C3-19DD8C4CCA0D}" type="presParOf" srcId="{6D9E9739-8FD9-41F9-850D-6EDC83C0C6FB}" destId="{B5FC131B-6C39-44CA-81A8-52F4A353045C}" srcOrd="2" destOrd="0" presId="urn:microsoft.com/office/officeart/2005/8/layout/lProcess3"/>
    <dgm:cxn modelId="{816BB8E9-89CF-4368-821E-B1705CC40962}" type="presParOf" srcId="{6D9E9739-8FD9-41F9-850D-6EDC83C0C6FB}" destId="{A4619A0C-BE44-4341-B134-BDE7B8662D18}" srcOrd="3" destOrd="0" presId="urn:microsoft.com/office/officeart/2005/8/layout/lProcess3"/>
    <dgm:cxn modelId="{0B7214C4-A8C2-427E-827F-76A5FC49328E}" type="presParOf" srcId="{6D9E9739-8FD9-41F9-850D-6EDC83C0C6FB}" destId="{19237D00-8FCF-4100-93C2-5D93E3828401}" srcOrd="4" destOrd="0" presId="urn:microsoft.com/office/officeart/2005/8/layout/lProcess3"/>
    <dgm:cxn modelId="{1A89D52B-4A9C-444D-811E-3F2782B9DAFE}" type="presParOf" srcId="{F94927DB-94D3-4293-B502-673998088694}" destId="{47F7809E-9C1A-4D04-9F88-0CB3B6CFF446}" srcOrd="1" destOrd="0" presId="urn:microsoft.com/office/officeart/2005/8/layout/lProcess3"/>
    <dgm:cxn modelId="{88299BEF-374F-4A32-9203-BECEBBFB73AC}" type="presParOf" srcId="{F94927DB-94D3-4293-B502-673998088694}" destId="{A8BDDF92-5370-4EB5-915B-D590DF7D6C26}" srcOrd="2" destOrd="0" presId="urn:microsoft.com/office/officeart/2005/8/layout/lProcess3"/>
    <dgm:cxn modelId="{8AF681F7-756C-4CDF-A046-F0D476E6E4A8}" type="presParOf" srcId="{A8BDDF92-5370-4EB5-915B-D590DF7D6C26}" destId="{BAECF6BD-EE2F-4354-AE37-38B31CD48B6D}" srcOrd="0" destOrd="0" presId="urn:microsoft.com/office/officeart/2005/8/layout/lProcess3"/>
    <dgm:cxn modelId="{E95B5B39-3E83-46FB-8691-3E5BD834648B}" type="presParOf" srcId="{A8BDDF92-5370-4EB5-915B-D590DF7D6C26}" destId="{B1FEBA33-8657-4A97-8CDF-621CD6E2BC64}" srcOrd="1" destOrd="0" presId="urn:microsoft.com/office/officeart/2005/8/layout/lProcess3"/>
    <dgm:cxn modelId="{F7D5AF0B-8231-4251-9FB8-EAF890BAC873}" type="presParOf" srcId="{A8BDDF92-5370-4EB5-915B-D590DF7D6C26}" destId="{011B8772-4A77-4784-8FD5-D4422CE18868}" srcOrd="2" destOrd="0" presId="urn:microsoft.com/office/officeart/2005/8/layout/lProcess3"/>
    <dgm:cxn modelId="{9147F935-4BD9-4B0C-9D2D-3C24F4D17D81}" type="presParOf" srcId="{A8BDDF92-5370-4EB5-915B-D590DF7D6C26}" destId="{BC16D592-F56E-4CF5-87D1-B9B7119C472E}" srcOrd="3" destOrd="0" presId="urn:microsoft.com/office/officeart/2005/8/layout/lProcess3"/>
    <dgm:cxn modelId="{B00C2DEE-248F-49F2-BB79-11E2E130D6F8}" type="presParOf" srcId="{A8BDDF92-5370-4EB5-915B-D590DF7D6C26}" destId="{C4EF7B9F-CF64-473D-9C0F-9402F109C27C}" srcOrd="4" destOrd="0" presId="urn:microsoft.com/office/officeart/2005/8/layout/lProcess3"/>
    <dgm:cxn modelId="{E69821CE-09D5-465E-A0A1-F0F907852F60}" type="presParOf" srcId="{F94927DB-94D3-4293-B502-673998088694}" destId="{E5116142-8991-4B1A-A5C0-9EB094B4365A}" srcOrd="3" destOrd="0" presId="urn:microsoft.com/office/officeart/2005/8/layout/lProcess3"/>
    <dgm:cxn modelId="{766881F7-9E9C-4B32-A802-C55ECDE7D01F}" type="presParOf" srcId="{F94927DB-94D3-4293-B502-673998088694}" destId="{0D017465-31EE-48B4-A52D-CAF17F717602}" srcOrd="4" destOrd="0" presId="urn:microsoft.com/office/officeart/2005/8/layout/lProcess3"/>
    <dgm:cxn modelId="{58AD09CF-EECF-4F58-AECA-BEA1CA48BCB0}" type="presParOf" srcId="{0D017465-31EE-48B4-A52D-CAF17F717602}" destId="{562853B0-A8F9-48C5-A9B1-9A73E93DC1D4}" srcOrd="0" destOrd="0" presId="urn:microsoft.com/office/officeart/2005/8/layout/lProcess3"/>
    <dgm:cxn modelId="{2B807B6F-3044-42EB-A602-3CC91C96CD06}" type="presParOf" srcId="{0D017465-31EE-48B4-A52D-CAF17F717602}" destId="{CFA290E0-585E-4A56-A877-691A35A89492}" srcOrd="1" destOrd="0" presId="urn:microsoft.com/office/officeart/2005/8/layout/lProcess3"/>
    <dgm:cxn modelId="{107269DE-E7A6-41CC-8572-176B0AB31938}" type="presParOf" srcId="{0D017465-31EE-48B4-A52D-CAF17F717602}" destId="{FE28FE67-6C05-4221-A627-6360CE6541C3}" srcOrd="2" destOrd="0" presId="urn:microsoft.com/office/officeart/2005/8/layout/lProcess3"/>
    <dgm:cxn modelId="{F0E2ABD3-7274-4530-90C8-6C0C6DA8ABFB}" type="presParOf" srcId="{0D017465-31EE-48B4-A52D-CAF17F717602}" destId="{BC415BFC-30FC-448F-90E0-783CA4E2A1B2}" srcOrd="3" destOrd="0" presId="urn:microsoft.com/office/officeart/2005/8/layout/lProcess3"/>
    <dgm:cxn modelId="{C9108DC2-539C-4A40-B8C4-FDDE9E866D2E}" type="presParOf" srcId="{0D017465-31EE-48B4-A52D-CAF17F717602}" destId="{01091FB8-9E59-41B2-A600-09E9D3A0D88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68DA63-378B-4A1C-B70F-E3837E6C05B2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7BB8CF40-EF97-4B99-AF55-DD6D18478AD3}">
      <dgm:prSet phldrT="[Text]"/>
      <dgm:spPr/>
      <dgm:t>
        <a:bodyPr/>
        <a:lstStyle/>
        <a:p>
          <a:r>
            <a:rPr lang="en-US" dirty="0" smtClean="0"/>
            <a:t>Velocity</a:t>
          </a:r>
          <a:endParaRPr lang="en-US" dirty="0"/>
        </a:p>
      </dgm:t>
    </dgm:pt>
    <dgm:pt modelId="{660560EA-7EFF-43F4-9450-208E118DFC9D}" type="parTrans" cxnId="{821D4920-0970-4C0A-910D-A04A2CE550FA}">
      <dgm:prSet/>
      <dgm:spPr/>
      <dgm:t>
        <a:bodyPr/>
        <a:lstStyle/>
        <a:p>
          <a:endParaRPr lang="en-US"/>
        </a:p>
      </dgm:t>
    </dgm:pt>
    <dgm:pt modelId="{B6D88120-F47C-48D0-88C9-3416E2E2E869}" type="sibTrans" cxnId="{821D4920-0970-4C0A-910D-A04A2CE550FA}">
      <dgm:prSet/>
      <dgm:spPr/>
      <dgm:t>
        <a:bodyPr/>
        <a:lstStyle/>
        <a:p>
          <a:endParaRPr lang="en-US"/>
        </a:p>
      </dgm:t>
    </dgm:pt>
    <dgm:pt modelId="{236E80DB-445F-43DD-BC46-A0D830D2ED1E}">
      <dgm:prSet phldrT="[Text]"/>
      <dgm:spPr/>
      <dgm:t>
        <a:bodyPr/>
        <a:lstStyle/>
        <a:p>
          <a:r>
            <a:rPr lang="en-US" dirty="0" smtClean="0"/>
            <a:t>Cover</a:t>
          </a:r>
          <a:endParaRPr lang="en-US" dirty="0"/>
        </a:p>
      </dgm:t>
    </dgm:pt>
    <dgm:pt modelId="{A9946143-DC0C-4B99-A6FC-4385B093BEE3}" type="parTrans" cxnId="{1567B982-2048-453F-8C89-75AF02C26068}">
      <dgm:prSet/>
      <dgm:spPr/>
      <dgm:t>
        <a:bodyPr/>
        <a:lstStyle/>
        <a:p>
          <a:endParaRPr lang="en-US"/>
        </a:p>
      </dgm:t>
    </dgm:pt>
    <dgm:pt modelId="{8DA177B7-F022-45D0-9807-35492F4ABEA6}" type="sibTrans" cxnId="{1567B982-2048-453F-8C89-75AF02C26068}">
      <dgm:prSet/>
      <dgm:spPr/>
      <dgm:t>
        <a:bodyPr/>
        <a:lstStyle/>
        <a:p>
          <a:endParaRPr lang="en-US"/>
        </a:p>
      </dgm:t>
    </dgm:pt>
    <dgm:pt modelId="{B7D1AF24-740E-4B5E-BC59-6E9B45621569}">
      <dgm:prSet phldrT="[Text]"/>
      <dgm:spPr/>
      <dgm:t>
        <a:bodyPr/>
        <a:lstStyle/>
        <a:p>
          <a:r>
            <a:rPr lang="en-US" dirty="0" smtClean="0"/>
            <a:t>Slope</a:t>
          </a:r>
          <a:endParaRPr lang="en-US" dirty="0"/>
        </a:p>
      </dgm:t>
    </dgm:pt>
    <dgm:pt modelId="{A121BF97-A92E-49A3-82A9-31483697D669}" type="parTrans" cxnId="{D9D0D99B-D34F-4DC5-9220-A5D72C0AF441}">
      <dgm:prSet/>
      <dgm:spPr/>
      <dgm:t>
        <a:bodyPr/>
        <a:lstStyle/>
        <a:p>
          <a:endParaRPr lang="en-US"/>
        </a:p>
      </dgm:t>
    </dgm:pt>
    <dgm:pt modelId="{BEE274C8-91DE-4492-8FE7-6259E80ECC94}" type="sibTrans" cxnId="{D9D0D99B-D34F-4DC5-9220-A5D72C0AF441}">
      <dgm:prSet/>
      <dgm:spPr/>
      <dgm:t>
        <a:bodyPr/>
        <a:lstStyle/>
        <a:p>
          <a:endParaRPr lang="en-US"/>
        </a:p>
      </dgm:t>
    </dgm:pt>
    <dgm:pt modelId="{031ED8CA-A6EC-4481-BD5C-1D1FCBE0F8A5}" type="pres">
      <dgm:prSet presAssocID="{4B68DA63-378B-4A1C-B70F-E3837E6C05B2}" presName="Name0" presStyleCnt="0">
        <dgm:presLayoutVars>
          <dgm:dir/>
          <dgm:resizeHandles val="exact"/>
        </dgm:presLayoutVars>
      </dgm:prSet>
      <dgm:spPr/>
    </dgm:pt>
    <dgm:pt modelId="{17486FD4-B063-4839-9F06-636C2312052D}" type="pres">
      <dgm:prSet presAssocID="{7BB8CF40-EF97-4B99-AF55-DD6D18478AD3}" presName="composite" presStyleCnt="0"/>
      <dgm:spPr/>
    </dgm:pt>
    <dgm:pt modelId="{CAC89CC1-ADE5-4A1B-92F7-43471F039DE8}" type="pres">
      <dgm:prSet presAssocID="{7BB8CF40-EF97-4B99-AF55-DD6D18478AD3}" presName="bgChev" presStyleLbl="node1" presStyleIdx="0" presStyleCnt="3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</dgm:pt>
    <dgm:pt modelId="{9665299D-FF4E-42E4-92E0-4B9BD5EDD0BD}" type="pres">
      <dgm:prSet presAssocID="{7BB8CF40-EF97-4B99-AF55-DD6D18478AD3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61619-F603-4E3F-90E2-A5E4F1F3D221}" type="pres">
      <dgm:prSet presAssocID="{B6D88120-F47C-48D0-88C9-3416E2E2E869}" presName="compositeSpace" presStyleCnt="0"/>
      <dgm:spPr/>
    </dgm:pt>
    <dgm:pt modelId="{DC8D9620-9910-4018-A107-68B65065AB1F}" type="pres">
      <dgm:prSet presAssocID="{236E80DB-445F-43DD-BC46-A0D830D2ED1E}" presName="composite" presStyleCnt="0"/>
      <dgm:spPr/>
    </dgm:pt>
    <dgm:pt modelId="{62FF45D2-10FF-4B6C-8EF9-22F7167EA555}" type="pres">
      <dgm:prSet presAssocID="{236E80DB-445F-43DD-BC46-A0D830D2ED1E}" presName="bgChev" presStyleLbl="node1" presStyleIdx="1" presStyleCnt="3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8C0CF7E4-FABD-47A2-BD9C-C51A1639310C}" type="pres">
      <dgm:prSet presAssocID="{236E80DB-445F-43DD-BC46-A0D830D2ED1E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F61D5-5B4F-4725-89A0-D79139EFF09C}" type="pres">
      <dgm:prSet presAssocID="{8DA177B7-F022-45D0-9807-35492F4ABEA6}" presName="compositeSpace" presStyleCnt="0"/>
      <dgm:spPr/>
    </dgm:pt>
    <dgm:pt modelId="{A254A96B-3655-4A14-9F5B-7C043F50902B}" type="pres">
      <dgm:prSet presAssocID="{B7D1AF24-740E-4B5E-BC59-6E9B45621569}" presName="composite" presStyleCnt="0"/>
      <dgm:spPr/>
    </dgm:pt>
    <dgm:pt modelId="{E64DA0DB-0B2C-457B-97E1-0993F963D96C}" type="pres">
      <dgm:prSet presAssocID="{B7D1AF24-740E-4B5E-BC59-6E9B45621569}" presName="bgChev" presStyleLbl="node1" presStyleIdx="2" presStyleCnt="3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04D8A791-D731-43DA-9450-D2D13D35DC1B}" type="pres">
      <dgm:prSet presAssocID="{B7D1AF24-740E-4B5E-BC59-6E9B45621569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1110A2-2151-4092-AE69-AD46583B466F}" type="presOf" srcId="{7BB8CF40-EF97-4B99-AF55-DD6D18478AD3}" destId="{9665299D-FF4E-42E4-92E0-4B9BD5EDD0BD}" srcOrd="0" destOrd="0" presId="urn:microsoft.com/office/officeart/2005/8/layout/chevronAccent+Icon"/>
    <dgm:cxn modelId="{821D4920-0970-4C0A-910D-A04A2CE550FA}" srcId="{4B68DA63-378B-4A1C-B70F-E3837E6C05B2}" destId="{7BB8CF40-EF97-4B99-AF55-DD6D18478AD3}" srcOrd="0" destOrd="0" parTransId="{660560EA-7EFF-43F4-9450-208E118DFC9D}" sibTransId="{B6D88120-F47C-48D0-88C9-3416E2E2E869}"/>
    <dgm:cxn modelId="{8430E117-92AB-4829-BE40-975FE0F3A767}" type="presOf" srcId="{4B68DA63-378B-4A1C-B70F-E3837E6C05B2}" destId="{031ED8CA-A6EC-4481-BD5C-1D1FCBE0F8A5}" srcOrd="0" destOrd="0" presId="urn:microsoft.com/office/officeart/2005/8/layout/chevronAccent+Icon"/>
    <dgm:cxn modelId="{09C5E6CD-F675-43A4-ADA5-ABEE9524E6D0}" type="presOf" srcId="{B7D1AF24-740E-4B5E-BC59-6E9B45621569}" destId="{04D8A791-D731-43DA-9450-D2D13D35DC1B}" srcOrd="0" destOrd="0" presId="urn:microsoft.com/office/officeart/2005/8/layout/chevronAccent+Icon"/>
    <dgm:cxn modelId="{61C77AD5-1416-4B61-88F4-519BF9353EB0}" type="presOf" srcId="{236E80DB-445F-43DD-BC46-A0D830D2ED1E}" destId="{8C0CF7E4-FABD-47A2-BD9C-C51A1639310C}" srcOrd="0" destOrd="0" presId="urn:microsoft.com/office/officeart/2005/8/layout/chevronAccent+Icon"/>
    <dgm:cxn modelId="{1567B982-2048-453F-8C89-75AF02C26068}" srcId="{4B68DA63-378B-4A1C-B70F-E3837E6C05B2}" destId="{236E80DB-445F-43DD-BC46-A0D830D2ED1E}" srcOrd="1" destOrd="0" parTransId="{A9946143-DC0C-4B99-A6FC-4385B093BEE3}" sibTransId="{8DA177B7-F022-45D0-9807-35492F4ABEA6}"/>
    <dgm:cxn modelId="{D9D0D99B-D34F-4DC5-9220-A5D72C0AF441}" srcId="{4B68DA63-378B-4A1C-B70F-E3837E6C05B2}" destId="{B7D1AF24-740E-4B5E-BC59-6E9B45621569}" srcOrd="2" destOrd="0" parTransId="{A121BF97-A92E-49A3-82A9-31483697D669}" sibTransId="{BEE274C8-91DE-4492-8FE7-6259E80ECC94}"/>
    <dgm:cxn modelId="{E6D41333-0B98-4F7C-8CD9-47D00B0FE69B}" type="presParOf" srcId="{031ED8CA-A6EC-4481-BD5C-1D1FCBE0F8A5}" destId="{17486FD4-B063-4839-9F06-636C2312052D}" srcOrd="0" destOrd="0" presId="urn:microsoft.com/office/officeart/2005/8/layout/chevronAccent+Icon"/>
    <dgm:cxn modelId="{56B5DB27-4412-4021-801D-4FB60AC47DFC}" type="presParOf" srcId="{17486FD4-B063-4839-9F06-636C2312052D}" destId="{CAC89CC1-ADE5-4A1B-92F7-43471F039DE8}" srcOrd="0" destOrd="0" presId="urn:microsoft.com/office/officeart/2005/8/layout/chevronAccent+Icon"/>
    <dgm:cxn modelId="{ADA6BED6-A667-4D82-8F6F-BF6CD16E9610}" type="presParOf" srcId="{17486FD4-B063-4839-9F06-636C2312052D}" destId="{9665299D-FF4E-42E4-92E0-4B9BD5EDD0BD}" srcOrd="1" destOrd="0" presId="urn:microsoft.com/office/officeart/2005/8/layout/chevronAccent+Icon"/>
    <dgm:cxn modelId="{C5E11D6F-1F68-41DB-9BAA-B653D7E2A21D}" type="presParOf" srcId="{031ED8CA-A6EC-4481-BD5C-1D1FCBE0F8A5}" destId="{B0661619-F603-4E3F-90E2-A5E4F1F3D221}" srcOrd="1" destOrd="0" presId="urn:microsoft.com/office/officeart/2005/8/layout/chevronAccent+Icon"/>
    <dgm:cxn modelId="{97EC0B8C-F54A-4527-9DAE-602F6F6EFB75}" type="presParOf" srcId="{031ED8CA-A6EC-4481-BD5C-1D1FCBE0F8A5}" destId="{DC8D9620-9910-4018-A107-68B65065AB1F}" srcOrd="2" destOrd="0" presId="urn:microsoft.com/office/officeart/2005/8/layout/chevronAccent+Icon"/>
    <dgm:cxn modelId="{BC7A128D-0BAE-484B-B58C-B53D08E001D7}" type="presParOf" srcId="{DC8D9620-9910-4018-A107-68B65065AB1F}" destId="{62FF45D2-10FF-4B6C-8EF9-22F7167EA555}" srcOrd="0" destOrd="0" presId="urn:microsoft.com/office/officeart/2005/8/layout/chevronAccent+Icon"/>
    <dgm:cxn modelId="{4E2EE1BB-E863-4FEE-A778-9F7A367FC10F}" type="presParOf" srcId="{DC8D9620-9910-4018-A107-68B65065AB1F}" destId="{8C0CF7E4-FABD-47A2-BD9C-C51A1639310C}" srcOrd="1" destOrd="0" presId="urn:microsoft.com/office/officeart/2005/8/layout/chevronAccent+Icon"/>
    <dgm:cxn modelId="{1E1B4465-5ABD-4851-BC54-887328BCE4DA}" type="presParOf" srcId="{031ED8CA-A6EC-4481-BD5C-1D1FCBE0F8A5}" destId="{7DEF61D5-5B4F-4725-89A0-D79139EFF09C}" srcOrd="3" destOrd="0" presId="urn:microsoft.com/office/officeart/2005/8/layout/chevronAccent+Icon"/>
    <dgm:cxn modelId="{0DFFF040-F547-4E74-9FB1-FD07E60D1B16}" type="presParOf" srcId="{031ED8CA-A6EC-4481-BD5C-1D1FCBE0F8A5}" destId="{A254A96B-3655-4A14-9F5B-7C043F50902B}" srcOrd="4" destOrd="0" presId="urn:microsoft.com/office/officeart/2005/8/layout/chevronAccent+Icon"/>
    <dgm:cxn modelId="{1BD6C50B-467E-4290-B1C6-FD546B829F11}" type="presParOf" srcId="{A254A96B-3655-4A14-9F5B-7C043F50902B}" destId="{E64DA0DB-0B2C-457B-97E1-0993F963D96C}" srcOrd="0" destOrd="0" presId="urn:microsoft.com/office/officeart/2005/8/layout/chevronAccent+Icon"/>
    <dgm:cxn modelId="{C59AB511-DD21-4746-A883-1488D875F2E4}" type="presParOf" srcId="{A254A96B-3655-4A14-9F5B-7C043F50902B}" destId="{04D8A791-D731-43DA-9450-D2D13D35DC1B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9BF3F-470A-48E7-8324-50EFB3511C04}">
      <dsp:nvSpPr>
        <dsp:cNvPr id="0" name=""/>
        <dsp:cNvSpPr/>
      </dsp:nvSpPr>
      <dsp:spPr>
        <a:xfrm>
          <a:off x="930" y="0"/>
          <a:ext cx="558314" cy="831353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78F745-91B3-4ECC-811B-1A1A50F6B46A}">
      <dsp:nvSpPr>
        <dsp:cNvPr id="0" name=""/>
        <dsp:cNvSpPr/>
      </dsp:nvSpPr>
      <dsp:spPr>
        <a:xfrm>
          <a:off x="575994" y="0"/>
          <a:ext cx="947442" cy="831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350</a:t>
          </a:r>
        </a:p>
      </dsp:txBody>
      <dsp:txXfrm>
        <a:off x="575994" y="0"/>
        <a:ext cx="947442" cy="831353"/>
      </dsp:txXfrm>
    </dsp:sp>
    <dsp:sp modelId="{ADB0CA66-5947-4778-AA92-5C40AF59CD7A}">
      <dsp:nvSpPr>
        <dsp:cNvPr id="0" name=""/>
        <dsp:cNvSpPr/>
      </dsp:nvSpPr>
      <dsp:spPr>
        <a:xfrm>
          <a:off x="0" y="900632"/>
          <a:ext cx="558314" cy="831353"/>
        </a:xfrm>
        <a:prstGeom prst="downArrow">
          <a:avLst/>
        </a:prstGeom>
        <a:gradFill rotWithShape="0">
          <a:gsLst>
            <a:gs pos="0">
              <a:schemeClr val="accent3">
                <a:hueOff val="-1433403"/>
                <a:satOff val="1180"/>
                <a:lumOff val="-981"/>
                <a:alphaOff val="0"/>
                <a:tint val="96000"/>
                <a:lumMod val="100000"/>
              </a:schemeClr>
            </a:gs>
            <a:gs pos="78000">
              <a:schemeClr val="accent3">
                <a:hueOff val="-1433403"/>
                <a:satOff val="1180"/>
                <a:lumOff val="-98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B339BA-A223-4E29-82BA-0845F8661D2D}">
      <dsp:nvSpPr>
        <dsp:cNvPr id="0" name=""/>
        <dsp:cNvSpPr/>
      </dsp:nvSpPr>
      <dsp:spPr>
        <a:xfrm>
          <a:off x="654324" y="900632"/>
          <a:ext cx="947442" cy="831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0" rIns="192024" bIns="192024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245</a:t>
          </a:r>
        </a:p>
      </dsp:txBody>
      <dsp:txXfrm>
        <a:off x="654324" y="900632"/>
        <a:ext cx="947442" cy="8313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1363B5-6427-47E1-9E07-53B20C0A101A}">
      <dsp:nvSpPr>
        <dsp:cNvPr id="0" name=""/>
        <dsp:cNvSpPr/>
      </dsp:nvSpPr>
      <dsp:spPr>
        <a:xfrm>
          <a:off x="0" y="114909"/>
          <a:ext cx="2343115" cy="937246"/>
        </a:xfrm>
        <a:prstGeom prst="leftRightRibbon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A925857-4447-40EB-AE79-50B512D4888F}">
      <dsp:nvSpPr>
        <dsp:cNvPr id="0" name=""/>
        <dsp:cNvSpPr/>
      </dsp:nvSpPr>
      <dsp:spPr>
        <a:xfrm>
          <a:off x="185533" y="271426"/>
          <a:ext cx="773227" cy="459250"/>
        </a:xfrm>
        <a:prstGeom prst="rect">
          <a:avLst/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West, N</a:t>
          </a:r>
        </a:p>
      </dsp:txBody>
      <dsp:txXfrm>
        <a:off x="185533" y="271426"/>
        <a:ext cx="773227" cy="459250"/>
      </dsp:txXfrm>
    </dsp:sp>
    <dsp:sp modelId="{DD242EB5-0F0F-49DC-B36B-86570FE6EBA5}">
      <dsp:nvSpPr>
        <dsp:cNvPr id="0" name=""/>
        <dsp:cNvSpPr/>
      </dsp:nvSpPr>
      <dsp:spPr>
        <a:xfrm>
          <a:off x="1171557" y="415070"/>
          <a:ext cx="913814" cy="459250"/>
        </a:xfrm>
        <a:prstGeom prst="rect">
          <a:avLst/>
        </a:prstGeom>
        <a:noFill/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0452" rIns="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East, Q</a:t>
          </a:r>
        </a:p>
      </dsp:txBody>
      <dsp:txXfrm>
        <a:off x="1171557" y="415070"/>
        <a:ext cx="913814" cy="459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F98DE-8EB3-480D-994E-A3428657C90E}">
      <dsp:nvSpPr>
        <dsp:cNvPr id="0" name=""/>
        <dsp:cNvSpPr/>
      </dsp:nvSpPr>
      <dsp:spPr>
        <a:xfrm>
          <a:off x="1057151" y="796025"/>
          <a:ext cx="1032272" cy="618635"/>
        </a:xfrm>
        <a:prstGeom prst="wedgeRectCallout">
          <a:avLst>
            <a:gd name="adj1" fmla="val 0"/>
            <a:gd name="adj2" fmla="val 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600" kern="1200" dirty="0"/>
            <a:t>856</a:t>
          </a:r>
          <a:endParaRPr lang="en-US" sz="1600" kern="1200" dirty="0"/>
        </a:p>
      </dsp:txBody>
      <dsp:txXfrm>
        <a:off x="1188250" y="796025"/>
        <a:ext cx="901173" cy="618635"/>
      </dsp:txXfrm>
    </dsp:sp>
    <dsp:sp modelId="{930BAFD9-434C-4B94-B6C8-877552A0B89A}">
      <dsp:nvSpPr>
        <dsp:cNvPr id="0" name=""/>
        <dsp:cNvSpPr/>
      </dsp:nvSpPr>
      <dsp:spPr>
        <a:xfrm>
          <a:off x="1044713" y="377858"/>
          <a:ext cx="1032272" cy="409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2007</a:t>
          </a:r>
        </a:p>
      </dsp:txBody>
      <dsp:txXfrm>
        <a:off x="1044713" y="377858"/>
        <a:ext cx="1032272" cy="409657"/>
      </dsp:txXfrm>
    </dsp:sp>
    <dsp:sp modelId="{D1287C7F-2054-4A73-80C9-513FFC8EECA1}">
      <dsp:nvSpPr>
        <dsp:cNvPr id="0" name=""/>
        <dsp:cNvSpPr/>
      </dsp:nvSpPr>
      <dsp:spPr>
        <a:xfrm>
          <a:off x="0" y="790229"/>
          <a:ext cx="1032272" cy="625190"/>
        </a:xfrm>
        <a:prstGeom prst="wedgeRectCallout">
          <a:avLst>
            <a:gd name="adj1" fmla="val 62500"/>
            <a:gd name="adj2" fmla="val 2083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699</a:t>
          </a:r>
        </a:p>
      </dsp:txBody>
      <dsp:txXfrm>
        <a:off x="131098" y="790229"/>
        <a:ext cx="901173" cy="625190"/>
      </dsp:txXfrm>
    </dsp:sp>
    <dsp:sp modelId="{1EB25FB7-B946-4E83-BC22-E5CAAA72A2BC}">
      <dsp:nvSpPr>
        <dsp:cNvPr id="0" name=""/>
        <dsp:cNvSpPr/>
      </dsp:nvSpPr>
      <dsp:spPr>
        <a:xfrm>
          <a:off x="12440" y="459891"/>
          <a:ext cx="1032272" cy="3276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1997</a:t>
          </a:r>
        </a:p>
      </dsp:txBody>
      <dsp:txXfrm>
        <a:off x="12440" y="459891"/>
        <a:ext cx="1032272" cy="3276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5B489-1892-420F-AEE7-95025D16D7D5}">
      <dsp:nvSpPr>
        <dsp:cNvPr id="0" name=""/>
        <dsp:cNvSpPr/>
      </dsp:nvSpPr>
      <dsp:spPr>
        <a:xfrm rot="5400000">
          <a:off x="261092" y="1080270"/>
          <a:ext cx="882390" cy="140440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4E6E6A-5EF9-4FFB-8474-4F3E2373E677}">
      <dsp:nvSpPr>
        <dsp:cNvPr id="0" name=""/>
        <dsp:cNvSpPr/>
      </dsp:nvSpPr>
      <dsp:spPr>
        <a:xfrm>
          <a:off x="34324" y="1593572"/>
          <a:ext cx="1437699" cy="116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Determine problem </a:t>
          </a:r>
        </a:p>
      </dsp:txBody>
      <dsp:txXfrm>
        <a:off x="34324" y="1593572"/>
        <a:ext cx="1437699" cy="1161939"/>
      </dsp:txXfrm>
    </dsp:sp>
    <dsp:sp modelId="{5A1B5F1D-93E0-47F9-ADFD-F130A6452166}">
      <dsp:nvSpPr>
        <dsp:cNvPr id="0" name=""/>
        <dsp:cNvSpPr/>
      </dsp:nvSpPr>
      <dsp:spPr>
        <a:xfrm>
          <a:off x="1189261" y="940239"/>
          <a:ext cx="250107" cy="25010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5B195D-9E70-4668-9F66-013449BC50A1}">
      <dsp:nvSpPr>
        <dsp:cNvPr id="0" name=""/>
        <dsp:cNvSpPr/>
      </dsp:nvSpPr>
      <dsp:spPr>
        <a:xfrm rot="5400000">
          <a:off x="1748163" y="788708"/>
          <a:ext cx="882390" cy="14391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1F8FA2-392F-471D-A451-84044BCE7FB4}">
      <dsp:nvSpPr>
        <dsp:cNvPr id="0" name=""/>
        <dsp:cNvSpPr/>
      </dsp:nvSpPr>
      <dsp:spPr>
        <a:xfrm>
          <a:off x="1654016" y="1253370"/>
          <a:ext cx="1325569" cy="116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Selection of study area</a:t>
          </a:r>
        </a:p>
      </dsp:txBody>
      <dsp:txXfrm>
        <a:off x="1654016" y="1253370"/>
        <a:ext cx="1325569" cy="1161939"/>
      </dsp:txXfrm>
    </dsp:sp>
    <dsp:sp modelId="{3759BF81-EC8F-45FE-B431-F6EEE34615D6}">
      <dsp:nvSpPr>
        <dsp:cNvPr id="0" name=""/>
        <dsp:cNvSpPr/>
      </dsp:nvSpPr>
      <dsp:spPr>
        <a:xfrm>
          <a:off x="2326787" y="558322"/>
          <a:ext cx="250107" cy="25010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A7D8F9-2F2E-444C-83FE-C98867093D3C}">
      <dsp:nvSpPr>
        <dsp:cNvPr id="0" name=""/>
        <dsp:cNvSpPr/>
      </dsp:nvSpPr>
      <dsp:spPr>
        <a:xfrm rot="5400000">
          <a:off x="3261348" y="460157"/>
          <a:ext cx="882390" cy="1423569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917897-8CC7-4747-AAF9-E65BE406E4F1}">
      <dsp:nvSpPr>
        <dsp:cNvPr id="0" name=""/>
        <dsp:cNvSpPr/>
      </dsp:nvSpPr>
      <dsp:spPr>
        <a:xfrm>
          <a:off x="3106319" y="913156"/>
          <a:ext cx="1325569" cy="11619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Data </a:t>
          </a:r>
          <a:r>
            <a:rPr lang="en-US" sz="2000" kern="1200" dirty="0" smtClean="0"/>
            <a:t>Collection</a:t>
          </a:r>
          <a:endParaRPr lang="en-US" sz="2000" kern="1200" dirty="0"/>
        </a:p>
      </dsp:txBody>
      <dsp:txXfrm>
        <a:off x="3106319" y="913156"/>
        <a:ext cx="1325569" cy="1161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B54E3-EFC2-45C6-A03B-12E9ADF474D1}">
      <dsp:nvSpPr>
        <dsp:cNvPr id="0" name=""/>
        <dsp:cNvSpPr/>
      </dsp:nvSpPr>
      <dsp:spPr>
        <a:xfrm>
          <a:off x="1145409" y="1632"/>
          <a:ext cx="1842860" cy="7371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Data</a:t>
          </a:r>
          <a:endParaRPr lang="en-US" sz="44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3981" y="1632"/>
        <a:ext cx="1105716" cy="737144"/>
      </dsp:txXfrm>
    </dsp:sp>
    <dsp:sp modelId="{B5FC131B-6C39-44CA-81A8-52F4A353045C}">
      <dsp:nvSpPr>
        <dsp:cNvPr id="0" name=""/>
        <dsp:cNvSpPr/>
      </dsp:nvSpPr>
      <dsp:spPr>
        <a:xfrm>
          <a:off x="2748697" y="64289"/>
          <a:ext cx="1640147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AutoCAD</a:t>
          </a:r>
        </a:p>
      </dsp:txBody>
      <dsp:txXfrm>
        <a:off x="3054612" y="64289"/>
        <a:ext cx="1028318" cy="611829"/>
      </dsp:txXfrm>
    </dsp:sp>
    <dsp:sp modelId="{19237D00-8FCF-4100-93C2-5D93E3828401}">
      <dsp:nvSpPr>
        <dsp:cNvPr id="0" name=""/>
        <dsp:cNvSpPr/>
      </dsp:nvSpPr>
      <dsp:spPr>
        <a:xfrm>
          <a:off x="4174704" y="64289"/>
          <a:ext cx="1529574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Village Council</a:t>
          </a:r>
        </a:p>
      </dsp:txBody>
      <dsp:txXfrm>
        <a:off x="4480619" y="64289"/>
        <a:ext cx="917745" cy="611829"/>
      </dsp:txXfrm>
    </dsp:sp>
    <dsp:sp modelId="{BAECF6BD-EE2F-4354-AE37-38B31CD48B6D}">
      <dsp:nvSpPr>
        <dsp:cNvPr id="0" name=""/>
        <dsp:cNvSpPr/>
      </dsp:nvSpPr>
      <dsp:spPr>
        <a:xfrm>
          <a:off x="1145409" y="841976"/>
          <a:ext cx="1842860" cy="7371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Contour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3981" y="841976"/>
        <a:ext cx="1105716" cy="737144"/>
      </dsp:txXfrm>
    </dsp:sp>
    <dsp:sp modelId="{011B8772-4A77-4784-8FD5-D4422CE18868}">
      <dsp:nvSpPr>
        <dsp:cNvPr id="0" name=""/>
        <dsp:cNvSpPr/>
      </dsp:nvSpPr>
      <dsp:spPr>
        <a:xfrm>
          <a:off x="2748697" y="904633"/>
          <a:ext cx="1529574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GIS</a:t>
          </a:r>
        </a:p>
      </dsp:txBody>
      <dsp:txXfrm>
        <a:off x="3054612" y="904633"/>
        <a:ext cx="917745" cy="611829"/>
      </dsp:txXfrm>
    </dsp:sp>
    <dsp:sp modelId="{C4EF7B9F-CF64-473D-9C0F-9402F109C27C}">
      <dsp:nvSpPr>
        <dsp:cNvPr id="0" name=""/>
        <dsp:cNvSpPr/>
      </dsp:nvSpPr>
      <dsp:spPr>
        <a:xfrm>
          <a:off x="4064131" y="904633"/>
          <a:ext cx="1529574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Village Council</a:t>
          </a:r>
          <a:endParaRPr lang="en-US" sz="2100" kern="1200" dirty="0"/>
        </a:p>
      </dsp:txBody>
      <dsp:txXfrm>
        <a:off x="4370046" y="904633"/>
        <a:ext cx="917745" cy="611829"/>
      </dsp:txXfrm>
    </dsp:sp>
    <dsp:sp modelId="{562853B0-A8F9-48C5-A9B1-9A73E93DC1D4}">
      <dsp:nvSpPr>
        <dsp:cNvPr id="0" name=""/>
        <dsp:cNvSpPr/>
      </dsp:nvSpPr>
      <dsp:spPr>
        <a:xfrm>
          <a:off x="1145409" y="1682320"/>
          <a:ext cx="1933436" cy="7371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Population</a:t>
          </a:r>
          <a:endParaRPr lang="en-US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3981" y="1682320"/>
        <a:ext cx="1196292" cy="737144"/>
      </dsp:txXfrm>
    </dsp:sp>
    <dsp:sp modelId="{FE28FE67-6C05-4221-A627-6360CE6541C3}">
      <dsp:nvSpPr>
        <dsp:cNvPr id="0" name=""/>
        <dsp:cNvSpPr/>
      </dsp:nvSpPr>
      <dsp:spPr>
        <a:xfrm>
          <a:off x="2839274" y="1744978"/>
          <a:ext cx="1529574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word</a:t>
          </a:r>
        </a:p>
      </dsp:txBody>
      <dsp:txXfrm>
        <a:off x="3145189" y="1744978"/>
        <a:ext cx="917745" cy="611829"/>
      </dsp:txXfrm>
    </dsp:sp>
    <dsp:sp modelId="{01091FB8-9E59-41B2-A600-09E9D3A0D880}">
      <dsp:nvSpPr>
        <dsp:cNvPr id="0" name=""/>
        <dsp:cNvSpPr/>
      </dsp:nvSpPr>
      <dsp:spPr>
        <a:xfrm>
          <a:off x="4154708" y="1744978"/>
          <a:ext cx="1529574" cy="61182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PCBS</a:t>
          </a:r>
        </a:p>
      </dsp:txBody>
      <dsp:txXfrm>
        <a:off x="4460623" y="1744978"/>
        <a:ext cx="917745" cy="6118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89CC1-ADE5-4A1B-92F7-43471F039DE8}">
      <dsp:nvSpPr>
        <dsp:cNvPr id="0" name=""/>
        <dsp:cNvSpPr/>
      </dsp:nvSpPr>
      <dsp:spPr>
        <a:xfrm>
          <a:off x="690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3"/>
        </a:solidFill>
        <a:ln w="19050" cap="rnd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9665299D-FF4E-42E4-92E0-4B9BD5EDD0BD}">
      <dsp:nvSpPr>
        <dsp:cNvPr id="0" name=""/>
        <dsp:cNvSpPr/>
      </dsp:nvSpPr>
      <dsp:spPr>
        <a:xfrm>
          <a:off x="463367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Velocity</a:t>
          </a:r>
          <a:endParaRPr lang="en-US" sz="2200" kern="1200" dirty="0"/>
        </a:p>
      </dsp:txBody>
      <dsp:txXfrm>
        <a:off x="482983" y="1893418"/>
        <a:ext cx="1425911" cy="630492"/>
      </dsp:txXfrm>
    </dsp:sp>
    <dsp:sp modelId="{62FF45D2-10FF-4B6C-8EF9-22F7167EA555}">
      <dsp:nvSpPr>
        <dsp:cNvPr id="0" name=""/>
        <dsp:cNvSpPr/>
      </dsp:nvSpPr>
      <dsp:spPr>
        <a:xfrm>
          <a:off x="1982489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1"/>
        </a:solidFill>
        <a:ln w="19050" cap="rnd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8C0CF7E4-FABD-47A2-BD9C-C51A1639310C}">
      <dsp:nvSpPr>
        <dsp:cNvPr id="0" name=""/>
        <dsp:cNvSpPr/>
      </dsp:nvSpPr>
      <dsp:spPr>
        <a:xfrm>
          <a:off x="2445166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Cover</a:t>
          </a:r>
          <a:endParaRPr lang="en-US" sz="2200" kern="1200" dirty="0"/>
        </a:p>
      </dsp:txBody>
      <dsp:txXfrm>
        <a:off x="2464782" y="1893418"/>
        <a:ext cx="1425911" cy="630492"/>
      </dsp:txXfrm>
    </dsp:sp>
    <dsp:sp modelId="{E64DA0DB-0B2C-457B-97E1-0993F963D96C}">
      <dsp:nvSpPr>
        <dsp:cNvPr id="0" name=""/>
        <dsp:cNvSpPr/>
      </dsp:nvSpPr>
      <dsp:spPr>
        <a:xfrm>
          <a:off x="3964289" y="1706371"/>
          <a:ext cx="1735038" cy="669724"/>
        </a:xfrm>
        <a:prstGeom prst="chevron">
          <a:avLst>
            <a:gd name="adj" fmla="val 40000"/>
          </a:avLst>
        </a:prstGeom>
        <a:solidFill>
          <a:schemeClr val="accent4"/>
        </a:solidFill>
        <a:ln w="19050" cap="rnd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04D8A791-D731-43DA-9450-D2D13D35DC1B}">
      <dsp:nvSpPr>
        <dsp:cNvPr id="0" name=""/>
        <dsp:cNvSpPr/>
      </dsp:nvSpPr>
      <dsp:spPr>
        <a:xfrm>
          <a:off x="4426966" y="1873802"/>
          <a:ext cx="1465143" cy="6697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Slope</a:t>
          </a:r>
          <a:endParaRPr lang="en-US" sz="2200" kern="1200" dirty="0"/>
        </a:p>
      </dsp:txBody>
      <dsp:txXfrm>
        <a:off x="4446582" y="1893418"/>
        <a:ext cx="1425911" cy="630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0.14497</cdr:x>
      <cdr:y>0.73585</cdr:y>
    </cdr:from>
    <cdr:to>
      <cdr:x>0.94114</cdr:x>
      <cdr:y>0.73798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3A68257C-E4A9-44C2-9598-183B484AC9A4}"/>
            </a:ext>
          </a:extLst>
        </cdr:cNvPr>
        <cdr:cNvCxnSpPr/>
      </cdr:nvCxnSpPr>
      <cdr:spPr>
        <a:xfrm xmlns:a="http://schemas.openxmlformats.org/drawingml/2006/main" flipH="1">
          <a:off x="690586" y="2197376"/>
          <a:ext cx="3792514" cy="635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0.15075</cdr:x>
      <cdr:y>0.71774</cdr:y>
    </cdr:from>
    <cdr:to>
      <cdr:x>0.94591</cdr:x>
      <cdr:y>0.71774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89209" y="1968910"/>
          <a:ext cx="3635477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0.14913</cdr:x>
      <cdr:y>0.56183</cdr:y>
    </cdr:from>
    <cdr:to>
      <cdr:x>0.94429</cdr:x>
      <cdr:y>0.56183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681835" y="1541206"/>
          <a:ext cx="3635477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0.14861</cdr:x>
      <cdr:y>0.73428</cdr:y>
    </cdr:from>
    <cdr:to>
      <cdr:x>0.94854</cdr:x>
      <cdr:y>0.73835</cdr:y>
    </cdr:to>
    <cdr:cxnSp macro="">
      <cdr:nvCxnSpPr>
        <cdr:cNvPr id="2" name="Straight Connector 1">
          <a:extLst xmlns:a="http://schemas.openxmlformats.org/drawingml/2006/main"/>
        </cdr:cNvPr>
        <cdr:cNvCxnSpPr/>
      </cdr:nvCxnSpPr>
      <cdr:spPr>
        <a:xfrm xmlns:a="http://schemas.openxmlformats.org/drawingml/2006/main" flipH="1">
          <a:off x="756901" y="2287750"/>
          <a:ext cx="4074274" cy="1268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0.14453</cdr:x>
      <cdr:y>0.16791</cdr:y>
    </cdr:from>
    <cdr:to>
      <cdr:x>0.94876</cdr:x>
      <cdr:y>0.17587</cdr:y>
    </cdr:to>
    <cdr:cxnSp macro="">
      <cdr:nvCxnSpPr>
        <cdr:cNvPr id="3" name="Straight Connector 2">
          <a:extLst xmlns:a="http://schemas.openxmlformats.org/drawingml/2006/main"/>
        </cdr:cNvPr>
        <cdr:cNvCxnSpPr/>
      </cdr:nvCxnSpPr>
      <cdr:spPr>
        <a:xfrm xmlns:a="http://schemas.openxmlformats.org/drawingml/2006/main" flipH="1" flipV="1">
          <a:off x="736141" y="523136"/>
          <a:ext cx="4096185" cy="2480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0.14208</cdr:x>
      <cdr:y>0.64468</cdr:y>
    </cdr:from>
    <cdr:to>
      <cdr:x>0.93724</cdr:x>
      <cdr:y>0.64468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649594" y="1768495"/>
          <a:ext cx="3635472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0.14266</cdr:x>
      <cdr:y>0.1994</cdr:y>
    </cdr:from>
    <cdr:to>
      <cdr:x>0.93782</cdr:x>
      <cdr:y>0.1994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52235" y="546983"/>
          <a:ext cx="3635472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0.15075</cdr:x>
      <cdr:y>0.71774</cdr:y>
    </cdr:from>
    <cdr:to>
      <cdr:x>0.94591</cdr:x>
      <cdr:y>0.71774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89209" y="1968910"/>
          <a:ext cx="3635477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0.14913</cdr:x>
      <cdr:y>0.56183</cdr:y>
    </cdr:from>
    <cdr:to>
      <cdr:x>0.94429</cdr:x>
      <cdr:y>0.56183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681835" y="1541206"/>
          <a:ext cx="3635477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2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6-11-05T09:37:23.821"/>
    </inkml:context>
    <inkml:brush xml:id="br0">
      <inkml:brushProperty name="width" value="0.2" units="cm"/>
      <inkml:brushProperty name="height" value="0.4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0 0 0,'37'0'266,"0"0"-266,0 0 15,0 0 1,-1 0 0,1 0-1,0 0 1,0 0 203,0 0-188,0 0 0,-1 0-15,1 0-1,0 0-15,0 0 16,0 0 0,-1 0 46,1 0-46,0 0-1,0 0 32,0 0 125,-1 0-156,1 0 15,0 0 0,0 0 32,0 0-48,0 0 32,-1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6-11-05T09:37:34.900"/>
    </inkml:context>
    <inkml:brush xml:id="br0">
      <inkml:brushProperty name="width" value="0.2" units="cm"/>
      <inkml:brushProperty name="height" value="0.4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0-2 0,'37'0'469,"0"0"-438,-1 32-15,1 1 15,-37-1 0,37-32-15,0 0 15,0 32 125,0-32 719,-37-32-843,0 0 77,36 32 344,1 0-390,0-33-48,0 33 32,0 0-31,-1 0 187,1 0-172,0 0 47,0 0-31,0 0 16,-1 0-48,1 0 48,37 0-1,-37 0 16,-1 0-15,1 0 15,0 0-31,0-32-16,0 32 47,0 0 32,-1 0 93,1 0-78,0 0 15,0 0 48,0 0-79,-1 0-46,1 0 31,0 0 46,0 0-46,0 0-32,-1 0 1,1 0 140,0 0-156,0 0-31,0 0 46,0 0 16,-1 0 32,1 0-32,-37 32-31,37-32 109,0 0 47,0 0-125,-1 0 203,1 0-265,0 0 46,0 0-62,0 0 94,-1 0 125,1 0-157,0 0-62,0 0 32,0 0 15,0 0 156,-1 0-141,1 0 48,0 0 46,0 0 0,0 0-109,-1 0 94,1 0-32,0 33-31,0-33 125,0 0-109,-1 0-16,1 0 47,0 0-16,0 0-46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61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54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787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404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8119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76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554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92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89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30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66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8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35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50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1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0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customXml" Target="../ink/ink2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3.jp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14.jpg"/><Relationship Id="rId12" Type="http://schemas.openxmlformats.org/officeDocument/2006/relationships/image" Target="../media/image1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hyperlink" Target="file:///G:\&#1588;&#1588;\&#1576;&#1608;&#1585;&#1576;&#1608;&#1610;&#1606;&#1578;%20&#1576;&#1585;&#1586;&#1606;&#1578;&#1610;&#1588;&#1606;\&#1589;&#1608;&#1585;&#1577;7.JPG" TargetMode="Externa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7.jp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6.jpg"/><Relationship Id="rId1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391" y="1187435"/>
            <a:ext cx="8750495" cy="1914542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a Wastewater Collection Network for </a:t>
            </a:r>
            <a:r>
              <a:rPr lang="en-US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Kofur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Laqif along with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Estimate 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Assessment 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Alternatives 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Locations 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 Plants</a:t>
            </a:r>
            <a:endParaRPr 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7170" y="3296991"/>
            <a:ext cx="7766936" cy="3451583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Mariam Jaber</a:t>
            </a:r>
          </a:p>
          <a:p>
            <a:pPr algn="ctr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</a:p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Mohammad N. Almasri</a:t>
            </a:r>
          </a:p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6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8295"/>
            <a:ext cx="8596668" cy="1320800"/>
          </a:xfrm>
        </p:spPr>
        <p:txBody>
          <a:bodyPr/>
          <a:lstStyle/>
          <a:p>
            <a:r>
              <a:rPr lang="en-US" b="1" dirty="0"/>
              <a:t>Load calculations</a:t>
            </a:r>
            <a:br>
              <a:rPr lang="en-US" b="1" dirty="0"/>
            </a:b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5" y="1193800"/>
            <a:ext cx="8596667" cy="5087730"/>
          </a:xfrm>
        </p:spPr>
      </p:pic>
      <p:cxnSp>
        <p:nvCxnSpPr>
          <p:cNvPr id="6" name="Straight Connector 5"/>
          <p:cNvCxnSpPr/>
          <p:nvPr/>
        </p:nvCxnSpPr>
        <p:spPr>
          <a:xfrm flipV="1">
            <a:off x="4733787" y="2388813"/>
            <a:ext cx="1645920" cy="15346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733787" y="3314809"/>
            <a:ext cx="2707584" cy="625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707" y="2371916"/>
            <a:ext cx="1205378" cy="942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631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1792" y="296931"/>
            <a:ext cx="3225652" cy="63424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765" y="296931"/>
            <a:ext cx="3114261" cy="6342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347" y="2287414"/>
            <a:ext cx="1740408" cy="1734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60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696" y="410818"/>
            <a:ext cx="5897218" cy="442622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29700"/>
          <a:stretch/>
        </p:blipFill>
        <p:spPr>
          <a:xfrm>
            <a:off x="1192696" y="4837044"/>
            <a:ext cx="5897218" cy="170953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365" y="2743822"/>
            <a:ext cx="1981200" cy="15498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152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302" y="1953576"/>
            <a:ext cx="3086531" cy="1473543"/>
          </a:xfrm>
          <a:prstGeom prst="rect">
            <a:avLst/>
          </a:prstGeom>
          <a:ln>
            <a:solidFill>
              <a:srgbClr val="F7F7F7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/>
              <p14:cNvContentPartPr/>
              <p14:nvPr/>
            </p14:nvContentPartPr>
            <p14:xfrm>
              <a:off x="4307067" y="2677028"/>
              <a:ext cx="358200" cy="3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71067" y="2605028"/>
                <a:ext cx="43020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/>
              <p14:cNvContentPartPr/>
              <p14:nvPr/>
            </p14:nvContentPartPr>
            <p14:xfrm>
              <a:off x="4969827" y="2663708"/>
              <a:ext cx="994320" cy="5328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3827" y="2584508"/>
                <a:ext cx="1066320" cy="20448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Explosion: 14 Points 13"/>
          <p:cNvSpPr/>
          <p:nvPr/>
        </p:nvSpPr>
        <p:spPr>
          <a:xfrm rot="1880574">
            <a:off x="1007620" y="1492619"/>
            <a:ext cx="2872147" cy="2448739"/>
          </a:xfrm>
          <a:prstGeom prst="irregularSeal2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437893" y="2464728"/>
            <a:ext cx="174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ar-J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2250</a:t>
            </a:r>
            <a:r>
              <a:rPr lang="ar-J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598" y="833770"/>
            <a:ext cx="816333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Load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MH. Load of WW generation + MH. Load of Infiltration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0320" y="4006531"/>
            <a:ext cx="929255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MH-20: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load = 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1388.89*2250/242381.82933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)*0.15*0.8*4     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+ 0.2*(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1388.89*2250/242381.82933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)*0.15*0.8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= 6.498 m3/d</a:t>
            </a:r>
          </a:p>
        </p:txBody>
      </p:sp>
    </p:spTree>
    <p:extLst>
      <p:ext uri="{BB962C8B-B14F-4D97-AF65-F5344CB8AC3E}">
        <p14:creationId xmlns:p14="http://schemas.microsoft.com/office/powerpoint/2010/main" val="166886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0586" y="543339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84519908"/>
              </p:ext>
            </p:extLst>
          </p:nvPr>
        </p:nvGraphicFramePr>
        <p:xfrm>
          <a:off x="690586" y="2164153"/>
          <a:ext cx="5892800" cy="4249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hought Bubble: Cloud 3"/>
          <p:cNvSpPr/>
          <p:nvPr/>
        </p:nvSpPr>
        <p:spPr>
          <a:xfrm>
            <a:off x="1690233" y="2862470"/>
            <a:ext cx="1590261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0.6-3m/s</a:t>
            </a:r>
          </a:p>
        </p:txBody>
      </p:sp>
      <p:sp>
        <p:nvSpPr>
          <p:cNvPr id="5" name="Thought Bubble: Cloud 4"/>
          <p:cNvSpPr/>
          <p:nvPr/>
        </p:nvSpPr>
        <p:spPr>
          <a:xfrm>
            <a:off x="3622261" y="2862470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1-5m</a:t>
            </a:r>
          </a:p>
        </p:txBody>
      </p:sp>
      <p:sp>
        <p:nvSpPr>
          <p:cNvPr id="6" name="Thought Bubble: Cloud 5"/>
          <p:cNvSpPr/>
          <p:nvPr/>
        </p:nvSpPr>
        <p:spPr>
          <a:xfrm>
            <a:off x="5541038" y="2862470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1-15%</a:t>
            </a:r>
          </a:p>
        </p:txBody>
      </p:sp>
      <p:sp>
        <p:nvSpPr>
          <p:cNvPr id="8" name="Arrow: Chevron 7"/>
          <p:cNvSpPr/>
          <p:nvPr/>
        </p:nvSpPr>
        <p:spPr>
          <a:xfrm>
            <a:off x="6669263" y="3889925"/>
            <a:ext cx="1735038" cy="669724"/>
          </a:xfrm>
          <a:prstGeom prst="chevron">
            <a:avLst>
              <a:gd name="adj" fmla="val 4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sp>
      <p:grpSp>
        <p:nvGrpSpPr>
          <p:cNvPr id="9" name="Group 8"/>
          <p:cNvGrpSpPr/>
          <p:nvPr/>
        </p:nvGrpSpPr>
        <p:grpSpPr>
          <a:xfrm>
            <a:off x="7118047" y="4063064"/>
            <a:ext cx="1465143" cy="669724"/>
            <a:chOff x="4426966" y="1873802"/>
            <a:chExt cx="1465143" cy="669724"/>
          </a:xfrm>
        </p:grpSpPr>
        <p:sp>
          <p:nvSpPr>
            <p:cNvPr id="10" name="Rectangle: Rounded Corners 9"/>
            <p:cNvSpPr/>
            <p:nvPr/>
          </p:nvSpPr>
          <p:spPr>
            <a:xfrm>
              <a:off x="4426966" y="1873802"/>
              <a:ext cx="1465143" cy="6697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: Rounded Corners 4"/>
            <p:cNvSpPr txBox="1"/>
            <p:nvPr/>
          </p:nvSpPr>
          <p:spPr>
            <a:xfrm>
              <a:off x="4446582" y="1893418"/>
              <a:ext cx="1425911" cy="6304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Partial flow</a:t>
              </a:r>
            </a:p>
          </p:txBody>
        </p:sp>
      </p:grpSp>
      <p:sp>
        <p:nvSpPr>
          <p:cNvPr id="12" name="Thought Bubble: Cloud 11"/>
          <p:cNvSpPr/>
          <p:nvPr/>
        </p:nvSpPr>
        <p:spPr>
          <a:xfrm>
            <a:off x="7615796" y="2905971"/>
            <a:ext cx="1577009" cy="795130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36470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064" y="451900"/>
            <a:ext cx="3854829" cy="1722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145" y="2265528"/>
            <a:ext cx="6372669" cy="390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87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A07373E-FE7E-4432-A038-08368FCEED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1472993"/>
              </p:ext>
            </p:extLst>
          </p:nvPr>
        </p:nvGraphicFramePr>
        <p:xfrm>
          <a:off x="0" y="1280077"/>
          <a:ext cx="4763494" cy="2986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3FC42DD-82BA-43BC-84BA-A5C0083C1B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9779987"/>
              </p:ext>
            </p:extLst>
          </p:nvPr>
        </p:nvGraphicFramePr>
        <p:xfrm>
          <a:off x="270292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265766" y="1504511"/>
            <a:ext cx="8262119" cy="32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6CFB3D1-D043-4EC7-A3A5-D75551087E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436762"/>
              </p:ext>
            </p:extLst>
          </p:nvPr>
        </p:nvGraphicFramePr>
        <p:xfrm>
          <a:off x="4884551" y="1203739"/>
          <a:ext cx="5093289" cy="3115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596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1379253"/>
              </p:ext>
            </p:extLst>
          </p:nvPr>
        </p:nvGraphicFramePr>
        <p:xfrm>
          <a:off x="5017692" y="22047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3FC42DD-82BA-43BC-84BA-A5C0083C1B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9774981"/>
              </p:ext>
            </p:extLst>
          </p:nvPr>
        </p:nvGraphicFramePr>
        <p:xfrm>
          <a:off x="0" y="22047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Oval Callout 6"/>
          <p:cNvSpPr/>
          <p:nvPr/>
        </p:nvSpPr>
        <p:spPr>
          <a:xfrm>
            <a:off x="564525" y="782052"/>
            <a:ext cx="1636294" cy="962526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5279443" y="782052"/>
            <a:ext cx="1636294" cy="962526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7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7737" y="637648"/>
            <a:ext cx="4582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profile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4" y="1461444"/>
            <a:ext cx="9935217" cy="48234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5409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3362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0151" y="553435"/>
            <a:ext cx="7766936" cy="804053"/>
          </a:xfrm>
        </p:spPr>
        <p:txBody>
          <a:bodyPr/>
          <a:lstStyle/>
          <a:p>
            <a:pPr algn="l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0151" y="2548835"/>
            <a:ext cx="7994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3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54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6598" y="1476625"/>
            <a:ext cx="2912170" cy="28220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37" y="764250"/>
            <a:ext cx="5227187" cy="461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9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8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940526" y="365760"/>
            <a:ext cx="3304903" cy="1410788"/>
          </a:xfrm>
          <a:prstGeom prst="cloud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Excavation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6315" y="2525969"/>
            <a:ext cx="150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8 in pipe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114" y="0"/>
            <a:ext cx="5725886" cy="3252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114" y="3135086"/>
            <a:ext cx="4801713" cy="31220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90647"/>
              </p:ext>
            </p:extLst>
          </p:nvPr>
        </p:nvGraphicFramePr>
        <p:xfrm>
          <a:off x="1286315" y="3522893"/>
          <a:ext cx="2632542" cy="931541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647627">
                  <a:extLst>
                    <a:ext uri="{9D8B030D-6E8A-4147-A177-3AD203B41FA5}">
                      <a16:colId xmlns:a16="http://schemas.microsoft.com/office/drawing/2014/main" val="463287211"/>
                    </a:ext>
                  </a:extLst>
                </a:gridCol>
                <a:gridCol w="984915">
                  <a:extLst>
                    <a:ext uri="{9D8B030D-6E8A-4147-A177-3AD203B41FA5}">
                      <a16:colId xmlns:a16="http://schemas.microsoft.com/office/drawing/2014/main" val="2322746278"/>
                    </a:ext>
                  </a:extLst>
                </a:gridCol>
              </a:tblGrid>
              <a:tr h="5808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Cost/m³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($)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34511452"/>
                  </a:ext>
                </a:extLst>
              </a:tr>
              <a:tr h="350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445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49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940526" y="365760"/>
            <a:ext cx="3304903" cy="1410788"/>
          </a:xfrm>
          <a:prstGeom prst="cloudCallout">
            <a:avLst/>
          </a:prstGeom>
          <a:solidFill>
            <a:srgbClr val="00B0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Pipes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681960"/>
              </p:ext>
            </p:extLst>
          </p:nvPr>
        </p:nvGraphicFramePr>
        <p:xfrm>
          <a:off x="1243771" y="3298530"/>
          <a:ext cx="2698411" cy="2213996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307681">
                  <a:extLst>
                    <a:ext uri="{9D8B030D-6E8A-4147-A177-3AD203B41FA5}">
                      <a16:colId xmlns:a16="http://schemas.microsoft.com/office/drawing/2014/main" val="2778623035"/>
                    </a:ext>
                  </a:extLst>
                </a:gridCol>
                <a:gridCol w="1390730">
                  <a:extLst>
                    <a:ext uri="{9D8B030D-6E8A-4147-A177-3AD203B41FA5}">
                      <a16:colId xmlns:a16="http://schemas.microsoft.com/office/drawing/2014/main" val="1884206526"/>
                    </a:ext>
                  </a:extLst>
                </a:gridCol>
              </a:tblGrid>
              <a:tr h="8994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(in)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 price ($)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3251604"/>
                  </a:ext>
                </a:extLst>
              </a:tr>
              <a:tr h="4381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0852431"/>
                  </a:ext>
                </a:extLst>
              </a:tr>
              <a:tr h="4381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8852979"/>
                  </a:ext>
                </a:extLst>
              </a:tr>
              <a:tr h="4381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480923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0995">
            <a:off x="5855758" y="851442"/>
            <a:ext cx="4212205" cy="2645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3039">
            <a:off x="5288135" y="3396567"/>
            <a:ext cx="3779505" cy="2377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460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Callout 1"/>
          <p:cNvSpPr/>
          <p:nvPr/>
        </p:nvSpPr>
        <p:spPr>
          <a:xfrm>
            <a:off x="940526" y="365760"/>
            <a:ext cx="3304903" cy="1410788"/>
          </a:xfrm>
          <a:prstGeom prst="cloudCallout">
            <a:avLst/>
          </a:prstGeom>
          <a:solidFill>
            <a:srgbClr val="CC00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Manholes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769341"/>
              </p:ext>
            </p:extLst>
          </p:nvPr>
        </p:nvGraphicFramePr>
        <p:xfrm>
          <a:off x="940526" y="2791264"/>
          <a:ext cx="4506685" cy="341359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564653">
                  <a:extLst>
                    <a:ext uri="{9D8B030D-6E8A-4147-A177-3AD203B41FA5}">
                      <a16:colId xmlns:a16="http://schemas.microsoft.com/office/drawing/2014/main" val="563089770"/>
                    </a:ext>
                  </a:extLst>
                </a:gridCol>
                <a:gridCol w="1524209">
                  <a:extLst>
                    <a:ext uri="{9D8B030D-6E8A-4147-A177-3AD203B41FA5}">
                      <a16:colId xmlns:a16="http://schemas.microsoft.com/office/drawing/2014/main" val="270458590"/>
                    </a:ext>
                  </a:extLst>
                </a:gridCol>
                <a:gridCol w="1417823">
                  <a:extLst>
                    <a:ext uri="{9D8B030D-6E8A-4147-A177-3AD203B41FA5}">
                      <a16:colId xmlns:a16="http://schemas.microsoft.com/office/drawing/2014/main" val="1256755276"/>
                    </a:ext>
                  </a:extLst>
                </a:gridCol>
              </a:tblGrid>
              <a:tr h="7553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 element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Dimensions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3955235"/>
                  </a:ext>
                </a:extLst>
              </a:tr>
              <a:tr h="37422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100×60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$99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6200561"/>
                  </a:ext>
                </a:extLst>
              </a:tr>
              <a:tr h="374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100×80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$115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4453313"/>
                  </a:ext>
                </a:extLst>
              </a:tr>
              <a:tr h="3742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Cone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100×75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$99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0029294"/>
                  </a:ext>
                </a:extLst>
              </a:tr>
              <a:tr h="3742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Cover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100×20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$61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9630493"/>
                  </a:ext>
                </a:extLst>
              </a:tr>
              <a:tr h="41282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100×30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2522304"/>
                  </a:ext>
                </a:extLst>
              </a:tr>
              <a:tr h="374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100×40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4377362"/>
                  </a:ext>
                </a:extLst>
              </a:tr>
              <a:tr h="374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100×50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$57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7611119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1073">
            <a:off x="5539649" y="676610"/>
            <a:ext cx="4783996" cy="27379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1467">
            <a:off x="6206939" y="3517088"/>
            <a:ext cx="4306956" cy="2687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925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Callout 2"/>
          <p:cNvSpPr/>
          <p:nvPr/>
        </p:nvSpPr>
        <p:spPr>
          <a:xfrm>
            <a:off x="940526" y="365760"/>
            <a:ext cx="3304903" cy="1410788"/>
          </a:xfrm>
          <a:prstGeom prst="cloudCallout">
            <a:avLst/>
          </a:prstGeom>
          <a:solidFill>
            <a:srgbClr val="FF00FF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Asphalt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868507"/>
              </p:ext>
            </p:extLst>
          </p:nvPr>
        </p:nvGraphicFramePr>
        <p:xfrm>
          <a:off x="914400" y="2544417"/>
          <a:ext cx="3167338" cy="630936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2080591">
                  <a:extLst>
                    <a:ext uri="{9D8B030D-6E8A-4147-A177-3AD203B41FA5}">
                      <a16:colId xmlns:a16="http://schemas.microsoft.com/office/drawing/2014/main" val="3300054851"/>
                    </a:ext>
                  </a:extLst>
                </a:gridCol>
                <a:gridCol w="1086747">
                  <a:extLst>
                    <a:ext uri="{9D8B030D-6E8A-4147-A177-3AD203B41FA5}">
                      <a16:colId xmlns:a16="http://schemas.microsoft.com/office/drawing/2014/main" val="1380851699"/>
                    </a:ext>
                  </a:extLst>
                </a:gridCol>
              </a:tblGrid>
              <a:tr h="5168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Price ($)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1 </a:t>
                      </a:r>
                      <a:r>
                        <a:rPr lang="en-US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80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9851175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394" y="868775"/>
            <a:ext cx="4212204" cy="25841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4030">
            <a:off x="4716962" y="3679531"/>
            <a:ext cx="4003549" cy="25191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0456">
            <a:off x="630594" y="3734428"/>
            <a:ext cx="3924768" cy="2532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6701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328373"/>
              </p:ext>
            </p:extLst>
          </p:nvPr>
        </p:nvGraphicFramePr>
        <p:xfrm>
          <a:off x="764275" y="818867"/>
          <a:ext cx="8284191" cy="4995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99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51208" y="544285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Wastewater Treatment Plant Location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ASUS\AppData\Local\Microsoft\Windows\INetCache\Content.Word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0" y="1593669"/>
            <a:ext cx="8738425" cy="4794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55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5" y="1476103"/>
            <a:ext cx="9157062" cy="4153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2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" y="1084217"/>
            <a:ext cx="9196251" cy="4180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01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22" y="119267"/>
            <a:ext cx="2179708" cy="19416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623" y="1002966"/>
            <a:ext cx="3005876" cy="17201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731" y="3259780"/>
            <a:ext cx="2642608" cy="17984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5" name="Connector: Curved 4"/>
          <p:cNvCxnSpPr/>
          <p:nvPr/>
        </p:nvCxnSpPr>
        <p:spPr>
          <a:xfrm>
            <a:off x="2458329" y="801924"/>
            <a:ext cx="954157" cy="288151"/>
          </a:xfrm>
          <a:prstGeom prst="curvedConnector3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Curved 5"/>
          <p:cNvCxnSpPr>
            <a:cxnSpLocks/>
          </p:cNvCxnSpPr>
          <p:nvPr/>
        </p:nvCxnSpPr>
        <p:spPr>
          <a:xfrm rot="5400000">
            <a:off x="5199621" y="2477902"/>
            <a:ext cx="1073426" cy="490330"/>
          </a:xfrm>
          <a:prstGeom prst="curvedConnector3">
            <a:avLst/>
          </a:prstGeom>
          <a:ln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Curved 6"/>
          <p:cNvCxnSpPr/>
          <p:nvPr/>
        </p:nvCxnSpPr>
        <p:spPr>
          <a:xfrm rot="10800000" flipV="1">
            <a:off x="3305052" y="4617748"/>
            <a:ext cx="1588914" cy="609600"/>
          </a:xfrm>
          <a:prstGeom prst="curvedConnector3">
            <a:avLst/>
          </a:prstGeom>
          <a:ln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0156" y="514728"/>
            <a:ext cx="2213182" cy="2506768"/>
          </a:xfrm>
          <a:prstGeom prst="rect">
            <a:avLst/>
          </a:prstGeom>
        </p:spPr>
      </p:pic>
      <p:pic>
        <p:nvPicPr>
          <p:cNvPr id="11" name="Picture 19" descr="http://septic-tank-maintenance.net/cesspit-septic-syste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0636" y="3909023"/>
            <a:ext cx="2705562" cy="22983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670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2" y="1371600"/>
            <a:ext cx="9522822" cy="3866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300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6" y="1567543"/>
            <a:ext cx="9522823" cy="384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52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3" y="1410789"/>
            <a:ext cx="9196252" cy="3683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7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1" y="1724297"/>
            <a:ext cx="9000308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2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959429"/>
            <a:ext cx="9013371" cy="3592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3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H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6" y="1802675"/>
            <a:ext cx="8843554" cy="3827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322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I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5" y="1280160"/>
            <a:ext cx="8739051" cy="43760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73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" y="483326"/>
            <a:ext cx="8817429" cy="5247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86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SUS\AppData\Local\Microsoft\Windows\INetCache\Content.Word\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91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66682" cy="3014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65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1" y="51068"/>
            <a:ext cx="2179708" cy="19416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734" y="1127536"/>
            <a:ext cx="3017343" cy="17266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471" y="3482651"/>
            <a:ext cx="2642608" cy="17984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 descr="http://brprojects.com/sewer/images/SSOInfo1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3" y="4201013"/>
            <a:ext cx="2845284" cy="18685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lc="http://schemas.openxmlformats.org/drawingml/2006/lockedCanvas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or: Curved 12"/>
          <p:cNvCxnSpPr>
            <a:cxnSpLocks/>
          </p:cNvCxnSpPr>
          <p:nvPr/>
        </p:nvCxnSpPr>
        <p:spPr>
          <a:xfrm>
            <a:off x="2423781" y="877800"/>
            <a:ext cx="1154306" cy="328148"/>
          </a:xfrm>
          <a:prstGeom prst="curvedConnector3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Curved 14"/>
          <p:cNvCxnSpPr>
            <a:cxnSpLocks/>
          </p:cNvCxnSpPr>
          <p:nvPr/>
        </p:nvCxnSpPr>
        <p:spPr>
          <a:xfrm rot="5400000">
            <a:off x="5406885" y="2609034"/>
            <a:ext cx="1073426" cy="490330"/>
          </a:xfrm>
          <a:prstGeom prst="curvedConnector3">
            <a:avLst/>
          </a:prstGeom>
          <a:ln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/>
          <p:cNvCxnSpPr/>
          <p:nvPr/>
        </p:nvCxnSpPr>
        <p:spPr>
          <a:xfrm rot="10800000" flipV="1">
            <a:off x="3392557" y="4829465"/>
            <a:ext cx="1588914" cy="609600"/>
          </a:xfrm>
          <a:prstGeom prst="curvedConnector3">
            <a:avLst/>
          </a:prstGeom>
          <a:ln>
            <a:tailEnd type="triangle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1495" y="903896"/>
            <a:ext cx="2262755" cy="206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5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loud 3"/>
          <p:cNvSpPr/>
          <p:nvPr/>
        </p:nvSpPr>
        <p:spPr>
          <a:xfrm rot="813777">
            <a:off x="5726551" y="701273"/>
            <a:ext cx="4896670" cy="3103551"/>
          </a:xfrm>
          <a:prstGeom prst="cloud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US" sz="2000" dirty="0"/>
              <a:t>To design a wastewater collection network for a part of </a:t>
            </a:r>
            <a:r>
              <a:rPr lang="en-US" sz="2000" dirty="0" err="1"/>
              <a:t>kofur</a:t>
            </a:r>
            <a:r>
              <a:rPr lang="en-US" sz="2000" dirty="0"/>
              <a:t> laqif Village using </a:t>
            </a:r>
            <a:r>
              <a:rPr lang="en-US" sz="2000" dirty="0" smtClean="0"/>
              <a:t>Sewer CAD.</a:t>
            </a:r>
            <a:endParaRPr lang="en-US" sz="2000" dirty="0"/>
          </a:p>
          <a:p>
            <a:pPr algn="ctr"/>
            <a:r>
              <a:rPr lang="en-US" sz="2000" dirty="0"/>
              <a:t>&amp; calculate the </a:t>
            </a:r>
            <a:r>
              <a:rPr lang="en-US" sz="2000" dirty="0" smtClean="0"/>
              <a:t>cost</a:t>
            </a:r>
          </a:p>
          <a:p>
            <a:pPr algn="ctr"/>
            <a:r>
              <a:rPr lang="en-US" sz="2000" dirty="0" smtClean="0"/>
              <a:t>&amp;location of Wastewater Treatment Plant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327" y="1202006"/>
            <a:ext cx="2983507" cy="2237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76617">
            <a:off x="2690647" y="4064699"/>
            <a:ext cx="3314923" cy="20850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4977" y="2914225"/>
            <a:ext cx="1514355" cy="1775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39328">
            <a:off x="678127" y="2183184"/>
            <a:ext cx="2144521" cy="2596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8599">
            <a:off x="5793185" y="3802717"/>
            <a:ext cx="3406968" cy="2056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943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Area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22" y="2279374"/>
            <a:ext cx="3021496" cy="24856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Sun 5"/>
          <p:cNvSpPr/>
          <p:nvPr/>
        </p:nvSpPr>
        <p:spPr>
          <a:xfrm>
            <a:off x="4975668" y="982868"/>
            <a:ext cx="1020418" cy="947532"/>
          </a:xfrm>
          <a:prstGeom prst="sun">
            <a:avLst/>
          </a:prstGeom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347038238"/>
              </p:ext>
            </p:extLst>
          </p:nvPr>
        </p:nvGraphicFramePr>
        <p:xfrm>
          <a:off x="1024834" y="2177406"/>
          <a:ext cx="1691861" cy="1731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133109193"/>
              </p:ext>
            </p:extLst>
          </p:nvPr>
        </p:nvGraphicFramePr>
        <p:xfrm>
          <a:off x="6864627" y="2647858"/>
          <a:ext cx="2343115" cy="1400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4073613299"/>
              </p:ext>
            </p:extLst>
          </p:nvPr>
        </p:nvGraphicFramePr>
        <p:xfrm>
          <a:off x="4775201" y="4764982"/>
          <a:ext cx="2089426" cy="2539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3" name="Speech Bubble: Oval 2"/>
          <p:cNvSpPr/>
          <p:nvPr/>
        </p:nvSpPr>
        <p:spPr>
          <a:xfrm>
            <a:off x="6387549" y="4611756"/>
            <a:ext cx="1484242" cy="497781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r= 2.01%</a:t>
            </a:r>
          </a:p>
        </p:txBody>
      </p:sp>
      <p:sp>
        <p:nvSpPr>
          <p:cNvPr id="4" name="Teardrop 3"/>
          <p:cNvSpPr/>
          <p:nvPr/>
        </p:nvSpPr>
        <p:spPr>
          <a:xfrm rot="18205872">
            <a:off x="1908464" y="5053143"/>
            <a:ext cx="1345809" cy="1436677"/>
          </a:xfrm>
          <a:prstGeom prst="teardrop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52882" y="5388514"/>
            <a:ext cx="1127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7692 m3/mon</a:t>
            </a:r>
          </a:p>
        </p:txBody>
      </p:sp>
    </p:spTree>
    <p:extLst>
      <p:ext uri="{BB962C8B-B14F-4D97-AF65-F5344CB8AC3E}">
        <p14:creationId xmlns:p14="http://schemas.microsoft.com/office/powerpoint/2010/main" val="189519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44199575"/>
              </p:ext>
            </p:extLst>
          </p:nvPr>
        </p:nvGraphicFramePr>
        <p:xfrm>
          <a:off x="210725" y="3087076"/>
          <a:ext cx="4742805" cy="318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L-Shape 3"/>
          <p:cNvSpPr/>
          <p:nvPr/>
        </p:nvSpPr>
        <p:spPr>
          <a:xfrm rot="5400000">
            <a:off x="4948542" y="3291649"/>
            <a:ext cx="887212" cy="1381200"/>
          </a:xfrm>
          <a:prstGeom prst="corner">
            <a:avLst>
              <a:gd name="adj1" fmla="val 16120"/>
              <a:gd name="adj2" fmla="val 16110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L-Shape 4"/>
          <p:cNvSpPr/>
          <p:nvPr/>
        </p:nvSpPr>
        <p:spPr>
          <a:xfrm rot="5400000">
            <a:off x="6447579" y="3010030"/>
            <a:ext cx="887212" cy="1476301"/>
          </a:xfrm>
          <a:prstGeom prst="corner">
            <a:avLst>
              <a:gd name="adj1" fmla="val 16120"/>
              <a:gd name="adj2" fmla="val 16110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Isosceles Triangle 5"/>
          <p:cNvSpPr/>
          <p:nvPr/>
        </p:nvSpPr>
        <p:spPr>
          <a:xfrm>
            <a:off x="4363631" y="3294690"/>
            <a:ext cx="251474" cy="251474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5742900" y="4013864"/>
            <a:ext cx="1332813" cy="66678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Group 13"/>
          <p:cNvGrpSpPr/>
          <p:nvPr/>
        </p:nvGrpSpPr>
        <p:grpSpPr>
          <a:xfrm>
            <a:off x="4759758" y="3789255"/>
            <a:ext cx="2915331" cy="1600321"/>
            <a:chOff x="1826523" y="240951"/>
            <a:chExt cx="2915331" cy="1600321"/>
          </a:xfrm>
        </p:grpSpPr>
        <p:sp>
          <p:nvSpPr>
            <p:cNvPr id="15" name="Rectangle 14"/>
            <p:cNvSpPr/>
            <p:nvPr/>
          </p:nvSpPr>
          <p:spPr>
            <a:xfrm>
              <a:off x="3440430" y="700498"/>
              <a:ext cx="1301424" cy="114077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/>
            <p:cNvSpPr txBox="1"/>
            <p:nvPr/>
          </p:nvSpPr>
          <p:spPr>
            <a:xfrm>
              <a:off x="1826523" y="240951"/>
              <a:ext cx="1831309" cy="11407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 smtClean="0"/>
                <a:t>Loads</a:t>
              </a:r>
            </a:p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dirty="0" smtClean="0"/>
                <a:t>Determination</a:t>
              </a:r>
              <a:endParaRPr lang="en-US" sz="20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38690" y="3013409"/>
            <a:ext cx="2454711" cy="1599794"/>
            <a:chOff x="2287143" y="700498"/>
            <a:chExt cx="2454711" cy="1599794"/>
          </a:xfrm>
        </p:grpSpPr>
        <p:sp>
          <p:nvSpPr>
            <p:cNvPr id="18" name="Rectangle 17"/>
            <p:cNvSpPr/>
            <p:nvPr/>
          </p:nvSpPr>
          <p:spPr>
            <a:xfrm>
              <a:off x="3440430" y="700498"/>
              <a:ext cx="1301424" cy="114077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TextBox 18"/>
            <p:cNvSpPr txBox="1"/>
            <p:nvPr/>
          </p:nvSpPr>
          <p:spPr>
            <a:xfrm>
              <a:off x="2287143" y="1159518"/>
              <a:ext cx="1301424" cy="11407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dirty="0"/>
                <a:t>Design WWCN</a:t>
              </a:r>
              <a:endParaRPr lang="en-US" sz="2000" kern="1200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663" y="3172018"/>
            <a:ext cx="1561830" cy="1175239"/>
          </a:xfrm>
          <a:prstGeom prst="rect">
            <a:avLst/>
          </a:prstGeom>
        </p:spPr>
      </p:pic>
      <p:pic>
        <p:nvPicPr>
          <p:cNvPr id="21" name="Picture 12" descr="16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382" y="3224238"/>
            <a:ext cx="1036568" cy="90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83673" y="2635134"/>
            <a:ext cx="1254769" cy="11821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74" y="2164236"/>
            <a:ext cx="993665" cy="1316540"/>
          </a:xfrm>
          <a:prstGeom prst="rect">
            <a:avLst/>
          </a:prstGeom>
        </p:spPr>
      </p:pic>
      <p:pic>
        <p:nvPicPr>
          <p:cNvPr id="24" name="Picture 13" descr="232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827" y="2392036"/>
            <a:ext cx="1109622" cy="91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Decagon 25"/>
          <p:cNvSpPr/>
          <p:nvPr/>
        </p:nvSpPr>
        <p:spPr>
          <a:xfrm>
            <a:off x="120332" y="4390245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/>
              <a:t>1</a:t>
            </a:r>
            <a:endParaRPr lang="en-US" dirty="0"/>
          </a:p>
        </p:txBody>
      </p:sp>
      <p:sp>
        <p:nvSpPr>
          <p:cNvPr id="27" name="Decagon 26"/>
          <p:cNvSpPr/>
          <p:nvPr/>
        </p:nvSpPr>
        <p:spPr>
          <a:xfrm>
            <a:off x="1579237" y="4128993"/>
            <a:ext cx="343083" cy="239618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/>
              <a:t>2</a:t>
            </a:r>
            <a:endParaRPr lang="en-US" dirty="0"/>
          </a:p>
        </p:txBody>
      </p:sp>
      <p:sp>
        <p:nvSpPr>
          <p:cNvPr id="28" name="Decagon 27"/>
          <p:cNvSpPr/>
          <p:nvPr/>
        </p:nvSpPr>
        <p:spPr>
          <a:xfrm>
            <a:off x="3130448" y="3781799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/>
              <a:t>3</a:t>
            </a:r>
            <a:endParaRPr lang="en-US" dirty="0"/>
          </a:p>
        </p:txBody>
      </p:sp>
      <p:sp>
        <p:nvSpPr>
          <p:cNvPr id="29" name="Decagon 28"/>
          <p:cNvSpPr/>
          <p:nvPr/>
        </p:nvSpPr>
        <p:spPr>
          <a:xfrm>
            <a:off x="4627819" y="3480776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/>
              <a:t>4</a:t>
            </a:r>
            <a:endParaRPr lang="en-US" dirty="0"/>
          </a:p>
        </p:txBody>
      </p:sp>
      <p:sp>
        <p:nvSpPr>
          <p:cNvPr id="30" name="Decagon 29"/>
          <p:cNvSpPr/>
          <p:nvPr/>
        </p:nvSpPr>
        <p:spPr>
          <a:xfrm>
            <a:off x="6073932" y="3210179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/>
              <a:t>5</a:t>
            </a:r>
            <a:endParaRPr lang="en-US" dirty="0"/>
          </a:p>
        </p:txBody>
      </p:sp>
      <p:sp>
        <p:nvSpPr>
          <p:cNvPr id="31" name="L-Shape 30"/>
          <p:cNvSpPr/>
          <p:nvPr/>
        </p:nvSpPr>
        <p:spPr>
          <a:xfrm rot="5400000">
            <a:off x="9224145" y="2510252"/>
            <a:ext cx="887212" cy="1258375"/>
          </a:xfrm>
          <a:prstGeom prst="corner">
            <a:avLst>
              <a:gd name="adj1" fmla="val 16120"/>
              <a:gd name="adj2" fmla="val 16110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L-Shape 31"/>
          <p:cNvSpPr/>
          <p:nvPr/>
        </p:nvSpPr>
        <p:spPr>
          <a:xfrm rot="5400000">
            <a:off x="7890344" y="2829753"/>
            <a:ext cx="887212" cy="1302048"/>
          </a:xfrm>
          <a:prstGeom prst="corner">
            <a:avLst>
              <a:gd name="adj1" fmla="val 16120"/>
              <a:gd name="adj2" fmla="val 16110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Decagon 33"/>
          <p:cNvSpPr/>
          <p:nvPr/>
        </p:nvSpPr>
        <p:spPr>
          <a:xfrm>
            <a:off x="7591155" y="2964134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 smtClean="0"/>
              <a:t>6</a:t>
            </a:r>
            <a:endParaRPr lang="en-US" dirty="0"/>
          </a:p>
        </p:txBody>
      </p:sp>
      <p:sp>
        <p:nvSpPr>
          <p:cNvPr id="35" name="Decagon 34"/>
          <p:cNvSpPr/>
          <p:nvPr/>
        </p:nvSpPr>
        <p:spPr>
          <a:xfrm>
            <a:off x="8984974" y="2635134"/>
            <a:ext cx="343083" cy="260104"/>
          </a:xfrm>
          <a:prstGeom prst="dec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JO" dirty="0" smtClean="0"/>
              <a:t>7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755548" y="3211412"/>
            <a:ext cx="1431280" cy="11407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dirty="0" smtClean="0"/>
              <a:t>Cost Estimation</a:t>
            </a:r>
            <a:endParaRPr lang="en-US" sz="2000" kern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696" y="1963385"/>
            <a:ext cx="1076491" cy="98029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9186828" y="2888088"/>
            <a:ext cx="1219480" cy="7286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dirty="0" smtClean="0"/>
              <a:t>Location  of WWTP</a:t>
            </a:r>
            <a:endParaRPr lang="en-US" sz="2000" kern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15" y="1577368"/>
            <a:ext cx="1072846" cy="1057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33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65992416"/>
              </p:ext>
            </p:extLst>
          </p:nvPr>
        </p:nvGraphicFramePr>
        <p:xfrm>
          <a:off x="677334" y="1930400"/>
          <a:ext cx="6849688" cy="2421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888031" y="4451906"/>
            <a:ext cx="1842860" cy="737144"/>
            <a:chOff x="1200695" y="1682320"/>
            <a:chExt cx="1842860" cy="737144"/>
          </a:xfrm>
        </p:grpSpPr>
        <p:sp>
          <p:nvSpPr>
            <p:cNvPr id="6" name="Chevron 5"/>
            <p:cNvSpPr/>
            <p:nvPr/>
          </p:nvSpPr>
          <p:spPr>
            <a:xfrm>
              <a:off x="1200695" y="1682320"/>
              <a:ext cx="1842860" cy="73714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 txBox="1"/>
            <p:nvPr/>
          </p:nvSpPr>
          <p:spPr>
            <a:xfrm>
              <a:off x="1526720" y="1682320"/>
              <a:ext cx="1419001" cy="7371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10795" rIns="0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Communities</a:t>
              </a:r>
              <a:endParaRPr lang="en-US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527803" y="4525617"/>
            <a:ext cx="1529574" cy="611829"/>
            <a:chOff x="2803984" y="1744978"/>
            <a:chExt cx="1529574" cy="611829"/>
          </a:xfrm>
        </p:grpSpPr>
        <p:sp>
          <p:nvSpPr>
            <p:cNvPr id="9" name="Chevron 8"/>
            <p:cNvSpPr/>
            <p:nvPr/>
          </p:nvSpPr>
          <p:spPr>
            <a:xfrm>
              <a:off x="2803984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Chevron 4"/>
            <p:cNvSpPr txBox="1"/>
            <p:nvPr/>
          </p:nvSpPr>
          <p:spPr>
            <a:xfrm>
              <a:off x="3109899" y="1744978"/>
              <a:ext cx="917745" cy="611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GIS</a:t>
              </a:r>
              <a:endParaRPr lang="en-US" sz="20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854290" y="4532824"/>
            <a:ext cx="1529574" cy="611829"/>
            <a:chOff x="4119418" y="1744978"/>
            <a:chExt cx="1529574" cy="611829"/>
          </a:xfrm>
        </p:grpSpPr>
        <p:sp>
          <p:nvSpPr>
            <p:cNvPr id="12" name="Chevron 11"/>
            <p:cNvSpPr/>
            <p:nvPr/>
          </p:nvSpPr>
          <p:spPr>
            <a:xfrm>
              <a:off x="4119418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Chevron 4"/>
            <p:cNvSpPr txBox="1"/>
            <p:nvPr/>
          </p:nvSpPr>
          <p:spPr>
            <a:xfrm>
              <a:off x="4267219" y="1893774"/>
              <a:ext cx="1326486" cy="277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Dr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32743" y="5293903"/>
            <a:ext cx="1842860" cy="749361"/>
            <a:chOff x="1200695" y="1670103"/>
            <a:chExt cx="1842860" cy="749361"/>
          </a:xfrm>
        </p:grpSpPr>
        <p:sp>
          <p:nvSpPr>
            <p:cNvPr id="15" name="Chevron 14"/>
            <p:cNvSpPr/>
            <p:nvPr/>
          </p:nvSpPr>
          <p:spPr>
            <a:xfrm>
              <a:off x="1200695" y="1682320"/>
              <a:ext cx="1842860" cy="737144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 txBox="1"/>
            <p:nvPr/>
          </p:nvSpPr>
          <p:spPr>
            <a:xfrm>
              <a:off x="1498702" y="1670103"/>
              <a:ext cx="1419001" cy="7371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10795" rIns="0" bIns="1079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Settlements</a:t>
              </a:r>
              <a:endParaRPr lang="en-US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72517" y="5382029"/>
            <a:ext cx="1529574" cy="611829"/>
            <a:chOff x="2803984" y="1744978"/>
            <a:chExt cx="1529574" cy="611829"/>
          </a:xfrm>
        </p:grpSpPr>
        <p:sp>
          <p:nvSpPr>
            <p:cNvPr id="18" name="Chevron 17"/>
            <p:cNvSpPr/>
            <p:nvPr/>
          </p:nvSpPr>
          <p:spPr>
            <a:xfrm>
              <a:off x="2803984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Chevron 4"/>
            <p:cNvSpPr txBox="1"/>
            <p:nvPr/>
          </p:nvSpPr>
          <p:spPr>
            <a:xfrm>
              <a:off x="3109899" y="1744978"/>
              <a:ext cx="917745" cy="611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GIS</a:t>
              </a:r>
              <a:endParaRPr lang="en-US" sz="20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99003" y="5374822"/>
            <a:ext cx="1529574" cy="611829"/>
            <a:chOff x="4119418" y="1744978"/>
            <a:chExt cx="1529574" cy="611829"/>
          </a:xfrm>
        </p:grpSpPr>
        <p:sp>
          <p:nvSpPr>
            <p:cNvPr id="21" name="Chevron 20"/>
            <p:cNvSpPr/>
            <p:nvPr/>
          </p:nvSpPr>
          <p:spPr>
            <a:xfrm>
              <a:off x="4119418" y="1744978"/>
              <a:ext cx="1529574" cy="61182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Chevron 4"/>
            <p:cNvSpPr txBox="1"/>
            <p:nvPr/>
          </p:nvSpPr>
          <p:spPr>
            <a:xfrm>
              <a:off x="4267219" y="1893774"/>
              <a:ext cx="1326486" cy="277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400" tIns="12700" rIns="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Dr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28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4958"/>
            <a:ext cx="9274002" cy="58230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57051"/>
            <a:ext cx="8596668" cy="1295054"/>
          </a:xfrm>
        </p:spPr>
        <p:txBody>
          <a:bodyPr/>
          <a:lstStyle/>
          <a:p>
            <a:r>
              <a:rPr lang="en-US" b="1" dirty="0"/>
              <a:t>Network</a:t>
            </a:r>
            <a:endParaRPr lang="en-US" dirty="0"/>
          </a:p>
        </p:txBody>
      </p:sp>
      <p:pic>
        <p:nvPicPr>
          <p:cNvPr id="4" name="صورة 17" descr="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685" y="331305"/>
            <a:ext cx="1414089" cy="1320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535" y="1630333"/>
            <a:ext cx="1433283" cy="11926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6308" y="3975952"/>
            <a:ext cx="1558471" cy="13127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Connector: Curved 7"/>
          <p:cNvCxnSpPr/>
          <p:nvPr/>
        </p:nvCxnSpPr>
        <p:spPr>
          <a:xfrm>
            <a:off x="7015865" y="1261481"/>
            <a:ext cx="1190486" cy="36885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or: Curved 10"/>
          <p:cNvCxnSpPr/>
          <p:nvPr/>
        </p:nvCxnSpPr>
        <p:spPr>
          <a:xfrm rot="16200000" flipH="1">
            <a:off x="8815649" y="3169728"/>
            <a:ext cx="759791" cy="339731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7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3679</TotalTime>
  <Words>334</Words>
  <Application>Microsoft Office PowerPoint</Application>
  <PresentationFormat>Widescreen</PresentationFormat>
  <Paragraphs>145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Tahoma</vt:lpstr>
      <vt:lpstr>Times New Roman</vt:lpstr>
      <vt:lpstr>Trebuchet MS</vt:lpstr>
      <vt:lpstr>Wingdings</vt:lpstr>
      <vt:lpstr>Wingdings 3</vt:lpstr>
      <vt:lpstr>Facet</vt:lpstr>
      <vt:lpstr>Design of a Wastewater Collection Network for Kofur Laqif along with Cost Estimate and Assessment of Potential Alternatives for Locations of Wastewater Treatment Plants</vt:lpstr>
      <vt:lpstr>Outlines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collection  </vt:lpstr>
      <vt:lpstr>Network</vt:lpstr>
      <vt:lpstr>Load calculations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Wastewater Collection Network for Kofurlaqif</dc:title>
  <dc:creator>ASUS</dc:creator>
  <cp:lastModifiedBy>mariam jbr</cp:lastModifiedBy>
  <cp:revision>191</cp:revision>
  <dcterms:created xsi:type="dcterms:W3CDTF">2016-11-05T08:10:34Z</dcterms:created>
  <dcterms:modified xsi:type="dcterms:W3CDTF">2017-05-23T19:09:48Z</dcterms:modified>
</cp:coreProperties>
</file>