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9"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E00"/>
    <a:srgbClr val="DE7400"/>
    <a:srgbClr val="4E863A"/>
    <a:srgbClr val="6BA4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5B8DFF-3B96-41A0-9B28-6E55A2E48E01}" type="datetimeFigureOut">
              <a:rPr lang="en-US" smtClean="0"/>
              <a:t>5/19/2021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DAC6CA-E053-4EC7-B801-A64BBB9841B3}" type="slidenum">
              <a:rPr lang="en-US" smtClean="0"/>
              <a:t>‹#›</a:t>
            </a:fld>
            <a:endParaRPr lang="en-US"/>
          </a:p>
        </p:txBody>
      </p:sp>
    </p:spTree>
    <p:extLst>
      <p:ext uri="{BB962C8B-B14F-4D97-AF65-F5344CB8AC3E}">
        <p14:creationId xmlns:p14="http://schemas.microsoft.com/office/powerpoint/2010/main" val="2932717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24/7 availability |Convenience |Time savings |Increased </a:t>
            </a:r>
            <a:r>
              <a:rPr lang="en-US" sz="1200" b="0" i="0" kern="1200" dirty="0" err="1" smtClean="0">
                <a:solidFill>
                  <a:schemeClr val="tx1"/>
                </a:solidFill>
                <a:effectLst/>
                <a:latin typeface="+mn-lt"/>
                <a:ea typeface="+mn-ea"/>
                <a:cs typeface="+mn-cs"/>
              </a:rPr>
              <a:t>reach|Decreased</a:t>
            </a:r>
            <a:r>
              <a:rPr lang="en-US" sz="1200" b="0" i="0" kern="1200" smtClean="0">
                <a:solidFill>
                  <a:schemeClr val="tx1"/>
                </a:solidFill>
                <a:effectLst/>
                <a:latin typeface="+mn-lt"/>
                <a:ea typeface="+mn-ea"/>
                <a:cs typeface="+mn-cs"/>
              </a:rPr>
              <a:t> costs|</a:t>
            </a:r>
            <a:endParaRPr lang="en-US" dirty="0"/>
          </a:p>
        </p:txBody>
      </p:sp>
      <p:sp>
        <p:nvSpPr>
          <p:cNvPr id="4" name="Slide Number Placeholder 3"/>
          <p:cNvSpPr>
            <a:spLocks noGrp="1"/>
          </p:cNvSpPr>
          <p:nvPr>
            <p:ph type="sldNum" sz="quarter" idx="10"/>
          </p:nvPr>
        </p:nvSpPr>
        <p:spPr/>
        <p:txBody>
          <a:bodyPr/>
          <a:lstStyle/>
          <a:p>
            <a:fld id="{D6DAC6CA-E053-4EC7-B801-A64BBB9841B3}" type="slidenum">
              <a:rPr lang="en-US" smtClean="0"/>
              <a:t>4</a:t>
            </a:fld>
            <a:endParaRPr lang="en-US"/>
          </a:p>
        </p:txBody>
      </p:sp>
    </p:spTree>
    <p:extLst>
      <p:ext uri="{BB962C8B-B14F-4D97-AF65-F5344CB8AC3E}">
        <p14:creationId xmlns:p14="http://schemas.microsoft.com/office/powerpoint/2010/main" val="3721100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ppttemplate.net/?utm_source=ppt&amp;utm_medium=logo&amp;utm_term=orange&amp;utm_content=0050&amp;utm_campaign=ppt"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47800" y="2743200"/>
            <a:ext cx="6223000" cy="1066800"/>
          </a:xfrm>
        </p:spPr>
        <p:txBody>
          <a:bodyPr>
            <a:noAutofit/>
          </a:bodyPr>
          <a:lstStyle>
            <a:lvl1pPr algn="ctr">
              <a:defRPr sz="4800" baseline="0">
                <a:solidFill>
                  <a:schemeClr val="bg1"/>
                </a:solidFill>
              </a:defRPr>
            </a:lvl1pPr>
          </a:lstStyle>
          <a:p>
            <a:r>
              <a:rPr lang="en-US" dirty="0" smtClean="0"/>
              <a:t>Your Master Title</a:t>
            </a:r>
            <a:endParaRPr lang="en-US" dirty="0"/>
          </a:p>
        </p:txBody>
      </p:sp>
      <p:sp>
        <p:nvSpPr>
          <p:cNvPr id="3" name="Subtitle 2"/>
          <p:cNvSpPr>
            <a:spLocks noGrp="1"/>
          </p:cNvSpPr>
          <p:nvPr>
            <p:ph type="subTitle" idx="1"/>
          </p:nvPr>
        </p:nvSpPr>
        <p:spPr>
          <a:xfrm>
            <a:off x="2082800" y="3810000"/>
            <a:ext cx="4953000" cy="914400"/>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pic>
        <p:nvPicPr>
          <p:cNvPr id="8" name="Picture 2" descr="E:\cloud\drive\websites\ppttemplate\ppt\logo-ppttemplate.png">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92245" y="2405804"/>
            <a:ext cx="3314701" cy="71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48130"/>
            <a:ext cx="8229600" cy="114300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8965" y="1443835"/>
            <a:ext cx="8229600" cy="4525963"/>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3074F12-AA26-4AC8-9962-C36BB8F32554}" type="datetimeFigureOut">
              <a:rPr lang="en-US" smtClean="0"/>
              <a:pPr/>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Title 1"/>
          <p:cNvSpPr>
            <a:spLocks noGrp="1"/>
          </p:cNvSpPr>
          <p:nvPr>
            <p:ph type="title"/>
          </p:nvPr>
        </p:nvSpPr>
        <p:spPr>
          <a:xfrm>
            <a:off x="457200" y="148130"/>
            <a:ext cx="7628235" cy="114300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8" name="Content Placeholder 2"/>
          <p:cNvSpPr>
            <a:spLocks noGrp="1"/>
          </p:cNvSpPr>
          <p:nvPr>
            <p:ph idx="1"/>
          </p:nvPr>
        </p:nvSpPr>
        <p:spPr>
          <a:xfrm>
            <a:off x="448965" y="1443835"/>
            <a:ext cx="7628235" cy="4525963"/>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074F12-AA26-4AC8-9962-C36BB8F32554}" type="datetimeFigureOut">
              <a:rPr lang="en-US" smtClean="0"/>
              <a:pPr/>
              <a:t>5/19/2021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48130"/>
            <a:ext cx="8229600" cy="114300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43835"/>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697"/>
            <a:ext cx="4040188" cy="3798583"/>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43835"/>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697"/>
            <a:ext cx="4041775" cy="3798583"/>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5/19/2021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5/19/2021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5/19/2021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5/19/2021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outerShdw blurRad="38100" dist="38100" dir="2700000" algn="tl">
              <a:srgbClr val="000000">
                <a:alpha val="43137"/>
              </a:srgbClr>
            </a:outerShdw>
          </a:effectLst>
          <a:latin typeface="Microsoft New Tai Lue" pitchFamily="34" charset="0"/>
          <a:ea typeface="Microsoft Himalaya" pitchFamily="2" charset="0"/>
          <a:cs typeface="Microsoft New Tai Lue"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bg1"/>
          </a:solidFill>
          <a:latin typeface="Microsoft New Tai Lue" pitchFamily="34" charset="0"/>
          <a:ea typeface="+mn-ea"/>
          <a:cs typeface="Microsoft New Tai Lue" pitchFamily="34" charset="0"/>
        </a:defRPr>
      </a:lvl1pPr>
      <a:lvl2pPr marL="742950" indent="-285750" algn="l" defTabSz="914400" rtl="0" eaLnBrk="1" latinLnBrk="0" hangingPunct="1">
        <a:spcBef>
          <a:spcPct val="20000"/>
        </a:spcBef>
        <a:buFont typeface="Arial" pitchFamily="34" charset="0"/>
        <a:buChar char="–"/>
        <a:defRPr sz="2400" kern="1200">
          <a:solidFill>
            <a:schemeClr val="bg1"/>
          </a:solidFill>
          <a:latin typeface="Microsoft New Tai Lue" pitchFamily="34" charset="0"/>
          <a:ea typeface="+mn-ea"/>
          <a:cs typeface="Microsoft New Tai Lue" pitchFamily="34" charset="0"/>
        </a:defRPr>
      </a:lvl2pPr>
      <a:lvl3pPr marL="1143000" indent="-228600" algn="l" defTabSz="914400" rtl="0" eaLnBrk="1" latinLnBrk="0" hangingPunct="1">
        <a:spcBef>
          <a:spcPct val="20000"/>
        </a:spcBef>
        <a:buFont typeface="Arial" pitchFamily="34" charset="0"/>
        <a:buChar char="•"/>
        <a:defRPr sz="2000" kern="1200">
          <a:solidFill>
            <a:schemeClr val="bg1"/>
          </a:solidFill>
          <a:latin typeface="Microsoft New Tai Lue" pitchFamily="34" charset="0"/>
          <a:ea typeface="+mn-ea"/>
          <a:cs typeface="Microsoft New Tai Lue" pitchFamily="34" charset="0"/>
        </a:defRPr>
      </a:lvl3pPr>
      <a:lvl4pPr marL="1600200" indent="-228600" algn="l" defTabSz="914400" rtl="0" eaLnBrk="1" latinLnBrk="0" hangingPunct="1">
        <a:spcBef>
          <a:spcPct val="20000"/>
        </a:spcBef>
        <a:buFont typeface="Arial" pitchFamily="34" charset="0"/>
        <a:buChar char="–"/>
        <a:defRPr sz="1800" kern="1200">
          <a:solidFill>
            <a:schemeClr val="bg1"/>
          </a:solidFill>
          <a:latin typeface="Microsoft New Tai Lue" pitchFamily="34" charset="0"/>
          <a:ea typeface="+mn-ea"/>
          <a:cs typeface="Microsoft New Tai Lue" pitchFamily="34" charset="0"/>
        </a:defRPr>
      </a:lvl4pPr>
      <a:lvl5pPr marL="2057400" indent="-228600" algn="l" defTabSz="914400" rtl="0" eaLnBrk="1" latinLnBrk="0" hangingPunct="1">
        <a:spcBef>
          <a:spcPct val="20000"/>
        </a:spcBef>
        <a:buFont typeface="Arial" pitchFamily="34" charset="0"/>
        <a:buChar char="»"/>
        <a:defRPr sz="1800" kern="1200">
          <a:solidFill>
            <a:schemeClr val="bg1"/>
          </a:solidFill>
          <a:latin typeface="Microsoft New Tai Lue" pitchFamily="34" charset="0"/>
          <a:ea typeface="+mn-ea"/>
          <a:cs typeface="Microsoft New Tai Lue"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t>Dasouqi AutoParts</a:t>
            </a:r>
            <a:br>
              <a:rPr lang="en-US" b="0" dirty="0" smtClean="0"/>
            </a:br>
            <a:endParaRPr lang="en-US" sz="1200" b="0" dirty="0"/>
          </a:p>
        </p:txBody>
      </p:sp>
      <p:sp>
        <p:nvSpPr>
          <p:cNvPr id="3" name="Subtitle 2"/>
          <p:cNvSpPr>
            <a:spLocks noGrp="1"/>
          </p:cNvSpPr>
          <p:nvPr>
            <p:ph type="subTitle" idx="1"/>
          </p:nvPr>
        </p:nvSpPr>
        <p:spPr/>
        <p:txBody>
          <a:bodyPr>
            <a:normAutofit lnSpcReduction="10000"/>
          </a:bodyPr>
          <a:lstStyle/>
          <a:p>
            <a:pPr rtl="1"/>
            <a:r>
              <a:rPr lang="en-US" sz="1400" b="1" dirty="0"/>
              <a:t>Amir </a:t>
            </a:r>
            <a:r>
              <a:rPr lang="en-US" sz="1400" b="1" dirty="0" smtClean="0"/>
              <a:t>Amoudi</a:t>
            </a:r>
            <a:endParaRPr lang="en-US" sz="1400" dirty="0"/>
          </a:p>
          <a:p>
            <a:pPr rtl="1"/>
            <a:r>
              <a:rPr lang="en-US" sz="1400" b="1" dirty="0" smtClean="0"/>
              <a:t>Mohammed </a:t>
            </a:r>
            <a:r>
              <a:rPr lang="en-US" sz="1400" b="1" dirty="0"/>
              <a:t>Monadel</a:t>
            </a:r>
            <a:endParaRPr lang="en-US" sz="1400" dirty="0"/>
          </a:p>
          <a:p>
            <a:r>
              <a:rPr lang="en-US" b="1" dirty="0" smtClean="0"/>
              <a:t>Prof</a:t>
            </a:r>
            <a:r>
              <a:rPr lang="en-US" dirty="0" smtClean="0"/>
              <a:t>.Najwan Deleq</a:t>
            </a:r>
            <a:endParaRPr lang="en-US" dirty="0"/>
          </a:p>
        </p:txBody>
      </p:sp>
      <p:pic>
        <p:nvPicPr>
          <p:cNvPr id="1026" name="Picture 2" descr="C:\Users\Wengchucon\Desktop\bm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360" y="180110"/>
            <a:ext cx="1692275" cy="16843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3395" y="0"/>
            <a:ext cx="1670605" cy="1547752"/>
          </a:xfrm>
          <a:prstGeom prst="rect">
            <a:avLst/>
          </a:prstGeom>
        </p:spPr>
      </p:pic>
    </p:spTree>
    <p:extLst>
      <p:ext uri="{BB962C8B-B14F-4D97-AF65-F5344CB8AC3E}">
        <p14:creationId xmlns:p14="http://schemas.microsoft.com/office/powerpoint/2010/main" val="363920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Our Project</a:t>
            </a:r>
            <a:endParaRPr lang="en-US" dirty="0"/>
          </a:p>
        </p:txBody>
      </p:sp>
      <p:sp>
        <p:nvSpPr>
          <p:cNvPr id="3" name="Content Placeholder 2"/>
          <p:cNvSpPr>
            <a:spLocks noGrp="1"/>
          </p:cNvSpPr>
          <p:nvPr>
            <p:ph idx="1"/>
          </p:nvPr>
        </p:nvSpPr>
        <p:spPr/>
        <p:txBody>
          <a:bodyPr/>
          <a:lstStyle/>
          <a:p>
            <a:r>
              <a:rPr lang="en-US" dirty="0" smtClean="0"/>
              <a:t>E-Commerce “Website” for al Dasouqi parts </a:t>
            </a:r>
          </a:p>
          <a:p>
            <a:r>
              <a:rPr lang="en-US" dirty="0" smtClean="0"/>
              <a:t>Create market plan for the company</a:t>
            </a:r>
          </a:p>
          <a:p>
            <a:r>
              <a:rPr lang="en-US" dirty="0" smtClean="0"/>
              <a:t>Focusing on Retail sale because of ..</a:t>
            </a:r>
          </a:p>
          <a:p>
            <a:pPr marL="0" indent="0">
              <a:buNone/>
            </a:pPr>
            <a:endParaRPr lang="en-US" dirty="0" smtClean="0"/>
          </a:p>
          <a:p>
            <a:endParaRPr lang="en-US" dirty="0"/>
          </a:p>
        </p:txBody>
      </p:sp>
      <p:pic>
        <p:nvPicPr>
          <p:cNvPr id="6" name="Picture 2" descr="C:\Users\Wengchucon\Desktop\bmw.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348" y="6072415"/>
            <a:ext cx="761304" cy="75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7397500" cy="1143000"/>
          </a:xfrm>
        </p:spPr>
        <p:txBody>
          <a:bodyPr/>
          <a:lstStyle/>
          <a:p>
            <a:pPr algn="l"/>
            <a:r>
              <a:rPr lang="en-US" dirty="0" smtClean="0"/>
              <a:t>Historical review</a:t>
            </a:r>
            <a:endParaRPr lang="en-US" dirty="0"/>
          </a:p>
        </p:txBody>
      </p:sp>
      <p:sp>
        <p:nvSpPr>
          <p:cNvPr id="5" name="Content Placeholder 4"/>
          <p:cNvSpPr>
            <a:spLocks noGrp="1"/>
          </p:cNvSpPr>
          <p:nvPr>
            <p:ph idx="4294967295"/>
          </p:nvPr>
        </p:nvSpPr>
        <p:spPr>
          <a:xfrm>
            <a:off x="457200" y="1443836"/>
            <a:ext cx="7397500" cy="4829964"/>
          </a:xfrm>
        </p:spPr>
        <p:txBody>
          <a:bodyPr>
            <a:normAutofit/>
          </a:bodyPr>
          <a:lstStyle/>
          <a:p>
            <a:r>
              <a:rPr lang="en-US" sz="2400" dirty="0"/>
              <a:t>It started in 1982 as a service and maintenance center for cars, and in 1992 it started its work in auto parts as the first store (Dasouqi Auto Parts Stores) in the country specialized in BMW spare parts for mechanical and structural parts, and then in 1997 it started its work in the import of cars. From Germany, it was established in 1982 in Palestine Summary description about:</a:t>
            </a:r>
          </a:p>
          <a:p>
            <a:pPr marL="0" indent="0">
              <a:buNone/>
            </a:pPr>
            <a:r>
              <a:rPr lang="en-US" sz="2400" dirty="0"/>
              <a:t> Location, Facility, products, target market, customer segments, competitor, expected profitability</a:t>
            </a:r>
            <a:r>
              <a:rPr lang="en-US" sz="2400" dirty="0" smtClean="0"/>
              <a:t>.</a:t>
            </a:r>
          </a:p>
          <a:p>
            <a:r>
              <a:rPr lang="en-US" sz="2400" dirty="0" smtClean="0"/>
              <a:t>Not focusing on retail selling and focusing in wholesale so that we created the website</a:t>
            </a:r>
            <a:endParaRPr lang="en-US" sz="2400" dirty="0"/>
          </a:p>
          <a:p>
            <a:endParaRPr lang="en-US" dirty="0" smtClean="0"/>
          </a:p>
        </p:txBody>
      </p:sp>
      <p:pic>
        <p:nvPicPr>
          <p:cNvPr id="6" name="Picture 2" descr="C:\Users\Wengchucon\Desktop\bmw.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418" y="3050062"/>
            <a:ext cx="761304" cy="75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b="1" dirty="0" smtClean="0"/>
              <a:t>What is the Benefits </a:t>
            </a:r>
            <a:r>
              <a:rPr lang="en-US" b="1" dirty="0"/>
              <a:t>of </a:t>
            </a:r>
            <a:r>
              <a:rPr lang="en-US" b="1" dirty="0" smtClean="0"/>
              <a:t>our online </a:t>
            </a:r>
            <a:r>
              <a:rPr lang="en-US" b="1" dirty="0" smtClean="0"/>
              <a:t>store?</a:t>
            </a:r>
          </a:p>
          <a:p>
            <a:r>
              <a:rPr lang="en-US" b="1" dirty="0" smtClean="0"/>
              <a:t>How Online Store will affect our relationship with the customers?</a:t>
            </a:r>
          </a:p>
          <a:p>
            <a:r>
              <a:rPr lang="en-US" b="1" dirty="0" smtClean="0"/>
              <a:t>Comparing between old system and the new one</a:t>
            </a:r>
          </a:p>
          <a:p>
            <a:endParaRPr lang="en-US" b="1" dirty="0"/>
          </a:p>
        </p:txBody>
      </p:sp>
      <p:pic>
        <p:nvPicPr>
          <p:cNvPr id="5" name="Picture 2" descr="C:\Users\Wengchucon\Desktop\bm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361" y="180110"/>
            <a:ext cx="1270540" cy="1111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576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32682" b="32682"/>
          <a:stretch>
            <a:fillRect/>
          </a:stretch>
        </p:blipFill>
        <p:spPr>
          <a:xfrm>
            <a:off x="0" y="-1"/>
            <a:ext cx="9144000" cy="6858001"/>
          </a:xfrm>
        </p:spPr>
      </p:pic>
      <p:sp>
        <p:nvSpPr>
          <p:cNvPr id="8" name="TextBox 7"/>
          <p:cNvSpPr txBox="1"/>
          <p:nvPr/>
        </p:nvSpPr>
        <p:spPr>
          <a:xfrm>
            <a:off x="907080" y="833015"/>
            <a:ext cx="7177135" cy="1569660"/>
          </a:xfrm>
          <a:prstGeom prst="rect">
            <a:avLst/>
          </a:prstGeom>
          <a:noFill/>
        </p:spPr>
        <p:txBody>
          <a:bodyPr wrap="square" rtlCol="0">
            <a:spAutoFit/>
          </a:bodyPr>
          <a:lstStyle/>
          <a:p>
            <a:pPr algn="ctr"/>
            <a:r>
              <a:rPr lang="en-US" sz="9600" dirty="0" smtClean="0">
                <a:solidFill>
                  <a:schemeClr val="bg1"/>
                </a:solidFill>
              </a:rPr>
              <a:t>THANK YOU </a:t>
            </a:r>
            <a:endParaRPr lang="en-US" sz="9600" dirty="0">
              <a:solidFill>
                <a:schemeClr val="bg1"/>
              </a:solidFill>
            </a:endParaRPr>
          </a:p>
        </p:txBody>
      </p:sp>
    </p:spTree>
    <p:extLst>
      <p:ext uri="{BB962C8B-B14F-4D97-AF65-F5344CB8AC3E}">
        <p14:creationId xmlns:p14="http://schemas.microsoft.com/office/powerpoint/2010/main" val="3169073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2183282101"/>
      </p:ext>
    </p:extLst>
  </p:cSld>
  <p:clrMapOvr>
    <a:masterClrMapping/>
  </p:clrMapOvr>
</p:sld>
</file>

<file path=ppt/theme/theme1.xml><?xml version="1.0" encoding="utf-8"?>
<a:theme xmlns:a="http://schemas.openxmlformats.org/drawingml/2006/main" name="20032-bmw-with-logo-pp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20032-bmw-with-logo-ppt-template</Template>
  <TotalTime>2966</TotalTime>
  <Words>184</Words>
  <Application>Microsoft Office PowerPoint</Application>
  <PresentationFormat>On-screen Show (4:3)</PresentationFormat>
  <Paragraphs>18</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20032-bmw-with-logo-ppt-template</vt:lpstr>
      <vt:lpstr>Dasouqi AutoParts </vt:lpstr>
      <vt:lpstr>Our Project</vt:lpstr>
      <vt:lpstr>Historical review</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Julian</dc:creator>
  <cp:lastModifiedBy>HP</cp:lastModifiedBy>
  <cp:revision>15</cp:revision>
  <dcterms:created xsi:type="dcterms:W3CDTF">2014-01-30T19:09:42Z</dcterms:created>
  <dcterms:modified xsi:type="dcterms:W3CDTF">2021-05-19T21:51:26Z</dcterms:modified>
</cp:coreProperties>
</file>