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22"/>
  </p:notesMasterIdLst>
  <p:sldIdLst>
    <p:sldId id="257" r:id="rId2"/>
    <p:sldId id="258" r:id="rId3"/>
    <p:sldId id="272" r:id="rId4"/>
    <p:sldId id="262" r:id="rId5"/>
    <p:sldId id="261" r:id="rId6"/>
    <p:sldId id="259" r:id="rId7"/>
    <p:sldId id="280" r:id="rId8"/>
    <p:sldId id="273" r:id="rId9"/>
    <p:sldId id="274" r:id="rId10"/>
    <p:sldId id="263" r:id="rId11"/>
    <p:sldId id="279" r:id="rId12"/>
    <p:sldId id="264" r:id="rId13"/>
    <p:sldId id="278" r:id="rId14"/>
    <p:sldId id="275" r:id="rId15"/>
    <p:sldId id="266" r:id="rId16"/>
    <p:sldId id="268" r:id="rId17"/>
    <p:sldId id="282" r:id="rId18"/>
    <p:sldId id="281" r:id="rId19"/>
    <p:sldId id="270" r:id="rId20"/>
    <p:sldId id="271" r:id="rId21"/>
  </p:sldIdLst>
  <p:sldSz cx="9144000" cy="6858000" type="screen4x3"/>
  <p:notesSz cx="6858000" cy="9144000"/>
  <p:photoAlbum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A991C5B-9D86-41E0-92FC-C0B57509CAD8}" type="datetimeFigureOut">
              <a:rPr lang="ar-JO" smtClean="0"/>
              <a:pPr/>
              <a:t>20/07/1434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AA42922-894B-4CF6-B541-7EB00C1399EE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42922-894B-4CF6-B541-7EB00C1399EE}" type="slidenum">
              <a:rPr lang="ar-JO" smtClean="0"/>
              <a:pPr/>
              <a:t>1</a:t>
            </a:fld>
            <a:endParaRPr lang="ar-J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9E5197-C44E-4233-865A-89BE6F67B909}" type="datetimeFigureOut">
              <a:rPr lang="ar-JO" smtClean="0"/>
              <a:pPr/>
              <a:t>20/07/1434</a:t>
            </a:fld>
            <a:endParaRPr lang="ar-JO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B922EE-BCF7-4E7A-B673-E717C7ECB72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9E5197-C44E-4233-865A-89BE6F67B909}" type="datetimeFigureOut">
              <a:rPr lang="ar-JO" smtClean="0"/>
              <a:pPr/>
              <a:t>20/07/1434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B922EE-BCF7-4E7A-B673-E717C7ECB726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9E5197-C44E-4233-865A-89BE6F67B909}" type="datetimeFigureOut">
              <a:rPr lang="ar-JO" smtClean="0"/>
              <a:pPr/>
              <a:t>20/07/1434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B922EE-BCF7-4E7A-B673-E717C7ECB726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9E5197-C44E-4233-865A-89BE6F67B909}" type="datetimeFigureOut">
              <a:rPr lang="ar-JO" smtClean="0"/>
              <a:pPr/>
              <a:t>20/07/1434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B922EE-BCF7-4E7A-B673-E717C7ECB726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9E5197-C44E-4233-865A-89BE6F67B909}" type="datetimeFigureOut">
              <a:rPr lang="ar-JO" smtClean="0"/>
              <a:pPr/>
              <a:t>20/07/1434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B922EE-BCF7-4E7A-B673-E717C7ECB72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9E5197-C44E-4233-865A-89BE6F67B909}" type="datetimeFigureOut">
              <a:rPr lang="ar-JO" smtClean="0"/>
              <a:pPr/>
              <a:t>20/07/1434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B922EE-BCF7-4E7A-B673-E717C7ECB726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9E5197-C44E-4233-865A-89BE6F67B909}" type="datetimeFigureOut">
              <a:rPr lang="ar-JO" smtClean="0"/>
              <a:pPr/>
              <a:t>20/07/1434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B922EE-BCF7-4E7A-B673-E717C7ECB726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9E5197-C44E-4233-865A-89BE6F67B909}" type="datetimeFigureOut">
              <a:rPr lang="ar-JO" smtClean="0"/>
              <a:pPr/>
              <a:t>20/07/1434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B922EE-BCF7-4E7A-B673-E717C7ECB726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9E5197-C44E-4233-865A-89BE6F67B909}" type="datetimeFigureOut">
              <a:rPr lang="ar-JO" smtClean="0"/>
              <a:pPr/>
              <a:t>20/07/1434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B922EE-BCF7-4E7A-B673-E717C7ECB72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9E5197-C44E-4233-865A-89BE6F67B909}" type="datetimeFigureOut">
              <a:rPr lang="ar-JO" smtClean="0"/>
              <a:pPr/>
              <a:t>20/07/1434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B922EE-BCF7-4E7A-B673-E717C7ECB726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9E5197-C44E-4233-865A-89BE6F67B909}" type="datetimeFigureOut">
              <a:rPr lang="ar-JO" smtClean="0"/>
              <a:pPr/>
              <a:t>20/07/1434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B922EE-BCF7-4E7A-B673-E717C7ECB72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59E5197-C44E-4233-865A-89BE6F67B909}" type="datetimeFigureOut">
              <a:rPr lang="ar-JO" smtClean="0"/>
              <a:pPr/>
              <a:t>20/07/1434</a:t>
            </a:fld>
            <a:endParaRPr lang="ar-J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JO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EB922EE-BCF7-4E7A-B673-E717C7ECB72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abo%20wa3ed\Desktop\islambassam\&#1575;&#1604;&#1601;&#1610;&#1604;&#1605;%20&#1575;&#1604;&#1582;&#1575;&#1589;%20&#1576;&#1610;.wmv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345.png"/>
          <p:cNvPicPr>
            <a:picLocks noGrp="1" noChangeAspect="1"/>
          </p:cNvPicPr>
          <p:nvPr isPhoto="1"/>
        </p:nvPicPr>
        <p:blipFill>
          <a:blip r:embed="rId3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tx1"/>
            </a:solidFill>
          </a:ln>
          <a:effectLst>
            <a:softEdge rad="112500"/>
          </a:effectLst>
        </p:spPr>
      </p:pic>
      <p:pic>
        <p:nvPicPr>
          <p:cNvPr id="3" name="Picture 35" descr="NNU%20Seal%20logo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071934" y="428604"/>
            <a:ext cx="1390650" cy="1371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643174" y="185736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 smtClean="0"/>
              <a:t>AN-NAJAH NATIONAL UNIVERSITY</a:t>
            </a:r>
            <a:br>
              <a:rPr lang="en-US" sz="2400" dirty="0" smtClean="0"/>
            </a:br>
            <a:r>
              <a:rPr lang="en-US" sz="2400" dirty="0" smtClean="0"/>
              <a:t>FACULTY OF ENGINEERING</a:t>
            </a:r>
            <a:endParaRPr lang="ar-JO" sz="2400" dirty="0"/>
          </a:p>
        </p:txBody>
      </p:sp>
      <p:sp>
        <p:nvSpPr>
          <p:cNvPr id="5" name="Rectangle 4"/>
          <p:cNvSpPr/>
          <p:nvPr/>
        </p:nvSpPr>
        <p:spPr>
          <a:xfrm>
            <a:off x="2357422" y="4214818"/>
            <a:ext cx="4572000" cy="233910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0"/>
            <a:r>
              <a:rPr lang="en-US" sz="2000" b="1" dirty="0" smtClean="0">
                <a:solidFill>
                  <a:schemeClr val="tx1"/>
                </a:solidFill>
              </a:rPr>
              <a:t>Supervisor: </a:t>
            </a:r>
            <a:r>
              <a:rPr lang="en-US" sz="2000" dirty="0" smtClean="0">
                <a:solidFill>
                  <a:schemeClr val="tx1"/>
                </a:solidFill>
              </a:rPr>
              <a:t>Dr. </a:t>
            </a:r>
            <a:r>
              <a:rPr lang="en-US" sz="2000" dirty="0" err="1" smtClean="0">
                <a:solidFill>
                  <a:schemeClr val="tx1"/>
                </a:solidFill>
              </a:rPr>
              <a:t>Nidal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Farahat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ctr" rtl="0"/>
            <a:endParaRPr lang="en-US" dirty="0" smtClean="0">
              <a:solidFill>
                <a:schemeClr val="tx1"/>
              </a:solidFill>
            </a:endParaRPr>
          </a:p>
          <a:p>
            <a:pPr algn="ctr" rtl="0"/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Prepared by: </a:t>
            </a:r>
            <a:endParaRPr lang="en-US" dirty="0" smtClean="0">
              <a:solidFill>
                <a:schemeClr val="tx1"/>
              </a:solidFill>
            </a:endParaRPr>
          </a:p>
          <a:p>
            <a:pPr algn="ctr" rtl="0"/>
            <a:r>
              <a:rPr lang="en-US" dirty="0" err="1" smtClean="0">
                <a:solidFill>
                  <a:schemeClr val="tx1"/>
                </a:solidFill>
              </a:rPr>
              <a:t>Iessa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Asrawi</a:t>
            </a:r>
            <a:endParaRPr lang="en-US" dirty="0" smtClean="0">
              <a:solidFill>
                <a:schemeClr val="tx1"/>
              </a:solidFill>
            </a:endParaRPr>
          </a:p>
          <a:p>
            <a:pPr algn="ctr" rtl="0"/>
            <a:r>
              <a:rPr lang="en-US" dirty="0" smtClean="0">
                <a:solidFill>
                  <a:schemeClr val="tx1"/>
                </a:solidFill>
              </a:rPr>
              <a:t>Islam </a:t>
            </a:r>
            <a:r>
              <a:rPr lang="en-US" dirty="0" err="1" smtClean="0">
                <a:solidFill>
                  <a:schemeClr val="tx1"/>
                </a:solidFill>
              </a:rPr>
              <a:t>Barhoum</a:t>
            </a:r>
            <a:endParaRPr lang="en-US" dirty="0" smtClean="0">
              <a:solidFill>
                <a:schemeClr val="tx1"/>
              </a:solidFill>
            </a:endParaRPr>
          </a:p>
          <a:p>
            <a:pPr algn="ctr" rtl="0"/>
            <a:r>
              <a:rPr lang="en-US" dirty="0" err="1" smtClean="0"/>
              <a:t>Mahmoud</a:t>
            </a:r>
            <a:r>
              <a:rPr lang="en-US" dirty="0" smtClean="0"/>
              <a:t> </a:t>
            </a:r>
            <a:r>
              <a:rPr lang="en-US" dirty="0" err="1" smtClean="0"/>
              <a:t>Shreem</a:t>
            </a:r>
            <a:endParaRPr lang="en-US" dirty="0" smtClean="0"/>
          </a:p>
          <a:p>
            <a:pPr algn="ctr" rtl="0"/>
            <a:r>
              <a:rPr lang="en-US" dirty="0" smtClean="0">
                <a:solidFill>
                  <a:schemeClr val="tx1"/>
                </a:solidFill>
              </a:rPr>
              <a:t>Mohammad Ali</a:t>
            </a:r>
          </a:p>
          <a:p>
            <a:pPr rtl="0"/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285728"/>
            <a:ext cx="23792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Mechanical part </a:t>
            </a:r>
            <a:endParaRPr lang="ar-JO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1571612"/>
            <a:ext cx="5357850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4000" dirty="0" smtClean="0"/>
              <a:t>Horizontal</a:t>
            </a:r>
            <a:r>
              <a:rPr lang="en-US" dirty="0" smtClean="0"/>
              <a:t> </a:t>
            </a:r>
            <a:r>
              <a:rPr lang="en-US" sz="4000" dirty="0" smtClean="0"/>
              <a:t>plate</a:t>
            </a:r>
          </a:p>
          <a:p>
            <a:pPr algn="l" rtl="0"/>
            <a:r>
              <a:rPr lang="en-US" dirty="0" smtClean="0"/>
              <a:t> </a:t>
            </a:r>
          </a:p>
          <a:p>
            <a:pPr algn="l"/>
            <a:endParaRPr lang="ar-JO" dirty="0"/>
          </a:p>
        </p:txBody>
      </p:sp>
      <p:pic>
        <p:nvPicPr>
          <p:cNvPr id="6" name="Picture 5" descr="C:\Users\USER\Desktop\IMG_20130503_0828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286124"/>
            <a:ext cx="2500330" cy="28575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7" descr="C:\Users\user\Downloads\603571_591879754164181_2119571664_n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214686"/>
            <a:ext cx="2928958" cy="27860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357298"/>
            <a:ext cx="542928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4000" dirty="0" smtClean="0"/>
              <a:t>Gate or  vertical plate</a:t>
            </a:r>
          </a:p>
          <a:p>
            <a:pPr algn="l" rtl="0"/>
            <a:r>
              <a:rPr lang="en-US" sz="4000" dirty="0" smtClean="0"/>
              <a:t> </a:t>
            </a:r>
            <a:endParaRPr lang="ar-JO" sz="4000" dirty="0" smtClean="0"/>
          </a:p>
        </p:txBody>
      </p:sp>
      <p:pic>
        <p:nvPicPr>
          <p:cNvPr id="3" name="صورة 6" descr="C:\Users\user\Downloads\282255_591879680830855_815234270_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303859"/>
            <a:ext cx="4429156" cy="36254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14290"/>
            <a:ext cx="2087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Electrical part</a:t>
            </a:r>
            <a:endParaRPr lang="ar-JO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نص 3"/>
          <p:cNvSpPr txBox="1">
            <a:spLocks/>
          </p:cNvSpPr>
          <p:nvPr/>
        </p:nvSpPr>
        <p:spPr>
          <a:xfrm>
            <a:off x="285720" y="1071546"/>
            <a:ext cx="5181600" cy="3886200"/>
          </a:xfrm>
          <a:prstGeom prst="rect">
            <a:avLst/>
          </a:prstGeom>
        </p:spPr>
        <p:txBody>
          <a:bodyPr/>
          <a:lstStyle/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type of motor :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2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2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Direct  Current (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DC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) Motors 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tabLst/>
              <a:defRPr/>
            </a:pP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ar-SA" sz="2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C:\Users\USER\Desktop\image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214686"/>
            <a:ext cx="2714629" cy="23574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14290"/>
            <a:ext cx="2087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Electrical part</a:t>
            </a:r>
            <a:endParaRPr lang="ar-JO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1071546"/>
            <a:ext cx="392909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dirty="0" smtClean="0"/>
              <a:t>Sensors</a:t>
            </a:r>
            <a:endParaRPr lang="ar-JO" sz="32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857224" y="2428868"/>
            <a:ext cx="59293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3600" dirty="0" smtClean="0"/>
              <a:t>Limit Switch  </a:t>
            </a:r>
          </a:p>
          <a:p>
            <a:pPr algn="l" rtl="0">
              <a:buFont typeface="Wingdings" pitchFamily="2" charset="2"/>
              <a:buChar char="v"/>
            </a:pPr>
            <a:endParaRPr lang="en-US" sz="3600" dirty="0" smtClean="0"/>
          </a:p>
          <a:p>
            <a:pPr algn="l" rtl="0">
              <a:buFont typeface="Wingdings" pitchFamily="2" charset="2"/>
              <a:buChar char="v"/>
            </a:pPr>
            <a:endParaRPr lang="en-US" sz="3600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sz="3600" dirty="0" smtClean="0"/>
              <a:t>IR sensor</a:t>
            </a:r>
          </a:p>
          <a:p>
            <a:pPr algn="l" rtl="0">
              <a:buFont typeface="Wingdings" pitchFamily="2" charset="2"/>
              <a:buChar char="v"/>
            </a:pPr>
            <a:endParaRPr lang="ar-JO" sz="3600" dirty="0"/>
          </a:p>
        </p:txBody>
      </p:sp>
      <p:pic>
        <p:nvPicPr>
          <p:cNvPr id="5" name="Picture 4" descr="C:\Users\USER\Desktop\imgre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214554"/>
            <a:ext cx="1214446" cy="10001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C:\Users\USER\Desktop\imgres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857628"/>
            <a:ext cx="1428760" cy="10001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7158" y="214290"/>
            <a:ext cx="2087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Electrical part</a:t>
            </a:r>
            <a:endParaRPr lang="ar-JO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abo wa3ed\Desktop\islambassam\20130516_1437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071546"/>
            <a:ext cx="5143500" cy="5429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857224" y="1571612"/>
            <a:ext cx="7429552" cy="47149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1" indent="-34290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Form of microcontroller:</a:t>
            </a:r>
          </a:p>
          <a:p>
            <a:pPr marL="640080" marR="0" lvl="1" indent="-45720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+mj-lt"/>
              <a:buAutoNum type="arabicPeriod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40080" marR="0" lvl="1" indent="-45720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40080" marR="0" lvl="1" indent="-45720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PIC microcontroller </a:t>
            </a:r>
          </a:p>
          <a:p>
            <a:pPr marL="640080" marR="0" lvl="1" indent="-45720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40080" marR="0" lvl="1" indent="-45720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40080" marR="0" lvl="1" indent="-45720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320" marR="0" lvl="0" indent="-27432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4282" y="214290"/>
            <a:ext cx="3786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Control and Software part</a:t>
            </a:r>
            <a:endParaRPr lang="ar-JO" sz="2400" b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071810"/>
            <a:ext cx="250033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Microcontroller system is used to of  the machine</a:t>
            </a: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AutoNum type="arabicPeriod"/>
              <a:tabLst/>
              <a:defRPr/>
            </a:pPr>
            <a:r>
              <a:rPr lang="en-US" sz="2000" dirty="0" smtClean="0">
                <a:solidFill>
                  <a:schemeClr val="accent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IR sensor count of the number of cartoon which will pass throw it .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AutoNum type="arabicPeriod"/>
              <a:tabLst/>
              <a:defRPr/>
            </a:pPr>
            <a:endParaRPr lang="en-US" sz="2000" dirty="0" smtClean="0">
              <a:solidFill>
                <a:schemeClr val="accent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AutoNum type="arabicPeriod"/>
              <a:tabLst/>
              <a:defRPr/>
            </a:pPr>
            <a:r>
              <a:rPr lang="en-US" sz="2000" dirty="0" smtClean="0">
                <a:solidFill>
                  <a:schemeClr val="accent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eight limit switches are used to control of operation machine .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AutoNum type="arabicPeriod"/>
              <a:tabLst/>
              <a:defRPr/>
            </a:pPr>
            <a:endParaRPr lang="en-US" sz="2000" dirty="0" smtClean="0">
              <a:solidFill>
                <a:schemeClr val="accent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AutoNum type="arabicPeriod"/>
              <a:tabLst/>
              <a:defRPr/>
            </a:pPr>
            <a:r>
              <a:rPr lang="en-US" sz="2000" dirty="0" smtClean="0">
                <a:solidFill>
                  <a:schemeClr val="accent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three of DC motors will turn on\off as controlled in programmed .</a:t>
            </a:r>
          </a:p>
        </p:txBody>
      </p:sp>
      <p:sp>
        <p:nvSpPr>
          <p:cNvPr id="3" name="Rectangle 2"/>
          <p:cNvSpPr/>
          <p:nvPr/>
        </p:nvSpPr>
        <p:spPr>
          <a:xfrm>
            <a:off x="214282" y="214290"/>
            <a:ext cx="4071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Control and Software part</a:t>
            </a:r>
            <a:endParaRPr lang="ar-JO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14290"/>
            <a:ext cx="707236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dirty="0" smtClean="0"/>
              <a:t>Calibration and result :</a:t>
            </a:r>
            <a:endParaRPr lang="ar-JO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1071538" y="1643050"/>
            <a:ext cx="628654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3200" dirty="0" smtClean="0"/>
              <a:t>speed of conveyer :  V = L/T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3200" dirty="0" smtClean="0"/>
              <a:t> Gear ratio : N2/N1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3200" dirty="0" smtClean="0"/>
              <a:t> tension of ropes : T1= T2 = W/2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57290" y="3929066"/>
          <a:ext cx="6096000" cy="11125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60/15 = 0.04 m/s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Speed of conveyer 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36/16 = 2.25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Gear ratio 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79/2</a:t>
                      </a:r>
                      <a:r>
                        <a:rPr lang="en-US" baseline="0" dirty="0" smtClean="0"/>
                        <a:t> = 39.5 N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Tension of ropes </a:t>
                      </a:r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Safety should be a primary concern for every  project.</a:t>
            </a:r>
          </a:p>
          <a:p>
            <a:pPr algn="l" rtl="0"/>
            <a:r>
              <a:rPr lang="en-US" dirty="0" smtClean="0"/>
              <a:t>Emergency stop : for turn off the machine when any problem happened </a:t>
            </a:r>
          </a:p>
          <a:p>
            <a:pPr algn="l" rtl="0"/>
            <a:r>
              <a:rPr lang="en-US" dirty="0" smtClean="0"/>
              <a:t>Protection circuits: for protect the circuits from high current ,voltage and polarity </a:t>
            </a:r>
          </a:p>
          <a:p>
            <a:pPr algn="l" rtl="0"/>
            <a:r>
              <a:rPr lang="en-US" dirty="0" smtClean="0"/>
              <a:t>  mechanical safety </a:t>
            </a:r>
          </a:p>
          <a:p>
            <a:pPr algn="ctr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214290"/>
            <a:ext cx="1484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Summary</a:t>
            </a:r>
            <a:endParaRPr lang="ar-SA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28662" y="1500174"/>
            <a:ext cx="6215106" cy="83407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sz="2800" dirty="0" smtClean="0"/>
              <a:t>We finished this project successfully  at our potential available.</a:t>
            </a:r>
          </a:p>
          <a:p>
            <a:pPr algn="just" rtl="0"/>
            <a:endParaRPr lang="en-US" sz="2800" dirty="0" smtClean="0"/>
          </a:p>
          <a:p>
            <a:pPr algn="just" rtl="0"/>
            <a:r>
              <a:rPr lang="en-US" sz="2800" dirty="0" smtClean="0"/>
              <a:t>We learn from this project how to make a mechatronics design system .</a:t>
            </a:r>
          </a:p>
          <a:p>
            <a:pPr algn="just" rtl="0"/>
            <a:endParaRPr lang="en-US" sz="2800" dirty="0" smtClean="0"/>
          </a:p>
          <a:p>
            <a:pPr algn="just" rtl="0"/>
            <a:r>
              <a:rPr lang="en-US" sz="2800" dirty="0" smtClean="0"/>
              <a:t>this project can develop in future for used in factories .</a:t>
            </a:r>
          </a:p>
          <a:p>
            <a:pPr algn="just" rtl="0"/>
            <a:endParaRPr lang="en-US" sz="2800" dirty="0" smtClean="0"/>
          </a:p>
          <a:p>
            <a:pPr algn="just" rtl="0"/>
            <a:r>
              <a:rPr lang="en-US" sz="2800" dirty="0" smtClean="0"/>
              <a:t>This machine available to used in many type of cartoons and more than one production line</a:t>
            </a:r>
          </a:p>
          <a:p>
            <a:pPr algn="just" rtl="0"/>
            <a:endParaRPr lang="en-US" sz="2800" dirty="0" smtClean="0"/>
          </a:p>
          <a:p>
            <a:pPr algn="just" rtl="0"/>
            <a:endParaRPr lang="en-US" sz="2800" dirty="0" smtClean="0"/>
          </a:p>
          <a:p>
            <a:pPr algn="just" rtl="0"/>
            <a:endParaRPr lang="en-US" sz="3600" dirty="0" smtClean="0"/>
          </a:p>
          <a:p>
            <a:pPr algn="just" rtl="0"/>
            <a:endParaRPr lang="en-US" sz="3600" dirty="0" smtClean="0"/>
          </a:p>
          <a:p>
            <a:pPr algn="just" rtl="0"/>
            <a:endParaRPr lang="en-US" sz="3600" dirty="0" smtClean="0"/>
          </a:p>
          <a:p>
            <a:pPr algn="just" rtl="0"/>
            <a:endParaRPr lang="ar-JO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910" y="1785926"/>
            <a:ext cx="6643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* Introduction </a:t>
            </a:r>
          </a:p>
          <a:p>
            <a:pPr marL="519113" indent="-179388" algn="l">
              <a:buFont typeface="Arial" pitchFamily="34" charset="0"/>
              <a:buChar char="•"/>
            </a:pPr>
            <a:endParaRPr lang="ar-JO" dirty="0" smtClean="0">
              <a:solidFill>
                <a:schemeClr val="accent2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19113" indent="-179388" algn="l" rtl="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Definition of project .</a:t>
            </a:r>
          </a:p>
          <a:p>
            <a:pPr marL="519113" indent="-179388" algn="l" rtl="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Objective .</a:t>
            </a:r>
          </a:p>
          <a:p>
            <a:pPr marL="519113" indent="-179388" algn="l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* Research parts</a:t>
            </a:r>
          </a:p>
          <a:p>
            <a:pPr marL="515938" indent="-176213" algn="l">
              <a:buFont typeface="Arial" pitchFamily="34" charset="0"/>
              <a:buChar char="•"/>
            </a:pPr>
            <a:endParaRPr lang="en-US" dirty="0" smtClean="0">
              <a:solidFill>
                <a:schemeClr val="accent2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15938" indent="-176213" algn="l" rtl="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Mechanical part</a:t>
            </a:r>
          </a:p>
          <a:p>
            <a:pPr marL="515938" indent="-176213" algn="l" rtl="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Electrical part</a:t>
            </a:r>
          </a:p>
          <a:p>
            <a:pPr marL="515938" indent="-176213" algn="l" rtl="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Control and Software part (programming)</a:t>
            </a:r>
          </a:p>
          <a:p>
            <a:pPr marL="515938" indent="-176213" algn="l" rtl="0"/>
            <a:endParaRPr lang="en-US" dirty="0" smtClean="0">
              <a:solidFill>
                <a:srgbClr val="C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15938" indent="-176213"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*  Calibration and result  </a:t>
            </a:r>
          </a:p>
          <a:p>
            <a:pPr marL="515938" indent="-176213" algn="l" rtl="0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15938" indent="-176213" algn="l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*  Safety </a:t>
            </a:r>
          </a:p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* Summary</a:t>
            </a:r>
            <a:endParaRPr lang="ar-JO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8572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endParaRPr lang="en-US" altLang="ko-KR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n-US" altLang="ko-KR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ko-K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r>
              <a:rPr lang="en-US" altLang="ko-KR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Agenda</a:t>
            </a:r>
            <a: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b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87374" y="3244334"/>
            <a:ext cx="35637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Thank you for listening</a:t>
            </a:r>
            <a:endParaRPr lang="ar-JO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428604"/>
            <a:ext cx="678661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altLang="ko-KR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Definition of </a:t>
            </a:r>
            <a:r>
              <a:rPr lang="en-US" altLang="ko-KR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palletizer</a:t>
            </a:r>
            <a:r>
              <a:rPr lang="en-US" altLang="ko-KR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machine </a:t>
            </a:r>
            <a:endParaRPr lang="ar-JO" altLang="ko-KR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" name="Picture 2" descr="علامة-استفهام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1643050"/>
            <a:ext cx="3929080" cy="3929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28572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Objective of project  </a:t>
            </a:r>
            <a:br>
              <a:rPr lang="en-U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ar-JO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1714488"/>
            <a:ext cx="5286412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3200" dirty="0" smtClean="0"/>
              <a:t>Reduce the </a:t>
            </a:r>
            <a:r>
              <a:rPr lang="en-US" sz="3200" dirty="0" err="1" smtClean="0"/>
              <a:t>the</a:t>
            </a:r>
            <a:r>
              <a:rPr lang="en-US" sz="3200" dirty="0" smtClean="0"/>
              <a:t> cost.</a:t>
            </a:r>
          </a:p>
          <a:p>
            <a:pPr algn="l" rtl="0"/>
            <a:endParaRPr lang="en-US" sz="3200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sz="3200" dirty="0" smtClean="0"/>
              <a:t>Reduce the time .</a:t>
            </a:r>
          </a:p>
          <a:p>
            <a:pPr algn="l" rtl="0"/>
            <a:endParaRPr lang="en-US" sz="3200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sz="3200" dirty="0" smtClean="0"/>
              <a:t>Increase the quality.</a:t>
            </a:r>
          </a:p>
          <a:p>
            <a:pPr algn="l" rtl="0"/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الفيلم الخاص بي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4643502" y="-1571660"/>
            <a:ext cx="18288000" cy="1028700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14282" y="214290"/>
            <a:ext cx="81439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4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Principle of operation</a:t>
            </a:r>
            <a:endParaRPr lang="ar-JO" sz="4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000108"/>
            <a:ext cx="664373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Palletize </a:t>
            </a:r>
            <a:r>
              <a:rPr lang="en-US" sz="3200" b="1" dirty="0" err="1" smtClean="0">
                <a:solidFill>
                  <a:srgbClr val="FF0000"/>
                </a:solidFill>
              </a:rPr>
              <a:t>machien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endParaRPr lang="ar-JO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3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35716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Mechanical  parts</a:t>
            </a:r>
            <a:br>
              <a:rPr lang="en-U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ar-JO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500034" y="2690336"/>
            <a:ext cx="55007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l">
              <a:buClr>
                <a:schemeClr val="accent2"/>
              </a:buClr>
              <a:buSzPct val="80000"/>
              <a:buNone/>
            </a:pPr>
            <a:endParaRPr lang="ar-JO" dirty="0" smtClean="0">
              <a:solidFill>
                <a:schemeClr val="accent4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 algn="l">
              <a:buClr>
                <a:schemeClr val="accent2"/>
              </a:buClr>
              <a:buSzPct val="80000"/>
              <a:buNone/>
            </a:pPr>
            <a:endParaRPr lang="en-US" dirty="0" smtClean="0">
              <a:solidFill>
                <a:schemeClr val="accent4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 algn="l">
              <a:buClr>
                <a:schemeClr val="accent2"/>
              </a:buClr>
              <a:buSzPct val="80000"/>
              <a:buNone/>
            </a:pPr>
            <a:endParaRPr lang="ar-JO" dirty="0" smtClean="0">
              <a:solidFill>
                <a:schemeClr val="accent4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 algn="l">
              <a:buClr>
                <a:schemeClr val="accent2"/>
              </a:buClr>
              <a:buSzPct val="80000"/>
              <a:buNone/>
            </a:pPr>
            <a:endParaRPr lang="ar-JO" dirty="0" smtClean="0">
              <a:solidFill>
                <a:schemeClr val="accent4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 algn="l">
              <a:buClr>
                <a:schemeClr val="accent2"/>
              </a:buClr>
              <a:buSzPct val="80000"/>
              <a:buNone/>
            </a:pPr>
            <a:endParaRPr lang="en-US" dirty="0" smtClean="0">
              <a:solidFill>
                <a:schemeClr val="accent4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1214422"/>
            <a:ext cx="764386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4000" b="1" dirty="0" smtClean="0"/>
              <a:t>Belt Conveyor</a:t>
            </a:r>
          </a:p>
          <a:p>
            <a:pPr algn="l"/>
            <a:r>
              <a:rPr lang="en-US" sz="4000" b="1" dirty="0" smtClean="0"/>
              <a:t> </a:t>
            </a:r>
            <a:endParaRPr lang="ar-JO" sz="4000" dirty="0"/>
          </a:p>
        </p:txBody>
      </p:sp>
      <p:pic>
        <p:nvPicPr>
          <p:cNvPr id="6" name="Picture 5" descr="913104_665248823492054_777877462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285992"/>
            <a:ext cx="5143500" cy="4143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214422"/>
            <a:ext cx="592935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4000" dirty="0" smtClean="0"/>
              <a:t>Stop plate </a:t>
            </a:r>
            <a:endParaRPr lang="ar-JO" sz="4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357430"/>
            <a:ext cx="3929090" cy="3012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428736"/>
            <a:ext cx="521497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4000" b="1" dirty="0" smtClean="0"/>
              <a:t>Pusher by piston</a:t>
            </a:r>
            <a:r>
              <a:rPr lang="en-US" b="1" dirty="0" smtClean="0"/>
              <a:t> </a:t>
            </a:r>
            <a:endParaRPr lang="ar-JO" dirty="0"/>
          </a:p>
        </p:txBody>
      </p:sp>
      <p:sp>
        <p:nvSpPr>
          <p:cNvPr id="4" name="Rectangle 3"/>
          <p:cNvSpPr/>
          <p:nvPr/>
        </p:nvSpPr>
        <p:spPr>
          <a:xfrm>
            <a:off x="428596" y="35716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Mechanical  parts</a:t>
            </a:r>
            <a:br>
              <a:rPr lang="en-U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ar-JO" sz="2400" b="1" dirty="0"/>
          </a:p>
        </p:txBody>
      </p:sp>
      <p:pic>
        <p:nvPicPr>
          <p:cNvPr id="5" name="Picture 4" descr="C:\Users\abo wa3ed\Desktop\image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557462"/>
            <a:ext cx="3309951" cy="30146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5786" y="1500175"/>
            <a:ext cx="735811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4000" b="1" dirty="0" smtClean="0"/>
              <a:t> Sorting Machine: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000" dirty="0" smtClean="0"/>
              <a:t>Frame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4000" dirty="0" smtClean="0"/>
              <a:t>Elevator </a:t>
            </a:r>
          </a:p>
          <a:p>
            <a:pPr algn="l" rtl="0">
              <a:buFont typeface="Arial" pitchFamily="34" charset="0"/>
              <a:buChar char="•"/>
            </a:pPr>
            <a:endParaRPr lang="en-US" sz="4000" dirty="0" smtClean="0"/>
          </a:p>
          <a:p>
            <a:pPr algn="l" rtl="0"/>
            <a:endParaRPr lang="en-US" sz="4000" dirty="0" smtClean="0"/>
          </a:p>
          <a:p>
            <a:pPr algn="l" rtl="0">
              <a:buFont typeface="Arial" pitchFamily="34" charset="0"/>
              <a:buChar char="•"/>
            </a:pPr>
            <a:endParaRPr lang="en-US" sz="4000" dirty="0" smtClean="0"/>
          </a:p>
          <a:p>
            <a:pPr algn="l" rtl="0"/>
            <a:r>
              <a:rPr lang="en-US" sz="4000" b="1" dirty="0" smtClean="0"/>
              <a:t> </a:t>
            </a:r>
            <a:endParaRPr lang="ar-JO" sz="4000" b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428596" y="35716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Mechanical  parts</a:t>
            </a:r>
            <a:br>
              <a:rPr lang="en-U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ar-JO" sz="2400" b="1" dirty="0"/>
          </a:p>
        </p:txBody>
      </p:sp>
      <p:pic>
        <p:nvPicPr>
          <p:cNvPr id="5" name="Picture 4" descr="C:\Users\USER\Desktop\IMG_20130503_0823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429000"/>
            <a:ext cx="2786082" cy="25812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C:\Users\USER\Desktop\IMG_20130503_08211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500438"/>
            <a:ext cx="3000396" cy="25717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1501</TotalTime>
  <Words>335</Words>
  <Application>Microsoft Office PowerPoint</Application>
  <PresentationFormat>On-screen Show (4:3)</PresentationFormat>
  <Paragraphs>113</Paragraphs>
  <Slides>20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Solstice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safety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abo wa3ed</dc:creator>
  <cp:lastModifiedBy>Student</cp:lastModifiedBy>
  <cp:revision>62</cp:revision>
  <dcterms:created xsi:type="dcterms:W3CDTF">2012-12-25T12:50:49Z</dcterms:created>
  <dcterms:modified xsi:type="dcterms:W3CDTF">2013-05-30T05:38:41Z</dcterms:modified>
</cp:coreProperties>
</file>