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8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8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8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8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3448" y="374452"/>
            <a:ext cx="17021102" cy="397020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8596312" y="4870196"/>
            <a:ext cx="47625" cy="4637405"/>
          </a:xfrm>
          <a:custGeom>
            <a:avLst/>
            <a:gdLst/>
            <a:ahLst/>
            <a:cxnLst/>
            <a:rect l="l" t="t" r="r" b="b"/>
            <a:pathLst>
              <a:path w="47625" h="4637405">
                <a:moveTo>
                  <a:pt x="47624" y="4637298"/>
                </a:moveTo>
                <a:lnTo>
                  <a:pt x="0" y="4637298"/>
                </a:lnTo>
                <a:lnTo>
                  <a:pt x="0" y="0"/>
                </a:lnTo>
                <a:lnTo>
                  <a:pt x="47624" y="0"/>
                </a:lnTo>
                <a:lnTo>
                  <a:pt x="47624" y="4637298"/>
                </a:lnTo>
                <a:close/>
              </a:path>
            </a:pathLst>
          </a:custGeom>
          <a:solidFill>
            <a:srgbClr val="0091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3360288" y="5568343"/>
            <a:ext cx="1333500" cy="663575"/>
          </a:xfrm>
          <a:custGeom>
            <a:avLst/>
            <a:gdLst/>
            <a:ahLst/>
            <a:cxnLst/>
            <a:rect l="l" t="t" r="r" b="b"/>
            <a:pathLst>
              <a:path w="1333500" h="663575">
                <a:moveTo>
                  <a:pt x="1333443" y="663368"/>
                </a:moveTo>
                <a:lnTo>
                  <a:pt x="0" y="663368"/>
                </a:lnTo>
                <a:lnTo>
                  <a:pt x="0" y="0"/>
                </a:lnTo>
                <a:lnTo>
                  <a:pt x="1333443" y="0"/>
                </a:lnTo>
                <a:lnTo>
                  <a:pt x="1333443" y="663368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292811" y="5098693"/>
            <a:ext cx="1612900" cy="1200150"/>
          </a:xfrm>
          <a:custGeom>
            <a:avLst/>
            <a:gdLst/>
            <a:ahLst/>
            <a:cxnLst/>
            <a:rect l="l" t="t" r="r" b="b"/>
            <a:pathLst>
              <a:path w="1612900" h="1200150">
                <a:moveTo>
                  <a:pt x="134251" y="934427"/>
                </a:moveTo>
                <a:lnTo>
                  <a:pt x="0" y="934427"/>
                </a:lnTo>
                <a:lnTo>
                  <a:pt x="0" y="1015263"/>
                </a:lnTo>
                <a:lnTo>
                  <a:pt x="134251" y="1015263"/>
                </a:lnTo>
                <a:lnTo>
                  <a:pt x="134251" y="934427"/>
                </a:lnTo>
                <a:close/>
              </a:path>
              <a:path w="1612900" h="1200150">
                <a:moveTo>
                  <a:pt x="134251" y="772769"/>
                </a:moveTo>
                <a:lnTo>
                  <a:pt x="0" y="772769"/>
                </a:lnTo>
                <a:lnTo>
                  <a:pt x="0" y="853605"/>
                </a:lnTo>
                <a:lnTo>
                  <a:pt x="134251" y="853605"/>
                </a:lnTo>
                <a:lnTo>
                  <a:pt x="134251" y="772769"/>
                </a:lnTo>
                <a:close/>
              </a:path>
              <a:path w="1612900" h="1200150">
                <a:moveTo>
                  <a:pt x="134251" y="611111"/>
                </a:moveTo>
                <a:lnTo>
                  <a:pt x="0" y="611111"/>
                </a:lnTo>
                <a:lnTo>
                  <a:pt x="0" y="691934"/>
                </a:lnTo>
                <a:lnTo>
                  <a:pt x="134251" y="691934"/>
                </a:lnTo>
                <a:lnTo>
                  <a:pt x="134251" y="611111"/>
                </a:lnTo>
                <a:close/>
              </a:path>
              <a:path w="1612900" h="1200150">
                <a:moveTo>
                  <a:pt x="248323" y="402069"/>
                </a:moveTo>
                <a:lnTo>
                  <a:pt x="167640" y="402069"/>
                </a:lnTo>
                <a:lnTo>
                  <a:pt x="167640" y="536549"/>
                </a:lnTo>
                <a:lnTo>
                  <a:pt x="248323" y="536549"/>
                </a:lnTo>
                <a:lnTo>
                  <a:pt x="248323" y="402069"/>
                </a:lnTo>
                <a:close/>
              </a:path>
              <a:path w="1612900" h="1200150">
                <a:moveTo>
                  <a:pt x="271970" y="1065428"/>
                </a:moveTo>
                <a:lnTo>
                  <a:pt x="191287" y="1065428"/>
                </a:lnTo>
                <a:lnTo>
                  <a:pt x="191287" y="1199921"/>
                </a:lnTo>
                <a:lnTo>
                  <a:pt x="271970" y="1199921"/>
                </a:lnTo>
                <a:lnTo>
                  <a:pt x="271970" y="1065428"/>
                </a:lnTo>
                <a:close/>
              </a:path>
              <a:path w="1612900" h="1200150">
                <a:moveTo>
                  <a:pt x="409702" y="402069"/>
                </a:moveTo>
                <a:lnTo>
                  <a:pt x="329006" y="402069"/>
                </a:lnTo>
                <a:lnTo>
                  <a:pt x="329006" y="536549"/>
                </a:lnTo>
                <a:lnTo>
                  <a:pt x="409702" y="536549"/>
                </a:lnTo>
                <a:lnTo>
                  <a:pt x="409702" y="402069"/>
                </a:lnTo>
                <a:close/>
              </a:path>
              <a:path w="1612900" h="1200150">
                <a:moveTo>
                  <a:pt x="433349" y="1065428"/>
                </a:moveTo>
                <a:lnTo>
                  <a:pt x="352666" y="1065428"/>
                </a:lnTo>
                <a:lnTo>
                  <a:pt x="352666" y="1199921"/>
                </a:lnTo>
                <a:lnTo>
                  <a:pt x="433349" y="1199921"/>
                </a:lnTo>
                <a:lnTo>
                  <a:pt x="433349" y="1065428"/>
                </a:lnTo>
                <a:close/>
              </a:path>
              <a:path w="1612900" h="1200150">
                <a:moveTo>
                  <a:pt x="571080" y="402069"/>
                </a:moveTo>
                <a:lnTo>
                  <a:pt x="490385" y="402069"/>
                </a:lnTo>
                <a:lnTo>
                  <a:pt x="490385" y="536549"/>
                </a:lnTo>
                <a:lnTo>
                  <a:pt x="571080" y="536549"/>
                </a:lnTo>
                <a:lnTo>
                  <a:pt x="571080" y="402069"/>
                </a:lnTo>
                <a:close/>
              </a:path>
              <a:path w="1612900" h="1200150">
                <a:moveTo>
                  <a:pt x="594728" y="1065428"/>
                </a:moveTo>
                <a:lnTo>
                  <a:pt x="514045" y="1065428"/>
                </a:lnTo>
                <a:lnTo>
                  <a:pt x="514045" y="1199921"/>
                </a:lnTo>
                <a:lnTo>
                  <a:pt x="594728" y="1199921"/>
                </a:lnTo>
                <a:lnTo>
                  <a:pt x="594728" y="1065428"/>
                </a:lnTo>
                <a:close/>
              </a:path>
              <a:path w="1612900" h="1200150">
                <a:moveTo>
                  <a:pt x="731761" y="402069"/>
                </a:moveTo>
                <a:lnTo>
                  <a:pt x="651065" y="402069"/>
                </a:lnTo>
                <a:lnTo>
                  <a:pt x="651065" y="536549"/>
                </a:lnTo>
                <a:lnTo>
                  <a:pt x="731761" y="536549"/>
                </a:lnTo>
                <a:lnTo>
                  <a:pt x="731761" y="402069"/>
                </a:lnTo>
                <a:close/>
              </a:path>
              <a:path w="1612900" h="1200150">
                <a:moveTo>
                  <a:pt x="755408" y="1065428"/>
                </a:moveTo>
                <a:lnTo>
                  <a:pt x="674725" y="1065428"/>
                </a:lnTo>
                <a:lnTo>
                  <a:pt x="674725" y="1199921"/>
                </a:lnTo>
                <a:lnTo>
                  <a:pt x="755408" y="1199921"/>
                </a:lnTo>
                <a:lnTo>
                  <a:pt x="755408" y="1065428"/>
                </a:lnTo>
                <a:close/>
              </a:path>
              <a:path w="1612900" h="1200150">
                <a:moveTo>
                  <a:pt x="893140" y="402069"/>
                </a:moveTo>
                <a:lnTo>
                  <a:pt x="812444" y="402069"/>
                </a:lnTo>
                <a:lnTo>
                  <a:pt x="812444" y="536549"/>
                </a:lnTo>
                <a:lnTo>
                  <a:pt x="893140" y="536549"/>
                </a:lnTo>
                <a:lnTo>
                  <a:pt x="893140" y="402069"/>
                </a:lnTo>
                <a:close/>
              </a:path>
              <a:path w="1612900" h="1200150">
                <a:moveTo>
                  <a:pt x="916787" y="1065428"/>
                </a:moveTo>
                <a:lnTo>
                  <a:pt x="836091" y="1065428"/>
                </a:lnTo>
                <a:lnTo>
                  <a:pt x="836091" y="1199921"/>
                </a:lnTo>
                <a:lnTo>
                  <a:pt x="916787" y="1199921"/>
                </a:lnTo>
                <a:lnTo>
                  <a:pt x="916787" y="1065428"/>
                </a:lnTo>
                <a:close/>
              </a:path>
              <a:path w="1612900" h="1200150">
                <a:moveTo>
                  <a:pt x="1054506" y="402069"/>
                </a:moveTo>
                <a:lnTo>
                  <a:pt x="973823" y="402069"/>
                </a:lnTo>
                <a:lnTo>
                  <a:pt x="973823" y="536549"/>
                </a:lnTo>
                <a:lnTo>
                  <a:pt x="1054506" y="536549"/>
                </a:lnTo>
                <a:lnTo>
                  <a:pt x="1054506" y="402069"/>
                </a:lnTo>
                <a:close/>
              </a:path>
              <a:path w="1612900" h="1200150">
                <a:moveTo>
                  <a:pt x="1078166" y="1065428"/>
                </a:moveTo>
                <a:lnTo>
                  <a:pt x="997470" y="1065428"/>
                </a:lnTo>
                <a:lnTo>
                  <a:pt x="997470" y="1199921"/>
                </a:lnTo>
                <a:lnTo>
                  <a:pt x="1078166" y="1199921"/>
                </a:lnTo>
                <a:lnTo>
                  <a:pt x="1078166" y="1065428"/>
                </a:lnTo>
                <a:close/>
              </a:path>
              <a:path w="1612900" h="1200150">
                <a:moveTo>
                  <a:pt x="1239545" y="1065428"/>
                </a:moveTo>
                <a:lnTo>
                  <a:pt x="1158849" y="1065428"/>
                </a:lnTo>
                <a:lnTo>
                  <a:pt x="1158849" y="1199921"/>
                </a:lnTo>
                <a:lnTo>
                  <a:pt x="1239545" y="1199921"/>
                </a:lnTo>
                <a:lnTo>
                  <a:pt x="1239545" y="1065428"/>
                </a:lnTo>
                <a:close/>
              </a:path>
              <a:path w="1612900" h="1200150">
                <a:moveTo>
                  <a:pt x="1467688" y="849414"/>
                </a:moveTo>
                <a:lnTo>
                  <a:pt x="1333449" y="849414"/>
                </a:lnTo>
                <a:lnTo>
                  <a:pt x="1333449" y="930249"/>
                </a:lnTo>
                <a:lnTo>
                  <a:pt x="1467688" y="930249"/>
                </a:lnTo>
                <a:lnTo>
                  <a:pt x="1467688" y="849414"/>
                </a:lnTo>
                <a:close/>
              </a:path>
              <a:path w="1612900" h="1200150">
                <a:moveTo>
                  <a:pt x="1467688" y="687755"/>
                </a:moveTo>
                <a:lnTo>
                  <a:pt x="1333449" y="687755"/>
                </a:lnTo>
                <a:lnTo>
                  <a:pt x="1333449" y="768591"/>
                </a:lnTo>
                <a:lnTo>
                  <a:pt x="1467688" y="768591"/>
                </a:lnTo>
                <a:lnTo>
                  <a:pt x="1467688" y="687755"/>
                </a:lnTo>
                <a:close/>
              </a:path>
              <a:path w="1612900" h="1200150">
                <a:moveTo>
                  <a:pt x="1612379" y="0"/>
                </a:moveTo>
                <a:lnTo>
                  <a:pt x="1208938" y="0"/>
                </a:lnTo>
                <a:lnTo>
                  <a:pt x="1188059" y="0"/>
                </a:lnTo>
                <a:lnTo>
                  <a:pt x="1188059" y="27876"/>
                </a:lnTo>
                <a:lnTo>
                  <a:pt x="1188059" y="402069"/>
                </a:lnTo>
                <a:lnTo>
                  <a:pt x="1135202" y="402069"/>
                </a:lnTo>
                <a:lnTo>
                  <a:pt x="1135202" y="536549"/>
                </a:lnTo>
                <a:lnTo>
                  <a:pt x="1215885" y="536549"/>
                </a:lnTo>
                <a:lnTo>
                  <a:pt x="1215885" y="402069"/>
                </a:lnTo>
                <a:lnTo>
                  <a:pt x="1208938" y="402069"/>
                </a:lnTo>
                <a:lnTo>
                  <a:pt x="1208938" y="27876"/>
                </a:lnTo>
                <a:lnTo>
                  <a:pt x="1612379" y="27876"/>
                </a:lnTo>
                <a:lnTo>
                  <a:pt x="16123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1" name="bg 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872846" y="5081269"/>
            <a:ext cx="73036" cy="75256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3054914" y="4588623"/>
            <a:ext cx="1595755" cy="914400"/>
          </a:xfrm>
          <a:custGeom>
            <a:avLst/>
            <a:gdLst/>
            <a:ahLst/>
            <a:cxnLst/>
            <a:rect l="l" t="t" r="r" b="b"/>
            <a:pathLst>
              <a:path w="1595755" h="914400">
                <a:moveTo>
                  <a:pt x="472998" y="837577"/>
                </a:moveTo>
                <a:lnTo>
                  <a:pt x="445185" y="837577"/>
                </a:lnTo>
                <a:lnTo>
                  <a:pt x="0" y="837577"/>
                </a:lnTo>
                <a:lnTo>
                  <a:pt x="0" y="865454"/>
                </a:lnTo>
                <a:lnTo>
                  <a:pt x="445185" y="865454"/>
                </a:lnTo>
                <a:lnTo>
                  <a:pt x="445185" y="914222"/>
                </a:lnTo>
                <a:lnTo>
                  <a:pt x="472998" y="914222"/>
                </a:lnTo>
                <a:lnTo>
                  <a:pt x="472998" y="837577"/>
                </a:lnTo>
                <a:close/>
              </a:path>
              <a:path w="1595755" h="914400">
                <a:moveTo>
                  <a:pt x="626033" y="740016"/>
                </a:moveTo>
                <a:lnTo>
                  <a:pt x="598208" y="740016"/>
                </a:lnTo>
                <a:lnTo>
                  <a:pt x="347802" y="740016"/>
                </a:lnTo>
                <a:lnTo>
                  <a:pt x="347802" y="760920"/>
                </a:lnTo>
                <a:lnTo>
                  <a:pt x="598208" y="760920"/>
                </a:lnTo>
                <a:lnTo>
                  <a:pt x="598208" y="914222"/>
                </a:lnTo>
                <a:lnTo>
                  <a:pt x="626033" y="914222"/>
                </a:lnTo>
                <a:lnTo>
                  <a:pt x="626033" y="740016"/>
                </a:lnTo>
                <a:close/>
              </a:path>
              <a:path w="1595755" h="914400">
                <a:moveTo>
                  <a:pt x="772109" y="614591"/>
                </a:moveTo>
                <a:lnTo>
                  <a:pt x="751243" y="614591"/>
                </a:lnTo>
                <a:lnTo>
                  <a:pt x="549516" y="614591"/>
                </a:lnTo>
                <a:lnTo>
                  <a:pt x="549516" y="259219"/>
                </a:lnTo>
                <a:lnTo>
                  <a:pt x="521690" y="259219"/>
                </a:lnTo>
                <a:lnTo>
                  <a:pt x="521690" y="635495"/>
                </a:lnTo>
                <a:lnTo>
                  <a:pt x="549516" y="635495"/>
                </a:lnTo>
                <a:lnTo>
                  <a:pt x="751243" y="635495"/>
                </a:lnTo>
                <a:lnTo>
                  <a:pt x="751243" y="914222"/>
                </a:lnTo>
                <a:lnTo>
                  <a:pt x="772109" y="914222"/>
                </a:lnTo>
                <a:lnTo>
                  <a:pt x="772109" y="614591"/>
                </a:lnTo>
                <a:close/>
              </a:path>
              <a:path w="1595755" h="914400">
                <a:moveTo>
                  <a:pt x="946010" y="412521"/>
                </a:moveTo>
                <a:lnTo>
                  <a:pt x="925144" y="412521"/>
                </a:lnTo>
                <a:lnTo>
                  <a:pt x="925144" y="914222"/>
                </a:lnTo>
                <a:lnTo>
                  <a:pt x="946010" y="914222"/>
                </a:lnTo>
                <a:lnTo>
                  <a:pt x="946010" y="412521"/>
                </a:lnTo>
                <a:close/>
              </a:path>
              <a:path w="1595755" h="914400">
                <a:moveTo>
                  <a:pt x="1099032" y="8369"/>
                </a:moveTo>
                <a:lnTo>
                  <a:pt x="1071206" y="8369"/>
                </a:lnTo>
                <a:lnTo>
                  <a:pt x="1071206" y="914222"/>
                </a:lnTo>
                <a:lnTo>
                  <a:pt x="1099032" y="914222"/>
                </a:lnTo>
                <a:lnTo>
                  <a:pt x="1099032" y="8369"/>
                </a:lnTo>
                <a:close/>
              </a:path>
              <a:path w="1595755" h="914400">
                <a:moveTo>
                  <a:pt x="1595335" y="37630"/>
                </a:moveTo>
                <a:lnTo>
                  <a:pt x="1586204" y="11760"/>
                </a:lnTo>
                <a:lnTo>
                  <a:pt x="1558823" y="0"/>
                </a:lnTo>
                <a:lnTo>
                  <a:pt x="1531429" y="11760"/>
                </a:lnTo>
                <a:lnTo>
                  <a:pt x="1522298" y="37630"/>
                </a:lnTo>
                <a:lnTo>
                  <a:pt x="1531429" y="63500"/>
                </a:lnTo>
                <a:lnTo>
                  <a:pt x="1551165" y="71983"/>
                </a:lnTo>
                <a:lnTo>
                  <a:pt x="1551165" y="238315"/>
                </a:lnTo>
                <a:lnTo>
                  <a:pt x="1272933" y="238315"/>
                </a:lnTo>
                <a:lnTo>
                  <a:pt x="1245108" y="238315"/>
                </a:lnTo>
                <a:lnTo>
                  <a:pt x="1245108" y="259219"/>
                </a:lnTo>
                <a:lnTo>
                  <a:pt x="1245108" y="914222"/>
                </a:lnTo>
                <a:lnTo>
                  <a:pt x="1272933" y="914222"/>
                </a:lnTo>
                <a:lnTo>
                  <a:pt x="1272933" y="259219"/>
                </a:lnTo>
                <a:lnTo>
                  <a:pt x="1551165" y="259219"/>
                </a:lnTo>
                <a:lnTo>
                  <a:pt x="1572031" y="259219"/>
                </a:lnTo>
                <a:lnTo>
                  <a:pt x="1572031" y="238315"/>
                </a:lnTo>
                <a:lnTo>
                  <a:pt x="1572031" y="69596"/>
                </a:lnTo>
                <a:lnTo>
                  <a:pt x="1586204" y="63500"/>
                </a:lnTo>
                <a:lnTo>
                  <a:pt x="1595335" y="376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014754" y="5415741"/>
            <a:ext cx="72515" cy="75256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352289" y="5311218"/>
            <a:ext cx="73036" cy="75256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543836" y="4822750"/>
            <a:ext cx="72775" cy="75256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39887" y="4969082"/>
            <a:ext cx="72515" cy="75256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093787" y="4551689"/>
            <a:ext cx="73036" cy="75256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14752155" y="5802477"/>
            <a:ext cx="375920" cy="550545"/>
          </a:xfrm>
          <a:custGeom>
            <a:avLst/>
            <a:gdLst/>
            <a:ahLst/>
            <a:cxnLst/>
            <a:rect l="l" t="t" r="r" b="b"/>
            <a:pathLst>
              <a:path w="375919" h="550545">
                <a:moveTo>
                  <a:pt x="299110" y="174205"/>
                </a:moveTo>
                <a:lnTo>
                  <a:pt x="0" y="174205"/>
                </a:lnTo>
                <a:lnTo>
                  <a:pt x="0" y="202082"/>
                </a:lnTo>
                <a:lnTo>
                  <a:pt x="278231" y="202082"/>
                </a:lnTo>
                <a:lnTo>
                  <a:pt x="278231" y="550481"/>
                </a:lnTo>
                <a:lnTo>
                  <a:pt x="299110" y="550481"/>
                </a:lnTo>
                <a:lnTo>
                  <a:pt x="299110" y="202082"/>
                </a:lnTo>
                <a:lnTo>
                  <a:pt x="299110" y="174205"/>
                </a:lnTo>
                <a:close/>
              </a:path>
              <a:path w="375919" h="550545">
                <a:moveTo>
                  <a:pt x="375615" y="0"/>
                </a:moveTo>
                <a:lnTo>
                  <a:pt x="0" y="0"/>
                </a:lnTo>
                <a:lnTo>
                  <a:pt x="0" y="27876"/>
                </a:lnTo>
                <a:lnTo>
                  <a:pt x="375615" y="27876"/>
                </a:lnTo>
                <a:lnTo>
                  <a:pt x="3756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9" name="bg object 2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089870" y="5782963"/>
            <a:ext cx="73036" cy="75256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006399" y="6321601"/>
            <a:ext cx="73036" cy="75256"/>
          </a:xfrm>
          <a:prstGeom prst="rect">
            <a:avLst/>
          </a:prstGeom>
        </p:spPr>
      </p:pic>
      <p:sp>
        <p:nvSpPr>
          <p:cNvPr id="31" name="bg object 31"/>
          <p:cNvSpPr/>
          <p:nvPr/>
        </p:nvSpPr>
        <p:spPr>
          <a:xfrm>
            <a:off x="13200990" y="6255409"/>
            <a:ext cx="1704339" cy="899160"/>
          </a:xfrm>
          <a:custGeom>
            <a:avLst/>
            <a:gdLst/>
            <a:ahLst/>
            <a:cxnLst/>
            <a:rect l="l" t="t" r="r" b="b"/>
            <a:pathLst>
              <a:path w="1704340" h="899159">
                <a:moveTo>
                  <a:pt x="326923" y="0"/>
                </a:moveTo>
                <a:lnTo>
                  <a:pt x="299110" y="0"/>
                </a:lnTo>
                <a:lnTo>
                  <a:pt x="299110" y="365823"/>
                </a:lnTo>
                <a:lnTo>
                  <a:pt x="290753" y="376275"/>
                </a:lnTo>
                <a:lnTo>
                  <a:pt x="0" y="376275"/>
                </a:lnTo>
                <a:lnTo>
                  <a:pt x="0" y="397179"/>
                </a:lnTo>
                <a:lnTo>
                  <a:pt x="301193" y="397179"/>
                </a:lnTo>
                <a:lnTo>
                  <a:pt x="326923" y="375589"/>
                </a:lnTo>
                <a:lnTo>
                  <a:pt x="326923" y="0"/>
                </a:lnTo>
                <a:close/>
              </a:path>
              <a:path w="1704340" h="899159">
                <a:moveTo>
                  <a:pt x="479958" y="0"/>
                </a:moveTo>
                <a:lnTo>
                  <a:pt x="452132" y="0"/>
                </a:lnTo>
                <a:lnTo>
                  <a:pt x="452132" y="791578"/>
                </a:lnTo>
                <a:lnTo>
                  <a:pt x="440309" y="801331"/>
                </a:lnTo>
                <a:lnTo>
                  <a:pt x="201726" y="801331"/>
                </a:lnTo>
                <a:lnTo>
                  <a:pt x="201726" y="822248"/>
                </a:lnTo>
                <a:lnTo>
                  <a:pt x="450748" y="822248"/>
                </a:lnTo>
                <a:lnTo>
                  <a:pt x="479958" y="801331"/>
                </a:lnTo>
                <a:lnTo>
                  <a:pt x="479958" y="0"/>
                </a:lnTo>
                <a:close/>
              </a:path>
              <a:path w="1704340" h="899159">
                <a:moveTo>
                  <a:pt x="653859" y="20904"/>
                </a:moveTo>
                <a:lnTo>
                  <a:pt x="626033" y="20904"/>
                </a:lnTo>
                <a:lnTo>
                  <a:pt x="626033" y="696810"/>
                </a:lnTo>
                <a:lnTo>
                  <a:pt x="653859" y="696810"/>
                </a:lnTo>
                <a:lnTo>
                  <a:pt x="653859" y="20904"/>
                </a:lnTo>
                <a:close/>
              </a:path>
              <a:path w="1704340" h="899159">
                <a:moveTo>
                  <a:pt x="827747" y="20904"/>
                </a:moveTo>
                <a:lnTo>
                  <a:pt x="799934" y="20904"/>
                </a:lnTo>
                <a:lnTo>
                  <a:pt x="799934" y="866140"/>
                </a:lnTo>
                <a:lnTo>
                  <a:pt x="790892" y="871016"/>
                </a:lnTo>
                <a:lnTo>
                  <a:pt x="500824" y="871016"/>
                </a:lnTo>
                <a:lnTo>
                  <a:pt x="500824" y="898893"/>
                </a:lnTo>
                <a:lnTo>
                  <a:pt x="801319" y="898893"/>
                </a:lnTo>
                <a:lnTo>
                  <a:pt x="827747" y="876592"/>
                </a:lnTo>
                <a:lnTo>
                  <a:pt x="827747" y="20904"/>
                </a:lnTo>
                <a:close/>
              </a:path>
              <a:path w="1704340" h="899159">
                <a:moveTo>
                  <a:pt x="973823" y="48780"/>
                </a:moveTo>
                <a:lnTo>
                  <a:pt x="952957" y="48780"/>
                </a:lnTo>
                <a:lnTo>
                  <a:pt x="952957" y="648042"/>
                </a:lnTo>
                <a:lnTo>
                  <a:pt x="973823" y="648042"/>
                </a:lnTo>
                <a:lnTo>
                  <a:pt x="973823" y="48780"/>
                </a:lnTo>
                <a:close/>
              </a:path>
              <a:path w="1704340" h="899159">
                <a:moveTo>
                  <a:pt x="1530299" y="648042"/>
                </a:moveTo>
                <a:lnTo>
                  <a:pt x="1154684" y="648042"/>
                </a:lnTo>
                <a:lnTo>
                  <a:pt x="1154684" y="48780"/>
                </a:lnTo>
                <a:lnTo>
                  <a:pt x="1126858" y="48780"/>
                </a:lnTo>
                <a:lnTo>
                  <a:pt x="1126858" y="648042"/>
                </a:lnTo>
                <a:lnTo>
                  <a:pt x="1126858" y="675906"/>
                </a:lnTo>
                <a:lnTo>
                  <a:pt x="1530299" y="675906"/>
                </a:lnTo>
                <a:lnTo>
                  <a:pt x="1530299" y="648042"/>
                </a:lnTo>
                <a:close/>
              </a:path>
              <a:path w="1704340" h="899159">
                <a:moveTo>
                  <a:pt x="1704200" y="473837"/>
                </a:moveTo>
                <a:lnTo>
                  <a:pt x="1300759" y="473837"/>
                </a:lnTo>
                <a:lnTo>
                  <a:pt x="1300759" y="48780"/>
                </a:lnTo>
                <a:lnTo>
                  <a:pt x="1279880" y="48780"/>
                </a:lnTo>
                <a:lnTo>
                  <a:pt x="1279880" y="473837"/>
                </a:lnTo>
                <a:lnTo>
                  <a:pt x="1279880" y="494741"/>
                </a:lnTo>
                <a:lnTo>
                  <a:pt x="1704200" y="494741"/>
                </a:lnTo>
                <a:lnTo>
                  <a:pt x="1704200" y="4738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2" name="bg object 3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864499" y="6705547"/>
            <a:ext cx="73036" cy="75255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685298" y="6884628"/>
            <a:ext cx="72776" cy="75256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793814" y="6926437"/>
            <a:ext cx="72515" cy="75256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118828" y="6872085"/>
            <a:ext cx="73036" cy="75256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660434" y="7114577"/>
            <a:ext cx="73036" cy="75256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356288" y="7030959"/>
            <a:ext cx="72515" cy="75256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151959" y="6609386"/>
            <a:ext cx="73036" cy="75256"/>
          </a:xfrm>
          <a:prstGeom prst="rect">
            <a:avLst/>
          </a:prstGeom>
        </p:spPr>
      </p:pic>
      <p:sp>
        <p:nvSpPr>
          <p:cNvPr id="39" name="bg object 39"/>
          <p:cNvSpPr/>
          <p:nvPr/>
        </p:nvSpPr>
        <p:spPr>
          <a:xfrm>
            <a:off x="12602781" y="5474982"/>
            <a:ext cx="751840" cy="927100"/>
          </a:xfrm>
          <a:custGeom>
            <a:avLst/>
            <a:gdLst/>
            <a:ahLst/>
            <a:cxnLst/>
            <a:rect l="l" t="t" r="r" b="b"/>
            <a:pathLst>
              <a:path w="751840" h="927100">
                <a:moveTo>
                  <a:pt x="723417" y="250850"/>
                </a:moveTo>
                <a:lnTo>
                  <a:pt x="222592" y="250850"/>
                </a:lnTo>
                <a:lnTo>
                  <a:pt x="222592" y="278714"/>
                </a:lnTo>
                <a:lnTo>
                  <a:pt x="723417" y="278714"/>
                </a:lnTo>
                <a:lnTo>
                  <a:pt x="723417" y="250850"/>
                </a:lnTo>
                <a:close/>
              </a:path>
              <a:path w="751840" h="927100">
                <a:moveTo>
                  <a:pt x="751243" y="578345"/>
                </a:moveTo>
                <a:lnTo>
                  <a:pt x="263626" y="578345"/>
                </a:lnTo>
                <a:lnTo>
                  <a:pt x="250418" y="595071"/>
                </a:lnTo>
                <a:lnTo>
                  <a:pt x="250418" y="926757"/>
                </a:lnTo>
                <a:lnTo>
                  <a:pt x="278244" y="926757"/>
                </a:lnTo>
                <a:lnTo>
                  <a:pt x="278244" y="605523"/>
                </a:lnTo>
                <a:lnTo>
                  <a:pt x="274066" y="599249"/>
                </a:lnTo>
                <a:lnTo>
                  <a:pt x="751243" y="599249"/>
                </a:lnTo>
                <a:lnTo>
                  <a:pt x="751243" y="578345"/>
                </a:lnTo>
                <a:close/>
              </a:path>
              <a:path w="751840" h="927100">
                <a:moveTo>
                  <a:pt x="751243" y="425056"/>
                </a:moveTo>
                <a:lnTo>
                  <a:pt x="27825" y="425056"/>
                </a:lnTo>
                <a:lnTo>
                  <a:pt x="27825" y="0"/>
                </a:lnTo>
                <a:lnTo>
                  <a:pt x="0" y="0"/>
                </a:lnTo>
                <a:lnTo>
                  <a:pt x="0" y="452920"/>
                </a:lnTo>
                <a:lnTo>
                  <a:pt x="27825" y="452920"/>
                </a:lnTo>
                <a:lnTo>
                  <a:pt x="751243" y="452920"/>
                </a:lnTo>
                <a:lnTo>
                  <a:pt x="751243" y="4250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0" name="bg object 4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577229" y="5445007"/>
            <a:ext cx="72515" cy="75256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793731" y="5703526"/>
            <a:ext cx="73036" cy="75256"/>
          </a:xfrm>
          <a:prstGeom prst="rect">
            <a:avLst/>
          </a:prstGeom>
        </p:spPr>
      </p:pic>
      <p:pic>
        <p:nvPicPr>
          <p:cNvPr id="42" name="bg object 4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2818772" y="6375256"/>
            <a:ext cx="73036" cy="75256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3268319" y="5149201"/>
            <a:ext cx="1983105" cy="1513205"/>
          </a:xfrm>
          <a:custGeom>
            <a:avLst/>
            <a:gdLst/>
            <a:ahLst/>
            <a:cxnLst/>
            <a:rect l="l" t="t" r="r" b="b"/>
            <a:pathLst>
              <a:path w="1983104" h="1513204">
                <a:moveTo>
                  <a:pt x="1120698" y="1382953"/>
                </a:moveTo>
                <a:lnTo>
                  <a:pt x="1113142" y="1339278"/>
                </a:lnTo>
                <a:lnTo>
                  <a:pt x="1094181" y="1303845"/>
                </a:lnTo>
                <a:lnTo>
                  <a:pt x="1056157" y="1270419"/>
                </a:lnTo>
                <a:lnTo>
                  <a:pt x="1008265" y="1254137"/>
                </a:lnTo>
                <a:lnTo>
                  <a:pt x="999858" y="1253299"/>
                </a:lnTo>
                <a:lnTo>
                  <a:pt x="982878" y="1253299"/>
                </a:lnTo>
                <a:lnTo>
                  <a:pt x="934034" y="1266431"/>
                </a:lnTo>
                <a:lnTo>
                  <a:pt x="893914" y="1297292"/>
                </a:lnTo>
                <a:lnTo>
                  <a:pt x="869594" y="1339278"/>
                </a:lnTo>
                <a:lnTo>
                  <a:pt x="862203" y="1376591"/>
                </a:lnTo>
                <a:lnTo>
                  <a:pt x="862203" y="1389329"/>
                </a:lnTo>
                <a:lnTo>
                  <a:pt x="874458" y="1438402"/>
                </a:lnTo>
                <a:lnTo>
                  <a:pt x="905929" y="1480654"/>
                </a:lnTo>
                <a:lnTo>
                  <a:pt x="949718" y="1505991"/>
                </a:lnTo>
                <a:lnTo>
                  <a:pt x="982878" y="1512608"/>
                </a:lnTo>
                <a:lnTo>
                  <a:pt x="999858" y="1512608"/>
                </a:lnTo>
                <a:lnTo>
                  <a:pt x="1048702" y="1499476"/>
                </a:lnTo>
                <a:lnTo>
                  <a:pt x="1088821" y="1468615"/>
                </a:lnTo>
                <a:lnTo>
                  <a:pt x="1110856" y="1432572"/>
                </a:lnTo>
                <a:lnTo>
                  <a:pt x="1120698" y="1382953"/>
                </a:lnTo>
                <a:close/>
              </a:path>
              <a:path w="1983104" h="1513204">
                <a:moveTo>
                  <a:pt x="1334046" y="1160437"/>
                </a:moveTo>
                <a:lnTo>
                  <a:pt x="1323835" y="1111135"/>
                </a:lnTo>
                <a:lnTo>
                  <a:pt x="1294663" y="1076998"/>
                </a:lnTo>
                <a:lnTo>
                  <a:pt x="1260995" y="1047635"/>
                </a:lnTo>
                <a:lnTo>
                  <a:pt x="1224419" y="1021816"/>
                </a:lnTo>
                <a:lnTo>
                  <a:pt x="1185506" y="999921"/>
                </a:lnTo>
                <a:lnTo>
                  <a:pt x="1144460" y="982065"/>
                </a:lnTo>
                <a:lnTo>
                  <a:pt x="1101928" y="968540"/>
                </a:lnTo>
                <a:lnTo>
                  <a:pt x="1058125" y="959421"/>
                </a:lnTo>
                <a:lnTo>
                  <a:pt x="1013739" y="954824"/>
                </a:lnTo>
                <a:lnTo>
                  <a:pt x="991374" y="954239"/>
                </a:lnTo>
                <a:lnTo>
                  <a:pt x="968997" y="954824"/>
                </a:lnTo>
                <a:lnTo>
                  <a:pt x="924610" y="959421"/>
                </a:lnTo>
                <a:lnTo>
                  <a:pt x="880808" y="968540"/>
                </a:lnTo>
                <a:lnTo>
                  <a:pt x="838276" y="982065"/>
                </a:lnTo>
                <a:lnTo>
                  <a:pt x="797229" y="999921"/>
                </a:lnTo>
                <a:lnTo>
                  <a:pt x="758317" y="1021816"/>
                </a:lnTo>
                <a:lnTo>
                  <a:pt x="721741" y="1047635"/>
                </a:lnTo>
                <a:lnTo>
                  <a:pt x="688073" y="1076998"/>
                </a:lnTo>
                <a:lnTo>
                  <a:pt x="658926" y="1111135"/>
                </a:lnTo>
                <a:lnTo>
                  <a:pt x="648741" y="1160424"/>
                </a:lnTo>
                <a:lnTo>
                  <a:pt x="651916" y="1177124"/>
                </a:lnTo>
                <a:lnTo>
                  <a:pt x="679488" y="1219187"/>
                </a:lnTo>
                <a:lnTo>
                  <a:pt x="725716" y="1238821"/>
                </a:lnTo>
                <a:lnTo>
                  <a:pt x="742670" y="1238948"/>
                </a:lnTo>
                <a:lnTo>
                  <a:pt x="759320" y="1235760"/>
                </a:lnTo>
                <a:lnTo>
                  <a:pt x="775030" y="1229385"/>
                </a:lnTo>
                <a:lnTo>
                  <a:pt x="789203" y="1220050"/>
                </a:lnTo>
                <a:lnTo>
                  <a:pt x="822058" y="1188808"/>
                </a:lnTo>
                <a:lnTo>
                  <a:pt x="849528" y="1168742"/>
                </a:lnTo>
                <a:lnTo>
                  <a:pt x="879348" y="1152359"/>
                </a:lnTo>
                <a:lnTo>
                  <a:pt x="911009" y="1139952"/>
                </a:lnTo>
                <a:lnTo>
                  <a:pt x="944003" y="1131709"/>
                </a:lnTo>
                <a:lnTo>
                  <a:pt x="977773" y="1127772"/>
                </a:lnTo>
                <a:lnTo>
                  <a:pt x="1011758" y="1128217"/>
                </a:lnTo>
                <a:lnTo>
                  <a:pt x="1078179" y="1142098"/>
                </a:lnTo>
                <a:lnTo>
                  <a:pt x="1138897" y="1172464"/>
                </a:lnTo>
                <a:lnTo>
                  <a:pt x="1193533" y="1220063"/>
                </a:lnTo>
                <a:lnTo>
                  <a:pt x="1207706" y="1229410"/>
                </a:lnTo>
                <a:lnTo>
                  <a:pt x="1223416" y="1235798"/>
                </a:lnTo>
                <a:lnTo>
                  <a:pt x="1240078" y="1238999"/>
                </a:lnTo>
                <a:lnTo>
                  <a:pt x="1257033" y="1238872"/>
                </a:lnTo>
                <a:lnTo>
                  <a:pt x="1303299" y="1219238"/>
                </a:lnTo>
                <a:lnTo>
                  <a:pt x="1330871" y="1177150"/>
                </a:lnTo>
                <a:lnTo>
                  <a:pt x="1334046" y="1160437"/>
                </a:lnTo>
                <a:close/>
              </a:path>
              <a:path w="1983104" h="1513204">
                <a:moveTo>
                  <a:pt x="1571091" y="967676"/>
                </a:moveTo>
                <a:lnTo>
                  <a:pt x="1560906" y="918387"/>
                </a:lnTo>
                <a:lnTo>
                  <a:pt x="1520101" y="872324"/>
                </a:lnTo>
                <a:lnTo>
                  <a:pt x="1491411" y="845934"/>
                </a:lnTo>
                <a:lnTo>
                  <a:pt x="1461427" y="821055"/>
                </a:lnTo>
                <a:lnTo>
                  <a:pt x="1430121" y="797674"/>
                </a:lnTo>
                <a:lnTo>
                  <a:pt x="1397685" y="775919"/>
                </a:lnTo>
                <a:lnTo>
                  <a:pt x="1364259" y="755916"/>
                </a:lnTo>
                <a:lnTo>
                  <a:pt x="1329855" y="737641"/>
                </a:lnTo>
                <a:lnTo>
                  <a:pt x="1294485" y="721106"/>
                </a:lnTo>
                <a:lnTo>
                  <a:pt x="1258316" y="706386"/>
                </a:lnTo>
                <a:lnTo>
                  <a:pt x="1221549" y="693585"/>
                </a:lnTo>
                <a:lnTo>
                  <a:pt x="1184160" y="682675"/>
                </a:lnTo>
                <a:lnTo>
                  <a:pt x="1146187" y="673671"/>
                </a:lnTo>
                <a:lnTo>
                  <a:pt x="1107795" y="666610"/>
                </a:lnTo>
                <a:lnTo>
                  <a:pt x="1069187" y="661530"/>
                </a:lnTo>
                <a:lnTo>
                  <a:pt x="1030389" y="658444"/>
                </a:lnTo>
                <a:lnTo>
                  <a:pt x="991374" y="657339"/>
                </a:lnTo>
                <a:lnTo>
                  <a:pt x="952309" y="658380"/>
                </a:lnTo>
                <a:lnTo>
                  <a:pt x="913460" y="661403"/>
                </a:lnTo>
                <a:lnTo>
                  <a:pt x="874801" y="666432"/>
                </a:lnTo>
                <a:lnTo>
                  <a:pt x="836358" y="673442"/>
                </a:lnTo>
                <a:lnTo>
                  <a:pt x="798322" y="682409"/>
                </a:lnTo>
                <a:lnTo>
                  <a:pt x="760895" y="693267"/>
                </a:lnTo>
                <a:lnTo>
                  <a:pt x="724065" y="706043"/>
                </a:lnTo>
                <a:lnTo>
                  <a:pt x="687844" y="720737"/>
                </a:lnTo>
                <a:lnTo>
                  <a:pt x="652411" y="737247"/>
                </a:lnTo>
                <a:lnTo>
                  <a:pt x="617943" y="755497"/>
                </a:lnTo>
                <a:lnTo>
                  <a:pt x="584466" y="775500"/>
                </a:lnTo>
                <a:lnTo>
                  <a:pt x="551967" y="797242"/>
                </a:lnTo>
                <a:lnTo>
                  <a:pt x="520611" y="820610"/>
                </a:lnTo>
                <a:lnTo>
                  <a:pt x="490562" y="845489"/>
                </a:lnTo>
                <a:lnTo>
                  <a:pt x="461835" y="871880"/>
                </a:lnTo>
                <a:lnTo>
                  <a:pt x="430479" y="903935"/>
                </a:lnTo>
                <a:lnTo>
                  <a:pt x="410870" y="950556"/>
                </a:lnTo>
                <a:lnTo>
                  <a:pt x="410768" y="967638"/>
                </a:lnTo>
                <a:lnTo>
                  <a:pt x="413994" y="984415"/>
                </a:lnTo>
                <a:lnTo>
                  <a:pt x="441769" y="1026668"/>
                </a:lnTo>
                <a:lnTo>
                  <a:pt x="488276" y="1046327"/>
                </a:lnTo>
                <a:lnTo>
                  <a:pt x="505320" y="1046429"/>
                </a:lnTo>
                <a:lnTo>
                  <a:pt x="522058" y="1043203"/>
                </a:lnTo>
                <a:lnTo>
                  <a:pt x="537845" y="1036764"/>
                </a:lnTo>
                <a:lnTo>
                  <a:pt x="552069" y="1027366"/>
                </a:lnTo>
                <a:lnTo>
                  <a:pt x="592442" y="987513"/>
                </a:lnTo>
                <a:lnTo>
                  <a:pt x="626973" y="958088"/>
                </a:lnTo>
                <a:lnTo>
                  <a:pt x="663651" y="931405"/>
                </a:lnTo>
                <a:lnTo>
                  <a:pt x="702259" y="907630"/>
                </a:lnTo>
                <a:lnTo>
                  <a:pt x="742581" y="886904"/>
                </a:lnTo>
                <a:lnTo>
                  <a:pt x="784364" y="869340"/>
                </a:lnTo>
                <a:lnTo>
                  <a:pt x="827379" y="855040"/>
                </a:lnTo>
                <a:lnTo>
                  <a:pt x="871347" y="844092"/>
                </a:lnTo>
                <a:lnTo>
                  <a:pt x="916038" y="836561"/>
                </a:lnTo>
                <a:lnTo>
                  <a:pt x="961161" y="832497"/>
                </a:lnTo>
                <a:lnTo>
                  <a:pt x="1006475" y="831913"/>
                </a:lnTo>
                <a:lnTo>
                  <a:pt x="1051699" y="834821"/>
                </a:lnTo>
                <a:lnTo>
                  <a:pt x="1096556" y="841197"/>
                </a:lnTo>
                <a:lnTo>
                  <a:pt x="1140802" y="851014"/>
                </a:lnTo>
                <a:lnTo>
                  <a:pt x="1184160" y="864209"/>
                </a:lnTo>
                <a:lnTo>
                  <a:pt x="1226375" y="880694"/>
                </a:lnTo>
                <a:lnTo>
                  <a:pt x="1267206" y="900379"/>
                </a:lnTo>
                <a:lnTo>
                  <a:pt x="1306423" y="923150"/>
                </a:lnTo>
                <a:lnTo>
                  <a:pt x="1343774" y="948880"/>
                </a:lnTo>
                <a:lnTo>
                  <a:pt x="1379029" y="977404"/>
                </a:lnTo>
                <a:lnTo>
                  <a:pt x="1411998" y="1008557"/>
                </a:lnTo>
                <a:lnTo>
                  <a:pt x="1430629" y="1027303"/>
                </a:lnTo>
                <a:lnTo>
                  <a:pt x="1444802" y="1036637"/>
                </a:lnTo>
                <a:lnTo>
                  <a:pt x="1460512" y="1043012"/>
                </a:lnTo>
                <a:lnTo>
                  <a:pt x="1477162" y="1046200"/>
                </a:lnTo>
                <a:lnTo>
                  <a:pt x="1494116" y="1046060"/>
                </a:lnTo>
                <a:lnTo>
                  <a:pt x="1540344" y="1026439"/>
                </a:lnTo>
                <a:lnTo>
                  <a:pt x="1567916" y="984364"/>
                </a:lnTo>
                <a:lnTo>
                  <a:pt x="1571091" y="967676"/>
                </a:lnTo>
                <a:close/>
              </a:path>
              <a:path w="1983104" h="1513204">
                <a:moveTo>
                  <a:pt x="1779308" y="729551"/>
                </a:moveTo>
                <a:lnTo>
                  <a:pt x="1769122" y="680262"/>
                </a:lnTo>
                <a:lnTo>
                  <a:pt x="1718106" y="623849"/>
                </a:lnTo>
                <a:lnTo>
                  <a:pt x="1678622" y="587578"/>
                </a:lnTo>
                <a:lnTo>
                  <a:pt x="1637347" y="553364"/>
                </a:lnTo>
                <a:lnTo>
                  <a:pt x="1594370" y="521322"/>
                </a:lnTo>
                <a:lnTo>
                  <a:pt x="1549831" y="491515"/>
                </a:lnTo>
                <a:lnTo>
                  <a:pt x="1503832" y="464032"/>
                </a:lnTo>
                <a:lnTo>
                  <a:pt x="1456486" y="438937"/>
                </a:lnTo>
                <a:lnTo>
                  <a:pt x="1407922" y="416306"/>
                </a:lnTo>
                <a:lnTo>
                  <a:pt x="1358277" y="396189"/>
                </a:lnTo>
                <a:lnTo>
                  <a:pt x="1307668" y="378625"/>
                </a:lnTo>
                <a:lnTo>
                  <a:pt x="1256220" y="363689"/>
                </a:lnTo>
                <a:lnTo>
                  <a:pt x="1204099" y="351409"/>
                </a:lnTo>
                <a:lnTo>
                  <a:pt x="1151407" y="341795"/>
                </a:lnTo>
                <a:lnTo>
                  <a:pt x="1098296" y="334911"/>
                </a:lnTo>
                <a:lnTo>
                  <a:pt x="1044905" y="330746"/>
                </a:lnTo>
                <a:lnTo>
                  <a:pt x="991374" y="329311"/>
                </a:lnTo>
                <a:lnTo>
                  <a:pt x="937831" y="330746"/>
                </a:lnTo>
                <a:lnTo>
                  <a:pt x="884440" y="334911"/>
                </a:lnTo>
                <a:lnTo>
                  <a:pt x="831329" y="341795"/>
                </a:lnTo>
                <a:lnTo>
                  <a:pt x="778649" y="351409"/>
                </a:lnTo>
                <a:lnTo>
                  <a:pt x="726516" y="363689"/>
                </a:lnTo>
                <a:lnTo>
                  <a:pt x="675068" y="378625"/>
                </a:lnTo>
                <a:lnTo>
                  <a:pt x="624459" y="396189"/>
                </a:lnTo>
                <a:lnTo>
                  <a:pt x="574814" y="416306"/>
                </a:lnTo>
                <a:lnTo>
                  <a:pt x="526249" y="438937"/>
                </a:lnTo>
                <a:lnTo>
                  <a:pt x="478917" y="464032"/>
                </a:lnTo>
                <a:lnTo>
                  <a:pt x="432904" y="491515"/>
                </a:lnTo>
                <a:lnTo>
                  <a:pt x="388366" y="521322"/>
                </a:lnTo>
                <a:lnTo>
                  <a:pt x="345401" y="553364"/>
                </a:lnTo>
                <a:lnTo>
                  <a:pt x="304114" y="587578"/>
                </a:lnTo>
                <a:lnTo>
                  <a:pt x="264629" y="623849"/>
                </a:lnTo>
                <a:lnTo>
                  <a:pt x="223151" y="666203"/>
                </a:lnTo>
                <a:lnTo>
                  <a:pt x="203606" y="712546"/>
                </a:lnTo>
                <a:lnTo>
                  <a:pt x="203479" y="729526"/>
                </a:lnTo>
                <a:lnTo>
                  <a:pt x="206654" y="746213"/>
                </a:lnTo>
                <a:lnTo>
                  <a:pt x="234213" y="788263"/>
                </a:lnTo>
                <a:lnTo>
                  <a:pt x="280416" y="807897"/>
                </a:lnTo>
                <a:lnTo>
                  <a:pt x="297370" y="808037"/>
                </a:lnTo>
                <a:lnTo>
                  <a:pt x="314007" y="804862"/>
                </a:lnTo>
                <a:lnTo>
                  <a:pt x="329717" y="798487"/>
                </a:lnTo>
                <a:lnTo>
                  <a:pt x="343890" y="789165"/>
                </a:lnTo>
                <a:lnTo>
                  <a:pt x="407974" y="726211"/>
                </a:lnTo>
                <a:lnTo>
                  <a:pt x="459676" y="683094"/>
                </a:lnTo>
                <a:lnTo>
                  <a:pt x="514540" y="644105"/>
                </a:lnTo>
                <a:lnTo>
                  <a:pt x="572236" y="609473"/>
                </a:lnTo>
                <a:lnTo>
                  <a:pt x="632409" y="579386"/>
                </a:lnTo>
                <a:lnTo>
                  <a:pt x="694728" y="554037"/>
                </a:lnTo>
                <a:lnTo>
                  <a:pt x="758799" y="533577"/>
                </a:lnTo>
                <a:lnTo>
                  <a:pt x="824255" y="518134"/>
                </a:lnTo>
                <a:lnTo>
                  <a:pt x="890701" y="507771"/>
                </a:lnTo>
                <a:lnTo>
                  <a:pt x="957745" y="502589"/>
                </a:lnTo>
                <a:lnTo>
                  <a:pt x="1024991" y="502589"/>
                </a:lnTo>
                <a:lnTo>
                  <a:pt x="1092034" y="507771"/>
                </a:lnTo>
                <a:lnTo>
                  <a:pt x="1158481" y="518134"/>
                </a:lnTo>
                <a:lnTo>
                  <a:pt x="1223937" y="533577"/>
                </a:lnTo>
                <a:lnTo>
                  <a:pt x="1288021" y="554037"/>
                </a:lnTo>
                <a:lnTo>
                  <a:pt x="1350327" y="579386"/>
                </a:lnTo>
                <a:lnTo>
                  <a:pt x="1410512" y="609473"/>
                </a:lnTo>
                <a:lnTo>
                  <a:pt x="1468196" y="644105"/>
                </a:lnTo>
                <a:lnTo>
                  <a:pt x="1523060" y="683094"/>
                </a:lnTo>
                <a:lnTo>
                  <a:pt x="1574761" y="726211"/>
                </a:lnTo>
                <a:lnTo>
                  <a:pt x="1622996" y="773188"/>
                </a:lnTo>
                <a:lnTo>
                  <a:pt x="1638846" y="789178"/>
                </a:lnTo>
                <a:lnTo>
                  <a:pt x="1653019" y="798512"/>
                </a:lnTo>
                <a:lnTo>
                  <a:pt x="1668729" y="804887"/>
                </a:lnTo>
                <a:lnTo>
                  <a:pt x="1685378" y="808075"/>
                </a:lnTo>
                <a:lnTo>
                  <a:pt x="1702333" y="807935"/>
                </a:lnTo>
                <a:lnTo>
                  <a:pt x="1748561" y="788314"/>
                </a:lnTo>
                <a:lnTo>
                  <a:pt x="1776133" y="746239"/>
                </a:lnTo>
                <a:lnTo>
                  <a:pt x="1779308" y="729551"/>
                </a:lnTo>
                <a:close/>
              </a:path>
              <a:path w="1983104" h="1513204">
                <a:moveTo>
                  <a:pt x="1983054" y="477901"/>
                </a:moveTo>
                <a:lnTo>
                  <a:pt x="1966531" y="430377"/>
                </a:lnTo>
                <a:lnTo>
                  <a:pt x="1911642" y="373278"/>
                </a:lnTo>
                <a:lnTo>
                  <a:pt x="1861693" y="327253"/>
                </a:lnTo>
                <a:lnTo>
                  <a:pt x="1809470" y="283857"/>
                </a:lnTo>
                <a:lnTo>
                  <a:pt x="1755089" y="243205"/>
                </a:lnTo>
                <a:lnTo>
                  <a:pt x="1698701" y="205397"/>
                </a:lnTo>
                <a:lnTo>
                  <a:pt x="1640459" y="170535"/>
                </a:lnTo>
                <a:lnTo>
                  <a:pt x="1580515" y="138722"/>
                </a:lnTo>
                <a:lnTo>
                  <a:pt x="1519021" y="110020"/>
                </a:lnTo>
                <a:lnTo>
                  <a:pt x="1456131" y="84505"/>
                </a:lnTo>
                <a:lnTo>
                  <a:pt x="1392034" y="62268"/>
                </a:lnTo>
                <a:lnTo>
                  <a:pt x="1326870" y="43345"/>
                </a:lnTo>
                <a:lnTo>
                  <a:pt x="1260843" y="27800"/>
                </a:lnTo>
                <a:lnTo>
                  <a:pt x="1194092" y="15659"/>
                </a:lnTo>
                <a:lnTo>
                  <a:pt x="1126820" y="6972"/>
                </a:lnTo>
                <a:lnTo>
                  <a:pt x="1059180" y="1752"/>
                </a:lnTo>
                <a:lnTo>
                  <a:pt x="991374" y="0"/>
                </a:lnTo>
                <a:lnTo>
                  <a:pt x="923556" y="1752"/>
                </a:lnTo>
                <a:lnTo>
                  <a:pt x="855929" y="6972"/>
                </a:lnTo>
                <a:lnTo>
                  <a:pt x="788644" y="15659"/>
                </a:lnTo>
                <a:lnTo>
                  <a:pt x="721906" y="27800"/>
                </a:lnTo>
                <a:lnTo>
                  <a:pt x="655866" y="43345"/>
                </a:lnTo>
                <a:lnTo>
                  <a:pt x="590702" y="62268"/>
                </a:lnTo>
                <a:lnTo>
                  <a:pt x="526605" y="84505"/>
                </a:lnTo>
                <a:lnTo>
                  <a:pt x="463727" y="110020"/>
                </a:lnTo>
                <a:lnTo>
                  <a:pt x="402221" y="138722"/>
                </a:lnTo>
                <a:lnTo>
                  <a:pt x="342277" y="170535"/>
                </a:lnTo>
                <a:lnTo>
                  <a:pt x="284035" y="205397"/>
                </a:lnTo>
                <a:lnTo>
                  <a:pt x="227647" y="243205"/>
                </a:lnTo>
                <a:lnTo>
                  <a:pt x="173266" y="283857"/>
                </a:lnTo>
                <a:lnTo>
                  <a:pt x="121043" y="327253"/>
                </a:lnTo>
                <a:lnTo>
                  <a:pt x="71094" y="373278"/>
                </a:lnTo>
                <a:lnTo>
                  <a:pt x="19672" y="425919"/>
                </a:lnTo>
                <a:lnTo>
                  <a:pt x="127" y="472262"/>
                </a:lnTo>
                <a:lnTo>
                  <a:pt x="0" y="489242"/>
                </a:lnTo>
                <a:lnTo>
                  <a:pt x="3175" y="505929"/>
                </a:lnTo>
                <a:lnTo>
                  <a:pt x="30734" y="547979"/>
                </a:lnTo>
                <a:lnTo>
                  <a:pt x="76949" y="567601"/>
                </a:lnTo>
                <a:lnTo>
                  <a:pt x="93891" y="567740"/>
                </a:lnTo>
                <a:lnTo>
                  <a:pt x="110540" y="564565"/>
                </a:lnTo>
                <a:lnTo>
                  <a:pt x="126250" y="558203"/>
                </a:lnTo>
                <a:lnTo>
                  <a:pt x="140411" y="548881"/>
                </a:lnTo>
                <a:lnTo>
                  <a:pt x="200609" y="488505"/>
                </a:lnTo>
                <a:lnTo>
                  <a:pt x="255879" y="439381"/>
                </a:lnTo>
                <a:lnTo>
                  <a:pt x="314185" y="393915"/>
                </a:lnTo>
                <a:lnTo>
                  <a:pt x="375272" y="352298"/>
                </a:lnTo>
                <a:lnTo>
                  <a:pt x="438899" y="314693"/>
                </a:lnTo>
                <a:lnTo>
                  <a:pt x="504799" y="281254"/>
                </a:lnTo>
                <a:lnTo>
                  <a:pt x="572706" y="252120"/>
                </a:lnTo>
                <a:lnTo>
                  <a:pt x="642340" y="227406"/>
                </a:lnTo>
                <a:lnTo>
                  <a:pt x="713409" y="207225"/>
                </a:lnTo>
                <a:lnTo>
                  <a:pt x="785622" y="191655"/>
                </a:lnTo>
                <a:lnTo>
                  <a:pt x="858685" y="180771"/>
                </a:lnTo>
                <a:lnTo>
                  <a:pt x="932294" y="174599"/>
                </a:lnTo>
                <a:lnTo>
                  <a:pt x="1006144" y="173177"/>
                </a:lnTo>
                <a:lnTo>
                  <a:pt x="1079931" y="176504"/>
                </a:lnTo>
                <a:lnTo>
                  <a:pt x="1153363" y="184556"/>
                </a:lnTo>
                <a:lnTo>
                  <a:pt x="1226121" y="197332"/>
                </a:lnTo>
                <a:lnTo>
                  <a:pt x="1297901" y="214757"/>
                </a:lnTo>
                <a:lnTo>
                  <a:pt x="1368437" y="236753"/>
                </a:lnTo>
                <a:lnTo>
                  <a:pt x="1437411" y="263245"/>
                </a:lnTo>
                <a:lnTo>
                  <a:pt x="1504543" y="294119"/>
                </a:lnTo>
                <a:lnTo>
                  <a:pt x="1569580" y="329247"/>
                </a:lnTo>
                <a:lnTo>
                  <a:pt x="1632216" y="368477"/>
                </a:lnTo>
                <a:lnTo>
                  <a:pt x="1692224" y="411657"/>
                </a:lnTo>
                <a:lnTo>
                  <a:pt x="1749348" y="458609"/>
                </a:lnTo>
                <a:lnTo>
                  <a:pt x="1803336" y="509130"/>
                </a:lnTo>
                <a:lnTo>
                  <a:pt x="1838058" y="545198"/>
                </a:lnTo>
                <a:lnTo>
                  <a:pt x="1851583" y="555434"/>
                </a:lnTo>
                <a:lnTo>
                  <a:pt x="1866849" y="562825"/>
                </a:lnTo>
                <a:lnTo>
                  <a:pt x="1883257" y="567093"/>
                </a:lnTo>
                <a:lnTo>
                  <a:pt x="1900186" y="568071"/>
                </a:lnTo>
                <a:lnTo>
                  <a:pt x="1916976" y="565708"/>
                </a:lnTo>
                <a:lnTo>
                  <a:pt x="1960245" y="540194"/>
                </a:lnTo>
                <a:lnTo>
                  <a:pt x="1982089" y="494868"/>
                </a:lnTo>
                <a:lnTo>
                  <a:pt x="1983054" y="4779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4" name="bg object 4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139951" y="1548383"/>
            <a:ext cx="16005047" cy="128015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1680" y="1205969"/>
            <a:ext cx="14828728" cy="12280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8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55306" y="2498657"/>
            <a:ext cx="10963910" cy="4761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6" Type="http://schemas.openxmlformats.org/officeDocument/2006/relationships/image" Target="../media/image21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22.jpg"/><Relationship Id="rId5" Type="http://schemas.openxmlformats.org/officeDocument/2006/relationships/image" Target="../media/image23.jpg"/><Relationship Id="rId6" Type="http://schemas.openxmlformats.org/officeDocument/2006/relationships/image" Target="../media/image24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25.jpg"/><Relationship Id="rId5" Type="http://schemas.openxmlformats.org/officeDocument/2006/relationships/image" Target="../media/image26.jpg"/><Relationship Id="rId6" Type="http://schemas.openxmlformats.org/officeDocument/2006/relationships/image" Target="../media/image27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28.jpg"/><Relationship Id="rId5" Type="http://schemas.openxmlformats.org/officeDocument/2006/relationships/image" Target="../media/image29.jpg"/><Relationship Id="rId6" Type="http://schemas.openxmlformats.org/officeDocument/2006/relationships/image" Target="../media/image30.jpg"/><Relationship Id="rId7" Type="http://schemas.openxmlformats.org/officeDocument/2006/relationships/image" Target="../media/image31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43050" y="0"/>
            <a:ext cx="11431905" cy="10287000"/>
          </a:xfrm>
          <a:custGeom>
            <a:avLst/>
            <a:gdLst/>
            <a:ahLst/>
            <a:cxnLst/>
            <a:rect l="l" t="t" r="r" b="b"/>
            <a:pathLst>
              <a:path w="11431905" h="10287000">
                <a:moveTo>
                  <a:pt x="0" y="10286999"/>
                </a:moveTo>
                <a:lnTo>
                  <a:pt x="11431714" y="10286999"/>
                </a:lnTo>
                <a:lnTo>
                  <a:pt x="11431714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12974764" y="0"/>
            <a:ext cx="5313680" cy="10287000"/>
            <a:chOff x="12974764" y="0"/>
            <a:chExt cx="5313680" cy="10287000"/>
          </a:xfrm>
        </p:grpSpPr>
        <p:sp>
          <p:nvSpPr>
            <p:cNvPr id="4" name="object 4" descr=""/>
            <p:cNvSpPr/>
            <p:nvPr/>
          </p:nvSpPr>
          <p:spPr>
            <a:xfrm>
              <a:off x="16060864" y="0"/>
              <a:ext cx="2227580" cy="10287000"/>
            </a:xfrm>
            <a:custGeom>
              <a:avLst/>
              <a:gdLst/>
              <a:ahLst/>
              <a:cxnLst/>
              <a:rect l="l" t="t" r="r" b="b"/>
              <a:pathLst>
                <a:path w="2227580" h="10287000">
                  <a:moveTo>
                    <a:pt x="0" y="10286999"/>
                  </a:moveTo>
                  <a:lnTo>
                    <a:pt x="2227134" y="10286999"/>
                  </a:lnTo>
                  <a:lnTo>
                    <a:pt x="2227134" y="0"/>
                  </a:lnTo>
                  <a:lnTo>
                    <a:pt x="0" y="0"/>
                  </a:lnTo>
                  <a:lnTo>
                    <a:pt x="0" y="10286999"/>
                  </a:lnTo>
                  <a:close/>
                </a:path>
              </a:pathLst>
            </a:custGeom>
            <a:solidFill>
              <a:srgbClr val="FDFAF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2974752" y="0"/>
              <a:ext cx="5146040" cy="10287000"/>
            </a:xfrm>
            <a:custGeom>
              <a:avLst/>
              <a:gdLst/>
              <a:ahLst/>
              <a:cxnLst/>
              <a:rect l="l" t="t" r="r" b="b"/>
              <a:pathLst>
                <a:path w="5146040" h="10287000">
                  <a:moveTo>
                    <a:pt x="3086100" y="0"/>
                  </a:moveTo>
                  <a:lnTo>
                    <a:pt x="0" y="0"/>
                  </a:lnTo>
                  <a:lnTo>
                    <a:pt x="0" y="10287000"/>
                  </a:lnTo>
                  <a:lnTo>
                    <a:pt x="3086100" y="10287000"/>
                  </a:lnTo>
                  <a:lnTo>
                    <a:pt x="3086100" y="0"/>
                  </a:lnTo>
                  <a:close/>
                </a:path>
                <a:path w="5146040" h="10287000">
                  <a:moveTo>
                    <a:pt x="3492335" y="10256672"/>
                  </a:moveTo>
                  <a:lnTo>
                    <a:pt x="3477399" y="10220096"/>
                  </a:lnTo>
                  <a:lnTo>
                    <a:pt x="3458553" y="10212235"/>
                  </a:lnTo>
                  <a:lnTo>
                    <a:pt x="3453422" y="10212235"/>
                  </a:lnTo>
                  <a:lnTo>
                    <a:pt x="3453422" y="10212019"/>
                  </a:lnTo>
                  <a:lnTo>
                    <a:pt x="3448253" y="10212019"/>
                  </a:lnTo>
                  <a:lnTo>
                    <a:pt x="3443274" y="10212997"/>
                  </a:lnTo>
                  <a:lnTo>
                    <a:pt x="3415296" y="10240759"/>
                  </a:lnTo>
                  <a:lnTo>
                    <a:pt x="3414293" y="10245725"/>
                  </a:lnTo>
                  <a:lnTo>
                    <a:pt x="3414357" y="10256672"/>
                  </a:lnTo>
                  <a:lnTo>
                    <a:pt x="3438118" y="10287000"/>
                  </a:lnTo>
                  <a:lnTo>
                    <a:pt x="3468738" y="10287000"/>
                  </a:lnTo>
                  <a:lnTo>
                    <a:pt x="3491420" y="10261054"/>
                  </a:lnTo>
                  <a:lnTo>
                    <a:pt x="3492335" y="10256672"/>
                  </a:lnTo>
                  <a:close/>
                </a:path>
                <a:path w="5146040" h="10287000">
                  <a:moveTo>
                    <a:pt x="3492335" y="9846081"/>
                  </a:moveTo>
                  <a:lnTo>
                    <a:pt x="3463480" y="9813353"/>
                  </a:lnTo>
                  <a:lnTo>
                    <a:pt x="3463315" y="9813353"/>
                  </a:lnTo>
                  <a:lnTo>
                    <a:pt x="3458502" y="9812376"/>
                  </a:lnTo>
                  <a:lnTo>
                    <a:pt x="3448253" y="9812376"/>
                  </a:lnTo>
                  <a:lnTo>
                    <a:pt x="3443274" y="9813353"/>
                  </a:lnTo>
                  <a:lnTo>
                    <a:pt x="3415296" y="9841116"/>
                  </a:lnTo>
                  <a:lnTo>
                    <a:pt x="3415195" y="9841636"/>
                  </a:lnTo>
                  <a:lnTo>
                    <a:pt x="3414293" y="9846081"/>
                  </a:lnTo>
                  <a:lnTo>
                    <a:pt x="3429165" y="9882581"/>
                  </a:lnTo>
                  <a:lnTo>
                    <a:pt x="3447859" y="9890481"/>
                  </a:lnTo>
                  <a:lnTo>
                    <a:pt x="3458616" y="9890481"/>
                  </a:lnTo>
                  <a:lnTo>
                    <a:pt x="3491293" y="9861994"/>
                  </a:lnTo>
                  <a:lnTo>
                    <a:pt x="3492335" y="9857029"/>
                  </a:lnTo>
                  <a:lnTo>
                    <a:pt x="3492335" y="9846081"/>
                  </a:lnTo>
                  <a:close/>
                </a:path>
                <a:path w="5146040" h="10287000">
                  <a:moveTo>
                    <a:pt x="3492385" y="9456433"/>
                  </a:moveTo>
                  <a:lnTo>
                    <a:pt x="3477196" y="9419971"/>
                  </a:lnTo>
                  <a:lnTo>
                    <a:pt x="3458464" y="9412237"/>
                  </a:lnTo>
                  <a:lnTo>
                    <a:pt x="3448240" y="9412237"/>
                  </a:lnTo>
                  <a:lnTo>
                    <a:pt x="3415271" y="9441078"/>
                  </a:lnTo>
                  <a:lnTo>
                    <a:pt x="3414255" y="9456433"/>
                  </a:lnTo>
                  <a:lnTo>
                    <a:pt x="3415233" y="9461411"/>
                  </a:lnTo>
                  <a:lnTo>
                    <a:pt x="3443122" y="9489376"/>
                  </a:lnTo>
                  <a:lnTo>
                    <a:pt x="3448113" y="9490367"/>
                  </a:lnTo>
                  <a:lnTo>
                    <a:pt x="3458514" y="9490367"/>
                  </a:lnTo>
                  <a:lnTo>
                    <a:pt x="3491407" y="9461411"/>
                  </a:lnTo>
                  <a:lnTo>
                    <a:pt x="3492385" y="9456433"/>
                  </a:lnTo>
                  <a:close/>
                </a:path>
                <a:path w="5146040" h="10287000">
                  <a:moveTo>
                    <a:pt x="3492385" y="9056776"/>
                  </a:moveTo>
                  <a:lnTo>
                    <a:pt x="3477196" y="9020327"/>
                  </a:lnTo>
                  <a:lnTo>
                    <a:pt x="3458464" y="9012593"/>
                  </a:lnTo>
                  <a:lnTo>
                    <a:pt x="3448240" y="9012593"/>
                  </a:lnTo>
                  <a:lnTo>
                    <a:pt x="3415271" y="9041435"/>
                  </a:lnTo>
                  <a:lnTo>
                    <a:pt x="3414255" y="9056776"/>
                  </a:lnTo>
                  <a:lnTo>
                    <a:pt x="3415233" y="9061767"/>
                  </a:lnTo>
                  <a:lnTo>
                    <a:pt x="3443122" y="9089733"/>
                  </a:lnTo>
                  <a:lnTo>
                    <a:pt x="3448113" y="9090723"/>
                  </a:lnTo>
                  <a:lnTo>
                    <a:pt x="3458514" y="9090723"/>
                  </a:lnTo>
                  <a:lnTo>
                    <a:pt x="3491407" y="9061767"/>
                  </a:lnTo>
                  <a:lnTo>
                    <a:pt x="3492385" y="9056776"/>
                  </a:lnTo>
                  <a:close/>
                </a:path>
                <a:path w="5146040" h="10287000">
                  <a:moveTo>
                    <a:pt x="3905618" y="10256215"/>
                  </a:moveTo>
                  <a:lnTo>
                    <a:pt x="3905580" y="10245852"/>
                  </a:lnTo>
                  <a:lnTo>
                    <a:pt x="3904538" y="10240861"/>
                  </a:lnTo>
                  <a:lnTo>
                    <a:pt x="3900614" y="10231476"/>
                  </a:lnTo>
                  <a:lnTo>
                    <a:pt x="3900487" y="10231298"/>
                  </a:lnTo>
                  <a:lnTo>
                    <a:pt x="3897795" y="10227285"/>
                  </a:lnTo>
                  <a:lnTo>
                    <a:pt x="3890492" y="10219995"/>
                  </a:lnTo>
                  <a:lnTo>
                    <a:pt x="3886289" y="10217188"/>
                  </a:lnTo>
                  <a:lnTo>
                    <a:pt x="3876764" y="10213238"/>
                  </a:lnTo>
                  <a:lnTo>
                    <a:pt x="3871747" y="10212235"/>
                  </a:lnTo>
                  <a:lnTo>
                    <a:pt x="3866654" y="10212235"/>
                  </a:lnTo>
                  <a:lnTo>
                    <a:pt x="3866654" y="10212019"/>
                  </a:lnTo>
                  <a:lnTo>
                    <a:pt x="3861473" y="10212019"/>
                  </a:lnTo>
                  <a:lnTo>
                    <a:pt x="3856482" y="10212997"/>
                  </a:lnTo>
                  <a:lnTo>
                    <a:pt x="3828504" y="10240861"/>
                  </a:lnTo>
                  <a:lnTo>
                    <a:pt x="3827488" y="10256215"/>
                  </a:lnTo>
                  <a:lnTo>
                    <a:pt x="3828465" y="10261206"/>
                  </a:lnTo>
                  <a:lnTo>
                    <a:pt x="3851160" y="10287000"/>
                  </a:lnTo>
                  <a:lnTo>
                    <a:pt x="3881945" y="10287000"/>
                  </a:lnTo>
                  <a:lnTo>
                    <a:pt x="3904640" y="10261206"/>
                  </a:lnTo>
                  <a:lnTo>
                    <a:pt x="3905618" y="10256215"/>
                  </a:lnTo>
                  <a:close/>
                </a:path>
                <a:path w="5146040" h="10287000">
                  <a:moveTo>
                    <a:pt x="3905618" y="9456433"/>
                  </a:moveTo>
                  <a:lnTo>
                    <a:pt x="3890429" y="9419971"/>
                  </a:lnTo>
                  <a:lnTo>
                    <a:pt x="3871696" y="9412237"/>
                  </a:lnTo>
                  <a:lnTo>
                    <a:pt x="3861473" y="9412237"/>
                  </a:lnTo>
                  <a:lnTo>
                    <a:pt x="3828504" y="9441078"/>
                  </a:lnTo>
                  <a:lnTo>
                    <a:pt x="3827488" y="9456433"/>
                  </a:lnTo>
                  <a:lnTo>
                    <a:pt x="3828465" y="9461411"/>
                  </a:lnTo>
                  <a:lnTo>
                    <a:pt x="3856355" y="9489376"/>
                  </a:lnTo>
                  <a:lnTo>
                    <a:pt x="3861346" y="9490367"/>
                  </a:lnTo>
                  <a:lnTo>
                    <a:pt x="3871747" y="9490367"/>
                  </a:lnTo>
                  <a:lnTo>
                    <a:pt x="3904640" y="9461411"/>
                  </a:lnTo>
                  <a:lnTo>
                    <a:pt x="3905618" y="9456433"/>
                  </a:lnTo>
                  <a:close/>
                </a:path>
                <a:path w="5146040" h="10287000">
                  <a:moveTo>
                    <a:pt x="3905618" y="9056776"/>
                  </a:moveTo>
                  <a:lnTo>
                    <a:pt x="3890429" y="9020327"/>
                  </a:lnTo>
                  <a:lnTo>
                    <a:pt x="3871696" y="9012593"/>
                  </a:lnTo>
                  <a:lnTo>
                    <a:pt x="3861473" y="9012593"/>
                  </a:lnTo>
                  <a:lnTo>
                    <a:pt x="3828504" y="9041435"/>
                  </a:lnTo>
                  <a:lnTo>
                    <a:pt x="3827488" y="9056776"/>
                  </a:lnTo>
                  <a:lnTo>
                    <a:pt x="3828465" y="9061767"/>
                  </a:lnTo>
                  <a:lnTo>
                    <a:pt x="3856355" y="9089733"/>
                  </a:lnTo>
                  <a:lnTo>
                    <a:pt x="3861346" y="9090723"/>
                  </a:lnTo>
                  <a:lnTo>
                    <a:pt x="3871747" y="9090723"/>
                  </a:lnTo>
                  <a:lnTo>
                    <a:pt x="3904640" y="9061767"/>
                  </a:lnTo>
                  <a:lnTo>
                    <a:pt x="3905618" y="9056776"/>
                  </a:lnTo>
                  <a:close/>
                </a:path>
                <a:path w="5146040" h="10287000">
                  <a:moveTo>
                    <a:pt x="3905631" y="9856546"/>
                  </a:moveTo>
                  <a:lnTo>
                    <a:pt x="3890441" y="9820123"/>
                  </a:lnTo>
                  <a:lnTo>
                    <a:pt x="3871684" y="9812376"/>
                  </a:lnTo>
                  <a:lnTo>
                    <a:pt x="3861473" y="9812376"/>
                  </a:lnTo>
                  <a:lnTo>
                    <a:pt x="3828504" y="9841230"/>
                  </a:lnTo>
                  <a:lnTo>
                    <a:pt x="3827488" y="9856546"/>
                  </a:lnTo>
                  <a:lnTo>
                    <a:pt x="3828465" y="9861537"/>
                  </a:lnTo>
                  <a:lnTo>
                    <a:pt x="3856367" y="9889515"/>
                  </a:lnTo>
                  <a:lnTo>
                    <a:pt x="3861358" y="9890519"/>
                  </a:lnTo>
                  <a:lnTo>
                    <a:pt x="3871772" y="9890519"/>
                  </a:lnTo>
                  <a:lnTo>
                    <a:pt x="3904653" y="9861537"/>
                  </a:lnTo>
                  <a:lnTo>
                    <a:pt x="3905631" y="9856546"/>
                  </a:lnTo>
                  <a:close/>
                </a:path>
                <a:path w="5146040" h="10287000">
                  <a:moveTo>
                    <a:pt x="4318800" y="10256672"/>
                  </a:moveTo>
                  <a:lnTo>
                    <a:pt x="4303814" y="10220058"/>
                  </a:lnTo>
                  <a:lnTo>
                    <a:pt x="4284992" y="10212235"/>
                  </a:lnTo>
                  <a:lnTo>
                    <a:pt x="4279785" y="10212235"/>
                  </a:lnTo>
                  <a:lnTo>
                    <a:pt x="4279785" y="10212032"/>
                  </a:lnTo>
                  <a:lnTo>
                    <a:pt x="4274617" y="10212032"/>
                  </a:lnTo>
                  <a:lnTo>
                    <a:pt x="4269651" y="10213022"/>
                  </a:lnTo>
                  <a:lnTo>
                    <a:pt x="4241749" y="10240823"/>
                  </a:lnTo>
                  <a:lnTo>
                    <a:pt x="4240746" y="10245801"/>
                  </a:lnTo>
                  <a:lnTo>
                    <a:pt x="4240809" y="10256672"/>
                  </a:lnTo>
                  <a:lnTo>
                    <a:pt x="4264622" y="10287000"/>
                  </a:lnTo>
                  <a:lnTo>
                    <a:pt x="4295203" y="10287000"/>
                  </a:lnTo>
                  <a:lnTo>
                    <a:pt x="4317873" y="10261117"/>
                  </a:lnTo>
                  <a:lnTo>
                    <a:pt x="4318800" y="10256672"/>
                  </a:lnTo>
                  <a:close/>
                </a:path>
                <a:path w="5146040" h="10287000">
                  <a:moveTo>
                    <a:pt x="4318813" y="9846158"/>
                  </a:moveTo>
                  <a:lnTo>
                    <a:pt x="4289933" y="9813379"/>
                  </a:lnTo>
                  <a:lnTo>
                    <a:pt x="4285005" y="9812388"/>
                  </a:lnTo>
                  <a:lnTo>
                    <a:pt x="4274617" y="9812388"/>
                  </a:lnTo>
                  <a:lnTo>
                    <a:pt x="4241749" y="9841179"/>
                  </a:lnTo>
                  <a:lnTo>
                    <a:pt x="4240746" y="9846158"/>
                  </a:lnTo>
                  <a:lnTo>
                    <a:pt x="4240809" y="9857029"/>
                  </a:lnTo>
                  <a:lnTo>
                    <a:pt x="4269384" y="9889465"/>
                  </a:lnTo>
                  <a:lnTo>
                    <a:pt x="4274363" y="9890481"/>
                  </a:lnTo>
                  <a:lnTo>
                    <a:pt x="4285056" y="9890481"/>
                  </a:lnTo>
                  <a:lnTo>
                    <a:pt x="4317758" y="9861982"/>
                  </a:lnTo>
                  <a:lnTo>
                    <a:pt x="4318813" y="9846158"/>
                  </a:lnTo>
                  <a:close/>
                </a:path>
                <a:path w="5146040" h="10287000">
                  <a:moveTo>
                    <a:pt x="4318851" y="9446133"/>
                  </a:moveTo>
                  <a:lnTo>
                    <a:pt x="4289958" y="9413240"/>
                  </a:lnTo>
                  <a:lnTo>
                    <a:pt x="4284967" y="9412249"/>
                  </a:lnTo>
                  <a:lnTo>
                    <a:pt x="4274604" y="9412249"/>
                  </a:lnTo>
                  <a:lnTo>
                    <a:pt x="4241711" y="9441142"/>
                  </a:lnTo>
                  <a:lnTo>
                    <a:pt x="4240720" y="9446133"/>
                  </a:lnTo>
                  <a:lnTo>
                    <a:pt x="4240720" y="9456496"/>
                  </a:lnTo>
                  <a:lnTo>
                    <a:pt x="4269625" y="9489389"/>
                  </a:lnTo>
                  <a:lnTo>
                    <a:pt x="4274604" y="9490380"/>
                  </a:lnTo>
                  <a:lnTo>
                    <a:pt x="4284967" y="9490380"/>
                  </a:lnTo>
                  <a:lnTo>
                    <a:pt x="4317860" y="9461475"/>
                  </a:lnTo>
                  <a:lnTo>
                    <a:pt x="4318851" y="9456496"/>
                  </a:lnTo>
                  <a:lnTo>
                    <a:pt x="4318851" y="9446133"/>
                  </a:lnTo>
                  <a:close/>
                </a:path>
                <a:path w="5146040" h="10287000">
                  <a:moveTo>
                    <a:pt x="4318851" y="9046489"/>
                  </a:moveTo>
                  <a:lnTo>
                    <a:pt x="4289958" y="9013596"/>
                  </a:lnTo>
                  <a:lnTo>
                    <a:pt x="4284967" y="9012606"/>
                  </a:lnTo>
                  <a:lnTo>
                    <a:pt x="4274604" y="9012606"/>
                  </a:lnTo>
                  <a:lnTo>
                    <a:pt x="4241711" y="9041498"/>
                  </a:lnTo>
                  <a:lnTo>
                    <a:pt x="4240720" y="9046489"/>
                  </a:lnTo>
                  <a:lnTo>
                    <a:pt x="4240720" y="9056840"/>
                  </a:lnTo>
                  <a:lnTo>
                    <a:pt x="4269625" y="9089746"/>
                  </a:lnTo>
                  <a:lnTo>
                    <a:pt x="4274604" y="9090736"/>
                  </a:lnTo>
                  <a:lnTo>
                    <a:pt x="4284967" y="9090736"/>
                  </a:lnTo>
                  <a:lnTo>
                    <a:pt x="4317860" y="9061831"/>
                  </a:lnTo>
                  <a:lnTo>
                    <a:pt x="4318851" y="9056840"/>
                  </a:lnTo>
                  <a:lnTo>
                    <a:pt x="4318851" y="9046489"/>
                  </a:lnTo>
                  <a:close/>
                </a:path>
                <a:path w="5146040" h="10287000">
                  <a:moveTo>
                    <a:pt x="4732071" y="9846196"/>
                  </a:moveTo>
                  <a:lnTo>
                    <a:pt x="4703127" y="9813379"/>
                  </a:lnTo>
                  <a:lnTo>
                    <a:pt x="4698250" y="9812388"/>
                  </a:lnTo>
                  <a:lnTo>
                    <a:pt x="4687836" y="9812388"/>
                  </a:lnTo>
                  <a:lnTo>
                    <a:pt x="4654969" y="9841243"/>
                  </a:lnTo>
                  <a:lnTo>
                    <a:pt x="4653966" y="9856673"/>
                  </a:lnTo>
                  <a:lnTo>
                    <a:pt x="4654956" y="9861652"/>
                  </a:lnTo>
                  <a:lnTo>
                    <a:pt x="4682833" y="9889515"/>
                  </a:lnTo>
                  <a:lnTo>
                    <a:pt x="4687811" y="9890506"/>
                  </a:lnTo>
                  <a:lnTo>
                    <a:pt x="4698276" y="9890506"/>
                  </a:lnTo>
                  <a:lnTo>
                    <a:pt x="4731118" y="9861525"/>
                  </a:lnTo>
                  <a:lnTo>
                    <a:pt x="4732071" y="9856673"/>
                  </a:lnTo>
                  <a:lnTo>
                    <a:pt x="4732071" y="9846196"/>
                  </a:lnTo>
                  <a:close/>
                </a:path>
                <a:path w="5146040" h="10287000">
                  <a:moveTo>
                    <a:pt x="4732083" y="10256279"/>
                  </a:moveTo>
                  <a:lnTo>
                    <a:pt x="4717008" y="10220033"/>
                  </a:lnTo>
                  <a:lnTo>
                    <a:pt x="4698238" y="10212235"/>
                  </a:lnTo>
                  <a:lnTo>
                    <a:pt x="4693221" y="10212235"/>
                  </a:lnTo>
                  <a:lnTo>
                    <a:pt x="4693018" y="10212032"/>
                  </a:lnTo>
                  <a:lnTo>
                    <a:pt x="4687836" y="10212032"/>
                  </a:lnTo>
                  <a:lnTo>
                    <a:pt x="4682858" y="10213022"/>
                  </a:lnTo>
                  <a:lnTo>
                    <a:pt x="4658855" y="10231514"/>
                  </a:lnTo>
                  <a:lnTo>
                    <a:pt x="4654943" y="10240937"/>
                  </a:lnTo>
                  <a:lnTo>
                    <a:pt x="4653953" y="10245915"/>
                  </a:lnTo>
                  <a:lnTo>
                    <a:pt x="4653953" y="10256279"/>
                  </a:lnTo>
                  <a:lnTo>
                    <a:pt x="4677626" y="10287000"/>
                  </a:lnTo>
                  <a:lnTo>
                    <a:pt x="4708410" y="10287000"/>
                  </a:lnTo>
                  <a:lnTo>
                    <a:pt x="4731093" y="10261257"/>
                  </a:lnTo>
                  <a:lnTo>
                    <a:pt x="4732083" y="10256279"/>
                  </a:lnTo>
                  <a:close/>
                </a:path>
                <a:path w="5146040" h="10287000">
                  <a:moveTo>
                    <a:pt x="4732286" y="9446133"/>
                  </a:moveTo>
                  <a:lnTo>
                    <a:pt x="4703381" y="9413240"/>
                  </a:lnTo>
                  <a:lnTo>
                    <a:pt x="4698403" y="9412249"/>
                  </a:lnTo>
                  <a:lnTo>
                    <a:pt x="4688040" y="9412249"/>
                  </a:lnTo>
                  <a:lnTo>
                    <a:pt x="4655147" y="9441142"/>
                  </a:lnTo>
                  <a:lnTo>
                    <a:pt x="4654156" y="9446133"/>
                  </a:lnTo>
                  <a:lnTo>
                    <a:pt x="4654156" y="9456496"/>
                  </a:lnTo>
                  <a:lnTo>
                    <a:pt x="4683061" y="9489389"/>
                  </a:lnTo>
                  <a:lnTo>
                    <a:pt x="4688040" y="9490380"/>
                  </a:lnTo>
                  <a:lnTo>
                    <a:pt x="4698403" y="9490380"/>
                  </a:lnTo>
                  <a:lnTo>
                    <a:pt x="4731296" y="9461475"/>
                  </a:lnTo>
                  <a:lnTo>
                    <a:pt x="4732286" y="9456496"/>
                  </a:lnTo>
                  <a:lnTo>
                    <a:pt x="4732286" y="9446133"/>
                  </a:lnTo>
                  <a:close/>
                </a:path>
                <a:path w="5146040" h="10287000">
                  <a:moveTo>
                    <a:pt x="4732286" y="9046489"/>
                  </a:moveTo>
                  <a:lnTo>
                    <a:pt x="4703381" y="9013596"/>
                  </a:lnTo>
                  <a:lnTo>
                    <a:pt x="4698403" y="9012606"/>
                  </a:lnTo>
                  <a:lnTo>
                    <a:pt x="4688040" y="9012606"/>
                  </a:lnTo>
                  <a:lnTo>
                    <a:pt x="4655147" y="9041498"/>
                  </a:lnTo>
                  <a:lnTo>
                    <a:pt x="4654156" y="9046489"/>
                  </a:lnTo>
                  <a:lnTo>
                    <a:pt x="4654156" y="9056840"/>
                  </a:lnTo>
                  <a:lnTo>
                    <a:pt x="4683061" y="9089746"/>
                  </a:lnTo>
                  <a:lnTo>
                    <a:pt x="4688040" y="9090736"/>
                  </a:lnTo>
                  <a:lnTo>
                    <a:pt x="4698403" y="9090736"/>
                  </a:lnTo>
                  <a:lnTo>
                    <a:pt x="4731296" y="9061831"/>
                  </a:lnTo>
                  <a:lnTo>
                    <a:pt x="4732286" y="9056840"/>
                  </a:lnTo>
                  <a:lnTo>
                    <a:pt x="4732286" y="9046489"/>
                  </a:lnTo>
                  <a:close/>
                </a:path>
                <a:path w="5146040" h="10287000">
                  <a:moveTo>
                    <a:pt x="5145303" y="9846183"/>
                  </a:moveTo>
                  <a:lnTo>
                    <a:pt x="5116398" y="9813379"/>
                  </a:lnTo>
                  <a:lnTo>
                    <a:pt x="5111420" y="9812388"/>
                  </a:lnTo>
                  <a:lnTo>
                    <a:pt x="5101069" y="9812388"/>
                  </a:lnTo>
                  <a:lnTo>
                    <a:pt x="5068214" y="9841205"/>
                  </a:lnTo>
                  <a:lnTo>
                    <a:pt x="5067198" y="9856673"/>
                  </a:lnTo>
                  <a:lnTo>
                    <a:pt x="5068189" y="9861652"/>
                  </a:lnTo>
                  <a:lnTo>
                    <a:pt x="5096065" y="9889515"/>
                  </a:lnTo>
                  <a:lnTo>
                    <a:pt x="5101044" y="9890506"/>
                  </a:lnTo>
                  <a:lnTo>
                    <a:pt x="5111508" y="9890506"/>
                  </a:lnTo>
                  <a:lnTo>
                    <a:pt x="5144351" y="9861525"/>
                  </a:lnTo>
                  <a:lnTo>
                    <a:pt x="5145303" y="9856673"/>
                  </a:lnTo>
                  <a:lnTo>
                    <a:pt x="5145303" y="9846183"/>
                  </a:lnTo>
                  <a:close/>
                </a:path>
                <a:path w="5146040" h="10287000">
                  <a:moveTo>
                    <a:pt x="5145316" y="10256279"/>
                  </a:moveTo>
                  <a:lnTo>
                    <a:pt x="5130152" y="10219969"/>
                  </a:lnTo>
                  <a:lnTo>
                    <a:pt x="5111420" y="10212235"/>
                  </a:lnTo>
                  <a:lnTo>
                    <a:pt x="5106251" y="10212235"/>
                  </a:lnTo>
                  <a:lnTo>
                    <a:pt x="5106251" y="10212032"/>
                  </a:lnTo>
                  <a:lnTo>
                    <a:pt x="5101069" y="10212032"/>
                  </a:lnTo>
                  <a:lnTo>
                    <a:pt x="5096091" y="10213022"/>
                  </a:lnTo>
                  <a:lnTo>
                    <a:pt x="5068176" y="10240937"/>
                  </a:lnTo>
                  <a:lnTo>
                    <a:pt x="5067185" y="10245915"/>
                  </a:lnTo>
                  <a:lnTo>
                    <a:pt x="5067185" y="10256279"/>
                  </a:lnTo>
                  <a:lnTo>
                    <a:pt x="5090858" y="10287000"/>
                  </a:lnTo>
                  <a:lnTo>
                    <a:pt x="5121643" y="10287000"/>
                  </a:lnTo>
                  <a:lnTo>
                    <a:pt x="5144325" y="10261257"/>
                  </a:lnTo>
                  <a:lnTo>
                    <a:pt x="5145316" y="10256279"/>
                  </a:lnTo>
                  <a:close/>
                </a:path>
                <a:path w="5146040" h="10287000">
                  <a:moveTo>
                    <a:pt x="5145519" y="9446108"/>
                  </a:moveTo>
                  <a:lnTo>
                    <a:pt x="5116449" y="9413189"/>
                  </a:lnTo>
                  <a:lnTo>
                    <a:pt x="5111458" y="9412224"/>
                  </a:lnTo>
                  <a:lnTo>
                    <a:pt x="5101412" y="9412224"/>
                  </a:lnTo>
                  <a:lnTo>
                    <a:pt x="5068392" y="9441116"/>
                  </a:lnTo>
                  <a:lnTo>
                    <a:pt x="5067389" y="9446108"/>
                  </a:lnTo>
                  <a:lnTo>
                    <a:pt x="5067389" y="9456496"/>
                  </a:lnTo>
                  <a:lnTo>
                    <a:pt x="5096294" y="9489389"/>
                  </a:lnTo>
                  <a:lnTo>
                    <a:pt x="5101272" y="9490380"/>
                  </a:lnTo>
                  <a:lnTo>
                    <a:pt x="5111635" y="9490380"/>
                  </a:lnTo>
                  <a:lnTo>
                    <a:pt x="5144528" y="9461475"/>
                  </a:lnTo>
                  <a:lnTo>
                    <a:pt x="5145519" y="9456496"/>
                  </a:lnTo>
                  <a:lnTo>
                    <a:pt x="5145519" y="9446108"/>
                  </a:lnTo>
                  <a:close/>
                </a:path>
                <a:path w="5146040" h="10287000">
                  <a:moveTo>
                    <a:pt x="5145519" y="9046464"/>
                  </a:moveTo>
                  <a:lnTo>
                    <a:pt x="5116449" y="9013546"/>
                  </a:lnTo>
                  <a:lnTo>
                    <a:pt x="5111458" y="9012568"/>
                  </a:lnTo>
                  <a:lnTo>
                    <a:pt x="5101412" y="9012568"/>
                  </a:lnTo>
                  <a:lnTo>
                    <a:pt x="5068392" y="9041473"/>
                  </a:lnTo>
                  <a:lnTo>
                    <a:pt x="5067389" y="9046464"/>
                  </a:lnTo>
                  <a:lnTo>
                    <a:pt x="5067389" y="9056840"/>
                  </a:lnTo>
                  <a:lnTo>
                    <a:pt x="5096294" y="9089746"/>
                  </a:lnTo>
                  <a:lnTo>
                    <a:pt x="5101272" y="9090736"/>
                  </a:lnTo>
                  <a:lnTo>
                    <a:pt x="5111635" y="9090736"/>
                  </a:lnTo>
                  <a:lnTo>
                    <a:pt x="5144528" y="9061831"/>
                  </a:lnTo>
                  <a:lnTo>
                    <a:pt x="5145519" y="9056840"/>
                  </a:lnTo>
                  <a:lnTo>
                    <a:pt x="5145519" y="9046464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0" y="0"/>
            <a:ext cx="1543050" cy="10287000"/>
            <a:chOff x="0" y="0"/>
            <a:chExt cx="1543050" cy="10287000"/>
          </a:xfrm>
        </p:grpSpPr>
        <p:sp>
          <p:nvSpPr>
            <p:cNvPr id="7" name="object 7" descr=""/>
            <p:cNvSpPr/>
            <p:nvPr/>
          </p:nvSpPr>
          <p:spPr>
            <a:xfrm>
              <a:off x="0" y="0"/>
              <a:ext cx="1543050" cy="10287000"/>
            </a:xfrm>
            <a:custGeom>
              <a:avLst/>
              <a:gdLst/>
              <a:ahLst/>
              <a:cxnLst/>
              <a:rect l="l" t="t" r="r" b="b"/>
              <a:pathLst>
                <a:path w="1543050" h="10287000">
                  <a:moveTo>
                    <a:pt x="1543049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1543049" y="0"/>
                  </a:lnTo>
                  <a:lnTo>
                    <a:pt x="1543049" y="10286999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227773" y="4163621"/>
              <a:ext cx="110489" cy="2819400"/>
            </a:xfrm>
            <a:custGeom>
              <a:avLst/>
              <a:gdLst/>
              <a:ahLst/>
              <a:cxnLst/>
              <a:rect l="l" t="t" r="r" b="b"/>
              <a:pathLst>
                <a:path w="110490" h="2819400">
                  <a:moveTo>
                    <a:pt x="110236" y="2819206"/>
                  </a:moveTo>
                  <a:lnTo>
                    <a:pt x="0" y="2819206"/>
                  </a:lnTo>
                  <a:lnTo>
                    <a:pt x="0" y="0"/>
                  </a:lnTo>
                  <a:lnTo>
                    <a:pt x="110236" y="0"/>
                  </a:lnTo>
                  <a:lnTo>
                    <a:pt x="110236" y="281920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/>
          <p:nvPr/>
        </p:nvSpPr>
        <p:spPr>
          <a:xfrm>
            <a:off x="1752927" y="3397050"/>
            <a:ext cx="3719829" cy="569595"/>
          </a:xfrm>
          <a:custGeom>
            <a:avLst/>
            <a:gdLst/>
            <a:ahLst/>
            <a:cxnLst/>
            <a:rect l="l" t="t" r="r" b="b"/>
            <a:pathLst>
              <a:path w="3719829" h="569595">
                <a:moveTo>
                  <a:pt x="3547780" y="569485"/>
                </a:moveTo>
                <a:lnTo>
                  <a:pt x="171450" y="569485"/>
                </a:lnTo>
                <a:lnTo>
                  <a:pt x="125871" y="563361"/>
                </a:lnTo>
                <a:lnTo>
                  <a:pt x="84915" y="546077"/>
                </a:lnTo>
                <a:lnTo>
                  <a:pt x="50216" y="519269"/>
                </a:lnTo>
                <a:lnTo>
                  <a:pt x="23407" y="484569"/>
                </a:lnTo>
                <a:lnTo>
                  <a:pt x="6124" y="443613"/>
                </a:lnTo>
                <a:lnTo>
                  <a:pt x="0" y="398035"/>
                </a:lnTo>
                <a:lnTo>
                  <a:pt x="0" y="171450"/>
                </a:lnTo>
                <a:lnTo>
                  <a:pt x="6124" y="125871"/>
                </a:lnTo>
                <a:lnTo>
                  <a:pt x="23407" y="84915"/>
                </a:lnTo>
                <a:lnTo>
                  <a:pt x="50216" y="50216"/>
                </a:lnTo>
                <a:lnTo>
                  <a:pt x="84915" y="23407"/>
                </a:lnTo>
                <a:lnTo>
                  <a:pt x="125871" y="6124"/>
                </a:lnTo>
                <a:lnTo>
                  <a:pt x="171450" y="0"/>
                </a:lnTo>
                <a:lnTo>
                  <a:pt x="3547780" y="0"/>
                </a:lnTo>
                <a:lnTo>
                  <a:pt x="3593358" y="6124"/>
                </a:lnTo>
                <a:lnTo>
                  <a:pt x="3634314" y="23407"/>
                </a:lnTo>
                <a:lnTo>
                  <a:pt x="3669013" y="50216"/>
                </a:lnTo>
                <a:lnTo>
                  <a:pt x="3695822" y="84915"/>
                </a:lnTo>
                <a:lnTo>
                  <a:pt x="3713105" y="125871"/>
                </a:lnTo>
                <a:lnTo>
                  <a:pt x="3719230" y="171450"/>
                </a:lnTo>
                <a:lnTo>
                  <a:pt x="3719230" y="398035"/>
                </a:lnTo>
                <a:lnTo>
                  <a:pt x="3713105" y="443613"/>
                </a:lnTo>
                <a:lnTo>
                  <a:pt x="3695822" y="484569"/>
                </a:lnTo>
                <a:lnTo>
                  <a:pt x="3669013" y="519269"/>
                </a:lnTo>
                <a:lnTo>
                  <a:pt x="3634314" y="546077"/>
                </a:lnTo>
                <a:lnTo>
                  <a:pt x="3593358" y="563361"/>
                </a:lnTo>
                <a:lnTo>
                  <a:pt x="3547780" y="569485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883846" y="3470075"/>
            <a:ext cx="34575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155">
                <a:solidFill>
                  <a:srgbClr val="FFFFFF"/>
                </a:solidFill>
                <a:latin typeface="Tahoma"/>
                <a:cs typeface="Tahoma"/>
              </a:rPr>
              <a:t>Hardware</a:t>
            </a:r>
            <a:r>
              <a:rPr dirty="0" sz="2400" spc="-7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2400" spc="135">
                <a:solidFill>
                  <a:srgbClr val="FFFFFF"/>
                </a:solidFill>
                <a:latin typeface="Tahoma"/>
                <a:cs typeface="Tahoma"/>
              </a:rPr>
              <a:t>Project</a:t>
            </a:r>
            <a:r>
              <a:rPr dirty="0" sz="2400" spc="-7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2400" spc="114">
                <a:solidFill>
                  <a:srgbClr val="FFFFFF"/>
                </a:solidFill>
                <a:latin typeface="Tahoma"/>
                <a:cs typeface="Tahoma"/>
              </a:rPr>
              <a:t>2024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740227" y="3816377"/>
            <a:ext cx="10036810" cy="2108835"/>
          </a:xfrm>
          <a:prstGeom prst="rect"/>
        </p:spPr>
        <p:txBody>
          <a:bodyPr wrap="square" lIns="0" tIns="247015" rIns="0" bIns="0" rtlCol="0" vert="horz">
            <a:spAutoFit/>
          </a:bodyPr>
          <a:lstStyle/>
          <a:p>
            <a:pPr marL="12700" marR="5080">
              <a:lnSpc>
                <a:spcPct val="79800"/>
              </a:lnSpc>
              <a:spcBef>
                <a:spcPts val="1945"/>
              </a:spcBef>
            </a:pPr>
            <a:r>
              <a:rPr dirty="0" sz="7600" spc="665">
                <a:solidFill>
                  <a:srgbClr val="1B5738"/>
                </a:solidFill>
              </a:rPr>
              <a:t>BALL</a:t>
            </a:r>
            <a:r>
              <a:rPr dirty="0" sz="7600" spc="105">
                <a:solidFill>
                  <a:srgbClr val="1B5738"/>
                </a:solidFill>
              </a:rPr>
              <a:t> </a:t>
            </a:r>
            <a:r>
              <a:rPr dirty="0" sz="7600" spc="775">
                <a:solidFill>
                  <a:srgbClr val="1B5738"/>
                </a:solidFill>
              </a:rPr>
              <a:t>COLLECTING </a:t>
            </a:r>
            <a:r>
              <a:rPr dirty="0" sz="7600" spc="630">
                <a:solidFill>
                  <a:srgbClr val="1B5738"/>
                </a:solidFill>
              </a:rPr>
              <a:t>AND</a:t>
            </a:r>
            <a:r>
              <a:rPr dirty="0" sz="7600" spc="120">
                <a:solidFill>
                  <a:srgbClr val="1B5738"/>
                </a:solidFill>
              </a:rPr>
              <a:t> </a:t>
            </a:r>
            <a:r>
              <a:rPr dirty="0" sz="7600" spc="615">
                <a:solidFill>
                  <a:srgbClr val="1B5738"/>
                </a:solidFill>
              </a:rPr>
              <a:t>SORTING</a:t>
            </a:r>
            <a:r>
              <a:rPr dirty="0" sz="7600" spc="125">
                <a:solidFill>
                  <a:srgbClr val="1B5738"/>
                </a:solidFill>
              </a:rPr>
              <a:t> </a:t>
            </a:r>
            <a:r>
              <a:rPr dirty="0" sz="7600" spc="575">
                <a:solidFill>
                  <a:srgbClr val="1B5738"/>
                </a:solidFill>
              </a:rPr>
              <a:t>ROBOT</a:t>
            </a:r>
            <a:endParaRPr sz="7600"/>
          </a:p>
        </p:txBody>
      </p:sp>
      <p:sp>
        <p:nvSpPr>
          <p:cNvPr id="12" name="object 12" descr=""/>
          <p:cNvSpPr/>
          <p:nvPr/>
        </p:nvSpPr>
        <p:spPr>
          <a:xfrm>
            <a:off x="118959" y="195491"/>
            <a:ext cx="904875" cy="1678305"/>
          </a:xfrm>
          <a:custGeom>
            <a:avLst/>
            <a:gdLst/>
            <a:ahLst/>
            <a:cxnLst/>
            <a:rect l="l" t="t" r="r" b="b"/>
            <a:pathLst>
              <a:path w="904875" h="1678305">
                <a:moveTo>
                  <a:pt x="44445" y="78210"/>
                </a:moveTo>
                <a:lnTo>
                  <a:pt x="34084" y="78210"/>
                </a:lnTo>
                <a:lnTo>
                  <a:pt x="29101" y="77218"/>
                </a:lnTo>
                <a:lnTo>
                  <a:pt x="1190" y="49308"/>
                </a:lnTo>
                <a:lnTo>
                  <a:pt x="199" y="44325"/>
                </a:lnTo>
                <a:lnTo>
                  <a:pt x="203" y="33947"/>
                </a:lnTo>
                <a:lnTo>
                  <a:pt x="29331" y="1024"/>
                </a:lnTo>
                <a:lnTo>
                  <a:pt x="34218" y="52"/>
                </a:lnTo>
                <a:lnTo>
                  <a:pt x="44263" y="52"/>
                </a:lnTo>
                <a:lnTo>
                  <a:pt x="77332" y="28948"/>
                </a:lnTo>
                <a:lnTo>
                  <a:pt x="78330" y="33947"/>
                </a:lnTo>
                <a:lnTo>
                  <a:pt x="78330" y="44325"/>
                </a:lnTo>
                <a:lnTo>
                  <a:pt x="49428" y="77218"/>
                </a:lnTo>
                <a:lnTo>
                  <a:pt x="44445" y="78210"/>
                </a:lnTo>
                <a:close/>
              </a:path>
              <a:path w="904875" h="1678305">
                <a:moveTo>
                  <a:pt x="457677" y="78210"/>
                </a:moveTo>
                <a:lnTo>
                  <a:pt x="447316" y="78210"/>
                </a:lnTo>
                <a:lnTo>
                  <a:pt x="442333" y="77218"/>
                </a:lnTo>
                <a:lnTo>
                  <a:pt x="414423" y="49308"/>
                </a:lnTo>
                <a:lnTo>
                  <a:pt x="413431" y="44325"/>
                </a:lnTo>
                <a:lnTo>
                  <a:pt x="413435" y="33947"/>
                </a:lnTo>
                <a:lnTo>
                  <a:pt x="442563" y="1024"/>
                </a:lnTo>
                <a:lnTo>
                  <a:pt x="447450" y="52"/>
                </a:lnTo>
                <a:lnTo>
                  <a:pt x="457495" y="52"/>
                </a:lnTo>
                <a:lnTo>
                  <a:pt x="490565" y="28948"/>
                </a:lnTo>
                <a:lnTo>
                  <a:pt x="491562" y="33947"/>
                </a:lnTo>
                <a:lnTo>
                  <a:pt x="491562" y="44325"/>
                </a:lnTo>
                <a:lnTo>
                  <a:pt x="462660" y="77218"/>
                </a:lnTo>
                <a:lnTo>
                  <a:pt x="457677" y="78210"/>
                </a:lnTo>
                <a:close/>
              </a:path>
              <a:path w="904875" h="1678305">
                <a:moveTo>
                  <a:pt x="870455" y="78159"/>
                </a:moveTo>
                <a:lnTo>
                  <a:pt x="859603" y="78159"/>
                </a:lnTo>
                <a:lnTo>
                  <a:pt x="854619" y="77121"/>
                </a:lnTo>
                <a:lnTo>
                  <a:pt x="826942" y="48869"/>
                </a:lnTo>
                <a:lnTo>
                  <a:pt x="826130" y="33481"/>
                </a:lnTo>
                <a:lnTo>
                  <a:pt x="827185" y="28500"/>
                </a:lnTo>
                <a:lnTo>
                  <a:pt x="855530" y="918"/>
                </a:lnTo>
                <a:lnTo>
                  <a:pt x="860538" y="0"/>
                </a:lnTo>
                <a:lnTo>
                  <a:pt x="870060" y="0"/>
                </a:lnTo>
                <a:lnTo>
                  <a:pt x="903263" y="29208"/>
                </a:lnTo>
                <a:lnTo>
                  <a:pt x="904223" y="34181"/>
                </a:lnTo>
                <a:lnTo>
                  <a:pt x="904168" y="44536"/>
                </a:lnTo>
                <a:lnTo>
                  <a:pt x="874988" y="77296"/>
                </a:lnTo>
                <a:lnTo>
                  <a:pt x="870455" y="78159"/>
                </a:lnTo>
                <a:close/>
              </a:path>
              <a:path w="904875" h="1678305">
                <a:moveTo>
                  <a:pt x="44315" y="478345"/>
                </a:moveTo>
                <a:lnTo>
                  <a:pt x="33859" y="478345"/>
                </a:lnTo>
                <a:lnTo>
                  <a:pt x="28877" y="477344"/>
                </a:lnTo>
                <a:lnTo>
                  <a:pt x="1001" y="449490"/>
                </a:lnTo>
                <a:lnTo>
                  <a:pt x="4" y="444505"/>
                </a:lnTo>
                <a:lnTo>
                  <a:pt x="20" y="434017"/>
                </a:lnTo>
                <a:lnTo>
                  <a:pt x="28917" y="401211"/>
                </a:lnTo>
                <a:lnTo>
                  <a:pt x="33881" y="400223"/>
                </a:lnTo>
                <a:lnTo>
                  <a:pt x="44237" y="400223"/>
                </a:lnTo>
                <a:lnTo>
                  <a:pt x="77116" y="429044"/>
                </a:lnTo>
                <a:lnTo>
                  <a:pt x="78117" y="434017"/>
                </a:lnTo>
                <a:lnTo>
                  <a:pt x="78117" y="444505"/>
                </a:lnTo>
                <a:lnTo>
                  <a:pt x="49299" y="477344"/>
                </a:lnTo>
                <a:lnTo>
                  <a:pt x="44315" y="478345"/>
                </a:lnTo>
                <a:close/>
              </a:path>
              <a:path w="904875" h="1678305">
                <a:moveTo>
                  <a:pt x="457547" y="478345"/>
                </a:moveTo>
                <a:lnTo>
                  <a:pt x="447091" y="478345"/>
                </a:lnTo>
                <a:lnTo>
                  <a:pt x="442109" y="477344"/>
                </a:lnTo>
                <a:lnTo>
                  <a:pt x="414233" y="449490"/>
                </a:lnTo>
                <a:lnTo>
                  <a:pt x="413237" y="444505"/>
                </a:lnTo>
                <a:lnTo>
                  <a:pt x="413252" y="434017"/>
                </a:lnTo>
                <a:lnTo>
                  <a:pt x="442150" y="401211"/>
                </a:lnTo>
                <a:lnTo>
                  <a:pt x="447114" y="400223"/>
                </a:lnTo>
                <a:lnTo>
                  <a:pt x="457469" y="400223"/>
                </a:lnTo>
                <a:lnTo>
                  <a:pt x="490349" y="429044"/>
                </a:lnTo>
                <a:lnTo>
                  <a:pt x="491350" y="444505"/>
                </a:lnTo>
                <a:lnTo>
                  <a:pt x="490396" y="449360"/>
                </a:lnTo>
                <a:lnTo>
                  <a:pt x="462532" y="477344"/>
                </a:lnTo>
                <a:lnTo>
                  <a:pt x="457547" y="478345"/>
                </a:lnTo>
                <a:close/>
              </a:path>
              <a:path w="904875" h="1678305">
                <a:moveTo>
                  <a:pt x="870476" y="478296"/>
                </a:moveTo>
                <a:lnTo>
                  <a:pt x="859552" y="478296"/>
                </a:lnTo>
                <a:lnTo>
                  <a:pt x="854579" y="477254"/>
                </a:lnTo>
                <a:lnTo>
                  <a:pt x="826956" y="449060"/>
                </a:lnTo>
                <a:lnTo>
                  <a:pt x="826122" y="433707"/>
                </a:lnTo>
                <a:lnTo>
                  <a:pt x="827164" y="428735"/>
                </a:lnTo>
                <a:lnTo>
                  <a:pt x="855357" y="401111"/>
                </a:lnTo>
                <a:lnTo>
                  <a:pt x="860350" y="400170"/>
                </a:lnTo>
                <a:lnTo>
                  <a:pt x="870207" y="400170"/>
                </a:lnTo>
                <a:lnTo>
                  <a:pt x="903308" y="429514"/>
                </a:lnTo>
                <a:lnTo>
                  <a:pt x="904249" y="434508"/>
                </a:lnTo>
                <a:lnTo>
                  <a:pt x="904142" y="444868"/>
                </a:lnTo>
                <a:lnTo>
                  <a:pt x="874905" y="477462"/>
                </a:lnTo>
                <a:lnTo>
                  <a:pt x="870476" y="478296"/>
                </a:lnTo>
                <a:close/>
              </a:path>
              <a:path w="904875" h="1678305">
                <a:moveTo>
                  <a:pt x="44245" y="877998"/>
                </a:moveTo>
                <a:lnTo>
                  <a:pt x="33884" y="877998"/>
                </a:lnTo>
                <a:lnTo>
                  <a:pt x="28901" y="877007"/>
                </a:lnTo>
                <a:lnTo>
                  <a:pt x="991" y="849096"/>
                </a:lnTo>
                <a:lnTo>
                  <a:pt x="0" y="844113"/>
                </a:lnTo>
                <a:lnTo>
                  <a:pt x="0" y="833753"/>
                </a:lnTo>
                <a:lnTo>
                  <a:pt x="28901" y="800859"/>
                </a:lnTo>
                <a:lnTo>
                  <a:pt x="33884" y="799868"/>
                </a:lnTo>
                <a:lnTo>
                  <a:pt x="39065" y="799868"/>
                </a:lnTo>
                <a:lnTo>
                  <a:pt x="39065" y="800067"/>
                </a:lnTo>
                <a:lnTo>
                  <a:pt x="44228" y="800067"/>
                </a:lnTo>
                <a:lnTo>
                  <a:pt x="77077" y="828769"/>
                </a:lnTo>
                <a:lnTo>
                  <a:pt x="78130" y="844113"/>
                </a:lnTo>
                <a:lnTo>
                  <a:pt x="77138" y="849096"/>
                </a:lnTo>
                <a:lnTo>
                  <a:pt x="49229" y="877007"/>
                </a:lnTo>
                <a:lnTo>
                  <a:pt x="44245" y="877998"/>
                </a:lnTo>
                <a:close/>
              </a:path>
              <a:path w="904875" h="1678305">
                <a:moveTo>
                  <a:pt x="457477" y="877998"/>
                </a:moveTo>
                <a:lnTo>
                  <a:pt x="447117" y="877998"/>
                </a:lnTo>
                <a:lnTo>
                  <a:pt x="442133" y="877007"/>
                </a:lnTo>
                <a:lnTo>
                  <a:pt x="414223" y="849096"/>
                </a:lnTo>
                <a:lnTo>
                  <a:pt x="413232" y="844113"/>
                </a:lnTo>
                <a:lnTo>
                  <a:pt x="413232" y="833753"/>
                </a:lnTo>
                <a:lnTo>
                  <a:pt x="442133" y="800859"/>
                </a:lnTo>
                <a:lnTo>
                  <a:pt x="447117" y="799868"/>
                </a:lnTo>
                <a:lnTo>
                  <a:pt x="452297" y="799868"/>
                </a:lnTo>
                <a:lnTo>
                  <a:pt x="452297" y="800067"/>
                </a:lnTo>
                <a:lnTo>
                  <a:pt x="457460" y="800067"/>
                </a:lnTo>
                <a:lnTo>
                  <a:pt x="490310" y="828769"/>
                </a:lnTo>
                <a:lnTo>
                  <a:pt x="491362" y="844113"/>
                </a:lnTo>
                <a:lnTo>
                  <a:pt x="490371" y="849096"/>
                </a:lnTo>
                <a:lnTo>
                  <a:pt x="462460" y="877007"/>
                </a:lnTo>
                <a:lnTo>
                  <a:pt x="457477" y="877998"/>
                </a:lnTo>
                <a:close/>
              </a:path>
              <a:path w="904875" h="1678305">
                <a:moveTo>
                  <a:pt x="870476" y="877941"/>
                </a:moveTo>
                <a:lnTo>
                  <a:pt x="859552" y="877941"/>
                </a:lnTo>
                <a:lnTo>
                  <a:pt x="854579" y="876899"/>
                </a:lnTo>
                <a:lnTo>
                  <a:pt x="826956" y="848705"/>
                </a:lnTo>
                <a:lnTo>
                  <a:pt x="826122" y="833352"/>
                </a:lnTo>
                <a:lnTo>
                  <a:pt x="827164" y="828379"/>
                </a:lnTo>
                <a:lnTo>
                  <a:pt x="855357" y="800755"/>
                </a:lnTo>
                <a:lnTo>
                  <a:pt x="860350" y="799815"/>
                </a:lnTo>
                <a:lnTo>
                  <a:pt x="865530" y="799815"/>
                </a:lnTo>
                <a:lnTo>
                  <a:pt x="865530" y="800068"/>
                </a:lnTo>
                <a:lnTo>
                  <a:pt x="870440" y="800068"/>
                </a:lnTo>
                <a:lnTo>
                  <a:pt x="903263" y="829196"/>
                </a:lnTo>
                <a:lnTo>
                  <a:pt x="904222" y="834169"/>
                </a:lnTo>
                <a:lnTo>
                  <a:pt x="904142" y="844512"/>
                </a:lnTo>
                <a:lnTo>
                  <a:pt x="874905" y="877107"/>
                </a:lnTo>
                <a:lnTo>
                  <a:pt x="870476" y="877941"/>
                </a:lnTo>
                <a:close/>
              </a:path>
              <a:path w="904875" h="1678305">
                <a:moveTo>
                  <a:pt x="44315" y="1278134"/>
                </a:moveTo>
                <a:lnTo>
                  <a:pt x="33859" y="1278134"/>
                </a:lnTo>
                <a:lnTo>
                  <a:pt x="28877" y="1277133"/>
                </a:lnTo>
                <a:lnTo>
                  <a:pt x="1001" y="1249279"/>
                </a:lnTo>
                <a:lnTo>
                  <a:pt x="5" y="1244294"/>
                </a:lnTo>
                <a:lnTo>
                  <a:pt x="20" y="1233806"/>
                </a:lnTo>
                <a:lnTo>
                  <a:pt x="28917" y="1201000"/>
                </a:lnTo>
                <a:lnTo>
                  <a:pt x="33882" y="1200012"/>
                </a:lnTo>
                <a:lnTo>
                  <a:pt x="44237" y="1200012"/>
                </a:lnTo>
                <a:lnTo>
                  <a:pt x="77116" y="1228833"/>
                </a:lnTo>
                <a:lnTo>
                  <a:pt x="78117" y="1233806"/>
                </a:lnTo>
                <a:lnTo>
                  <a:pt x="78117" y="1244294"/>
                </a:lnTo>
                <a:lnTo>
                  <a:pt x="49299" y="1277133"/>
                </a:lnTo>
                <a:lnTo>
                  <a:pt x="44315" y="1278134"/>
                </a:lnTo>
                <a:close/>
              </a:path>
              <a:path w="904875" h="1678305">
                <a:moveTo>
                  <a:pt x="457547" y="1278134"/>
                </a:moveTo>
                <a:lnTo>
                  <a:pt x="447091" y="1278134"/>
                </a:lnTo>
                <a:lnTo>
                  <a:pt x="442109" y="1277133"/>
                </a:lnTo>
                <a:lnTo>
                  <a:pt x="414233" y="1249279"/>
                </a:lnTo>
                <a:lnTo>
                  <a:pt x="413237" y="1244294"/>
                </a:lnTo>
                <a:lnTo>
                  <a:pt x="413252" y="1233806"/>
                </a:lnTo>
                <a:lnTo>
                  <a:pt x="442152" y="1201000"/>
                </a:lnTo>
                <a:lnTo>
                  <a:pt x="447115" y="1200012"/>
                </a:lnTo>
                <a:lnTo>
                  <a:pt x="457469" y="1200012"/>
                </a:lnTo>
                <a:lnTo>
                  <a:pt x="490349" y="1228833"/>
                </a:lnTo>
                <a:lnTo>
                  <a:pt x="491350" y="1244294"/>
                </a:lnTo>
                <a:lnTo>
                  <a:pt x="490396" y="1249149"/>
                </a:lnTo>
                <a:lnTo>
                  <a:pt x="462532" y="1277133"/>
                </a:lnTo>
                <a:lnTo>
                  <a:pt x="457547" y="1278134"/>
                </a:lnTo>
                <a:close/>
              </a:path>
              <a:path w="904875" h="1678305">
                <a:moveTo>
                  <a:pt x="870349" y="1278131"/>
                </a:moveTo>
                <a:lnTo>
                  <a:pt x="859868" y="1278131"/>
                </a:lnTo>
                <a:lnTo>
                  <a:pt x="854874" y="1277126"/>
                </a:lnTo>
                <a:lnTo>
                  <a:pt x="827055" y="1249170"/>
                </a:lnTo>
                <a:lnTo>
                  <a:pt x="826061" y="1244172"/>
                </a:lnTo>
                <a:lnTo>
                  <a:pt x="826096" y="1233647"/>
                </a:lnTo>
                <a:lnTo>
                  <a:pt x="855329" y="1200904"/>
                </a:lnTo>
                <a:lnTo>
                  <a:pt x="860335" y="1199959"/>
                </a:lnTo>
                <a:lnTo>
                  <a:pt x="870159" y="1199959"/>
                </a:lnTo>
                <a:lnTo>
                  <a:pt x="903095" y="1228657"/>
                </a:lnTo>
                <a:lnTo>
                  <a:pt x="904208" y="1244172"/>
                </a:lnTo>
                <a:lnTo>
                  <a:pt x="903251" y="1249038"/>
                </a:lnTo>
                <a:lnTo>
                  <a:pt x="875341" y="1277126"/>
                </a:lnTo>
                <a:lnTo>
                  <a:pt x="870349" y="1278131"/>
                </a:lnTo>
                <a:close/>
              </a:path>
              <a:path w="904875" h="1678305">
                <a:moveTo>
                  <a:pt x="44245" y="1677787"/>
                </a:moveTo>
                <a:lnTo>
                  <a:pt x="33884" y="1677787"/>
                </a:lnTo>
                <a:lnTo>
                  <a:pt x="28901" y="1676796"/>
                </a:lnTo>
                <a:lnTo>
                  <a:pt x="991" y="1648885"/>
                </a:lnTo>
                <a:lnTo>
                  <a:pt x="0" y="1643902"/>
                </a:lnTo>
                <a:lnTo>
                  <a:pt x="0" y="1633541"/>
                </a:lnTo>
                <a:lnTo>
                  <a:pt x="28901" y="1600648"/>
                </a:lnTo>
                <a:lnTo>
                  <a:pt x="33884" y="1599656"/>
                </a:lnTo>
                <a:lnTo>
                  <a:pt x="39065" y="1599656"/>
                </a:lnTo>
                <a:lnTo>
                  <a:pt x="39065" y="1599856"/>
                </a:lnTo>
                <a:lnTo>
                  <a:pt x="44228" y="1599856"/>
                </a:lnTo>
                <a:lnTo>
                  <a:pt x="77078" y="1628558"/>
                </a:lnTo>
                <a:lnTo>
                  <a:pt x="78130" y="1643902"/>
                </a:lnTo>
                <a:lnTo>
                  <a:pt x="77138" y="1648885"/>
                </a:lnTo>
                <a:lnTo>
                  <a:pt x="49229" y="1676796"/>
                </a:lnTo>
                <a:lnTo>
                  <a:pt x="44245" y="1677787"/>
                </a:lnTo>
                <a:close/>
              </a:path>
              <a:path w="904875" h="1678305">
                <a:moveTo>
                  <a:pt x="457477" y="1677787"/>
                </a:moveTo>
                <a:lnTo>
                  <a:pt x="447117" y="1677787"/>
                </a:lnTo>
                <a:lnTo>
                  <a:pt x="442133" y="1676796"/>
                </a:lnTo>
                <a:lnTo>
                  <a:pt x="414223" y="1648885"/>
                </a:lnTo>
                <a:lnTo>
                  <a:pt x="413232" y="1643902"/>
                </a:lnTo>
                <a:lnTo>
                  <a:pt x="413232" y="1633541"/>
                </a:lnTo>
                <a:lnTo>
                  <a:pt x="442133" y="1600647"/>
                </a:lnTo>
                <a:lnTo>
                  <a:pt x="447117" y="1599656"/>
                </a:lnTo>
                <a:lnTo>
                  <a:pt x="452297" y="1599656"/>
                </a:lnTo>
                <a:lnTo>
                  <a:pt x="452297" y="1599856"/>
                </a:lnTo>
                <a:lnTo>
                  <a:pt x="457460" y="1599856"/>
                </a:lnTo>
                <a:lnTo>
                  <a:pt x="490310" y="1628558"/>
                </a:lnTo>
                <a:lnTo>
                  <a:pt x="491362" y="1643902"/>
                </a:lnTo>
                <a:lnTo>
                  <a:pt x="490371" y="1648885"/>
                </a:lnTo>
                <a:lnTo>
                  <a:pt x="462460" y="1676796"/>
                </a:lnTo>
                <a:lnTo>
                  <a:pt x="457477" y="1677787"/>
                </a:lnTo>
                <a:close/>
              </a:path>
              <a:path w="904875" h="1678305">
                <a:moveTo>
                  <a:pt x="870349" y="1677776"/>
                </a:moveTo>
                <a:lnTo>
                  <a:pt x="859868" y="1677776"/>
                </a:lnTo>
                <a:lnTo>
                  <a:pt x="854874" y="1676771"/>
                </a:lnTo>
                <a:lnTo>
                  <a:pt x="827055" y="1648815"/>
                </a:lnTo>
                <a:lnTo>
                  <a:pt x="827001" y="1648683"/>
                </a:lnTo>
                <a:lnTo>
                  <a:pt x="826061" y="1643816"/>
                </a:lnTo>
                <a:lnTo>
                  <a:pt x="826096" y="1633292"/>
                </a:lnTo>
                <a:lnTo>
                  <a:pt x="827066" y="1628580"/>
                </a:lnTo>
                <a:lnTo>
                  <a:pt x="855329" y="1600549"/>
                </a:lnTo>
                <a:lnTo>
                  <a:pt x="860335" y="1599603"/>
                </a:lnTo>
                <a:lnTo>
                  <a:pt x="865530" y="1599603"/>
                </a:lnTo>
                <a:lnTo>
                  <a:pt x="865530" y="1599856"/>
                </a:lnTo>
                <a:lnTo>
                  <a:pt x="870397" y="1599856"/>
                </a:lnTo>
                <a:lnTo>
                  <a:pt x="903033" y="1628302"/>
                </a:lnTo>
                <a:lnTo>
                  <a:pt x="904208" y="1643816"/>
                </a:lnTo>
                <a:lnTo>
                  <a:pt x="903251" y="1648683"/>
                </a:lnTo>
                <a:lnTo>
                  <a:pt x="875341" y="1676771"/>
                </a:lnTo>
                <a:lnTo>
                  <a:pt x="870349" y="1677776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 descr=""/>
          <p:cNvGrpSpPr/>
          <p:nvPr/>
        </p:nvGrpSpPr>
        <p:grpSpPr>
          <a:xfrm>
            <a:off x="2412051" y="1029083"/>
            <a:ext cx="923925" cy="885190"/>
            <a:chOff x="2412051" y="1029083"/>
            <a:chExt cx="923925" cy="885190"/>
          </a:xfrm>
        </p:grpSpPr>
        <p:sp>
          <p:nvSpPr>
            <p:cNvPr id="14" name="object 14" descr=""/>
            <p:cNvSpPr/>
            <p:nvPr/>
          </p:nvSpPr>
          <p:spPr>
            <a:xfrm>
              <a:off x="2474924" y="1362431"/>
              <a:ext cx="102870" cy="48895"/>
            </a:xfrm>
            <a:custGeom>
              <a:avLst/>
              <a:gdLst/>
              <a:ahLst/>
              <a:cxnLst/>
              <a:rect l="l" t="t" r="r" b="b"/>
              <a:pathLst>
                <a:path w="102869" h="48894">
                  <a:moveTo>
                    <a:pt x="0" y="48386"/>
                  </a:moveTo>
                  <a:lnTo>
                    <a:pt x="102627" y="0"/>
                  </a:lnTo>
                  <a:lnTo>
                    <a:pt x="102627" y="15105"/>
                  </a:lnTo>
                  <a:lnTo>
                    <a:pt x="0" y="48386"/>
                  </a:lnTo>
                  <a:close/>
                </a:path>
              </a:pathLst>
            </a:custGeom>
            <a:solidFill>
              <a:srgbClr val="4DB5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916963" y="1161540"/>
              <a:ext cx="224154" cy="426720"/>
            </a:xfrm>
            <a:custGeom>
              <a:avLst/>
              <a:gdLst/>
              <a:ahLst/>
              <a:cxnLst/>
              <a:rect l="l" t="t" r="r" b="b"/>
              <a:pathLst>
                <a:path w="224155" h="426719">
                  <a:moveTo>
                    <a:pt x="49467" y="34278"/>
                  </a:moveTo>
                  <a:lnTo>
                    <a:pt x="5910" y="222"/>
                  </a:lnTo>
                  <a:lnTo>
                    <a:pt x="6826" y="0"/>
                  </a:lnTo>
                  <a:lnTo>
                    <a:pt x="114114" y="0"/>
                  </a:lnTo>
                  <a:lnTo>
                    <a:pt x="119188" y="3675"/>
                  </a:lnTo>
                  <a:lnTo>
                    <a:pt x="119305" y="3849"/>
                  </a:lnTo>
                  <a:lnTo>
                    <a:pt x="119634" y="4487"/>
                  </a:lnTo>
                  <a:lnTo>
                    <a:pt x="119729" y="4721"/>
                  </a:lnTo>
                  <a:lnTo>
                    <a:pt x="119808" y="4933"/>
                  </a:lnTo>
                  <a:lnTo>
                    <a:pt x="119895" y="5137"/>
                  </a:lnTo>
                  <a:lnTo>
                    <a:pt x="119994" y="5424"/>
                  </a:lnTo>
                  <a:lnTo>
                    <a:pt x="120119" y="5881"/>
                  </a:lnTo>
                  <a:lnTo>
                    <a:pt x="120243" y="16846"/>
                  </a:lnTo>
                  <a:lnTo>
                    <a:pt x="120268" y="30837"/>
                  </a:lnTo>
                  <a:lnTo>
                    <a:pt x="56905" y="30837"/>
                  </a:lnTo>
                  <a:lnTo>
                    <a:pt x="52868" y="32095"/>
                  </a:lnTo>
                  <a:lnTo>
                    <a:pt x="49467" y="34278"/>
                  </a:lnTo>
                  <a:close/>
                </a:path>
                <a:path w="224155" h="426719">
                  <a:moveTo>
                    <a:pt x="113232" y="426283"/>
                  </a:moveTo>
                  <a:lnTo>
                    <a:pt x="78071" y="402766"/>
                  </a:lnTo>
                  <a:lnTo>
                    <a:pt x="32769" y="377870"/>
                  </a:lnTo>
                  <a:lnTo>
                    <a:pt x="1869" y="364079"/>
                  </a:lnTo>
                  <a:lnTo>
                    <a:pt x="0" y="361265"/>
                  </a:lnTo>
                  <a:lnTo>
                    <a:pt x="0" y="16846"/>
                  </a:lnTo>
                  <a:lnTo>
                    <a:pt x="39868" y="48020"/>
                  </a:lnTo>
                  <a:lnTo>
                    <a:pt x="39539" y="49531"/>
                  </a:lnTo>
                  <a:lnTo>
                    <a:pt x="39364" y="51076"/>
                  </a:lnTo>
                  <a:lnTo>
                    <a:pt x="39364" y="52674"/>
                  </a:lnTo>
                  <a:lnTo>
                    <a:pt x="40986" y="60943"/>
                  </a:lnTo>
                  <a:lnTo>
                    <a:pt x="45423" y="67760"/>
                  </a:lnTo>
                  <a:lnTo>
                    <a:pt x="52032" y="72488"/>
                  </a:lnTo>
                  <a:lnTo>
                    <a:pt x="60171" y="74487"/>
                  </a:lnTo>
                  <a:lnTo>
                    <a:pt x="84785" y="74487"/>
                  </a:lnTo>
                  <a:lnTo>
                    <a:pt x="151501" y="106813"/>
                  </a:lnTo>
                  <a:lnTo>
                    <a:pt x="120342" y="106813"/>
                  </a:lnTo>
                  <a:lnTo>
                    <a:pt x="120342" y="422650"/>
                  </a:lnTo>
                  <a:lnTo>
                    <a:pt x="113232" y="426283"/>
                  </a:lnTo>
                  <a:close/>
                </a:path>
                <a:path w="224155" h="426719">
                  <a:moveTo>
                    <a:pt x="120342" y="73124"/>
                  </a:moveTo>
                  <a:lnTo>
                    <a:pt x="82990" y="55031"/>
                  </a:lnTo>
                  <a:lnTo>
                    <a:pt x="83077" y="54256"/>
                  </a:lnTo>
                  <a:lnTo>
                    <a:pt x="83126" y="46849"/>
                  </a:lnTo>
                  <a:lnTo>
                    <a:pt x="80841" y="41561"/>
                  </a:lnTo>
                  <a:lnTo>
                    <a:pt x="73130" y="33447"/>
                  </a:lnTo>
                  <a:lnTo>
                    <a:pt x="67492" y="30837"/>
                  </a:lnTo>
                  <a:lnTo>
                    <a:pt x="120268" y="30837"/>
                  </a:lnTo>
                  <a:lnTo>
                    <a:pt x="120342" y="73124"/>
                  </a:lnTo>
                  <a:close/>
                </a:path>
                <a:path w="224155" h="426719">
                  <a:moveTo>
                    <a:pt x="84785" y="74487"/>
                  </a:moveTo>
                  <a:lnTo>
                    <a:pt x="66497" y="74487"/>
                  </a:lnTo>
                  <a:lnTo>
                    <a:pt x="71174" y="72716"/>
                  </a:lnTo>
                  <a:lnTo>
                    <a:pt x="74923" y="69709"/>
                  </a:lnTo>
                  <a:lnTo>
                    <a:pt x="84785" y="74487"/>
                  </a:lnTo>
                  <a:close/>
                </a:path>
                <a:path w="224155" h="426719">
                  <a:moveTo>
                    <a:pt x="223885" y="141885"/>
                  </a:moveTo>
                  <a:lnTo>
                    <a:pt x="120342" y="106813"/>
                  </a:lnTo>
                  <a:lnTo>
                    <a:pt x="151501" y="106813"/>
                  </a:lnTo>
                  <a:lnTo>
                    <a:pt x="223885" y="141885"/>
                  </a:lnTo>
                  <a:close/>
                </a:path>
              </a:pathLst>
            </a:custGeom>
            <a:solidFill>
              <a:srgbClr val="21B47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750343" y="1029083"/>
              <a:ext cx="120650" cy="478790"/>
            </a:xfrm>
            <a:custGeom>
              <a:avLst/>
              <a:gdLst/>
              <a:ahLst/>
              <a:cxnLst/>
              <a:rect l="l" t="t" r="r" b="b"/>
              <a:pathLst>
                <a:path w="120650" h="478790">
                  <a:moveTo>
                    <a:pt x="0" y="124782"/>
                  </a:moveTo>
                  <a:lnTo>
                    <a:pt x="0" y="3463"/>
                  </a:lnTo>
                  <a:lnTo>
                    <a:pt x="3462" y="0"/>
                  </a:lnTo>
                  <a:lnTo>
                    <a:pt x="114689" y="0"/>
                  </a:lnTo>
                  <a:lnTo>
                    <a:pt x="116589" y="834"/>
                  </a:lnTo>
                  <a:lnTo>
                    <a:pt x="120338" y="6799"/>
                  </a:lnTo>
                  <a:lnTo>
                    <a:pt x="120338" y="37357"/>
                  </a:lnTo>
                  <a:lnTo>
                    <a:pt x="60167" y="37357"/>
                  </a:lnTo>
                  <a:lnTo>
                    <a:pt x="51654" y="39073"/>
                  </a:lnTo>
                  <a:lnTo>
                    <a:pt x="44699" y="43753"/>
                  </a:lnTo>
                  <a:lnTo>
                    <a:pt x="40010" y="50696"/>
                  </a:lnTo>
                  <a:lnTo>
                    <a:pt x="38290" y="59201"/>
                  </a:lnTo>
                  <a:lnTo>
                    <a:pt x="38290" y="62555"/>
                  </a:lnTo>
                  <a:lnTo>
                    <a:pt x="39054" y="65735"/>
                  </a:lnTo>
                  <a:lnTo>
                    <a:pt x="40413" y="68580"/>
                  </a:lnTo>
                  <a:lnTo>
                    <a:pt x="0" y="124782"/>
                  </a:lnTo>
                  <a:close/>
                </a:path>
                <a:path w="120650" h="478790">
                  <a:moveTo>
                    <a:pt x="120338" y="91874"/>
                  </a:moveTo>
                  <a:lnTo>
                    <a:pt x="81889" y="61799"/>
                  </a:lnTo>
                  <a:lnTo>
                    <a:pt x="81991" y="60950"/>
                  </a:lnTo>
                  <a:lnTo>
                    <a:pt x="82048" y="52488"/>
                  </a:lnTo>
                  <a:lnTo>
                    <a:pt x="79017" y="46483"/>
                  </a:lnTo>
                  <a:lnTo>
                    <a:pt x="70447" y="39279"/>
                  </a:lnTo>
                  <a:lnTo>
                    <a:pt x="65532" y="37357"/>
                  </a:lnTo>
                  <a:lnTo>
                    <a:pt x="120338" y="37357"/>
                  </a:lnTo>
                  <a:lnTo>
                    <a:pt x="120338" y="91874"/>
                  </a:lnTo>
                  <a:close/>
                </a:path>
                <a:path w="120650" h="478790">
                  <a:moveTo>
                    <a:pt x="79305" y="81033"/>
                  </a:moveTo>
                  <a:lnTo>
                    <a:pt x="65192" y="81033"/>
                  </a:lnTo>
                  <a:lnTo>
                    <a:pt x="69811" y="79341"/>
                  </a:lnTo>
                  <a:lnTo>
                    <a:pt x="73508" y="76501"/>
                  </a:lnTo>
                  <a:lnTo>
                    <a:pt x="79305" y="81033"/>
                  </a:lnTo>
                  <a:close/>
                </a:path>
                <a:path w="120650" h="478790">
                  <a:moveTo>
                    <a:pt x="115488" y="478270"/>
                  </a:moveTo>
                  <a:lnTo>
                    <a:pt x="73063" y="468040"/>
                  </a:lnTo>
                  <a:lnTo>
                    <a:pt x="33613" y="461450"/>
                  </a:lnTo>
                  <a:lnTo>
                    <a:pt x="3015" y="458012"/>
                  </a:lnTo>
                  <a:lnTo>
                    <a:pt x="0" y="454677"/>
                  </a:lnTo>
                  <a:lnTo>
                    <a:pt x="0" y="153462"/>
                  </a:lnTo>
                  <a:lnTo>
                    <a:pt x="52959" y="79825"/>
                  </a:lnTo>
                  <a:lnTo>
                    <a:pt x="55222" y="80610"/>
                  </a:lnTo>
                  <a:lnTo>
                    <a:pt x="57639" y="81033"/>
                  </a:lnTo>
                  <a:lnTo>
                    <a:pt x="79305" y="81033"/>
                  </a:lnTo>
                  <a:lnTo>
                    <a:pt x="120338" y="113117"/>
                  </a:lnTo>
                  <a:lnTo>
                    <a:pt x="120338" y="474564"/>
                  </a:lnTo>
                  <a:lnTo>
                    <a:pt x="115488" y="478270"/>
                  </a:lnTo>
                  <a:close/>
                </a:path>
              </a:pathLst>
            </a:custGeom>
            <a:solidFill>
              <a:srgbClr val="F6931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77551" y="1269359"/>
              <a:ext cx="120338" cy="214159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2977134" y="1162723"/>
              <a:ext cx="163830" cy="422909"/>
            </a:xfrm>
            <a:custGeom>
              <a:avLst/>
              <a:gdLst/>
              <a:ahLst/>
              <a:cxnLst/>
              <a:rect l="l" t="t" r="r" b="b"/>
              <a:pathLst>
                <a:path w="163830" h="422909">
                  <a:moveTo>
                    <a:pt x="60171" y="71941"/>
                  </a:moveTo>
                  <a:lnTo>
                    <a:pt x="22819" y="53848"/>
                  </a:lnTo>
                  <a:lnTo>
                    <a:pt x="22906" y="53074"/>
                  </a:lnTo>
                  <a:lnTo>
                    <a:pt x="22955" y="45667"/>
                  </a:lnTo>
                  <a:lnTo>
                    <a:pt x="20670" y="40379"/>
                  </a:lnTo>
                  <a:lnTo>
                    <a:pt x="16950" y="36461"/>
                  </a:lnTo>
                  <a:lnTo>
                    <a:pt x="56527" y="0"/>
                  </a:lnTo>
                  <a:lnTo>
                    <a:pt x="59017" y="2492"/>
                  </a:lnTo>
                  <a:lnTo>
                    <a:pt x="59134" y="2666"/>
                  </a:lnTo>
                  <a:lnTo>
                    <a:pt x="59357" y="3082"/>
                  </a:lnTo>
                  <a:lnTo>
                    <a:pt x="59463" y="3305"/>
                  </a:lnTo>
                  <a:lnTo>
                    <a:pt x="59558" y="3539"/>
                  </a:lnTo>
                  <a:lnTo>
                    <a:pt x="59637" y="3750"/>
                  </a:lnTo>
                  <a:lnTo>
                    <a:pt x="59724" y="3954"/>
                  </a:lnTo>
                  <a:lnTo>
                    <a:pt x="59823" y="4241"/>
                  </a:lnTo>
                  <a:lnTo>
                    <a:pt x="59947" y="4698"/>
                  </a:lnTo>
                  <a:lnTo>
                    <a:pt x="60053" y="5208"/>
                  </a:lnTo>
                  <a:lnTo>
                    <a:pt x="60171" y="71941"/>
                  </a:lnTo>
                  <a:close/>
                </a:path>
                <a:path w="163830" h="422909">
                  <a:moveTo>
                    <a:pt x="56432" y="422899"/>
                  </a:moveTo>
                  <a:lnTo>
                    <a:pt x="50893" y="422899"/>
                  </a:lnTo>
                  <a:lnTo>
                    <a:pt x="49387" y="422472"/>
                  </a:lnTo>
                  <a:lnTo>
                    <a:pt x="42755" y="417822"/>
                  </a:lnTo>
                  <a:lnTo>
                    <a:pt x="40681" y="416391"/>
                  </a:lnTo>
                  <a:lnTo>
                    <a:pt x="124" y="391113"/>
                  </a:lnTo>
                  <a:lnTo>
                    <a:pt x="0" y="73305"/>
                  </a:lnTo>
                  <a:lnTo>
                    <a:pt x="6326" y="73305"/>
                  </a:lnTo>
                  <a:lnTo>
                    <a:pt x="11002" y="71533"/>
                  </a:lnTo>
                  <a:lnTo>
                    <a:pt x="14752" y="68527"/>
                  </a:lnTo>
                  <a:lnTo>
                    <a:pt x="91330" y="105631"/>
                  </a:lnTo>
                  <a:lnTo>
                    <a:pt x="60171" y="105631"/>
                  </a:lnTo>
                  <a:lnTo>
                    <a:pt x="60171" y="419734"/>
                  </a:lnTo>
                  <a:lnTo>
                    <a:pt x="56432" y="422899"/>
                  </a:lnTo>
                  <a:close/>
                </a:path>
                <a:path w="163830" h="422909">
                  <a:moveTo>
                    <a:pt x="163714" y="140703"/>
                  </a:moveTo>
                  <a:lnTo>
                    <a:pt x="60171" y="105631"/>
                  </a:lnTo>
                  <a:lnTo>
                    <a:pt x="91330" y="105631"/>
                  </a:lnTo>
                  <a:lnTo>
                    <a:pt x="163714" y="140703"/>
                  </a:lnTo>
                  <a:close/>
                </a:path>
              </a:pathLst>
            </a:custGeom>
            <a:solidFill>
              <a:srgbClr val="0DA05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810510" y="1031270"/>
              <a:ext cx="60325" cy="474980"/>
            </a:xfrm>
            <a:custGeom>
              <a:avLst/>
              <a:gdLst/>
              <a:ahLst/>
              <a:cxnLst/>
              <a:rect l="l" t="t" r="r" b="b"/>
              <a:pathLst>
                <a:path w="60325" h="474980">
                  <a:moveTo>
                    <a:pt x="60171" y="89687"/>
                  </a:moveTo>
                  <a:lnTo>
                    <a:pt x="21721" y="59612"/>
                  </a:lnTo>
                  <a:lnTo>
                    <a:pt x="21824" y="58762"/>
                  </a:lnTo>
                  <a:lnTo>
                    <a:pt x="21880" y="50301"/>
                  </a:lnTo>
                  <a:lnTo>
                    <a:pt x="18850" y="44296"/>
                  </a:lnTo>
                  <a:lnTo>
                    <a:pt x="14082" y="40292"/>
                  </a:lnTo>
                  <a:lnTo>
                    <a:pt x="57810" y="0"/>
                  </a:lnTo>
                  <a:lnTo>
                    <a:pt x="60171" y="4612"/>
                  </a:lnTo>
                  <a:lnTo>
                    <a:pt x="60171" y="89687"/>
                  </a:lnTo>
                  <a:close/>
                </a:path>
                <a:path w="60325" h="474980">
                  <a:moveTo>
                    <a:pt x="56688" y="474923"/>
                  </a:moveTo>
                  <a:lnTo>
                    <a:pt x="51094" y="474923"/>
                  </a:lnTo>
                  <a:lnTo>
                    <a:pt x="37820" y="471446"/>
                  </a:lnTo>
                  <a:lnTo>
                    <a:pt x="25316" y="468491"/>
                  </a:lnTo>
                  <a:lnTo>
                    <a:pt x="12895" y="465853"/>
                  </a:lnTo>
                  <a:lnTo>
                    <a:pt x="559" y="463512"/>
                  </a:lnTo>
                  <a:lnTo>
                    <a:pt x="0" y="462942"/>
                  </a:lnTo>
                  <a:lnTo>
                    <a:pt x="0" y="78846"/>
                  </a:lnTo>
                  <a:lnTo>
                    <a:pt x="5024" y="78846"/>
                  </a:lnTo>
                  <a:lnTo>
                    <a:pt x="9644" y="77154"/>
                  </a:lnTo>
                  <a:lnTo>
                    <a:pt x="13341" y="74314"/>
                  </a:lnTo>
                  <a:lnTo>
                    <a:pt x="60171" y="110930"/>
                  </a:lnTo>
                  <a:lnTo>
                    <a:pt x="60171" y="471663"/>
                  </a:lnTo>
                  <a:lnTo>
                    <a:pt x="56688" y="474923"/>
                  </a:lnTo>
                  <a:close/>
                </a:path>
              </a:pathLst>
            </a:custGeom>
            <a:solidFill>
              <a:srgbClr val="66913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637723" y="1271535"/>
              <a:ext cx="60325" cy="212090"/>
            </a:xfrm>
            <a:custGeom>
              <a:avLst/>
              <a:gdLst/>
              <a:ahLst/>
              <a:cxnLst/>
              <a:rect l="l" t="t" r="r" b="b"/>
              <a:pathLst>
                <a:path w="60325" h="212090">
                  <a:moveTo>
                    <a:pt x="56705" y="211984"/>
                  </a:moveTo>
                  <a:lnTo>
                    <a:pt x="52448" y="211991"/>
                  </a:lnTo>
                  <a:lnTo>
                    <a:pt x="39440" y="211671"/>
                  </a:lnTo>
                  <a:lnTo>
                    <a:pt x="26821" y="211441"/>
                  </a:lnTo>
                  <a:lnTo>
                    <a:pt x="14369" y="211269"/>
                  </a:lnTo>
                  <a:lnTo>
                    <a:pt x="0" y="211111"/>
                  </a:lnTo>
                  <a:lnTo>
                    <a:pt x="0" y="76519"/>
                  </a:lnTo>
                  <a:lnTo>
                    <a:pt x="8513" y="74803"/>
                  </a:lnTo>
                  <a:lnTo>
                    <a:pt x="15467" y="70121"/>
                  </a:lnTo>
                  <a:lnTo>
                    <a:pt x="20157" y="63177"/>
                  </a:lnTo>
                  <a:lnTo>
                    <a:pt x="21877" y="54672"/>
                  </a:lnTo>
                  <a:lnTo>
                    <a:pt x="21877" y="50139"/>
                  </a:lnTo>
                  <a:lnTo>
                    <a:pt x="20484" y="45924"/>
                  </a:lnTo>
                  <a:lnTo>
                    <a:pt x="18112" y="42422"/>
                  </a:lnTo>
                  <a:lnTo>
                    <a:pt x="30571" y="25092"/>
                  </a:lnTo>
                  <a:lnTo>
                    <a:pt x="57802" y="0"/>
                  </a:lnTo>
                  <a:lnTo>
                    <a:pt x="58328" y="551"/>
                  </a:lnTo>
                  <a:lnTo>
                    <a:pt x="58570" y="842"/>
                  </a:lnTo>
                  <a:lnTo>
                    <a:pt x="60167" y="5310"/>
                  </a:lnTo>
                  <a:lnTo>
                    <a:pt x="60167" y="208531"/>
                  </a:lnTo>
                  <a:lnTo>
                    <a:pt x="56705" y="211984"/>
                  </a:lnTo>
                  <a:close/>
                </a:path>
              </a:pathLst>
            </a:custGeom>
            <a:solidFill>
              <a:srgbClr val="119C8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037305" y="1253249"/>
              <a:ext cx="104139" cy="50800"/>
            </a:xfrm>
            <a:custGeom>
              <a:avLst/>
              <a:gdLst/>
              <a:ahLst/>
              <a:cxnLst/>
              <a:rect l="l" t="t" r="r" b="b"/>
              <a:pathLst>
                <a:path w="104139" h="50800">
                  <a:moveTo>
                    <a:pt x="103543" y="50177"/>
                  </a:moveTo>
                  <a:lnTo>
                    <a:pt x="0" y="11"/>
                  </a:lnTo>
                  <a:lnTo>
                    <a:pt x="103543" y="501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412051" y="1375447"/>
              <a:ext cx="923925" cy="538480"/>
            </a:xfrm>
            <a:custGeom>
              <a:avLst/>
              <a:gdLst/>
              <a:ahLst/>
              <a:cxnLst/>
              <a:rect l="l" t="t" r="r" b="b"/>
              <a:pathLst>
                <a:path w="923925" h="538480">
                  <a:moveTo>
                    <a:pt x="790322" y="382935"/>
                  </a:moveTo>
                  <a:lnTo>
                    <a:pt x="760979" y="320799"/>
                  </a:lnTo>
                  <a:lnTo>
                    <a:pt x="748453" y="270423"/>
                  </a:lnTo>
                  <a:lnTo>
                    <a:pt x="746403" y="225699"/>
                  </a:lnTo>
                  <a:lnTo>
                    <a:pt x="746355" y="224608"/>
                  </a:lnTo>
                  <a:lnTo>
                    <a:pt x="752134" y="184246"/>
                  </a:lnTo>
                  <a:lnTo>
                    <a:pt x="752193" y="183837"/>
                  </a:lnTo>
                  <a:lnTo>
                    <a:pt x="763076" y="147000"/>
                  </a:lnTo>
                  <a:lnTo>
                    <a:pt x="778601" y="107635"/>
                  </a:lnTo>
                  <a:lnTo>
                    <a:pt x="792681" y="71582"/>
                  </a:lnTo>
                  <a:lnTo>
                    <a:pt x="800738" y="37670"/>
                  </a:lnTo>
                  <a:lnTo>
                    <a:pt x="798188" y="4729"/>
                  </a:lnTo>
                  <a:lnTo>
                    <a:pt x="797451" y="2119"/>
                  </a:lnTo>
                  <a:lnTo>
                    <a:pt x="800356" y="0"/>
                  </a:lnTo>
                  <a:lnTo>
                    <a:pt x="842120" y="32156"/>
                  </a:lnTo>
                  <a:lnTo>
                    <a:pt x="873718" y="66933"/>
                  </a:lnTo>
                  <a:lnTo>
                    <a:pt x="897562" y="104742"/>
                  </a:lnTo>
                  <a:lnTo>
                    <a:pt x="913555" y="143955"/>
                  </a:lnTo>
                  <a:lnTo>
                    <a:pt x="837748" y="143955"/>
                  </a:lnTo>
                  <a:lnTo>
                    <a:pt x="838084" y="147000"/>
                  </a:lnTo>
                  <a:lnTo>
                    <a:pt x="838200" y="148046"/>
                  </a:lnTo>
                  <a:lnTo>
                    <a:pt x="838481" y="151498"/>
                  </a:lnTo>
                  <a:lnTo>
                    <a:pt x="839055" y="161523"/>
                  </a:lnTo>
                  <a:lnTo>
                    <a:pt x="839056" y="174509"/>
                  </a:lnTo>
                  <a:lnTo>
                    <a:pt x="838773" y="183837"/>
                  </a:lnTo>
                  <a:lnTo>
                    <a:pt x="835381" y="222762"/>
                  </a:lnTo>
                  <a:lnTo>
                    <a:pt x="829406" y="260936"/>
                  </a:lnTo>
                  <a:lnTo>
                    <a:pt x="820720" y="301841"/>
                  </a:lnTo>
                  <a:lnTo>
                    <a:pt x="808920" y="345202"/>
                  </a:lnTo>
                  <a:lnTo>
                    <a:pt x="796369" y="382335"/>
                  </a:lnTo>
                  <a:lnTo>
                    <a:pt x="790322" y="382935"/>
                  </a:lnTo>
                  <a:close/>
                </a:path>
                <a:path w="923925" h="538480">
                  <a:moveTo>
                    <a:pt x="820565" y="390902"/>
                  </a:moveTo>
                  <a:lnTo>
                    <a:pt x="815343" y="386735"/>
                  </a:lnTo>
                  <a:lnTo>
                    <a:pt x="817875" y="377643"/>
                  </a:lnTo>
                  <a:lnTo>
                    <a:pt x="819080" y="373111"/>
                  </a:lnTo>
                  <a:lnTo>
                    <a:pt x="828787" y="330106"/>
                  </a:lnTo>
                  <a:lnTo>
                    <a:pt x="835336" y="291457"/>
                  </a:lnTo>
                  <a:lnTo>
                    <a:pt x="839975" y="252593"/>
                  </a:lnTo>
                  <a:lnTo>
                    <a:pt x="842465" y="213578"/>
                  </a:lnTo>
                  <a:lnTo>
                    <a:pt x="842691" y="193902"/>
                  </a:lnTo>
                  <a:lnTo>
                    <a:pt x="842509" y="185191"/>
                  </a:lnTo>
                  <a:lnTo>
                    <a:pt x="838472" y="144465"/>
                  </a:lnTo>
                  <a:lnTo>
                    <a:pt x="838374" y="143955"/>
                  </a:lnTo>
                  <a:lnTo>
                    <a:pt x="913555" y="143955"/>
                  </a:lnTo>
                  <a:lnTo>
                    <a:pt x="913763" y="144465"/>
                  </a:lnTo>
                  <a:lnTo>
                    <a:pt x="922518" y="185191"/>
                  </a:lnTo>
                  <a:lnTo>
                    <a:pt x="923797" y="222762"/>
                  </a:lnTo>
                  <a:lnTo>
                    <a:pt x="923896" y="225699"/>
                  </a:lnTo>
                  <a:lnTo>
                    <a:pt x="918053" y="264972"/>
                  </a:lnTo>
                  <a:lnTo>
                    <a:pt x="905156" y="301841"/>
                  </a:lnTo>
                  <a:lnTo>
                    <a:pt x="885231" y="335548"/>
                  </a:lnTo>
                  <a:lnTo>
                    <a:pt x="858519" y="364718"/>
                  </a:lnTo>
                  <a:lnTo>
                    <a:pt x="825011" y="388446"/>
                  </a:lnTo>
                  <a:lnTo>
                    <a:pt x="820565" y="390902"/>
                  </a:lnTo>
                  <a:close/>
                </a:path>
                <a:path w="923925" h="538480">
                  <a:moveTo>
                    <a:pt x="469358" y="538474"/>
                  </a:moveTo>
                  <a:lnTo>
                    <a:pt x="430009" y="535142"/>
                  </a:lnTo>
                  <a:lnTo>
                    <a:pt x="390894" y="528224"/>
                  </a:lnTo>
                  <a:lnTo>
                    <a:pt x="352250" y="517786"/>
                  </a:lnTo>
                  <a:lnTo>
                    <a:pt x="314314" y="503897"/>
                  </a:lnTo>
                  <a:lnTo>
                    <a:pt x="277326" y="486625"/>
                  </a:lnTo>
                  <a:lnTo>
                    <a:pt x="241522" y="466039"/>
                  </a:lnTo>
                  <a:lnTo>
                    <a:pt x="207141" y="442206"/>
                  </a:lnTo>
                  <a:lnTo>
                    <a:pt x="174420" y="415195"/>
                  </a:lnTo>
                  <a:lnTo>
                    <a:pt x="143598" y="385075"/>
                  </a:lnTo>
                  <a:lnTo>
                    <a:pt x="114912" y="351913"/>
                  </a:lnTo>
                  <a:lnTo>
                    <a:pt x="88601" y="315777"/>
                  </a:lnTo>
                  <a:lnTo>
                    <a:pt x="64901" y="276736"/>
                  </a:lnTo>
                  <a:lnTo>
                    <a:pt x="44052" y="234859"/>
                  </a:lnTo>
                  <a:lnTo>
                    <a:pt x="26291" y="190212"/>
                  </a:lnTo>
                  <a:lnTo>
                    <a:pt x="11855" y="142865"/>
                  </a:lnTo>
                  <a:lnTo>
                    <a:pt x="983" y="92886"/>
                  </a:lnTo>
                  <a:lnTo>
                    <a:pt x="0" y="87288"/>
                  </a:lnTo>
                  <a:lnTo>
                    <a:pt x="6500" y="83421"/>
                  </a:lnTo>
                  <a:lnTo>
                    <a:pt x="10930" y="87009"/>
                  </a:lnTo>
                  <a:lnTo>
                    <a:pt x="50780" y="111081"/>
                  </a:lnTo>
                  <a:lnTo>
                    <a:pt x="95581" y="124964"/>
                  </a:lnTo>
                  <a:lnTo>
                    <a:pt x="144885" y="131563"/>
                  </a:lnTo>
                  <a:lnTo>
                    <a:pt x="198242" y="133783"/>
                  </a:lnTo>
                  <a:lnTo>
                    <a:pt x="255203" y="134528"/>
                  </a:lnTo>
                  <a:lnTo>
                    <a:pt x="315317" y="136703"/>
                  </a:lnTo>
                  <a:lnTo>
                    <a:pt x="354972" y="140157"/>
                  </a:lnTo>
                  <a:lnTo>
                    <a:pt x="395604" y="146109"/>
                  </a:lnTo>
                  <a:lnTo>
                    <a:pt x="437098" y="155307"/>
                  </a:lnTo>
                  <a:lnTo>
                    <a:pt x="479339" y="168497"/>
                  </a:lnTo>
                  <a:lnTo>
                    <a:pt x="522210" y="186425"/>
                  </a:lnTo>
                  <a:lnTo>
                    <a:pt x="565597" y="209838"/>
                  </a:lnTo>
                  <a:lnTo>
                    <a:pt x="609384" y="239482"/>
                  </a:lnTo>
                  <a:lnTo>
                    <a:pt x="653456" y="276104"/>
                  </a:lnTo>
                  <a:lnTo>
                    <a:pt x="655663" y="278316"/>
                  </a:lnTo>
                  <a:lnTo>
                    <a:pt x="247945" y="278316"/>
                  </a:lnTo>
                  <a:lnTo>
                    <a:pt x="247253" y="279446"/>
                  </a:lnTo>
                  <a:lnTo>
                    <a:pt x="285166" y="302243"/>
                  </a:lnTo>
                  <a:lnTo>
                    <a:pt x="321895" y="320655"/>
                  </a:lnTo>
                  <a:lnTo>
                    <a:pt x="359558" y="337141"/>
                  </a:lnTo>
                  <a:lnTo>
                    <a:pt x="397877" y="352099"/>
                  </a:lnTo>
                  <a:lnTo>
                    <a:pt x="436679" y="365801"/>
                  </a:lnTo>
                  <a:lnTo>
                    <a:pt x="475880" y="378364"/>
                  </a:lnTo>
                  <a:lnTo>
                    <a:pt x="515416" y="389920"/>
                  </a:lnTo>
                  <a:lnTo>
                    <a:pt x="575264" y="405455"/>
                  </a:lnTo>
                  <a:lnTo>
                    <a:pt x="635738" y="418824"/>
                  </a:lnTo>
                  <a:lnTo>
                    <a:pt x="676422" y="426447"/>
                  </a:lnTo>
                  <a:lnTo>
                    <a:pt x="718441" y="433020"/>
                  </a:lnTo>
                  <a:lnTo>
                    <a:pt x="725649" y="434000"/>
                  </a:lnTo>
                  <a:lnTo>
                    <a:pt x="732220" y="437025"/>
                  </a:lnTo>
                  <a:lnTo>
                    <a:pt x="735729" y="442803"/>
                  </a:lnTo>
                  <a:lnTo>
                    <a:pt x="735673" y="449545"/>
                  </a:lnTo>
                  <a:lnTo>
                    <a:pt x="731547" y="455459"/>
                  </a:lnTo>
                  <a:lnTo>
                    <a:pt x="697023" y="479305"/>
                  </a:lnTo>
                  <a:lnTo>
                    <a:pt x="661272" y="498931"/>
                  </a:lnTo>
                  <a:lnTo>
                    <a:pt x="624326" y="514560"/>
                  </a:lnTo>
                  <a:lnTo>
                    <a:pt x="586424" y="526261"/>
                  </a:lnTo>
                  <a:lnTo>
                    <a:pt x="547803" y="534101"/>
                  </a:lnTo>
                  <a:lnTo>
                    <a:pt x="508702" y="538149"/>
                  </a:lnTo>
                  <a:lnTo>
                    <a:pt x="469358" y="538474"/>
                  </a:lnTo>
                  <a:close/>
                </a:path>
                <a:path w="923925" h="538480">
                  <a:moveTo>
                    <a:pt x="733378" y="394652"/>
                  </a:moveTo>
                  <a:lnTo>
                    <a:pt x="681228" y="390792"/>
                  </a:lnTo>
                  <a:lnTo>
                    <a:pt x="641021" y="386396"/>
                  </a:lnTo>
                  <a:lnTo>
                    <a:pt x="580822" y="377847"/>
                  </a:lnTo>
                  <a:lnTo>
                    <a:pt x="520869" y="367096"/>
                  </a:lnTo>
                  <a:lnTo>
                    <a:pt x="481105" y="358705"/>
                  </a:lnTo>
                  <a:lnTo>
                    <a:pt x="441553" y="349290"/>
                  </a:lnTo>
                  <a:lnTo>
                    <a:pt x="402280" y="338720"/>
                  </a:lnTo>
                  <a:lnTo>
                    <a:pt x="363360" y="326868"/>
                  </a:lnTo>
                  <a:lnTo>
                    <a:pt x="324937" y="313449"/>
                  </a:lnTo>
                  <a:lnTo>
                    <a:pt x="287247" y="298036"/>
                  </a:lnTo>
                  <a:lnTo>
                    <a:pt x="247945" y="278316"/>
                  </a:lnTo>
                  <a:lnTo>
                    <a:pt x="655663" y="278316"/>
                  </a:lnTo>
                  <a:lnTo>
                    <a:pt x="697625" y="320378"/>
                  </a:lnTo>
                  <a:lnTo>
                    <a:pt x="741990" y="373266"/>
                  </a:lnTo>
                  <a:lnTo>
                    <a:pt x="745999" y="382266"/>
                  </a:lnTo>
                  <a:lnTo>
                    <a:pt x="744481" y="388490"/>
                  </a:lnTo>
                  <a:lnTo>
                    <a:pt x="740024" y="393076"/>
                  </a:lnTo>
                  <a:lnTo>
                    <a:pt x="733378" y="394652"/>
                  </a:lnTo>
                  <a:close/>
                </a:path>
              </a:pathLst>
            </a:custGeom>
            <a:solidFill>
              <a:srgbClr val="00914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2811672" y="7618312"/>
            <a:ext cx="3890010" cy="1454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110489">
              <a:lnSpc>
                <a:spcPct val="107800"/>
              </a:lnSpc>
              <a:spcBef>
                <a:spcPts val="95"/>
              </a:spcBef>
            </a:pPr>
            <a:r>
              <a:rPr dirty="0" sz="2900">
                <a:solidFill>
                  <a:srgbClr val="1B5738"/>
                </a:solidFill>
                <a:latin typeface="Comic Sans MS"/>
                <a:cs typeface="Comic Sans MS"/>
              </a:rPr>
              <a:t>Presented</a:t>
            </a:r>
            <a:r>
              <a:rPr dirty="0" sz="2900" spc="15">
                <a:solidFill>
                  <a:srgbClr val="1B5738"/>
                </a:solidFill>
                <a:latin typeface="Comic Sans MS"/>
                <a:cs typeface="Comic Sans MS"/>
              </a:rPr>
              <a:t> </a:t>
            </a:r>
            <a:r>
              <a:rPr dirty="0" sz="2900">
                <a:solidFill>
                  <a:srgbClr val="1B5738"/>
                </a:solidFill>
                <a:latin typeface="Comic Sans MS"/>
                <a:cs typeface="Comic Sans MS"/>
              </a:rPr>
              <a:t>By</a:t>
            </a:r>
            <a:r>
              <a:rPr dirty="0" sz="2900" spc="15">
                <a:solidFill>
                  <a:srgbClr val="1B5738"/>
                </a:solidFill>
                <a:latin typeface="Comic Sans MS"/>
                <a:cs typeface="Comic Sans MS"/>
              </a:rPr>
              <a:t> </a:t>
            </a:r>
            <a:r>
              <a:rPr dirty="0" sz="2900" spc="-50">
                <a:solidFill>
                  <a:srgbClr val="1B5738"/>
                </a:solidFill>
                <a:latin typeface="Comic Sans MS"/>
                <a:cs typeface="Comic Sans MS"/>
              </a:rPr>
              <a:t>: </a:t>
            </a:r>
            <a:r>
              <a:rPr dirty="0" sz="2900">
                <a:solidFill>
                  <a:srgbClr val="1B5738"/>
                </a:solidFill>
                <a:latin typeface="Comic Sans MS"/>
                <a:cs typeface="Comic Sans MS"/>
              </a:rPr>
              <a:t>Mohammad</a:t>
            </a:r>
            <a:r>
              <a:rPr dirty="0" sz="2900" spc="-15">
                <a:solidFill>
                  <a:srgbClr val="1B5738"/>
                </a:solidFill>
                <a:latin typeface="Comic Sans MS"/>
                <a:cs typeface="Comic Sans MS"/>
              </a:rPr>
              <a:t> </a:t>
            </a:r>
            <a:r>
              <a:rPr dirty="0" sz="2900" spc="-10">
                <a:solidFill>
                  <a:srgbClr val="1B5738"/>
                </a:solidFill>
                <a:latin typeface="Comic Sans MS"/>
                <a:cs typeface="Comic Sans MS"/>
              </a:rPr>
              <a:t>Alkhateeb </a:t>
            </a:r>
            <a:r>
              <a:rPr dirty="0" sz="2900">
                <a:solidFill>
                  <a:srgbClr val="1B5738"/>
                </a:solidFill>
                <a:latin typeface="Comic Sans MS"/>
                <a:cs typeface="Comic Sans MS"/>
              </a:rPr>
              <a:t>Ahmad</a:t>
            </a:r>
            <a:r>
              <a:rPr dirty="0" sz="2900" spc="-10">
                <a:solidFill>
                  <a:srgbClr val="1B5738"/>
                </a:solidFill>
                <a:latin typeface="Comic Sans MS"/>
                <a:cs typeface="Comic Sans MS"/>
              </a:rPr>
              <a:t> Hawwari</a:t>
            </a:r>
            <a:endParaRPr sz="2900">
              <a:latin typeface="Comic Sans MS"/>
              <a:cs typeface="Comic Sans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8163769" y="7741546"/>
            <a:ext cx="2575560" cy="9779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47345">
              <a:lnSpc>
                <a:spcPct val="107800"/>
              </a:lnSpc>
              <a:spcBef>
                <a:spcPts val="95"/>
              </a:spcBef>
            </a:pPr>
            <a:r>
              <a:rPr dirty="0" sz="2900" spc="-10">
                <a:solidFill>
                  <a:srgbClr val="1B5738"/>
                </a:solidFill>
                <a:latin typeface="Comic Sans MS"/>
                <a:cs typeface="Comic Sans MS"/>
              </a:rPr>
              <a:t>Supervisor </a:t>
            </a:r>
            <a:r>
              <a:rPr dirty="0" sz="2900">
                <a:solidFill>
                  <a:srgbClr val="1B5738"/>
                </a:solidFill>
                <a:latin typeface="Comic Sans MS"/>
                <a:cs typeface="Comic Sans MS"/>
              </a:rPr>
              <a:t>Dr.</a:t>
            </a:r>
            <a:r>
              <a:rPr dirty="0" sz="2900" spc="-45">
                <a:solidFill>
                  <a:srgbClr val="1B5738"/>
                </a:solidFill>
                <a:latin typeface="Comic Sans MS"/>
                <a:cs typeface="Comic Sans MS"/>
              </a:rPr>
              <a:t> </a:t>
            </a:r>
            <a:r>
              <a:rPr dirty="0" sz="2900">
                <a:solidFill>
                  <a:srgbClr val="1B5738"/>
                </a:solidFill>
                <a:latin typeface="Comic Sans MS"/>
                <a:cs typeface="Comic Sans MS"/>
              </a:rPr>
              <a:t>Luai</a:t>
            </a:r>
            <a:r>
              <a:rPr dirty="0" sz="2900" spc="-45">
                <a:solidFill>
                  <a:srgbClr val="1B5738"/>
                </a:solidFill>
                <a:latin typeface="Comic Sans MS"/>
                <a:cs typeface="Comic Sans MS"/>
              </a:rPr>
              <a:t> </a:t>
            </a:r>
            <a:r>
              <a:rPr dirty="0" sz="2900" spc="-10">
                <a:solidFill>
                  <a:srgbClr val="1B5738"/>
                </a:solidFill>
                <a:latin typeface="Comic Sans MS"/>
                <a:cs typeface="Comic Sans MS"/>
              </a:rPr>
              <a:t>Malhis</a:t>
            </a:r>
            <a:endParaRPr sz="29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9905" cy="10287000"/>
            <a:chOff x="0" y="0"/>
            <a:chExt cx="18289905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0" y="0"/>
              <a:ext cx="18288000" cy="3086100"/>
            </a:xfrm>
            <a:custGeom>
              <a:avLst/>
              <a:gdLst/>
              <a:ahLst/>
              <a:cxnLst/>
              <a:rect l="l" t="t" r="r" b="b"/>
              <a:pathLst>
                <a:path w="18288000" h="3086100">
                  <a:moveTo>
                    <a:pt x="18287999" y="3086099"/>
                  </a:moveTo>
                  <a:lnTo>
                    <a:pt x="0" y="3086099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3086099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10975" y="0"/>
              <a:ext cx="2878906" cy="196271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58824"/>
              <a:ext cx="653682" cy="256324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4199255">
              <a:lnSpc>
                <a:spcPct val="100000"/>
              </a:lnSpc>
              <a:spcBef>
                <a:spcPts val="135"/>
              </a:spcBef>
            </a:pPr>
            <a:r>
              <a:rPr dirty="0" spc="815">
                <a:latin typeface="Arial"/>
                <a:cs typeface="Arial"/>
              </a:rPr>
              <a:t>Limitation</a:t>
            </a:r>
            <a:r>
              <a:rPr dirty="0" spc="45">
                <a:latin typeface="Arial"/>
                <a:cs typeface="Arial"/>
              </a:rPr>
              <a:t>s</a:t>
            </a:r>
          </a:p>
        </p:txBody>
      </p:sp>
      <p:sp>
        <p:nvSpPr>
          <p:cNvPr id="7" name="object 7" descr=""/>
          <p:cNvSpPr/>
          <p:nvPr/>
        </p:nvSpPr>
        <p:spPr>
          <a:xfrm>
            <a:off x="1028687" y="7561567"/>
            <a:ext cx="8115934" cy="2428240"/>
          </a:xfrm>
          <a:custGeom>
            <a:avLst/>
            <a:gdLst/>
            <a:ahLst/>
            <a:cxnLst/>
            <a:rect l="l" t="t" r="r" b="b"/>
            <a:pathLst>
              <a:path w="8115934" h="2428240">
                <a:moveTo>
                  <a:pt x="592734" y="1136611"/>
                </a:moveTo>
                <a:lnTo>
                  <a:pt x="565023" y="1081582"/>
                </a:lnTo>
                <a:lnTo>
                  <a:pt x="535927" y="1046695"/>
                </a:lnTo>
                <a:lnTo>
                  <a:pt x="347167" y="857808"/>
                </a:lnTo>
                <a:lnTo>
                  <a:pt x="313080" y="835266"/>
                </a:lnTo>
                <a:lnTo>
                  <a:pt x="275793" y="828662"/>
                </a:lnTo>
                <a:lnTo>
                  <a:pt x="239509" y="836320"/>
                </a:lnTo>
                <a:lnTo>
                  <a:pt x="208394" y="856500"/>
                </a:lnTo>
                <a:lnTo>
                  <a:pt x="186664" y="887514"/>
                </a:lnTo>
                <a:lnTo>
                  <a:pt x="178485" y="927633"/>
                </a:lnTo>
                <a:lnTo>
                  <a:pt x="178485" y="1522679"/>
                </a:lnTo>
                <a:lnTo>
                  <a:pt x="186664" y="1562811"/>
                </a:lnTo>
                <a:lnTo>
                  <a:pt x="208394" y="1593811"/>
                </a:lnTo>
                <a:lnTo>
                  <a:pt x="216230" y="1598904"/>
                </a:lnTo>
                <a:lnTo>
                  <a:pt x="337502" y="1598904"/>
                </a:lnTo>
                <a:lnTo>
                  <a:pt x="535927" y="1403756"/>
                </a:lnTo>
                <a:lnTo>
                  <a:pt x="565023" y="1368704"/>
                </a:lnTo>
                <a:lnTo>
                  <a:pt x="586841" y="1330159"/>
                </a:lnTo>
                <a:lnTo>
                  <a:pt x="592734" y="1313535"/>
                </a:lnTo>
                <a:lnTo>
                  <a:pt x="592734" y="1136611"/>
                </a:lnTo>
                <a:close/>
              </a:path>
              <a:path w="8115934" h="2428240">
                <a:moveTo>
                  <a:pt x="1480718" y="1195336"/>
                </a:moveTo>
                <a:lnTo>
                  <a:pt x="1472425" y="1158062"/>
                </a:lnTo>
                <a:lnTo>
                  <a:pt x="1452562" y="1116088"/>
                </a:lnTo>
                <a:lnTo>
                  <a:pt x="1422781" y="1078534"/>
                </a:lnTo>
                <a:lnTo>
                  <a:pt x="403440" y="59588"/>
                </a:lnTo>
                <a:lnTo>
                  <a:pt x="365836" y="29794"/>
                </a:lnTo>
                <a:lnTo>
                  <a:pt x="323850" y="9931"/>
                </a:lnTo>
                <a:lnTo>
                  <a:pt x="279222" y="0"/>
                </a:lnTo>
                <a:lnTo>
                  <a:pt x="233730" y="0"/>
                </a:lnTo>
                <a:lnTo>
                  <a:pt x="189115" y="9931"/>
                </a:lnTo>
                <a:lnTo>
                  <a:pt x="147154" y="29794"/>
                </a:lnTo>
                <a:lnTo>
                  <a:pt x="109613" y="59588"/>
                </a:lnTo>
                <a:lnTo>
                  <a:pt x="0" y="169189"/>
                </a:lnTo>
                <a:lnTo>
                  <a:pt x="909218" y="1078534"/>
                </a:lnTo>
                <a:lnTo>
                  <a:pt x="939012" y="1116088"/>
                </a:lnTo>
                <a:lnTo>
                  <a:pt x="958875" y="1158062"/>
                </a:lnTo>
                <a:lnTo>
                  <a:pt x="968806" y="1202690"/>
                </a:lnTo>
                <a:lnTo>
                  <a:pt x="968806" y="1248206"/>
                </a:lnTo>
                <a:lnTo>
                  <a:pt x="958875" y="1292821"/>
                </a:lnTo>
                <a:lnTo>
                  <a:pt x="939012" y="1334808"/>
                </a:lnTo>
                <a:lnTo>
                  <a:pt x="909218" y="1372362"/>
                </a:lnTo>
                <a:lnTo>
                  <a:pt x="0" y="2282355"/>
                </a:lnTo>
                <a:lnTo>
                  <a:pt x="109474" y="2391956"/>
                </a:lnTo>
                <a:lnTo>
                  <a:pt x="147078" y="2421559"/>
                </a:lnTo>
                <a:lnTo>
                  <a:pt x="160769" y="2427998"/>
                </a:lnTo>
                <a:lnTo>
                  <a:pt x="352069" y="2427998"/>
                </a:lnTo>
                <a:lnTo>
                  <a:pt x="365760" y="2421559"/>
                </a:lnTo>
                <a:lnTo>
                  <a:pt x="403313" y="2391956"/>
                </a:lnTo>
                <a:lnTo>
                  <a:pt x="1422641" y="1372362"/>
                </a:lnTo>
                <a:lnTo>
                  <a:pt x="1422781" y="1372362"/>
                </a:lnTo>
                <a:lnTo>
                  <a:pt x="1452562" y="1334808"/>
                </a:lnTo>
                <a:lnTo>
                  <a:pt x="1472425" y="1292821"/>
                </a:lnTo>
                <a:lnTo>
                  <a:pt x="1480718" y="1255547"/>
                </a:lnTo>
                <a:lnTo>
                  <a:pt x="1480718" y="1195336"/>
                </a:lnTo>
                <a:close/>
              </a:path>
              <a:path w="8115934" h="2428240">
                <a:moveTo>
                  <a:pt x="8115643" y="1168260"/>
                </a:moveTo>
                <a:lnTo>
                  <a:pt x="7187717" y="225564"/>
                </a:lnTo>
                <a:lnTo>
                  <a:pt x="592734" y="225564"/>
                </a:lnTo>
                <a:lnTo>
                  <a:pt x="1447406" y="1079982"/>
                </a:lnTo>
                <a:lnTo>
                  <a:pt x="1473936" y="1112443"/>
                </a:lnTo>
                <a:lnTo>
                  <a:pt x="1493024" y="1148575"/>
                </a:lnTo>
                <a:lnTo>
                  <a:pt x="1504556" y="1187145"/>
                </a:lnTo>
                <a:lnTo>
                  <a:pt x="1508429" y="1226896"/>
                </a:lnTo>
                <a:lnTo>
                  <a:pt x="1504645" y="1266571"/>
                </a:lnTo>
                <a:lnTo>
                  <a:pt x="1493266" y="1305013"/>
                </a:lnTo>
                <a:lnTo>
                  <a:pt x="1474216" y="1341120"/>
                </a:lnTo>
                <a:lnTo>
                  <a:pt x="1447406" y="1373809"/>
                </a:lnTo>
                <a:lnTo>
                  <a:pt x="640816" y="2180755"/>
                </a:lnTo>
                <a:lnTo>
                  <a:pt x="7233933" y="2180755"/>
                </a:lnTo>
                <a:lnTo>
                  <a:pt x="8115643" y="1285494"/>
                </a:lnTo>
                <a:lnTo>
                  <a:pt x="8115643" y="116826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2693128" y="8500371"/>
            <a:ext cx="1113790" cy="5048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3150" spc="170" b="1">
                <a:solidFill>
                  <a:srgbClr val="FFFFFF"/>
                </a:solidFill>
                <a:latin typeface="Tahoma"/>
                <a:cs typeface="Tahoma"/>
              </a:rPr>
              <a:t>Time</a:t>
            </a:r>
            <a:endParaRPr sz="3150">
              <a:latin typeface="Tahoma"/>
              <a:cs typeface="Tahoma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10877969" y="3256088"/>
            <a:ext cx="7229475" cy="2171065"/>
          </a:xfrm>
          <a:custGeom>
            <a:avLst/>
            <a:gdLst/>
            <a:ahLst/>
            <a:cxnLst/>
            <a:rect l="l" t="t" r="r" b="b"/>
            <a:pathLst>
              <a:path w="7229475" h="2171065">
                <a:moveTo>
                  <a:pt x="529615" y="1015657"/>
                </a:moveTo>
                <a:lnTo>
                  <a:pt x="507657" y="971727"/>
                </a:lnTo>
                <a:lnTo>
                  <a:pt x="478866" y="936421"/>
                </a:lnTo>
                <a:lnTo>
                  <a:pt x="310197" y="767638"/>
                </a:lnTo>
                <a:lnTo>
                  <a:pt x="273189" y="745223"/>
                </a:lnTo>
                <a:lnTo>
                  <a:pt x="233146" y="742899"/>
                </a:lnTo>
                <a:lnTo>
                  <a:pt x="196532" y="758012"/>
                </a:lnTo>
                <a:lnTo>
                  <a:pt x="169824" y="787946"/>
                </a:lnTo>
                <a:lnTo>
                  <a:pt x="159486" y="830033"/>
                </a:lnTo>
                <a:lnTo>
                  <a:pt x="159486" y="1361719"/>
                </a:lnTo>
                <a:lnTo>
                  <a:pt x="169824" y="1403819"/>
                </a:lnTo>
                <a:lnTo>
                  <a:pt x="193040" y="1429829"/>
                </a:lnTo>
                <a:lnTo>
                  <a:pt x="300774" y="1429829"/>
                </a:lnTo>
                <a:lnTo>
                  <a:pt x="478866" y="1255458"/>
                </a:lnTo>
                <a:lnTo>
                  <a:pt x="507657" y="1219987"/>
                </a:lnTo>
                <a:lnTo>
                  <a:pt x="528218" y="1180693"/>
                </a:lnTo>
                <a:lnTo>
                  <a:pt x="529615" y="1175943"/>
                </a:lnTo>
                <a:lnTo>
                  <a:pt x="529615" y="1015657"/>
                </a:lnTo>
                <a:close/>
              </a:path>
              <a:path w="7229475" h="2171065">
                <a:moveTo>
                  <a:pt x="7229183" y="1043800"/>
                </a:moveTo>
                <a:lnTo>
                  <a:pt x="6400063" y="201485"/>
                </a:lnTo>
                <a:lnTo>
                  <a:pt x="1325499" y="201485"/>
                </a:lnTo>
                <a:lnTo>
                  <a:pt x="1325499" y="1096187"/>
                </a:lnTo>
                <a:lnTo>
                  <a:pt x="1322120" y="1131646"/>
                </a:lnTo>
                <a:lnTo>
                  <a:pt x="1320279" y="1137856"/>
                </a:lnTo>
                <a:lnTo>
                  <a:pt x="1323060" y="1116190"/>
                </a:lnTo>
                <a:lnTo>
                  <a:pt x="1323060" y="1076071"/>
                </a:lnTo>
                <a:lnTo>
                  <a:pt x="1320355" y="1055065"/>
                </a:lnTo>
                <a:lnTo>
                  <a:pt x="1322044" y="1060665"/>
                </a:lnTo>
                <a:lnTo>
                  <a:pt x="1325499" y="1096187"/>
                </a:lnTo>
                <a:lnTo>
                  <a:pt x="1325499" y="201485"/>
                </a:lnTo>
                <a:lnTo>
                  <a:pt x="1316253" y="201485"/>
                </a:lnTo>
                <a:lnTo>
                  <a:pt x="1316253" y="1151445"/>
                </a:lnTo>
                <a:lnTo>
                  <a:pt x="1311948" y="1165987"/>
                </a:lnTo>
                <a:lnTo>
                  <a:pt x="1304963" y="1179233"/>
                </a:lnTo>
                <a:lnTo>
                  <a:pt x="1316253" y="1151445"/>
                </a:lnTo>
                <a:lnTo>
                  <a:pt x="1316253" y="201485"/>
                </a:lnTo>
                <a:lnTo>
                  <a:pt x="1315681" y="201485"/>
                </a:lnTo>
                <a:lnTo>
                  <a:pt x="1315681" y="1039418"/>
                </a:lnTo>
                <a:lnTo>
                  <a:pt x="1305598" y="1014615"/>
                </a:lnTo>
                <a:lnTo>
                  <a:pt x="1311732" y="1026210"/>
                </a:lnTo>
                <a:lnTo>
                  <a:pt x="1315681" y="1039418"/>
                </a:lnTo>
                <a:lnTo>
                  <a:pt x="1315681" y="201485"/>
                </a:lnTo>
                <a:lnTo>
                  <a:pt x="1298092" y="201485"/>
                </a:lnTo>
                <a:lnTo>
                  <a:pt x="1298092" y="1192263"/>
                </a:lnTo>
                <a:lnTo>
                  <a:pt x="1294930" y="1198257"/>
                </a:lnTo>
                <a:lnTo>
                  <a:pt x="1274762" y="1222832"/>
                </a:lnTo>
                <a:lnTo>
                  <a:pt x="1298092" y="1192263"/>
                </a:lnTo>
                <a:lnTo>
                  <a:pt x="1298092" y="201485"/>
                </a:lnTo>
                <a:lnTo>
                  <a:pt x="1297432" y="201485"/>
                </a:lnTo>
                <a:lnTo>
                  <a:pt x="1297432" y="999159"/>
                </a:lnTo>
                <a:lnTo>
                  <a:pt x="1276273" y="971423"/>
                </a:lnTo>
                <a:lnTo>
                  <a:pt x="1294676" y="993927"/>
                </a:lnTo>
                <a:lnTo>
                  <a:pt x="1297432" y="999159"/>
                </a:lnTo>
                <a:lnTo>
                  <a:pt x="1297432" y="201485"/>
                </a:lnTo>
                <a:lnTo>
                  <a:pt x="507606" y="201485"/>
                </a:lnTo>
                <a:lnTo>
                  <a:pt x="360476" y="54406"/>
                </a:lnTo>
                <a:lnTo>
                  <a:pt x="320865" y="24218"/>
                </a:lnTo>
                <a:lnTo>
                  <a:pt x="276263" y="6096"/>
                </a:lnTo>
                <a:lnTo>
                  <a:pt x="229171" y="0"/>
                </a:lnTo>
                <a:lnTo>
                  <a:pt x="182079" y="6096"/>
                </a:lnTo>
                <a:lnTo>
                  <a:pt x="137502" y="24218"/>
                </a:lnTo>
                <a:lnTo>
                  <a:pt x="97942" y="54406"/>
                </a:lnTo>
                <a:lnTo>
                  <a:pt x="0" y="152336"/>
                </a:lnTo>
                <a:lnTo>
                  <a:pt x="812406" y="964857"/>
                </a:lnTo>
                <a:lnTo>
                  <a:pt x="842606" y="1004443"/>
                </a:lnTo>
                <a:lnTo>
                  <a:pt x="860717" y="1049032"/>
                </a:lnTo>
                <a:lnTo>
                  <a:pt x="866762" y="1096137"/>
                </a:lnTo>
                <a:lnTo>
                  <a:pt x="860717" y="1143228"/>
                </a:lnTo>
                <a:lnTo>
                  <a:pt x="842606" y="1187831"/>
                </a:lnTo>
                <a:lnTo>
                  <a:pt x="812355" y="1227455"/>
                </a:lnTo>
                <a:lnTo>
                  <a:pt x="0" y="2040496"/>
                </a:lnTo>
                <a:lnTo>
                  <a:pt x="97828" y="2138438"/>
                </a:lnTo>
                <a:lnTo>
                  <a:pt x="137439" y="2168436"/>
                </a:lnTo>
                <a:lnTo>
                  <a:pt x="142900" y="2170633"/>
                </a:lnTo>
                <a:lnTo>
                  <a:pt x="315341" y="2170633"/>
                </a:lnTo>
                <a:lnTo>
                  <a:pt x="320802" y="2168436"/>
                </a:lnTo>
                <a:lnTo>
                  <a:pt x="360362" y="2138438"/>
                </a:lnTo>
                <a:lnTo>
                  <a:pt x="550278" y="1948484"/>
                </a:lnTo>
                <a:lnTo>
                  <a:pt x="6441364" y="1948484"/>
                </a:lnTo>
                <a:lnTo>
                  <a:pt x="7229183" y="1148549"/>
                </a:lnTo>
                <a:lnTo>
                  <a:pt x="7229183" y="104380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2229578" y="4096315"/>
            <a:ext cx="930910" cy="486409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000" spc="195">
                <a:solidFill>
                  <a:srgbClr val="FFFFFF"/>
                </a:solidFill>
                <a:latin typeface="Verdana"/>
                <a:cs typeface="Verdana"/>
              </a:rPr>
              <a:t>Size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6151435" y="5427547"/>
            <a:ext cx="8550910" cy="2131695"/>
          </a:xfrm>
          <a:custGeom>
            <a:avLst/>
            <a:gdLst/>
            <a:ahLst/>
            <a:cxnLst/>
            <a:rect l="l" t="t" r="r" b="b"/>
            <a:pathLst>
              <a:path w="8550910" h="2131695">
                <a:moveTo>
                  <a:pt x="470611" y="1005852"/>
                </a:moveTo>
                <a:lnTo>
                  <a:pt x="440080" y="945515"/>
                </a:lnTo>
                <a:lnTo>
                  <a:pt x="406069" y="908189"/>
                </a:lnTo>
                <a:lnTo>
                  <a:pt x="191630" y="729754"/>
                </a:lnTo>
                <a:lnTo>
                  <a:pt x="152908" y="708456"/>
                </a:lnTo>
                <a:lnTo>
                  <a:pt x="110553" y="702221"/>
                </a:lnTo>
                <a:lnTo>
                  <a:pt x="69329" y="709460"/>
                </a:lnTo>
                <a:lnTo>
                  <a:pt x="33985" y="728522"/>
                </a:lnTo>
                <a:lnTo>
                  <a:pt x="9296" y="757821"/>
                </a:lnTo>
                <a:lnTo>
                  <a:pt x="0" y="795718"/>
                </a:lnTo>
                <a:lnTo>
                  <a:pt x="0" y="1357820"/>
                </a:lnTo>
                <a:lnTo>
                  <a:pt x="9296" y="1395717"/>
                </a:lnTo>
                <a:lnTo>
                  <a:pt x="33985" y="1425016"/>
                </a:lnTo>
                <a:lnTo>
                  <a:pt x="43573" y="1430185"/>
                </a:lnTo>
                <a:lnTo>
                  <a:pt x="179984" y="1430185"/>
                </a:lnTo>
                <a:lnTo>
                  <a:pt x="406069" y="1245476"/>
                </a:lnTo>
                <a:lnTo>
                  <a:pt x="440080" y="1207973"/>
                </a:lnTo>
                <a:lnTo>
                  <a:pt x="464362" y="1166444"/>
                </a:lnTo>
                <a:lnTo>
                  <a:pt x="470611" y="1147508"/>
                </a:lnTo>
                <a:lnTo>
                  <a:pt x="470611" y="1005852"/>
                </a:lnTo>
                <a:close/>
              </a:path>
              <a:path w="8550910" h="2131695">
                <a:moveTo>
                  <a:pt x="8550796" y="1035748"/>
                </a:moveTo>
                <a:lnTo>
                  <a:pt x="7567676" y="196938"/>
                </a:lnTo>
                <a:lnTo>
                  <a:pt x="1567319" y="196938"/>
                </a:lnTo>
                <a:lnTo>
                  <a:pt x="1567319" y="1076629"/>
                </a:lnTo>
                <a:lnTo>
                  <a:pt x="1563319" y="1111491"/>
                </a:lnTo>
                <a:lnTo>
                  <a:pt x="1551305" y="1145260"/>
                </a:lnTo>
                <a:lnTo>
                  <a:pt x="1531162" y="1176985"/>
                </a:lnTo>
                <a:lnTo>
                  <a:pt x="1506753" y="1201737"/>
                </a:lnTo>
                <a:lnTo>
                  <a:pt x="1533169" y="1172641"/>
                </a:lnTo>
                <a:lnTo>
                  <a:pt x="1553146" y="1135773"/>
                </a:lnTo>
                <a:lnTo>
                  <a:pt x="1563128" y="1096568"/>
                </a:lnTo>
                <a:lnTo>
                  <a:pt x="1563128" y="1056576"/>
                </a:lnTo>
                <a:lnTo>
                  <a:pt x="1553146" y="1017371"/>
                </a:lnTo>
                <a:lnTo>
                  <a:pt x="1533169" y="980503"/>
                </a:lnTo>
                <a:lnTo>
                  <a:pt x="1508290" y="953122"/>
                </a:lnTo>
                <a:lnTo>
                  <a:pt x="1530870" y="976083"/>
                </a:lnTo>
                <a:lnTo>
                  <a:pt x="1551038" y="1007821"/>
                </a:lnTo>
                <a:lnTo>
                  <a:pt x="1563230" y="1041704"/>
                </a:lnTo>
                <a:lnTo>
                  <a:pt x="1567319" y="1076629"/>
                </a:lnTo>
                <a:lnTo>
                  <a:pt x="1567319" y="196938"/>
                </a:lnTo>
                <a:lnTo>
                  <a:pt x="600202" y="196938"/>
                </a:lnTo>
                <a:lnTo>
                  <a:pt x="426237" y="52336"/>
                </a:lnTo>
                <a:lnTo>
                  <a:pt x="386524" y="26174"/>
                </a:lnTo>
                <a:lnTo>
                  <a:pt x="342150" y="8724"/>
                </a:lnTo>
                <a:lnTo>
                  <a:pt x="295008" y="0"/>
                </a:lnTo>
                <a:lnTo>
                  <a:pt x="246938" y="0"/>
                </a:lnTo>
                <a:lnTo>
                  <a:pt x="199809" y="8724"/>
                </a:lnTo>
                <a:lnTo>
                  <a:pt x="155473" y="26174"/>
                </a:lnTo>
                <a:lnTo>
                  <a:pt x="115798" y="52336"/>
                </a:lnTo>
                <a:lnTo>
                  <a:pt x="0" y="148628"/>
                </a:lnTo>
                <a:lnTo>
                  <a:pt x="960615" y="947508"/>
                </a:lnTo>
                <a:lnTo>
                  <a:pt x="992098" y="980503"/>
                </a:lnTo>
                <a:lnTo>
                  <a:pt x="1013079" y="1017371"/>
                </a:lnTo>
                <a:lnTo>
                  <a:pt x="1023569" y="1056576"/>
                </a:lnTo>
                <a:lnTo>
                  <a:pt x="1023569" y="1096568"/>
                </a:lnTo>
                <a:lnTo>
                  <a:pt x="1013079" y="1135773"/>
                </a:lnTo>
                <a:lnTo>
                  <a:pt x="992098" y="1172641"/>
                </a:lnTo>
                <a:lnTo>
                  <a:pt x="960615" y="1205636"/>
                </a:lnTo>
                <a:lnTo>
                  <a:pt x="0" y="2005088"/>
                </a:lnTo>
                <a:lnTo>
                  <a:pt x="115671" y="2101380"/>
                </a:lnTo>
                <a:lnTo>
                  <a:pt x="155384" y="2127377"/>
                </a:lnTo>
                <a:lnTo>
                  <a:pt x="166204" y="2131606"/>
                </a:lnTo>
                <a:lnTo>
                  <a:pt x="375627" y="2131606"/>
                </a:lnTo>
                <a:lnTo>
                  <a:pt x="386435" y="2127377"/>
                </a:lnTo>
                <a:lnTo>
                  <a:pt x="426110" y="2101380"/>
                </a:lnTo>
                <a:lnTo>
                  <a:pt x="650659" y="1914613"/>
                </a:lnTo>
                <a:lnTo>
                  <a:pt x="7616025" y="1914613"/>
                </a:lnTo>
                <a:lnTo>
                  <a:pt x="8550796" y="1117485"/>
                </a:lnTo>
                <a:lnTo>
                  <a:pt x="8550796" y="1035748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7703960" y="6273915"/>
            <a:ext cx="4400550" cy="4851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  <a:tabLst>
                <a:tab pos="2306320" algn="l"/>
              </a:tabLst>
            </a:pPr>
            <a:r>
              <a:rPr dirty="0" sz="3000" spc="204" b="1">
                <a:solidFill>
                  <a:srgbClr val="FFFFFF"/>
                </a:solidFill>
                <a:latin typeface="Tahoma"/>
                <a:cs typeface="Tahoma"/>
              </a:rPr>
              <a:t>Hardware</a:t>
            </a:r>
            <a:r>
              <a:rPr dirty="0" sz="3000" b="1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dirty="0" sz="3000" spc="275" b="1">
                <a:solidFill>
                  <a:srgbClr val="FFFFFF"/>
                </a:solidFill>
                <a:latin typeface="Tahoma"/>
                <a:cs typeface="Tahoma"/>
              </a:rPr>
              <a:t>problems</a:t>
            </a:r>
            <a:endParaRPr sz="3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9905" cy="10287000"/>
            <a:chOff x="0" y="0"/>
            <a:chExt cx="18289905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0" y="0"/>
              <a:ext cx="18288000" cy="3086100"/>
            </a:xfrm>
            <a:custGeom>
              <a:avLst/>
              <a:gdLst/>
              <a:ahLst/>
              <a:cxnLst/>
              <a:rect l="l" t="t" r="r" b="b"/>
              <a:pathLst>
                <a:path w="18288000" h="3086100">
                  <a:moveTo>
                    <a:pt x="18287999" y="3086099"/>
                  </a:moveTo>
                  <a:lnTo>
                    <a:pt x="0" y="3086099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3086099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10975" y="0"/>
              <a:ext cx="2878906" cy="196271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58824"/>
              <a:ext cx="653682" cy="256324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249677" y="1205969"/>
            <a:ext cx="6934200" cy="122809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4077970" algn="l"/>
              </a:tabLst>
            </a:pPr>
            <a:r>
              <a:rPr dirty="0" spc="1280"/>
              <a:t>Futur</a:t>
            </a:r>
            <a:r>
              <a:rPr dirty="0" spc="509"/>
              <a:t>e</a:t>
            </a:r>
            <a:r>
              <a:rPr dirty="0"/>
              <a:t>	</a:t>
            </a:r>
            <a:r>
              <a:rPr dirty="0" spc="1270"/>
              <a:t>Wor</a:t>
            </a:r>
            <a:r>
              <a:rPr dirty="0" spc="500"/>
              <a:t>k</a:t>
            </a:r>
          </a:p>
        </p:txBody>
      </p:sp>
      <p:sp>
        <p:nvSpPr>
          <p:cNvPr id="7" name="object 7" descr=""/>
          <p:cNvSpPr/>
          <p:nvPr/>
        </p:nvSpPr>
        <p:spPr>
          <a:xfrm>
            <a:off x="653707" y="3223996"/>
            <a:ext cx="9142095" cy="2745105"/>
          </a:xfrm>
          <a:custGeom>
            <a:avLst/>
            <a:gdLst/>
            <a:ahLst/>
            <a:cxnLst/>
            <a:rect l="l" t="t" r="r" b="b"/>
            <a:pathLst>
              <a:path w="9142095" h="2745104">
                <a:moveTo>
                  <a:pt x="669734" y="1285074"/>
                </a:moveTo>
                <a:lnTo>
                  <a:pt x="635508" y="1219454"/>
                </a:lnTo>
                <a:lnTo>
                  <a:pt x="605548" y="1184173"/>
                </a:lnTo>
                <a:lnTo>
                  <a:pt x="392264" y="970737"/>
                </a:lnTo>
                <a:lnTo>
                  <a:pt x="353745" y="945261"/>
                </a:lnTo>
                <a:lnTo>
                  <a:pt x="311619" y="937806"/>
                </a:lnTo>
                <a:lnTo>
                  <a:pt x="270611" y="946454"/>
                </a:lnTo>
                <a:lnTo>
                  <a:pt x="235458" y="969264"/>
                </a:lnTo>
                <a:lnTo>
                  <a:pt x="210908" y="1004303"/>
                </a:lnTo>
                <a:lnTo>
                  <a:pt x="201663" y="1049642"/>
                </a:lnTo>
                <a:lnTo>
                  <a:pt x="201663" y="1722005"/>
                </a:lnTo>
                <a:lnTo>
                  <a:pt x="210908" y="1767344"/>
                </a:lnTo>
                <a:lnTo>
                  <a:pt x="235458" y="1802384"/>
                </a:lnTo>
                <a:lnTo>
                  <a:pt x="244322" y="1808124"/>
                </a:lnTo>
                <a:lnTo>
                  <a:pt x="381342" y="1808124"/>
                </a:lnTo>
                <a:lnTo>
                  <a:pt x="605548" y="1587627"/>
                </a:lnTo>
                <a:lnTo>
                  <a:pt x="635508" y="1552181"/>
                </a:lnTo>
                <a:lnTo>
                  <a:pt x="658812" y="1513446"/>
                </a:lnTo>
                <a:lnTo>
                  <a:pt x="669734" y="1486382"/>
                </a:lnTo>
                <a:lnTo>
                  <a:pt x="669734" y="1285074"/>
                </a:lnTo>
                <a:close/>
              </a:path>
              <a:path w="9142095" h="2745104">
                <a:moveTo>
                  <a:pt x="9141930" y="1319961"/>
                </a:moveTo>
                <a:lnTo>
                  <a:pt x="8093418" y="254787"/>
                </a:lnTo>
                <a:lnTo>
                  <a:pt x="1676196" y="254787"/>
                </a:lnTo>
                <a:lnTo>
                  <a:pt x="1676196" y="1386217"/>
                </a:lnTo>
                <a:lnTo>
                  <a:pt x="1673110" y="1418640"/>
                </a:lnTo>
                <a:lnTo>
                  <a:pt x="1673110" y="1354493"/>
                </a:lnTo>
                <a:lnTo>
                  <a:pt x="1676196" y="1386217"/>
                </a:lnTo>
                <a:lnTo>
                  <a:pt x="1676196" y="254787"/>
                </a:lnTo>
                <a:lnTo>
                  <a:pt x="641896" y="254787"/>
                </a:lnTo>
                <a:lnTo>
                  <a:pt x="455841" y="68795"/>
                </a:lnTo>
                <a:lnTo>
                  <a:pt x="418985" y="38735"/>
                </a:lnTo>
                <a:lnTo>
                  <a:pt x="378129" y="17259"/>
                </a:lnTo>
                <a:lnTo>
                  <a:pt x="334619" y="4368"/>
                </a:lnTo>
                <a:lnTo>
                  <a:pt x="289788" y="0"/>
                </a:lnTo>
                <a:lnTo>
                  <a:pt x="244957" y="4368"/>
                </a:lnTo>
                <a:lnTo>
                  <a:pt x="201472" y="17259"/>
                </a:lnTo>
                <a:lnTo>
                  <a:pt x="160655" y="38735"/>
                </a:lnTo>
                <a:lnTo>
                  <a:pt x="123837" y="68795"/>
                </a:lnTo>
                <a:lnTo>
                  <a:pt x="0" y="192646"/>
                </a:lnTo>
                <a:lnTo>
                  <a:pt x="1027353" y="1220139"/>
                </a:lnTo>
                <a:lnTo>
                  <a:pt x="1057414" y="1256957"/>
                </a:lnTo>
                <a:lnTo>
                  <a:pt x="1078890" y="1297800"/>
                </a:lnTo>
                <a:lnTo>
                  <a:pt x="1091780" y="1341297"/>
                </a:lnTo>
                <a:lnTo>
                  <a:pt x="1096073" y="1386154"/>
                </a:lnTo>
                <a:lnTo>
                  <a:pt x="1091780" y="1430997"/>
                </a:lnTo>
                <a:lnTo>
                  <a:pt x="1078890" y="1474508"/>
                </a:lnTo>
                <a:lnTo>
                  <a:pt x="1057414" y="1515338"/>
                </a:lnTo>
                <a:lnTo>
                  <a:pt x="1027353" y="1552155"/>
                </a:lnTo>
                <a:lnTo>
                  <a:pt x="0" y="2580386"/>
                </a:lnTo>
                <a:lnTo>
                  <a:pt x="123698" y="2704236"/>
                </a:lnTo>
                <a:lnTo>
                  <a:pt x="160553" y="2734106"/>
                </a:lnTo>
                <a:lnTo>
                  <a:pt x="181317" y="2744952"/>
                </a:lnTo>
                <a:lnTo>
                  <a:pt x="398145" y="2744952"/>
                </a:lnTo>
                <a:lnTo>
                  <a:pt x="418884" y="2734106"/>
                </a:lnTo>
                <a:lnTo>
                  <a:pt x="455701" y="2704236"/>
                </a:lnTo>
                <a:lnTo>
                  <a:pt x="695858" y="2464028"/>
                </a:lnTo>
                <a:lnTo>
                  <a:pt x="8145653" y="2464028"/>
                </a:lnTo>
                <a:lnTo>
                  <a:pt x="9141930" y="1452435"/>
                </a:lnTo>
                <a:lnTo>
                  <a:pt x="9141930" y="1319961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2434012" y="3672645"/>
            <a:ext cx="6863715" cy="1739900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1950" spc="-400">
                <a:solidFill>
                  <a:srgbClr val="FFFFFF"/>
                </a:solidFill>
                <a:latin typeface="Verdana"/>
                <a:cs typeface="Verdana"/>
              </a:rPr>
              <a:t>1</a:t>
            </a:r>
            <a:r>
              <a:rPr dirty="0" sz="1950" spc="-49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-254">
                <a:solidFill>
                  <a:srgbClr val="FFFFFF"/>
                </a:solidFill>
                <a:latin typeface="Verdana"/>
                <a:cs typeface="Verdana"/>
              </a:rPr>
              <a:t>.</a:t>
            </a:r>
            <a:r>
              <a:rPr dirty="0" sz="1950" spc="-49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60">
                <a:solidFill>
                  <a:srgbClr val="FFFFFF"/>
                </a:solidFill>
                <a:latin typeface="Verdana"/>
                <a:cs typeface="Verdana"/>
              </a:rPr>
              <a:t>Image</a:t>
            </a:r>
            <a:r>
              <a:rPr dirty="0" sz="1950" spc="2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90">
                <a:solidFill>
                  <a:srgbClr val="FFFFFF"/>
                </a:solidFill>
                <a:latin typeface="Verdana"/>
                <a:cs typeface="Verdana"/>
              </a:rPr>
              <a:t>Processing</a:t>
            </a:r>
            <a:r>
              <a:rPr dirty="0" sz="1950" spc="2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20">
                <a:solidFill>
                  <a:srgbClr val="FFFFFF"/>
                </a:solidFill>
                <a:latin typeface="Verdana"/>
                <a:cs typeface="Verdana"/>
              </a:rPr>
              <a:t>Application:</a:t>
            </a:r>
            <a:r>
              <a:rPr dirty="0" sz="1950" spc="2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35">
                <a:solidFill>
                  <a:srgbClr val="FFFFFF"/>
                </a:solidFill>
                <a:latin typeface="Verdana"/>
                <a:cs typeface="Verdana"/>
              </a:rPr>
              <a:t>Adding</a:t>
            </a:r>
            <a:r>
              <a:rPr dirty="0" sz="1950" spc="2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65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endParaRPr sz="1950">
              <a:latin typeface="Verdana"/>
              <a:cs typeface="Verdana"/>
            </a:endParaRPr>
          </a:p>
          <a:p>
            <a:pPr marL="12700" marR="5080">
              <a:lnSpc>
                <a:spcPct val="115399"/>
              </a:lnSpc>
            </a:pPr>
            <a:r>
              <a:rPr dirty="0" sz="1950" spc="140">
                <a:solidFill>
                  <a:srgbClr val="FFFFFF"/>
                </a:solidFill>
                <a:latin typeface="Verdana"/>
                <a:cs typeface="Verdana"/>
              </a:rPr>
              <a:t>Raspberry</a:t>
            </a:r>
            <a:r>
              <a:rPr dirty="0" sz="1950" spc="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80">
                <a:solidFill>
                  <a:srgbClr val="FFFFFF"/>
                </a:solidFill>
                <a:latin typeface="Verdana"/>
                <a:cs typeface="Verdana"/>
              </a:rPr>
              <a:t>Pi</a:t>
            </a:r>
            <a:r>
              <a:rPr dirty="0" sz="1950" spc="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80">
                <a:solidFill>
                  <a:srgbClr val="FFFFFF"/>
                </a:solidFill>
                <a:latin typeface="Verdana"/>
                <a:cs typeface="Verdana"/>
              </a:rPr>
              <a:t>and</a:t>
            </a:r>
            <a:r>
              <a:rPr dirty="0" sz="1950" spc="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10">
                <a:solidFill>
                  <a:srgbClr val="FFFFFF"/>
                </a:solidFill>
                <a:latin typeface="Verdana"/>
                <a:cs typeface="Verdana"/>
              </a:rPr>
              <a:t>image</a:t>
            </a:r>
            <a:r>
              <a:rPr dirty="0" sz="1950" spc="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85">
                <a:solidFill>
                  <a:srgbClr val="FFFFFF"/>
                </a:solidFill>
                <a:latin typeface="Verdana"/>
                <a:cs typeface="Verdana"/>
              </a:rPr>
              <a:t>processing</a:t>
            </a:r>
            <a:r>
              <a:rPr dirty="0" sz="1950" spc="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20">
                <a:solidFill>
                  <a:srgbClr val="FFFFFF"/>
                </a:solidFill>
                <a:latin typeface="Verdana"/>
                <a:cs typeface="Verdana"/>
              </a:rPr>
              <a:t>will</a:t>
            </a:r>
            <a:r>
              <a:rPr dirty="0" sz="1950" spc="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20">
                <a:solidFill>
                  <a:srgbClr val="FFFFFF"/>
                </a:solidFill>
                <a:latin typeface="Verdana"/>
                <a:cs typeface="Verdana"/>
              </a:rPr>
              <a:t>greatly </a:t>
            </a:r>
            <a:r>
              <a:rPr dirty="0" sz="1950" spc="170">
                <a:solidFill>
                  <a:srgbClr val="FFFFFF"/>
                </a:solidFill>
                <a:latin typeface="Verdana"/>
                <a:cs typeface="Verdana"/>
              </a:rPr>
              <a:t>reduce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9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25">
                <a:solidFill>
                  <a:srgbClr val="FFFFFF"/>
                </a:solidFill>
                <a:latin typeface="Verdana"/>
                <a:cs typeface="Verdana"/>
              </a:rPr>
              <a:t>errors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2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dirty="0" sz="1950" spc="2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50">
                <a:solidFill>
                  <a:srgbClr val="FFFFFF"/>
                </a:solidFill>
                <a:latin typeface="Verdana"/>
                <a:cs typeface="Verdana"/>
              </a:rPr>
              <a:t>some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55">
                <a:solidFill>
                  <a:srgbClr val="FFFFFF"/>
                </a:solidFill>
                <a:latin typeface="Verdana"/>
                <a:cs typeface="Verdana"/>
              </a:rPr>
              <a:t>sensors,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45">
                <a:solidFill>
                  <a:srgbClr val="FFFFFF"/>
                </a:solidFill>
                <a:latin typeface="Verdana"/>
                <a:cs typeface="Verdana"/>
              </a:rPr>
              <a:t>such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05">
                <a:solidFill>
                  <a:srgbClr val="FFFFFF"/>
                </a:solidFill>
                <a:latin typeface="Verdana"/>
                <a:cs typeface="Verdana"/>
              </a:rPr>
              <a:t>as</a:t>
            </a:r>
            <a:r>
              <a:rPr dirty="0" sz="1950" spc="26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65">
                <a:solidFill>
                  <a:srgbClr val="FFFFFF"/>
                </a:solidFill>
                <a:latin typeface="Verdana"/>
                <a:cs typeface="Verdana"/>
              </a:rPr>
              <a:t>the </a:t>
            </a:r>
            <a:r>
              <a:rPr dirty="0" sz="1950" spc="145">
                <a:solidFill>
                  <a:srgbClr val="FFFFFF"/>
                </a:solidFill>
                <a:latin typeface="Verdana"/>
                <a:cs typeface="Verdana"/>
              </a:rPr>
              <a:t>ultrasonic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60">
                <a:solidFill>
                  <a:srgbClr val="FFFFFF"/>
                </a:solidFill>
                <a:latin typeface="Verdana"/>
                <a:cs typeface="Verdana"/>
              </a:rPr>
              <a:t>sensor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80">
                <a:solidFill>
                  <a:srgbClr val="FFFFFF"/>
                </a:solidFill>
                <a:latin typeface="Verdana"/>
                <a:cs typeface="Verdana"/>
              </a:rPr>
              <a:t>and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9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195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50" spc="185">
                <a:solidFill>
                  <a:srgbClr val="FFFFFF"/>
                </a:solidFill>
                <a:latin typeface="Verdana"/>
                <a:cs typeface="Verdana"/>
              </a:rPr>
              <a:t>cooler</a:t>
            </a:r>
            <a:endParaRPr sz="19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950" spc="120">
                <a:solidFill>
                  <a:srgbClr val="FFFFFF"/>
                </a:solidFill>
                <a:latin typeface="Verdana"/>
                <a:cs typeface="Verdana"/>
              </a:rPr>
              <a:t>sensor.</a:t>
            </a:r>
            <a:endParaRPr sz="1950">
              <a:latin typeface="Verdana"/>
              <a:cs typeface="Verdana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4131107" y="5841910"/>
            <a:ext cx="13338810" cy="4377690"/>
          </a:xfrm>
          <a:custGeom>
            <a:avLst/>
            <a:gdLst/>
            <a:ahLst/>
            <a:cxnLst/>
            <a:rect l="l" t="t" r="r" b="b"/>
            <a:pathLst>
              <a:path w="13338810" h="4377690">
                <a:moveTo>
                  <a:pt x="736346" y="1091882"/>
                </a:moveTo>
                <a:lnTo>
                  <a:pt x="698271" y="1022934"/>
                </a:lnTo>
                <a:lnTo>
                  <a:pt x="665784" y="989977"/>
                </a:lnTo>
                <a:lnTo>
                  <a:pt x="431279" y="811542"/>
                </a:lnTo>
                <a:lnTo>
                  <a:pt x="388937" y="790244"/>
                </a:lnTo>
                <a:lnTo>
                  <a:pt x="342620" y="784009"/>
                </a:lnTo>
                <a:lnTo>
                  <a:pt x="297535" y="791248"/>
                </a:lnTo>
                <a:lnTo>
                  <a:pt x="258889" y="810310"/>
                </a:lnTo>
                <a:lnTo>
                  <a:pt x="231889" y="839597"/>
                </a:lnTo>
                <a:lnTo>
                  <a:pt x="221729" y="877506"/>
                </a:lnTo>
                <a:lnTo>
                  <a:pt x="221729" y="1439595"/>
                </a:lnTo>
                <a:lnTo>
                  <a:pt x="231889" y="1477505"/>
                </a:lnTo>
                <a:lnTo>
                  <a:pt x="258889" y="1506791"/>
                </a:lnTo>
                <a:lnTo>
                  <a:pt x="268859" y="1511719"/>
                </a:lnTo>
                <a:lnTo>
                  <a:pt x="419036" y="1511719"/>
                </a:lnTo>
                <a:lnTo>
                  <a:pt x="665784" y="1327251"/>
                </a:lnTo>
                <a:lnTo>
                  <a:pt x="698271" y="1294155"/>
                </a:lnTo>
                <a:lnTo>
                  <a:pt x="722642" y="1257731"/>
                </a:lnTo>
                <a:lnTo>
                  <a:pt x="736346" y="1225029"/>
                </a:lnTo>
                <a:lnTo>
                  <a:pt x="736346" y="1091882"/>
                </a:lnTo>
                <a:close/>
              </a:path>
              <a:path w="13338810" h="4377690">
                <a:moveTo>
                  <a:pt x="5270385" y="3165017"/>
                </a:moveTo>
                <a:lnTo>
                  <a:pt x="5242166" y="3108744"/>
                </a:lnTo>
                <a:lnTo>
                  <a:pt x="5209286" y="3071406"/>
                </a:lnTo>
                <a:lnTo>
                  <a:pt x="5006238" y="2892983"/>
                </a:lnTo>
                <a:lnTo>
                  <a:pt x="4969561" y="2871686"/>
                </a:lnTo>
                <a:lnTo>
                  <a:pt x="4929467" y="2865437"/>
                </a:lnTo>
                <a:lnTo>
                  <a:pt x="4890427" y="2872676"/>
                </a:lnTo>
                <a:lnTo>
                  <a:pt x="4856962" y="2891739"/>
                </a:lnTo>
                <a:lnTo>
                  <a:pt x="4833582" y="2921038"/>
                </a:lnTo>
                <a:lnTo>
                  <a:pt x="4824781" y="2958947"/>
                </a:lnTo>
                <a:lnTo>
                  <a:pt x="4824781" y="3521037"/>
                </a:lnTo>
                <a:lnTo>
                  <a:pt x="4833582" y="3558933"/>
                </a:lnTo>
                <a:lnTo>
                  <a:pt x="4856962" y="3588232"/>
                </a:lnTo>
                <a:lnTo>
                  <a:pt x="4865382" y="3593033"/>
                </a:lnTo>
                <a:lnTo>
                  <a:pt x="4995850" y="3593033"/>
                </a:lnTo>
                <a:lnTo>
                  <a:pt x="5209286" y="3408692"/>
                </a:lnTo>
                <a:lnTo>
                  <a:pt x="5242166" y="3371202"/>
                </a:lnTo>
                <a:lnTo>
                  <a:pt x="5265648" y="3329660"/>
                </a:lnTo>
                <a:lnTo>
                  <a:pt x="5270385" y="3314789"/>
                </a:lnTo>
                <a:lnTo>
                  <a:pt x="5270385" y="3165017"/>
                </a:lnTo>
                <a:close/>
              </a:path>
              <a:path w="13338810" h="4377690">
                <a:moveTo>
                  <a:pt x="10048189" y="1113942"/>
                </a:moveTo>
                <a:lnTo>
                  <a:pt x="8898331" y="213004"/>
                </a:lnTo>
                <a:lnTo>
                  <a:pt x="1842897" y="213004"/>
                </a:lnTo>
                <a:lnTo>
                  <a:pt x="1842897" y="1158875"/>
                </a:lnTo>
                <a:lnTo>
                  <a:pt x="1838210" y="1196365"/>
                </a:lnTo>
                <a:lnTo>
                  <a:pt x="1824075" y="1232674"/>
                </a:lnTo>
                <a:lnTo>
                  <a:pt x="1800390" y="1266786"/>
                </a:lnTo>
                <a:lnTo>
                  <a:pt x="1770837" y="1294193"/>
                </a:lnTo>
                <a:lnTo>
                  <a:pt x="1802003" y="1262126"/>
                </a:lnTo>
                <a:lnTo>
                  <a:pt x="1824990" y="1222476"/>
                </a:lnTo>
                <a:lnTo>
                  <a:pt x="1836483" y="1180312"/>
                </a:lnTo>
                <a:lnTo>
                  <a:pt x="1836483" y="1137323"/>
                </a:lnTo>
                <a:lnTo>
                  <a:pt x="1824990" y="1095171"/>
                </a:lnTo>
                <a:lnTo>
                  <a:pt x="1802003" y="1055522"/>
                </a:lnTo>
                <a:lnTo>
                  <a:pt x="1772221" y="1024890"/>
                </a:lnTo>
                <a:lnTo>
                  <a:pt x="1800059" y="1050772"/>
                </a:lnTo>
                <a:lnTo>
                  <a:pt x="1823770" y="1084897"/>
                </a:lnTo>
                <a:lnTo>
                  <a:pt x="1838096" y="1121333"/>
                </a:lnTo>
                <a:lnTo>
                  <a:pt x="1842897" y="1158875"/>
                </a:lnTo>
                <a:lnTo>
                  <a:pt x="1842897" y="213004"/>
                </a:lnTo>
                <a:lnTo>
                  <a:pt x="705751" y="213004"/>
                </a:lnTo>
                <a:lnTo>
                  <a:pt x="501192" y="57518"/>
                </a:lnTo>
                <a:lnTo>
                  <a:pt x="460667" y="32385"/>
                </a:lnTo>
                <a:lnTo>
                  <a:pt x="415747" y="14427"/>
                </a:lnTo>
                <a:lnTo>
                  <a:pt x="367906" y="3657"/>
                </a:lnTo>
                <a:lnTo>
                  <a:pt x="318617" y="0"/>
                </a:lnTo>
                <a:lnTo>
                  <a:pt x="269328" y="3657"/>
                </a:lnTo>
                <a:lnTo>
                  <a:pt x="221513" y="14427"/>
                </a:lnTo>
                <a:lnTo>
                  <a:pt x="176631" y="32385"/>
                </a:lnTo>
                <a:lnTo>
                  <a:pt x="136156" y="57518"/>
                </a:lnTo>
                <a:lnTo>
                  <a:pt x="0" y="161048"/>
                </a:lnTo>
                <a:lnTo>
                  <a:pt x="1129525" y="1020038"/>
                </a:lnTo>
                <a:lnTo>
                  <a:pt x="1166533" y="1055522"/>
                </a:lnTo>
                <a:lnTo>
                  <a:pt x="1191209" y="1095171"/>
                </a:lnTo>
                <a:lnTo>
                  <a:pt x="1203553" y="1137323"/>
                </a:lnTo>
                <a:lnTo>
                  <a:pt x="1203553" y="1180312"/>
                </a:lnTo>
                <a:lnTo>
                  <a:pt x="1191209" y="1222476"/>
                </a:lnTo>
                <a:lnTo>
                  <a:pt x="1166533" y="1262126"/>
                </a:lnTo>
                <a:lnTo>
                  <a:pt x="1129525" y="1297597"/>
                </a:lnTo>
                <a:lnTo>
                  <a:pt x="0" y="2157209"/>
                </a:lnTo>
                <a:lnTo>
                  <a:pt x="136004" y="2260739"/>
                </a:lnTo>
                <a:lnTo>
                  <a:pt x="176530" y="2285720"/>
                </a:lnTo>
                <a:lnTo>
                  <a:pt x="192849" y="2292197"/>
                </a:lnTo>
                <a:lnTo>
                  <a:pt x="444246" y="2292197"/>
                </a:lnTo>
                <a:lnTo>
                  <a:pt x="460552" y="2285720"/>
                </a:lnTo>
                <a:lnTo>
                  <a:pt x="501027" y="2260739"/>
                </a:lnTo>
                <a:lnTo>
                  <a:pt x="862266" y="1985987"/>
                </a:lnTo>
                <a:lnTo>
                  <a:pt x="765073" y="2059927"/>
                </a:lnTo>
                <a:lnTo>
                  <a:pt x="8954935" y="2059927"/>
                </a:lnTo>
                <a:lnTo>
                  <a:pt x="10048189" y="1203794"/>
                </a:lnTo>
                <a:lnTo>
                  <a:pt x="10048189" y="1113942"/>
                </a:lnTo>
                <a:close/>
              </a:path>
              <a:path w="13338810" h="4377690">
                <a:moveTo>
                  <a:pt x="13338264" y="3193478"/>
                </a:moveTo>
                <a:lnTo>
                  <a:pt x="12337733" y="2294432"/>
                </a:lnTo>
                <a:lnTo>
                  <a:pt x="6228537" y="2294432"/>
                </a:lnTo>
                <a:lnTo>
                  <a:pt x="6228537" y="3240316"/>
                </a:lnTo>
                <a:lnTo>
                  <a:pt x="6224473" y="3277793"/>
                </a:lnTo>
                <a:lnTo>
                  <a:pt x="6212230" y="3314115"/>
                </a:lnTo>
                <a:lnTo>
                  <a:pt x="6191732" y="3348228"/>
                </a:lnTo>
                <a:lnTo>
                  <a:pt x="6167615" y="3374059"/>
                </a:lnTo>
                <a:lnTo>
                  <a:pt x="6194196" y="3343567"/>
                </a:lnTo>
                <a:lnTo>
                  <a:pt x="6214821" y="3303905"/>
                </a:lnTo>
                <a:lnTo>
                  <a:pt x="6225133" y="3261753"/>
                </a:lnTo>
                <a:lnTo>
                  <a:pt x="6225133" y="3218764"/>
                </a:lnTo>
                <a:lnTo>
                  <a:pt x="6214821" y="3176613"/>
                </a:lnTo>
                <a:lnTo>
                  <a:pt x="6194196" y="3136950"/>
                </a:lnTo>
                <a:lnTo>
                  <a:pt x="6169584" y="3108731"/>
                </a:lnTo>
                <a:lnTo>
                  <a:pt x="6191440" y="3132201"/>
                </a:lnTo>
                <a:lnTo>
                  <a:pt x="6211963" y="3166338"/>
                </a:lnTo>
                <a:lnTo>
                  <a:pt x="6224371" y="3202762"/>
                </a:lnTo>
                <a:lnTo>
                  <a:pt x="6228537" y="3240316"/>
                </a:lnTo>
                <a:lnTo>
                  <a:pt x="6228537" y="2294432"/>
                </a:lnTo>
                <a:lnTo>
                  <a:pt x="5243881" y="2294432"/>
                </a:lnTo>
                <a:lnTo>
                  <a:pt x="5066766" y="2138959"/>
                </a:lnTo>
                <a:lnTo>
                  <a:pt x="5026330" y="2110816"/>
                </a:lnTo>
                <a:lnTo>
                  <a:pt x="4981156" y="2092045"/>
                </a:lnTo>
                <a:lnTo>
                  <a:pt x="4933150" y="2082673"/>
                </a:lnTo>
                <a:lnTo>
                  <a:pt x="4884217" y="2082673"/>
                </a:lnTo>
                <a:lnTo>
                  <a:pt x="4836223" y="2092045"/>
                </a:lnTo>
                <a:lnTo>
                  <a:pt x="4791087" y="2110816"/>
                </a:lnTo>
                <a:lnTo>
                  <a:pt x="4750701" y="2138959"/>
                </a:lnTo>
                <a:lnTo>
                  <a:pt x="4632795" y="2242489"/>
                </a:lnTo>
                <a:lnTo>
                  <a:pt x="5610834" y="3101479"/>
                </a:lnTo>
                <a:lnTo>
                  <a:pt x="5642889" y="3136950"/>
                </a:lnTo>
                <a:lnTo>
                  <a:pt x="5664251" y="3176613"/>
                </a:lnTo>
                <a:lnTo>
                  <a:pt x="5674931" y="3218764"/>
                </a:lnTo>
                <a:lnTo>
                  <a:pt x="5674931" y="3261753"/>
                </a:lnTo>
                <a:lnTo>
                  <a:pt x="5664251" y="3303905"/>
                </a:lnTo>
                <a:lnTo>
                  <a:pt x="5642889" y="3343567"/>
                </a:lnTo>
                <a:lnTo>
                  <a:pt x="5610834" y="3379038"/>
                </a:lnTo>
                <a:lnTo>
                  <a:pt x="4632795" y="4238637"/>
                </a:lnTo>
                <a:lnTo>
                  <a:pt x="4750562" y="4342181"/>
                </a:lnTo>
                <a:lnTo>
                  <a:pt x="4790999" y="4370133"/>
                </a:lnTo>
                <a:lnTo>
                  <a:pt x="4808385" y="4377309"/>
                </a:lnTo>
                <a:lnTo>
                  <a:pt x="5008867" y="4377309"/>
                </a:lnTo>
                <a:lnTo>
                  <a:pt x="5026241" y="4370133"/>
                </a:lnTo>
                <a:lnTo>
                  <a:pt x="5066627" y="4342181"/>
                </a:lnTo>
                <a:lnTo>
                  <a:pt x="5295252" y="4141368"/>
                </a:lnTo>
                <a:lnTo>
                  <a:pt x="12387097" y="4141368"/>
                </a:lnTo>
                <a:lnTo>
                  <a:pt x="13338264" y="3287128"/>
                </a:lnTo>
                <a:lnTo>
                  <a:pt x="13338264" y="3193478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6192270" y="6205840"/>
            <a:ext cx="10349865" cy="34385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3553460" indent="381000">
              <a:lnSpc>
                <a:spcPct val="112799"/>
              </a:lnSpc>
              <a:spcBef>
                <a:spcPts val="95"/>
              </a:spcBef>
              <a:buAutoNum type="arabicPeriod" startAt="2"/>
              <a:tabLst>
                <a:tab pos="393700" algn="l"/>
              </a:tabLst>
            </a:pPr>
            <a:r>
              <a:rPr dirty="0" sz="2050" spc="125">
                <a:solidFill>
                  <a:srgbClr val="FFFFFF"/>
                </a:solidFill>
                <a:latin typeface="Verdana"/>
                <a:cs typeface="Verdana"/>
              </a:rPr>
              <a:t>Interface</a:t>
            </a:r>
            <a:r>
              <a:rPr dirty="0" sz="2050" spc="28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95">
                <a:solidFill>
                  <a:srgbClr val="FFFFFF"/>
                </a:solidFill>
                <a:latin typeface="Verdana"/>
                <a:cs typeface="Verdana"/>
              </a:rPr>
              <a:t>Enhancement:</a:t>
            </a:r>
            <a:r>
              <a:rPr dirty="0" sz="2050" spc="28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75">
                <a:solidFill>
                  <a:srgbClr val="FFFFFF"/>
                </a:solidFill>
                <a:latin typeface="Verdana"/>
                <a:cs typeface="Verdana"/>
              </a:rPr>
              <a:t>Improving</a:t>
            </a:r>
            <a:r>
              <a:rPr dirty="0" sz="2050" spc="28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9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2050" spc="2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135">
                <a:solidFill>
                  <a:srgbClr val="FFFFFF"/>
                </a:solidFill>
                <a:latin typeface="Verdana"/>
                <a:cs typeface="Verdana"/>
              </a:rPr>
              <a:t>web </a:t>
            </a:r>
            <a:r>
              <a:rPr dirty="0" sz="2050" spc="155">
                <a:solidFill>
                  <a:srgbClr val="FFFFFF"/>
                </a:solidFill>
                <a:latin typeface="Verdana"/>
                <a:cs typeface="Verdana"/>
              </a:rPr>
              <a:t>interface</a:t>
            </a:r>
            <a:r>
              <a:rPr dirty="0" sz="2050" spc="2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110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r>
              <a:rPr dirty="0" sz="2050" spc="2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70">
                <a:solidFill>
                  <a:srgbClr val="FFFFFF"/>
                </a:solidFill>
                <a:latin typeface="Verdana"/>
                <a:cs typeface="Verdana"/>
              </a:rPr>
              <a:t>our</a:t>
            </a:r>
            <a:r>
              <a:rPr dirty="0" sz="2050" spc="2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125">
                <a:solidFill>
                  <a:srgbClr val="FFFFFF"/>
                </a:solidFill>
                <a:latin typeface="Verdana"/>
                <a:cs typeface="Verdana"/>
              </a:rPr>
              <a:t>robot,</a:t>
            </a:r>
            <a:r>
              <a:rPr dirty="0" sz="2050" spc="2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170">
                <a:solidFill>
                  <a:srgbClr val="FFFFFF"/>
                </a:solidFill>
                <a:latin typeface="Verdana"/>
                <a:cs typeface="Verdana"/>
              </a:rPr>
              <a:t>also</a:t>
            </a:r>
            <a:r>
              <a:rPr dirty="0" sz="2050" spc="27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130">
                <a:solidFill>
                  <a:srgbClr val="FFFFFF"/>
                </a:solidFill>
                <a:latin typeface="Verdana"/>
                <a:cs typeface="Verdana"/>
              </a:rPr>
              <a:t>adding</a:t>
            </a:r>
            <a:r>
              <a:rPr dirty="0" sz="2050" spc="2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85">
                <a:solidFill>
                  <a:srgbClr val="FFFFFF"/>
                </a:solidFill>
                <a:latin typeface="Verdana"/>
                <a:cs typeface="Verdana"/>
              </a:rPr>
              <a:t>more</a:t>
            </a:r>
            <a:endParaRPr sz="2050">
              <a:latin typeface="Verdana"/>
              <a:cs typeface="Verdana"/>
            </a:endParaRPr>
          </a:p>
          <a:p>
            <a:pPr marL="12700" marR="4098290">
              <a:lnSpc>
                <a:spcPct val="112799"/>
              </a:lnSpc>
              <a:spcBef>
                <a:spcPts val="5"/>
              </a:spcBef>
            </a:pPr>
            <a:r>
              <a:rPr dirty="0" sz="2050" spc="150">
                <a:solidFill>
                  <a:srgbClr val="FFFFFF"/>
                </a:solidFill>
                <a:latin typeface="Verdana"/>
                <a:cs typeface="Verdana"/>
              </a:rPr>
              <a:t>functionalities</a:t>
            </a:r>
            <a:r>
              <a:rPr dirty="0" sz="2050" spc="2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70">
                <a:solidFill>
                  <a:srgbClr val="FFFFFF"/>
                </a:solidFill>
                <a:latin typeface="Verdana"/>
                <a:cs typeface="Verdana"/>
              </a:rPr>
              <a:t>that</a:t>
            </a:r>
            <a:r>
              <a:rPr dirty="0" sz="2050" spc="2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130">
                <a:solidFill>
                  <a:srgbClr val="FFFFFF"/>
                </a:solidFill>
                <a:latin typeface="Verdana"/>
                <a:cs typeface="Verdana"/>
              </a:rPr>
              <a:t>can</a:t>
            </a:r>
            <a:r>
              <a:rPr dirty="0" sz="2050" spc="2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140">
                <a:solidFill>
                  <a:srgbClr val="FFFFFF"/>
                </a:solidFill>
                <a:latin typeface="Verdana"/>
                <a:cs typeface="Verdana"/>
              </a:rPr>
              <a:t>be</a:t>
            </a:r>
            <a:r>
              <a:rPr dirty="0" sz="2050" spc="2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155">
                <a:solidFill>
                  <a:srgbClr val="FFFFFF"/>
                </a:solidFill>
                <a:latin typeface="Verdana"/>
                <a:cs typeface="Verdana"/>
              </a:rPr>
              <a:t>done</a:t>
            </a:r>
            <a:r>
              <a:rPr dirty="0" sz="2050" spc="28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80">
                <a:solidFill>
                  <a:srgbClr val="FFFFFF"/>
                </a:solidFill>
                <a:latin typeface="Verdana"/>
                <a:cs typeface="Verdana"/>
              </a:rPr>
              <a:t>within</a:t>
            </a:r>
            <a:r>
              <a:rPr dirty="0" sz="2050" spc="27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-11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dirty="0" sz="2050" spc="-52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050" spc="75">
                <a:solidFill>
                  <a:srgbClr val="FFFFFF"/>
                </a:solidFill>
                <a:latin typeface="Verdana"/>
                <a:cs typeface="Verdana"/>
              </a:rPr>
              <a:t>ts </a:t>
            </a:r>
            <a:r>
              <a:rPr dirty="0" sz="2050" spc="155">
                <a:solidFill>
                  <a:srgbClr val="FFFFFF"/>
                </a:solidFill>
                <a:latin typeface="Verdana"/>
                <a:cs typeface="Verdana"/>
              </a:rPr>
              <a:t>capacities.</a:t>
            </a:r>
            <a:endParaRPr sz="205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0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2050">
              <a:latin typeface="Verdana"/>
              <a:cs typeface="Verdana"/>
            </a:endParaRPr>
          </a:p>
          <a:p>
            <a:pPr algn="just" marL="4164329" marR="5080" indent="354965">
              <a:lnSpc>
                <a:spcPct val="115100"/>
              </a:lnSpc>
              <a:buAutoNum type="arabicPeriod" startAt="3"/>
              <a:tabLst>
                <a:tab pos="4519295" algn="l"/>
              </a:tabLst>
            </a:pPr>
            <a:r>
              <a:rPr dirty="0" sz="1900" spc="145">
                <a:solidFill>
                  <a:srgbClr val="FFFFFF"/>
                </a:solidFill>
                <a:latin typeface="Verdana"/>
                <a:cs typeface="Verdana"/>
              </a:rPr>
              <a:t>CAR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60">
                <a:solidFill>
                  <a:srgbClr val="FFFFFF"/>
                </a:solidFill>
                <a:latin typeface="Verdana"/>
                <a:cs typeface="Verdana"/>
              </a:rPr>
              <a:t>size: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10">
                <a:solidFill>
                  <a:srgbClr val="FFFFFF"/>
                </a:solidFill>
                <a:latin typeface="Verdana"/>
                <a:cs typeface="Verdana"/>
              </a:rPr>
              <a:t>Enlarging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9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50">
                <a:solidFill>
                  <a:srgbClr val="FFFFFF"/>
                </a:solidFill>
                <a:latin typeface="Verdana"/>
                <a:cs typeface="Verdana"/>
              </a:rPr>
              <a:t>size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3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9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20">
                <a:solidFill>
                  <a:srgbClr val="FFFFFF"/>
                </a:solidFill>
                <a:latin typeface="Verdana"/>
                <a:cs typeface="Verdana"/>
              </a:rPr>
              <a:t>car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00">
                <a:solidFill>
                  <a:srgbClr val="FFFFFF"/>
                </a:solidFill>
                <a:latin typeface="Verdana"/>
                <a:cs typeface="Verdana"/>
              </a:rPr>
              <a:t>as</a:t>
            </a:r>
            <a:r>
              <a:rPr dirty="0" sz="1900" spc="4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-5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55">
                <a:solidFill>
                  <a:srgbClr val="FFFFFF"/>
                </a:solidFill>
                <a:latin typeface="Verdana"/>
                <a:cs typeface="Verdana"/>
              </a:rPr>
              <a:t>whole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80">
                <a:solidFill>
                  <a:srgbClr val="FFFFFF"/>
                </a:solidFill>
                <a:latin typeface="Verdana"/>
                <a:cs typeface="Verdana"/>
              </a:rPr>
              <a:t>and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9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20">
                <a:solidFill>
                  <a:srgbClr val="FFFFFF"/>
                </a:solidFill>
                <a:latin typeface="Verdana"/>
                <a:cs typeface="Verdana"/>
              </a:rPr>
              <a:t>arm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95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5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dirty="0" sz="19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-95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dirty="0" sz="1900" spc="-48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-6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14">
                <a:solidFill>
                  <a:srgbClr val="FFFFFF"/>
                </a:solidFill>
                <a:latin typeface="Verdana"/>
                <a:cs typeface="Verdana"/>
              </a:rPr>
              <a:t>larger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55">
                <a:solidFill>
                  <a:srgbClr val="FFFFFF"/>
                </a:solidFill>
                <a:latin typeface="Verdana"/>
                <a:cs typeface="Verdana"/>
              </a:rPr>
              <a:t>balls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Verdana"/>
                <a:cs typeface="Verdana"/>
              </a:rPr>
              <a:t>in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90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1900" spc="3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85">
                <a:solidFill>
                  <a:srgbClr val="FFFFFF"/>
                </a:solidFill>
                <a:latin typeface="Verdana"/>
                <a:cs typeface="Verdana"/>
              </a:rPr>
              <a:t>future,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00">
                <a:solidFill>
                  <a:srgbClr val="FFFFFF"/>
                </a:solidFill>
                <a:latin typeface="Verdana"/>
                <a:cs typeface="Verdana"/>
              </a:rPr>
              <a:t>as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90">
                <a:solidFill>
                  <a:srgbClr val="FFFFFF"/>
                </a:solidFill>
                <a:latin typeface="Verdana"/>
                <a:cs typeface="Verdana"/>
              </a:rPr>
              <a:t>this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40">
                <a:solidFill>
                  <a:srgbClr val="FFFFFF"/>
                </a:solidFill>
                <a:latin typeface="Verdana"/>
                <a:cs typeface="Verdana"/>
              </a:rPr>
              <a:t>robot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200">
                <a:solidFill>
                  <a:srgbClr val="FFFFFF"/>
                </a:solidFill>
                <a:latin typeface="Verdana"/>
                <a:cs typeface="Verdana"/>
              </a:rPr>
              <a:t>becomes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40">
                <a:solidFill>
                  <a:srgbClr val="FFFFFF"/>
                </a:solidFill>
                <a:latin typeface="Verdana"/>
                <a:cs typeface="Verdana"/>
              </a:rPr>
              <a:t>suitable</a:t>
            </a:r>
            <a:r>
              <a:rPr dirty="0" sz="1900" spc="24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05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endParaRPr sz="1900">
              <a:latin typeface="Verdana"/>
              <a:cs typeface="Verdana"/>
            </a:endParaRPr>
          </a:p>
          <a:p>
            <a:pPr algn="just" marL="4164329">
              <a:lnSpc>
                <a:spcPct val="100000"/>
              </a:lnSpc>
              <a:spcBef>
                <a:spcPts val="345"/>
              </a:spcBef>
            </a:pPr>
            <a:r>
              <a:rPr dirty="0" sz="1900" spc="114">
                <a:solidFill>
                  <a:srgbClr val="FFFFFF"/>
                </a:solidFill>
                <a:latin typeface="Verdana"/>
                <a:cs typeface="Verdana"/>
              </a:rPr>
              <a:t>other</a:t>
            </a:r>
            <a:r>
              <a:rPr dirty="0" sz="1900" spc="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40">
                <a:solidFill>
                  <a:srgbClr val="FFFFFF"/>
                </a:solidFill>
                <a:latin typeface="Verdana"/>
                <a:cs typeface="Verdana"/>
              </a:rPr>
              <a:t>games</a:t>
            </a:r>
            <a:r>
              <a:rPr dirty="0" sz="1900" spc="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45">
                <a:solidFill>
                  <a:srgbClr val="FFFFFF"/>
                </a:solidFill>
                <a:latin typeface="Verdana"/>
                <a:cs typeface="Verdana"/>
              </a:rPr>
              <a:t>such</a:t>
            </a:r>
            <a:r>
              <a:rPr dirty="0" sz="1900" spc="25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00">
                <a:solidFill>
                  <a:srgbClr val="FFFFFF"/>
                </a:solidFill>
                <a:latin typeface="Verdana"/>
                <a:cs typeface="Verdana"/>
              </a:rPr>
              <a:t>as</a:t>
            </a:r>
            <a:r>
              <a:rPr dirty="0" sz="1900" spc="254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1900" spc="135">
                <a:solidFill>
                  <a:srgbClr val="FFFFFF"/>
                </a:solidFill>
                <a:latin typeface="Verdana"/>
                <a:cs typeface="Verdana"/>
              </a:rPr>
              <a:t>football.</a:t>
            </a:r>
            <a:endParaRPr sz="1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9905" cy="10287000"/>
            <a:chOff x="0" y="0"/>
            <a:chExt cx="18289905" cy="10287000"/>
          </a:xfrm>
        </p:grpSpPr>
        <p:sp>
          <p:nvSpPr>
            <p:cNvPr id="3" name="object 3" descr=""/>
            <p:cNvSpPr/>
            <p:nvPr/>
          </p:nvSpPr>
          <p:spPr>
            <a:xfrm>
              <a:off x="0" y="0"/>
              <a:ext cx="18288000" cy="3086100"/>
            </a:xfrm>
            <a:custGeom>
              <a:avLst/>
              <a:gdLst/>
              <a:ahLst/>
              <a:cxnLst/>
              <a:rect l="l" t="t" r="r" b="b"/>
              <a:pathLst>
                <a:path w="18288000" h="3086100">
                  <a:moveTo>
                    <a:pt x="18287999" y="3086099"/>
                  </a:moveTo>
                  <a:lnTo>
                    <a:pt x="0" y="3086099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3086099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10975" y="0"/>
              <a:ext cx="2878906" cy="196271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58824"/>
              <a:ext cx="653682" cy="256324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887855">
              <a:lnSpc>
                <a:spcPct val="100000"/>
              </a:lnSpc>
              <a:spcBef>
                <a:spcPts val="135"/>
              </a:spcBef>
            </a:pPr>
            <a:r>
              <a:rPr dirty="0" spc="1425"/>
              <a:t>Acknowledgement</a:t>
            </a:r>
            <a:r>
              <a:rPr dirty="0" spc="655"/>
              <a:t>s</a:t>
            </a:r>
          </a:p>
        </p:txBody>
      </p:sp>
      <p:sp>
        <p:nvSpPr>
          <p:cNvPr id="7" name="object 7" descr=""/>
          <p:cNvSpPr/>
          <p:nvPr/>
        </p:nvSpPr>
        <p:spPr>
          <a:xfrm>
            <a:off x="1028687" y="3478783"/>
            <a:ext cx="14905990" cy="3804920"/>
          </a:xfrm>
          <a:custGeom>
            <a:avLst/>
            <a:gdLst/>
            <a:ahLst/>
            <a:cxnLst/>
            <a:rect l="l" t="t" r="r" b="b"/>
            <a:pathLst>
              <a:path w="14905990" h="3804920">
                <a:moveTo>
                  <a:pt x="669747" y="1815147"/>
                </a:moveTo>
                <a:lnTo>
                  <a:pt x="635520" y="1749526"/>
                </a:lnTo>
                <a:lnTo>
                  <a:pt x="605561" y="1714246"/>
                </a:lnTo>
                <a:lnTo>
                  <a:pt x="392277" y="1500809"/>
                </a:lnTo>
                <a:lnTo>
                  <a:pt x="353758" y="1475333"/>
                </a:lnTo>
                <a:lnTo>
                  <a:pt x="311632" y="1467878"/>
                </a:lnTo>
                <a:lnTo>
                  <a:pt x="270624" y="1476527"/>
                </a:lnTo>
                <a:lnTo>
                  <a:pt x="235470" y="1499336"/>
                </a:lnTo>
                <a:lnTo>
                  <a:pt x="210908" y="1534375"/>
                </a:lnTo>
                <a:lnTo>
                  <a:pt x="201676" y="1579714"/>
                </a:lnTo>
                <a:lnTo>
                  <a:pt x="201676" y="2252078"/>
                </a:lnTo>
                <a:lnTo>
                  <a:pt x="210908" y="2297417"/>
                </a:lnTo>
                <a:lnTo>
                  <a:pt x="235470" y="2332456"/>
                </a:lnTo>
                <a:lnTo>
                  <a:pt x="244322" y="2338197"/>
                </a:lnTo>
                <a:lnTo>
                  <a:pt x="381355" y="2338197"/>
                </a:lnTo>
                <a:lnTo>
                  <a:pt x="605561" y="2117699"/>
                </a:lnTo>
                <a:lnTo>
                  <a:pt x="635520" y="2082253"/>
                </a:lnTo>
                <a:lnTo>
                  <a:pt x="658825" y="2043518"/>
                </a:lnTo>
                <a:lnTo>
                  <a:pt x="669747" y="2016455"/>
                </a:lnTo>
                <a:lnTo>
                  <a:pt x="669747" y="1815147"/>
                </a:lnTo>
                <a:close/>
              </a:path>
              <a:path w="14905990" h="3804920">
                <a:moveTo>
                  <a:pt x="1673123" y="1882279"/>
                </a:moveTo>
                <a:lnTo>
                  <a:pt x="1659191" y="1827872"/>
                </a:lnTo>
                <a:lnTo>
                  <a:pt x="1637715" y="1787029"/>
                </a:lnTo>
                <a:lnTo>
                  <a:pt x="1607642" y="1750212"/>
                </a:lnTo>
                <a:lnTo>
                  <a:pt x="455853" y="598868"/>
                </a:lnTo>
                <a:lnTo>
                  <a:pt x="418998" y="568807"/>
                </a:lnTo>
                <a:lnTo>
                  <a:pt x="378142" y="547331"/>
                </a:lnTo>
                <a:lnTo>
                  <a:pt x="334632" y="534441"/>
                </a:lnTo>
                <a:lnTo>
                  <a:pt x="289801" y="530072"/>
                </a:lnTo>
                <a:lnTo>
                  <a:pt x="244970" y="534441"/>
                </a:lnTo>
                <a:lnTo>
                  <a:pt x="201485" y="547331"/>
                </a:lnTo>
                <a:lnTo>
                  <a:pt x="160667" y="568807"/>
                </a:lnTo>
                <a:lnTo>
                  <a:pt x="123850" y="598868"/>
                </a:lnTo>
                <a:lnTo>
                  <a:pt x="0" y="722718"/>
                </a:lnTo>
                <a:lnTo>
                  <a:pt x="1027353" y="1750212"/>
                </a:lnTo>
                <a:lnTo>
                  <a:pt x="1057427" y="1787029"/>
                </a:lnTo>
                <a:lnTo>
                  <a:pt x="1078903" y="1827872"/>
                </a:lnTo>
                <a:lnTo>
                  <a:pt x="1091793" y="1871370"/>
                </a:lnTo>
                <a:lnTo>
                  <a:pt x="1096086" y="1916226"/>
                </a:lnTo>
                <a:lnTo>
                  <a:pt x="1091793" y="1961070"/>
                </a:lnTo>
                <a:lnTo>
                  <a:pt x="1078903" y="2004580"/>
                </a:lnTo>
                <a:lnTo>
                  <a:pt x="1057427" y="2045411"/>
                </a:lnTo>
                <a:lnTo>
                  <a:pt x="1027353" y="2082228"/>
                </a:lnTo>
                <a:lnTo>
                  <a:pt x="0" y="3110458"/>
                </a:lnTo>
                <a:lnTo>
                  <a:pt x="123698" y="3234296"/>
                </a:lnTo>
                <a:lnTo>
                  <a:pt x="160566" y="3264179"/>
                </a:lnTo>
                <a:lnTo>
                  <a:pt x="181330" y="3275025"/>
                </a:lnTo>
                <a:lnTo>
                  <a:pt x="398157" y="3275025"/>
                </a:lnTo>
                <a:lnTo>
                  <a:pt x="418896" y="3264179"/>
                </a:lnTo>
                <a:lnTo>
                  <a:pt x="455714" y="3234296"/>
                </a:lnTo>
                <a:lnTo>
                  <a:pt x="1607502" y="2082228"/>
                </a:lnTo>
                <a:lnTo>
                  <a:pt x="1607642" y="2082228"/>
                </a:lnTo>
                <a:lnTo>
                  <a:pt x="1637715" y="2045411"/>
                </a:lnTo>
                <a:lnTo>
                  <a:pt x="1659191" y="2004580"/>
                </a:lnTo>
                <a:lnTo>
                  <a:pt x="1672082" y="1961070"/>
                </a:lnTo>
                <a:lnTo>
                  <a:pt x="1673123" y="1950161"/>
                </a:lnTo>
                <a:lnTo>
                  <a:pt x="1673123" y="1882279"/>
                </a:lnTo>
                <a:close/>
              </a:path>
              <a:path w="14905990" h="3804920">
                <a:moveTo>
                  <a:pt x="14905685" y="1834413"/>
                </a:moveTo>
                <a:lnTo>
                  <a:pt x="13099974" y="0"/>
                </a:lnTo>
                <a:lnTo>
                  <a:pt x="266534" y="0"/>
                </a:lnTo>
                <a:lnTo>
                  <a:pt x="1929676" y="1662633"/>
                </a:lnTo>
                <a:lnTo>
                  <a:pt x="1965706" y="1703832"/>
                </a:lnTo>
                <a:lnTo>
                  <a:pt x="1995309" y="1748574"/>
                </a:lnTo>
                <a:lnTo>
                  <a:pt x="2018449" y="1796122"/>
                </a:lnTo>
                <a:lnTo>
                  <a:pt x="2035060" y="1845767"/>
                </a:lnTo>
                <a:lnTo>
                  <a:pt x="2045068" y="1896808"/>
                </a:lnTo>
                <a:lnTo>
                  <a:pt x="2048421" y="1948522"/>
                </a:lnTo>
                <a:lnTo>
                  <a:pt x="2045157" y="2000161"/>
                </a:lnTo>
                <a:lnTo>
                  <a:pt x="2035340" y="2051037"/>
                </a:lnTo>
                <a:lnTo>
                  <a:pt x="2018931" y="2100541"/>
                </a:lnTo>
                <a:lnTo>
                  <a:pt x="1995868" y="2148014"/>
                </a:lnTo>
                <a:lnTo>
                  <a:pt x="1966137" y="2192858"/>
                </a:lnTo>
                <a:lnTo>
                  <a:pt x="1929676" y="2234412"/>
                </a:lnTo>
                <a:lnTo>
                  <a:pt x="360121" y="3804691"/>
                </a:lnTo>
                <a:lnTo>
                  <a:pt x="13189928" y="3804691"/>
                </a:lnTo>
                <a:lnTo>
                  <a:pt x="14905685" y="2062556"/>
                </a:lnTo>
                <a:lnTo>
                  <a:pt x="14905685" y="1834413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327847" y="4199698"/>
            <a:ext cx="10573385" cy="2044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4199"/>
              </a:lnSpc>
              <a:spcBef>
                <a:spcPts val="100"/>
              </a:spcBef>
            </a:pPr>
            <a:r>
              <a:rPr dirty="0" sz="2900" spc="170" i="1">
                <a:solidFill>
                  <a:srgbClr val="FFFFFF"/>
                </a:solidFill>
                <a:latin typeface="Verdana"/>
                <a:cs typeface="Verdana"/>
              </a:rPr>
              <a:t>We</a:t>
            </a:r>
            <a:r>
              <a:rPr dirty="0" sz="2900" spc="-13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i="1">
                <a:solidFill>
                  <a:srgbClr val="FFFFFF"/>
                </a:solidFill>
                <a:latin typeface="Verdana"/>
                <a:cs typeface="Verdana"/>
              </a:rPr>
              <a:t>would</a:t>
            </a:r>
            <a:r>
              <a:rPr dirty="0" sz="2900" spc="-13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i="1">
                <a:solidFill>
                  <a:srgbClr val="FFFFFF"/>
                </a:solidFill>
                <a:latin typeface="Verdana"/>
                <a:cs typeface="Verdana"/>
              </a:rPr>
              <a:t>like</a:t>
            </a:r>
            <a:r>
              <a:rPr dirty="0" sz="2900" spc="-13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i="1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dirty="0" sz="2900" spc="-13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i="1">
                <a:solidFill>
                  <a:srgbClr val="FFFFFF"/>
                </a:solidFill>
                <a:latin typeface="Verdana"/>
                <a:cs typeface="Verdana"/>
              </a:rPr>
              <a:t>express</a:t>
            </a:r>
            <a:r>
              <a:rPr dirty="0" sz="2900" spc="-13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55" i="1">
                <a:solidFill>
                  <a:srgbClr val="FFFFFF"/>
                </a:solidFill>
                <a:latin typeface="Verdana"/>
                <a:cs typeface="Verdana"/>
              </a:rPr>
              <a:t>our</a:t>
            </a:r>
            <a:r>
              <a:rPr dirty="0" sz="2900" spc="-13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60" i="1">
                <a:solidFill>
                  <a:srgbClr val="FFFFFF"/>
                </a:solidFill>
                <a:latin typeface="Verdana"/>
                <a:cs typeface="Verdana"/>
              </a:rPr>
              <a:t>deepest</a:t>
            </a:r>
            <a:r>
              <a:rPr dirty="0" sz="2900" spc="-13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10" i="1">
                <a:solidFill>
                  <a:srgbClr val="FFFFFF"/>
                </a:solidFill>
                <a:latin typeface="Verdana"/>
                <a:cs typeface="Verdana"/>
              </a:rPr>
              <a:t>appreciation</a:t>
            </a:r>
            <a:r>
              <a:rPr dirty="0" sz="2900" spc="-13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i="1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dirty="0" sz="2900" spc="-13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25" i="1">
                <a:solidFill>
                  <a:srgbClr val="FFFFFF"/>
                </a:solidFill>
                <a:latin typeface="Verdana"/>
                <a:cs typeface="Verdana"/>
              </a:rPr>
              <a:t>our</a:t>
            </a:r>
            <a:r>
              <a:rPr dirty="0" sz="2900" spc="-2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45" i="1">
                <a:solidFill>
                  <a:srgbClr val="FFFFFF"/>
                </a:solidFill>
                <a:latin typeface="Verdana"/>
                <a:cs typeface="Verdana"/>
              </a:rPr>
              <a:t>supervisor,</a:t>
            </a:r>
            <a:r>
              <a:rPr dirty="0" sz="2900" spc="-21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210" i="1">
                <a:solidFill>
                  <a:srgbClr val="FFFFFF"/>
                </a:solidFill>
                <a:latin typeface="Verdana"/>
                <a:cs typeface="Verdana"/>
              </a:rPr>
              <a:t>Dr.</a:t>
            </a:r>
            <a:r>
              <a:rPr dirty="0" sz="2900" spc="-15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95" i="1">
                <a:solidFill>
                  <a:srgbClr val="FFFFFF"/>
                </a:solidFill>
                <a:latin typeface="Verdana"/>
                <a:cs typeface="Verdana"/>
              </a:rPr>
              <a:t>Luai</a:t>
            </a:r>
            <a:r>
              <a:rPr dirty="0" sz="2900" spc="-16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30" i="1">
                <a:solidFill>
                  <a:srgbClr val="FFFFFF"/>
                </a:solidFill>
                <a:latin typeface="Verdana"/>
                <a:cs typeface="Verdana"/>
              </a:rPr>
              <a:t>Malhis,</a:t>
            </a:r>
            <a:r>
              <a:rPr dirty="0" sz="2900" spc="-19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i="1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r>
              <a:rPr dirty="0" sz="2900" spc="-17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40" i="1">
                <a:solidFill>
                  <a:srgbClr val="FFFFFF"/>
                </a:solidFill>
                <a:latin typeface="Verdana"/>
                <a:cs typeface="Verdana"/>
              </a:rPr>
              <a:t>his</a:t>
            </a:r>
            <a:r>
              <a:rPr dirty="0" sz="2900" spc="-18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35" i="1">
                <a:solidFill>
                  <a:srgbClr val="FFFFFF"/>
                </a:solidFill>
                <a:latin typeface="Verdana"/>
                <a:cs typeface="Verdana"/>
              </a:rPr>
              <a:t>outstanding</a:t>
            </a:r>
            <a:r>
              <a:rPr dirty="0" sz="2900" spc="-18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10" i="1">
                <a:solidFill>
                  <a:srgbClr val="FFFFFF"/>
                </a:solidFill>
                <a:latin typeface="Verdana"/>
                <a:cs typeface="Verdana"/>
              </a:rPr>
              <a:t>assistance </a:t>
            </a:r>
            <a:r>
              <a:rPr dirty="0" sz="2900" spc="-80" i="1">
                <a:solidFill>
                  <a:srgbClr val="FFFFFF"/>
                </a:solidFill>
                <a:latin typeface="Verdana"/>
                <a:cs typeface="Verdana"/>
              </a:rPr>
              <a:t>during</a:t>
            </a:r>
            <a:r>
              <a:rPr dirty="0" sz="2900" spc="-17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10" i="1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2900" spc="-17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30" i="1">
                <a:solidFill>
                  <a:srgbClr val="FFFFFF"/>
                </a:solidFill>
                <a:latin typeface="Verdana"/>
                <a:cs typeface="Verdana"/>
              </a:rPr>
              <a:t>project,</a:t>
            </a:r>
            <a:r>
              <a:rPr dirty="0" sz="2900" spc="-17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80" i="1">
                <a:solidFill>
                  <a:srgbClr val="FFFFFF"/>
                </a:solidFill>
                <a:latin typeface="Verdana"/>
                <a:cs typeface="Verdana"/>
              </a:rPr>
              <a:t>Our</a:t>
            </a:r>
            <a:r>
              <a:rPr dirty="0" sz="2900" spc="-17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50" i="1">
                <a:solidFill>
                  <a:srgbClr val="FFFFFF"/>
                </a:solidFill>
                <a:latin typeface="Verdana"/>
                <a:cs typeface="Verdana"/>
              </a:rPr>
              <a:t>families,</a:t>
            </a:r>
            <a:r>
              <a:rPr dirty="0" sz="2900" spc="-17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i="1">
                <a:solidFill>
                  <a:srgbClr val="FFFFFF"/>
                </a:solidFill>
                <a:latin typeface="Verdana"/>
                <a:cs typeface="Verdana"/>
              </a:rPr>
              <a:t>doctors,</a:t>
            </a:r>
            <a:r>
              <a:rPr dirty="0" sz="2900" spc="-16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10" i="1">
                <a:solidFill>
                  <a:srgbClr val="FFFFFF"/>
                </a:solidFill>
                <a:latin typeface="Verdana"/>
                <a:cs typeface="Verdana"/>
              </a:rPr>
              <a:t>friends</a:t>
            </a:r>
            <a:r>
              <a:rPr dirty="0" sz="2900" spc="-17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25" i="1">
                <a:solidFill>
                  <a:srgbClr val="FFFFFF"/>
                </a:solidFill>
                <a:latin typeface="Verdana"/>
                <a:cs typeface="Verdana"/>
              </a:rPr>
              <a:t>and </a:t>
            </a:r>
            <a:r>
              <a:rPr dirty="0" sz="2900" spc="60" i="1">
                <a:solidFill>
                  <a:srgbClr val="FFFFFF"/>
                </a:solidFill>
                <a:latin typeface="Verdana"/>
                <a:cs typeface="Verdana"/>
              </a:rPr>
              <a:t>colleagues</a:t>
            </a:r>
            <a:r>
              <a:rPr dirty="0" sz="2900" spc="-17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i="1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r>
              <a:rPr dirty="0" sz="2900" spc="-17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75" i="1">
                <a:solidFill>
                  <a:srgbClr val="FFFFFF"/>
                </a:solidFill>
                <a:latin typeface="Verdana"/>
                <a:cs typeface="Verdana"/>
              </a:rPr>
              <a:t>their</a:t>
            </a:r>
            <a:r>
              <a:rPr dirty="0" sz="2900" spc="-17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900" spc="-10" i="1">
                <a:solidFill>
                  <a:srgbClr val="FFFFFF"/>
                </a:solidFill>
                <a:latin typeface="Verdana"/>
                <a:cs typeface="Verdana"/>
              </a:rPr>
              <a:t>support.</a:t>
            </a:r>
            <a:endParaRPr sz="2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0"/>
            <a:ext cx="1543050" cy="10287000"/>
          </a:xfrm>
          <a:custGeom>
            <a:avLst/>
            <a:gdLst/>
            <a:ahLst/>
            <a:cxnLst/>
            <a:rect l="l" t="t" r="r" b="b"/>
            <a:pathLst>
              <a:path w="1543050" h="10287000">
                <a:moveTo>
                  <a:pt x="1543049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543049" y="0"/>
                </a:lnTo>
                <a:lnTo>
                  <a:pt x="1543049" y="10286999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 descr=""/>
          <p:cNvGrpSpPr/>
          <p:nvPr/>
        </p:nvGrpSpPr>
        <p:grpSpPr>
          <a:xfrm>
            <a:off x="12193215" y="1415447"/>
            <a:ext cx="6068060" cy="8562975"/>
            <a:chOff x="12193215" y="1415447"/>
            <a:chExt cx="6068060" cy="8562975"/>
          </a:xfrm>
        </p:grpSpPr>
        <p:sp>
          <p:nvSpPr>
            <p:cNvPr id="5" name="object 5" descr=""/>
            <p:cNvSpPr/>
            <p:nvPr/>
          </p:nvSpPr>
          <p:spPr>
            <a:xfrm>
              <a:off x="12193215" y="1415447"/>
              <a:ext cx="5409565" cy="7980045"/>
            </a:xfrm>
            <a:custGeom>
              <a:avLst/>
              <a:gdLst/>
              <a:ahLst/>
              <a:cxnLst/>
              <a:rect l="l" t="t" r="r" b="b"/>
              <a:pathLst>
                <a:path w="5409565" h="7980045">
                  <a:moveTo>
                    <a:pt x="5408983" y="7979427"/>
                  </a:moveTo>
                  <a:lnTo>
                    <a:pt x="0" y="7979427"/>
                  </a:lnTo>
                  <a:lnTo>
                    <a:pt x="0" y="0"/>
                  </a:lnTo>
                  <a:lnTo>
                    <a:pt x="5408983" y="0"/>
                  </a:lnTo>
                  <a:lnTo>
                    <a:pt x="5408983" y="7979427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03207" y="8700770"/>
              <a:ext cx="2557839" cy="1277603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200412" y="1396158"/>
            <a:ext cx="4591050" cy="1224915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pc="1470">
                <a:solidFill>
                  <a:srgbClr val="231F20"/>
                </a:solidFill>
              </a:rPr>
              <a:t>Conten</a:t>
            </a:r>
            <a:r>
              <a:rPr dirty="0" spc="700">
                <a:solidFill>
                  <a:srgbClr val="231F20"/>
                </a:solidFill>
              </a:rPr>
              <a:t>t</a:t>
            </a:r>
          </a:p>
        </p:txBody>
      </p:sp>
      <p:sp>
        <p:nvSpPr>
          <p:cNvPr id="8" name="object 8" descr=""/>
          <p:cNvSpPr txBox="1"/>
          <p:nvPr/>
        </p:nvSpPr>
        <p:spPr>
          <a:xfrm>
            <a:off x="3812626" y="2901696"/>
            <a:ext cx="1400810" cy="5930265"/>
          </a:xfrm>
          <a:prstGeom prst="rect">
            <a:avLst/>
          </a:prstGeom>
          <a:solidFill>
            <a:srgbClr val="1B5738"/>
          </a:solidFill>
        </p:spPr>
        <p:txBody>
          <a:bodyPr wrap="square" lIns="0" tIns="250190" rIns="0" bIns="0" rtlCol="0" vert="horz">
            <a:spAutoFit/>
          </a:bodyPr>
          <a:lstStyle/>
          <a:p>
            <a:pPr marL="390525">
              <a:lnSpc>
                <a:spcPct val="100000"/>
              </a:lnSpc>
              <a:spcBef>
                <a:spcPts val="1970"/>
              </a:spcBef>
            </a:pPr>
            <a:r>
              <a:rPr dirty="0" sz="4250" spc="90" b="1">
                <a:solidFill>
                  <a:srgbClr val="FFFFFF"/>
                </a:solidFill>
                <a:latin typeface="Calibri"/>
                <a:cs typeface="Calibri"/>
              </a:rPr>
              <a:t>01</a:t>
            </a:r>
            <a:endParaRPr sz="4250">
              <a:latin typeface="Calibri"/>
              <a:cs typeface="Calibri"/>
            </a:endParaRPr>
          </a:p>
          <a:p>
            <a:pPr marL="332740">
              <a:lnSpc>
                <a:spcPct val="100000"/>
              </a:lnSpc>
              <a:spcBef>
                <a:spcPts val="1175"/>
              </a:spcBef>
            </a:pPr>
            <a:r>
              <a:rPr dirty="0" sz="4250" spc="555" b="1">
                <a:solidFill>
                  <a:srgbClr val="FFFFFF"/>
                </a:solidFill>
                <a:latin typeface="Calibri"/>
                <a:cs typeface="Calibri"/>
              </a:rPr>
              <a:t>02</a:t>
            </a:r>
            <a:endParaRPr sz="4250">
              <a:latin typeface="Calibri"/>
              <a:cs typeface="Calibri"/>
            </a:endParaRPr>
          </a:p>
          <a:p>
            <a:pPr marL="334645">
              <a:lnSpc>
                <a:spcPct val="100000"/>
              </a:lnSpc>
              <a:spcBef>
                <a:spcPts val="1839"/>
              </a:spcBef>
            </a:pPr>
            <a:r>
              <a:rPr dirty="0" sz="4250" spc="530" b="1">
                <a:solidFill>
                  <a:srgbClr val="FFFFFF"/>
                </a:solidFill>
                <a:latin typeface="Calibri"/>
                <a:cs typeface="Calibri"/>
              </a:rPr>
              <a:t>03</a:t>
            </a:r>
            <a:endParaRPr sz="4250">
              <a:latin typeface="Calibri"/>
              <a:cs typeface="Calibri"/>
            </a:endParaRPr>
          </a:p>
          <a:p>
            <a:pPr marL="323850">
              <a:lnSpc>
                <a:spcPct val="100000"/>
              </a:lnSpc>
              <a:spcBef>
                <a:spcPts val="1175"/>
              </a:spcBef>
            </a:pPr>
            <a:r>
              <a:rPr dirty="0" sz="4250" spc="620" b="1">
                <a:solidFill>
                  <a:srgbClr val="FFFFFF"/>
                </a:solidFill>
                <a:latin typeface="Calibri"/>
                <a:cs typeface="Calibri"/>
              </a:rPr>
              <a:t>04</a:t>
            </a:r>
            <a:endParaRPr sz="4250">
              <a:latin typeface="Calibri"/>
              <a:cs typeface="Calibri"/>
            </a:endParaRPr>
          </a:p>
          <a:p>
            <a:pPr marL="349250">
              <a:lnSpc>
                <a:spcPct val="100000"/>
              </a:lnSpc>
              <a:spcBef>
                <a:spcPts val="1140"/>
              </a:spcBef>
            </a:pPr>
            <a:r>
              <a:rPr dirty="0" sz="4250" spc="575" b="1">
                <a:solidFill>
                  <a:srgbClr val="FFFFFF"/>
                </a:solidFill>
                <a:latin typeface="Calibri"/>
                <a:cs typeface="Calibri"/>
              </a:rPr>
              <a:t>05</a:t>
            </a:r>
            <a:endParaRPr sz="425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1445"/>
              </a:spcBef>
            </a:pPr>
            <a:r>
              <a:rPr dirty="0" sz="4250" spc="530" b="1">
                <a:solidFill>
                  <a:srgbClr val="FFFFFF"/>
                </a:solidFill>
                <a:latin typeface="Calibri"/>
                <a:cs typeface="Calibri"/>
              </a:rPr>
              <a:t>06</a:t>
            </a:r>
            <a:endParaRPr sz="4250">
              <a:latin typeface="Calibri"/>
              <a:cs typeface="Calibri"/>
            </a:endParaRPr>
          </a:p>
          <a:p>
            <a:pPr marL="365760">
              <a:lnSpc>
                <a:spcPct val="100000"/>
              </a:lnSpc>
              <a:spcBef>
                <a:spcPts val="1595"/>
              </a:spcBef>
            </a:pPr>
            <a:r>
              <a:rPr dirty="0" sz="4250" spc="445" b="1">
                <a:solidFill>
                  <a:srgbClr val="FFFFFF"/>
                </a:solidFill>
                <a:latin typeface="Calibri"/>
                <a:cs typeface="Calibri"/>
              </a:rPr>
              <a:t>07</a:t>
            </a:r>
            <a:endParaRPr sz="425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88037" y="3352070"/>
            <a:ext cx="2232025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140">
                <a:solidFill>
                  <a:srgbClr val="231F20"/>
                </a:solidFill>
                <a:latin typeface="Verdana"/>
                <a:cs typeface="Verdana"/>
              </a:rPr>
              <a:t>Introduction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388037" y="4170668"/>
            <a:ext cx="4603115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180">
                <a:solidFill>
                  <a:srgbClr val="231F20"/>
                </a:solidFill>
                <a:latin typeface="Verdana"/>
                <a:cs typeface="Verdana"/>
              </a:rPr>
              <a:t>Design</a:t>
            </a:r>
            <a:r>
              <a:rPr dirty="0" sz="2500" spc="32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500" spc="105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2500" spc="33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500" spc="185">
                <a:solidFill>
                  <a:srgbClr val="231F20"/>
                </a:solidFill>
                <a:latin typeface="Verdana"/>
                <a:cs typeface="Verdana"/>
              </a:rPr>
              <a:t>Development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388037" y="5051749"/>
            <a:ext cx="231394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204">
                <a:solidFill>
                  <a:srgbClr val="231F20"/>
                </a:solidFill>
                <a:latin typeface="Verdana"/>
                <a:cs typeface="Verdana"/>
              </a:rPr>
              <a:t>Components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388037" y="6622822"/>
            <a:ext cx="199898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145">
                <a:solidFill>
                  <a:srgbClr val="231F20"/>
                </a:solidFill>
                <a:latin typeface="Verdana"/>
                <a:cs typeface="Verdana"/>
              </a:rPr>
              <a:t>Limitations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88037" y="5804664"/>
            <a:ext cx="162179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190">
                <a:solidFill>
                  <a:srgbClr val="231F20"/>
                </a:solidFill>
                <a:latin typeface="Verdana"/>
                <a:cs typeface="Verdana"/>
              </a:rPr>
              <a:t>Features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388037" y="7441421"/>
            <a:ext cx="2268855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145">
                <a:solidFill>
                  <a:srgbClr val="231F20"/>
                </a:solidFill>
                <a:latin typeface="Verdana"/>
                <a:cs typeface="Verdana"/>
              </a:rPr>
              <a:t>Future</a:t>
            </a:r>
            <a:r>
              <a:rPr dirty="0" sz="2500" spc="32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500" spc="180">
                <a:solidFill>
                  <a:srgbClr val="231F20"/>
                </a:solidFill>
                <a:latin typeface="Verdana"/>
                <a:cs typeface="Verdana"/>
              </a:rPr>
              <a:t>Work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88037" y="8192132"/>
            <a:ext cx="3398520" cy="410209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500" spc="220">
                <a:solidFill>
                  <a:srgbClr val="231F20"/>
                </a:solidFill>
                <a:latin typeface="Verdana"/>
                <a:cs typeface="Verdana"/>
              </a:rPr>
              <a:t>Acknowledgement</a:t>
            </a:r>
            <a:endParaRPr sz="25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92492" y="5985119"/>
            <a:ext cx="3695507" cy="430188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375252" cy="6414905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3950197" y="2043007"/>
            <a:ext cx="12656820" cy="5896610"/>
            <a:chOff x="3950197" y="2043007"/>
            <a:chExt cx="12656820" cy="5896610"/>
          </a:xfrm>
        </p:grpSpPr>
        <p:sp>
          <p:nvSpPr>
            <p:cNvPr id="6" name="object 6" descr=""/>
            <p:cNvSpPr/>
            <p:nvPr/>
          </p:nvSpPr>
          <p:spPr>
            <a:xfrm>
              <a:off x="6729755" y="2043010"/>
              <a:ext cx="9877425" cy="2964815"/>
            </a:xfrm>
            <a:custGeom>
              <a:avLst/>
              <a:gdLst/>
              <a:ahLst/>
              <a:cxnLst/>
              <a:rect l="l" t="t" r="r" b="b"/>
              <a:pathLst>
                <a:path w="9877425" h="2964815">
                  <a:moveTo>
                    <a:pt x="723582" y="1385874"/>
                  </a:moveTo>
                  <a:lnTo>
                    <a:pt x="707745" y="1350416"/>
                  </a:lnTo>
                  <a:lnTo>
                    <a:pt x="683958" y="1312875"/>
                  </a:lnTo>
                  <a:lnTo>
                    <a:pt x="654240" y="1278382"/>
                  </a:lnTo>
                  <a:lnTo>
                    <a:pt x="423811" y="1047788"/>
                  </a:lnTo>
                  <a:lnTo>
                    <a:pt x="388493" y="1022959"/>
                  </a:lnTo>
                  <a:lnTo>
                    <a:pt x="349783" y="1012647"/>
                  </a:lnTo>
                  <a:lnTo>
                    <a:pt x="310883" y="1015555"/>
                  </a:lnTo>
                  <a:lnTo>
                    <a:pt x="275031" y="1030363"/>
                  </a:lnTo>
                  <a:lnTo>
                    <a:pt x="245427" y="1055751"/>
                  </a:lnTo>
                  <a:lnTo>
                    <a:pt x="225310" y="1090422"/>
                  </a:lnTo>
                  <a:lnTo>
                    <a:pt x="217881" y="1133030"/>
                  </a:lnTo>
                  <a:lnTo>
                    <a:pt x="217881" y="1859445"/>
                  </a:lnTo>
                  <a:lnTo>
                    <a:pt x="225310" y="1902066"/>
                  </a:lnTo>
                  <a:lnTo>
                    <a:pt x="245427" y="1936724"/>
                  </a:lnTo>
                  <a:lnTo>
                    <a:pt x="263804" y="1952498"/>
                  </a:lnTo>
                  <a:lnTo>
                    <a:pt x="412711" y="1952498"/>
                  </a:lnTo>
                  <a:lnTo>
                    <a:pt x="654240" y="1714258"/>
                  </a:lnTo>
                  <a:lnTo>
                    <a:pt x="683958" y="1679613"/>
                  </a:lnTo>
                  <a:lnTo>
                    <a:pt x="707745" y="1641957"/>
                  </a:lnTo>
                  <a:lnTo>
                    <a:pt x="723582" y="1606397"/>
                  </a:lnTo>
                  <a:lnTo>
                    <a:pt x="723582" y="1385874"/>
                  </a:lnTo>
                  <a:close/>
                </a:path>
                <a:path w="9877425" h="2964815">
                  <a:moveTo>
                    <a:pt x="9876853" y="1425079"/>
                  </a:moveTo>
                  <a:lnTo>
                    <a:pt x="8744052" y="274269"/>
                  </a:lnTo>
                  <a:lnTo>
                    <a:pt x="1810956" y="274269"/>
                  </a:lnTo>
                  <a:lnTo>
                    <a:pt x="1810956" y="1496669"/>
                  </a:lnTo>
                  <a:lnTo>
                    <a:pt x="1807616" y="1531772"/>
                  </a:lnTo>
                  <a:lnTo>
                    <a:pt x="1807616" y="1462354"/>
                  </a:lnTo>
                  <a:lnTo>
                    <a:pt x="1810956" y="1496669"/>
                  </a:lnTo>
                  <a:lnTo>
                    <a:pt x="1810956" y="274269"/>
                  </a:lnTo>
                  <a:lnTo>
                    <a:pt x="1807273" y="274269"/>
                  </a:lnTo>
                  <a:lnTo>
                    <a:pt x="1807273" y="1535303"/>
                  </a:lnTo>
                  <a:lnTo>
                    <a:pt x="1806346" y="1545107"/>
                  </a:lnTo>
                  <a:lnTo>
                    <a:pt x="1804555" y="1551139"/>
                  </a:lnTo>
                  <a:lnTo>
                    <a:pt x="1807273" y="1535303"/>
                  </a:lnTo>
                  <a:lnTo>
                    <a:pt x="1807273" y="274269"/>
                  </a:lnTo>
                  <a:lnTo>
                    <a:pt x="1807044" y="274269"/>
                  </a:lnTo>
                  <a:lnTo>
                    <a:pt x="1807044" y="1456575"/>
                  </a:lnTo>
                  <a:lnTo>
                    <a:pt x="1804758" y="1443228"/>
                  </a:lnTo>
                  <a:lnTo>
                    <a:pt x="1806232" y="1448130"/>
                  </a:lnTo>
                  <a:lnTo>
                    <a:pt x="1807044" y="1456575"/>
                  </a:lnTo>
                  <a:lnTo>
                    <a:pt x="1807044" y="274269"/>
                  </a:lnTo>
                  <a:lnTo>
                    <a:pt x="1795602" y="274269"/>
                  </a:lnTo>
                  <a:lnTo>
                    <a:pt x="1795602" y="1581365"/>
                  </a:lnTo>
                  <a:lnTo>
                    <a:pt x="1792452" y="1592033"/>
                  </a:lnTo>
                  <a:lnTo>
                    <a:pt x="1790484" y="1595755"/>
                  </a:lnTo>
                  <a:lnTo>
                    <a:pt x="1795602" y="1581365"/>
                  </a:lnTo>
                  <a:lnTo>
                    <a:pt x="1795602" y="274269"/>
                  </a:lnTo>
                  <a:lnTo>
                    <a:pt x="1794078" y="274269"/>
                  </a:lnTo>
                  <a:lnTo>
                    <a:pt x="1794078" y="1407528"/>
                  </a:lnTo>
                  <a:lnTo>
                    <a:pt x="1791017" y="1398943"/>
                  </a:lnTo>
                  <a:lnTo>
                    <a:pt x="1792147" y="1401064"/>
                  </a:lnTo>
                  <a:lnTo>
                    <a:pt x="1794078" y="1407528"/>
                  </a:lnTo>
                  <a:lnTo>
                    <a:pt x="1794078" y="274269"/>
                  </a:lnTo>
                  <a:lnTo>
                    <a:pt x="1772932" y="274269"/>
                  </a:lnTo>
                  <a:lnTo>
                    <a:pt x="1772932" y="1629003"/>
                  </a:lnTo>
                  <a:lnTo>
                    <a:pt x="1769186" y="1636115"/>
                  </a:lnTo>
                  <a:lnTo>
                    <a:pt x="1768233" y="1637284"/>
                  </a:lnTo>
                  <a:lnTo>
                    <a:pt x="1772932" y="1629003"/>
                  </a:lnTo>
                  <a:lnTo>
                    <a:pt x="1772932" y="274269"/>
                  </a:lnTo>
                  <a:lnTo>
                    <a:pt x="1769287" y="274269"/>
                  </a:lnTo>
                  <a:lnTo>
                    <a:pt x="1769287" y="1357782"/>
                  </a:lnTo>
                  <a:lnTo>
                    <a:pt x="1768741" y="1356817"/>
                  </a:lnTo>
                  <a:lnTo>
                    <a:pt x="1768856" y="1356944"/>
                  </a:lnTo>
                  <a:lnTo>
                    <a:pt x="1769287" y="1357782"/>
                  </a:lnTo>
                  <a:lnTo>
                    <a:pt x="1769287" y="274269"/>
                  </a:lnTo>
                  <a:lnTo>
                    <a:pt x="693496" y="274269"/>
                  </a:lnTo>
                  <a:lnTo>
                    <a:pt x="492506" y="73342"/>
                  </a:lnTo>
                  <a:lnTo>
                    <a:pt x="457339" y="44005"/>
                  </a:lnTo>
                  <a:lnTo>
                    <a:pt x="418655" y="22009"/>
                  </a:lnTo>
                  <a:lnTo>
                    <a:pt x="377431" y="7340"/>
                  </a:lnTo>
                  <a:lnTo>
                    <a:pt x="334708" y="0"/>
                  </a:lnTo>
                  <a:lnTo>
                    <a:pt x="291477" y="0"/>
                  </a:lnTo>
                  <a:lnTo>
                    <a:pt x="248767" y="7340"/>
                  </a:lnTo>
                  <a:lnTo>
                    <a:pt x="207568" y="22009"/>
                  </a:lnTo>
                  <a:lnTo>
                    <a:pt x="168910" y="44005"/>
                  </a:lnTo>
                  <a:lnTo>
                    <a:pt x="133807" y="73342"/>
                  </a:lnTo>
                  <a:lnTo>
                    <a:pt x="0" y="207137"/>
                  </a:lnTo>
                  <a:lnTo>
                    <a:pt x="1109941" y="1317244"/>
                  </a:lnTo>
                  <a:lnTo>
                    <a:pt x="1139278" y="1352359"/>
                  </a:lnTo>
                  <a:lnTo>
                    <a:pt x="1161288" y="1391031"/>
                  </a:lnTo>
                  <a:lnTo>
                    <a:pt x="1175943" y="1432242"/>
                  </a:lnTo>
                  <a:lnTo>
                    <a:pt x="1183284" y="1474965"/>
                  </a:lnTo>
                  <a:lnTo>
                    <a:pt x="1183284" y="1518208"/>
                  </a:lnTo>
                  <a:lnTo>
                    <a:pt x="1175943" y="1560944"/>
                  </a:lnTo>
                  <a:lnTo>
                    <a:pt x="1161288" y="1602155"/>
                  </a:lnTo>
                  <a:lnTo>
                    <a:pt x="1139278" y="1640827"/>
                  </a:lnTo>
                  <a:lnTo>
                    <a:pt x="1109941" y="1675942"/>
                  </a:lnTo>
                  <a:lnTo>
                    <a:pt x="0" y="2786837"/>
                  </a:lnTo>
                  <a:lnTo>
                    <a:pt x="133642" y="2920631"/>
                  </a:lnTo>
                  <a:lnTo>
                    <a:pt x="168808" y="2949778"/>
                  </a:lnTo>
                  <a:lnTo>
                    <a:pt x="195084" y="2964624"/>
                  </a:lnTo>
                  <a:lnTo>
                    <a:pt x="430974" y="2964624"/>
                  </a:lnTo>
                  <a:lnTo>
                    <a:pt x="457238" y="2949778"/>
                  </a:lnTo>
                  <a:lnTo>
                    <a:pt x="492340" y="2920631"/>
                  </a:lnTo>
                  <a:lnTo>
                    <a:pt x="813549" y="2599334"/>
                  </a:lnTo>
                  <a:lnTo>
                    <a:pt x="751801" y="2661120"/>
                  </a:lnTo>
                  <a:lnTo>
                    <a:pt x="8800490" y="2661120"/>
                  </a:lnTo>
                  <a:lnTo>
                    <a:pt x="9876853" y="1568208"/>
                  </a:lnTo>
                  <a:lnTo>
                    <a:pt x="9876853" y="1425079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950195" y="4973052"/>
              <a:ext cx="10995660" cy="2966720"/>
            </a:xfrm>
            <a:custGeom>
              <a:avLst/>
              <a:gdLst/>
              <a:ahLst/>
              <a:cxnLst/>
              <a:rect l="l" t="t" r="r" b="b"/>
              <a:pathLst>
                <a:path w="10995660" h="2966720">
                  <a:moveTo>
                    <a:pt x="10764330" y="1066533"/>
                  </a:moveTo>
                  <a:lnTo>
                    <a:pt x="10757891" y="1055471"/>
                  </a:lnTo>
                  <a:lnTo>
                    <a:pt x="10728300" y="1030071"/>
                  </a:lnTo>
                  <a:lnTo>
                    <a:pt x="10692435" y="1015276"/>
                  </a:lnTo>
                  <a:lnTo>
                    <a:pt x="10653547" y="1012367"/>
                  </a:lnTo>
                  <a:lnTo>
                    <a:pt x="10614825" y="1022667"/>
                  </a:lnTo>
                  <a:lnTo>
                    <a:pt x="10579519" y="1047496"/>
                  </a:lnTo>
                  <a:lnTo>
                    <a:pt x="10349090" y="1278089"/>
                  </a:lnTo>
                  <a:lnTo>
                    <a:pt x="10319169" y="1312722"/>
                  </a:lnTo>
                  <a:lnTo>
                    <a:pt x="10295230" y="1350352"/>
                  </a:lnTo>
                  <a:lnTo>
                    <a:pt x="10277284" y="1390307"/>
                  </a:lnTo>
                  <a:lnTo>
                    <a:pt x="10265308" y="1431937"/>
                  </a:lnTo>
                  <a:lnTo>
                    <a:pt x="10259327" y="1474558"/>
                  </a:lnTo>
                  <a:lnTo>
                    <a:pt x="10259327" y="1517510"/>
                  </a:lnTo>
                  <a:lnTo>
                    <a:pt x="10265308" y="1560131"/>
                  </a:lnTo>
                  <a:lnTo>
                    <a:pt x="10277284" y="1601762"/>
                  </a:lnTo>
                  <a:lnTo>
                    <a:pt x="10295230" y="1641716"/>
                  </a:lnTo>
                  <a:lnTo>
                    <a:pt x="10319169" y="1679346"/>
                  </a:lnTo>
                  <a:lnTo>
                    <a:pt x="10349090" y="1713979"/>
                  </a:lnTo>
                  <a:lnTo>
                    <a:pt x="10579519" y="1944560"/>
                  </a:lnTo>
                  <a:lnTo>
                    <a:pt x="10590390" y="1952205"/>
                  </a:lnTo>
                  <a:lnTo>
                    <a:pt x="10739704" y="1952205"/>
                  </a:lnTo>
                  <a:lnTo>
                    <a:pt x="10757891" y="1936597"/>
                  </a:lnTo>
                  <a:lnTo>
                    <a:pt x="10764330" y="1925523"/>
                  </a:lnTo>
                  <a:lnTo>
                    <a:pt x="10764330" y="1066533"/>
                  </a:lnTo>
                  <a:close/>
                </a:path>
                <a:path w="10995660" h="2966720">
                  <a:moveTo>
                    <a:pt x="10995431" y="203809"/>
                  </a:moveTo>
                  <a:lnTo>
                    <a:pt x="10864482" y="72872"/>
                  </a:lnTo>
                  <a:lnTo>
                    <a:pt x="10829328" y="43726"/>
                  </a:lnTo>
                  <a:lnTo>
                    <a:pt x="10790631" y="21856"/>
                  </a:lnTo>
                  <a:lnTo>
                    <a:pt x="10749407" y="7289"/>
                  </a:lnTo>
                  <a:lnTo>
                    <a:pt x="10706672" y="0"/>
                  </a:lnTo>
                  <a:lnTo>
                    <a:pt x="10663428" y="0"/>
                  </a:lnTo>
                  <a:lnTo>
                    <a:pt x="10620705" y="7289"/>
                  </a:lnTo>
                  <a:lnTo>
                    <a:pt x="10579481" y="21856"/>
                  </a:lnTo>
                  <a:lnTo>
                    <a:pt x="10540784" y="43726"/>
                  </a:lnTo>
                  <a:lnTo>
                    <a:pt x="10505630" y="72872"/>
                  </a:lnTo>
                  <a:lnTo>
                    <a:pt x="10304031" y="274434"/>
                  </a:lnTo>
                  <a:lnTo>
                    <a:pt x="1372895" y="274434"/>
                  </a:lnTo>
                  <a:lnTo>
                    <a:pt x="0" y="1496034"/>
                  </a:lnTo>
                  <a:lnTo>
                    <a:pt x="1308036" y="2661272"/>
                  </a:lnTo>
                  <a:lnTo>
                    <a:pt x="10246665" y="2661272"/>
                  </a:lnTo>
                  <a:lnTo>
                    <a:pt x="10505630" y="2920161"/>
                  </a:lnTo>
                  <a:lnTo>
                    <a:pt x="10540784" y="2949498"/>
                  </a:lnTo>
                  <a:lnTo>
                    <a:pt x="10570274" y="2966262"/>
                  </a:lnTo>
                  <a:lnTo>
                    <a:pt x="10799839" y="2966262"/>
                  </a:lnTo>
                  <a:lnTo>
                    <a:pt x="10829328" y="2949498"/>
                  </a:lnTo>
                  <a:lnTo>
                    <a:pt x="10864482" y="2920161"/>
                  </a:lnTo>
                  <a:lnTo>
                    <a:pt x="10995431" y="2789212"/>
                  </a:lnTo>
                  <a:lnTo>
                    <a:pt x="10995431" y="2783509"/>
                  </a:lnTo>
                  <a:lnTo>
                    <a:pt x="9887864" y="1676260"/>
                  </a:lnTo>
                  <a:lnTo>
                    <a:pt x="9858489" y="1641144"/>
                  </a:lnTo>
                  <a:lnTo>
                    <a:pt x="9836442" y="1602473"/>
                  </a:lnTo>
                  <a:lnTo>
                    <a:pt x="9821761" y="1561261"/>
                  </a:lnTo>
                  <a:lnTo>
                    <a:pt x="9821685" y="1560830"/>
                  </a:lnTo>
                  <a:lnTo>
                    <a:pt x="9814408" y="1518526"/>
                  </a:lnTo>
                  <a:lnTo>
                    <a:pt x="9814446" y="1475092"/>
                  </a:lnTo>
                  <a:lnTo>
                    <a:pt x="9821761" y="1432560"/>
                  </a:lnTo>
                  <a:lnTo>
                    <a:pt x="9836442" y="1391348"/>
                  </a:lnTo>
                  <a:lnTo>
                    <a:pt x="9858477" y="1352702"/>
                  </a:lnTo>
                  <a:lnTo>
                    <a:pt x="9887864" y="1317561"/>
                  </a:lnTo>
                  <a:lnTo>
                    <a:pt x="10995431" y="209524"/>
                  </a:lnTo>
                  <a:lnTo>
                    <a:pt x="10995431" y="203809"/>
                  </a:lnTo>
                  <a:close/>
                </a:path>
              </a:pathLst>
            </a:custGeom>
            <a:solidFill>
              <a:srgbClr val="387D5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4717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650" spc="605">
                <a:latin typeface="Arial"/>
                <a:cs typeface="Arial"/>
              </a:rPr>
              <a:t>Introductio</a:t>
            </a:r>
            <a:r>
              <a:rPr dirty="0" sz="5650" spc="55">
                <a:latin typeface="Arial"/>
                <a:cs typeface="Arial"/>
              </a:rPr>
              <a:t>n</a:t>
            </a:r>
            <a:endParaRPr sz="5650">
              <a:latin typeface="Arial"/>
              <a:cs typeface="Arial"/>
            </a:endParaRPr>
          </a:p>
        </p:txBody>
      </p:sp>
      <p:sp>
        <p:nvSpPr>
          <p:cNvPr id="9" name="object 9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4081145" marR="1050290">
              <a:lnSpc>
                <a:spcPct val="113199"/>
              </a:lnSpc>
              <a:spcBef>
                <a:spcPts val="95"/>
              </a:spcBef>
            </a:pPr>
            <a:r>
              <a:rPr dirty="0" spc="275"/>
              <a:t>Collecting</a:t>
            </a:r>
            <a:r>
              <a:rPr dirty="0" spc="385"/>
              <a:t> </a:t>
            </a:r>
            <a:r>
              <a:rPr dirty="0" spc="130"/>
              <a:t>the</a:t>
            </a:r>
            <a:r>
              <a:rPr dirty="0" spc="385"/>
              <a:t> </a:t>
            </a:r>
            <a:r>
              <a:rPr dirty="0" spc="240"/>
              <a:t>balls</a:t>
            </a:r>
            <a:r>
              <a:rPr dirty="0" spc="385"/>
              <a:t> </a:t>
            </a:r>
            <a:r>
              <a:rPr dirty="0" spc="120"/>
              <a:t>during </a:t>
            </a:r>
            <a:r>
              <a:rPr dirty="0" spc="260"/>
              <a:t>practice</a:t>
            </a:r>
            <a:r>
              <a:rPr dirty="0" spc="380"/>
              <a:t> </a:t>
            </a:r>
            <a:r>
              <a:rPr dirty="0" spc="290"/>
              <a:t>sessions</a:t>
            </a:r>
            <a:r>
              <a:rPr dirty="0" spc="380"/>
              <a:t> </a:t>
            </a:r>
            <a:r>
              <a:rPr dirty="0" spc="95"/>
              <a:t>or</a:t>
            </a:r>
            <a:r>
              <a:rPr dirty="0" spc="380"/>
              <a:t> </a:t>
            </a:r>
            <a:r>
              <a:rPr dirty="0" spc="165"/>
              <a:t>after</a:t>
            </a:r>
          </a:p>
          <a:p>
            <a:pPr marL="4081145" marR="5080">
              <a:lnSpc>
                <a:spcPct val="113199"/>
              </a:lnSpc>
            </a:pPr>
            <a:r>
              <a:rPr dirty="0" spc="225"/>
              <a:t>matches</a:t>
            </a:r>
            <a:r>
              <a:rPr dirty="0" spc="380"/>
              <a:t> </a:t>
            </a:r>
            <a:r>
              <a:rPr dirty="0"/>
              <a:t>in</a:t>
            </a:r>
            <a:r>
              <a:rPr dirty="0" spc="380"/>
              <a:t> </a:t>
            </a:r>
            <a:r>
              <a:rPr dirty="0" spc="175"/>
              <a:t>tournaments</a:t>
            </a:r>
            <a:r>
              <a:rPr dirty="0" spc="385"/>
              <a:t> </a:t>
            </a:r>
            <a:r>
              <a:rPr dirty="0" spc="190"/>
              <a:t>can</a:t>
            </a:r>
            <a:r>
              <a:rPr dirty="0" spc="380"/>
              <a:t> </a:t>
            </a:r>
            <a:r>
              <a:rPr dirty="0" spc="160"/>
              <a:t>be </a:t>
            </a:r>
            <a:r>
              <a:rPr dirty="0" spc="120"/>
              <a:t>rather</a:t>
            </a:r>
          </a:p>
          <a:p>
            <a:pPr>
              <a:lnSpc>
                <a:spcPct val="100000"/>
              </a:lnSpc>
              <a:spcBef>
                <a:spcPts val="2440"/>
              </a:spcBef>
            </a:pPr>
          </a:p>
          <a:p>
            <a:pPr algn="r" marL="12700" marR="2148205" indent="630555">
              <a:lnSpc>
                <a:spcPct val="114999"/>
              </a:lnSpc>
            </a:pPr>
            <a:r>
              <a:rPr dirty="0" sz="2700" spc="120"/>
              <a:t>Time-</a:t>
            </a:r>
            <a:r>
              <a:rPr dirty="0" sz="2700" spc="-685"/>
              <a:t> </a:t>
            </a:r>
            <a:r>
              <a:rPr dirty="0" sz="2700" spc="200"/>
              <a:t>consuming</a:t>
            </a:r>
            <a:r>
              <a:rPr dirty="0" sz="2700" spc="360"/>
              <a:t> </a:t>
            </a:r>
            <a:r>
              <a:rPr dirty="0" sz="2700"/>
              <a:t>in</a:t>
            </a:r>
            <a:r>
              <a:rPr dirty="0" sz="2700" spc="360"/>
              <a:t> </a:t>
            </a:r>
            <a:r>
              <a:rPr dirty="0" sz="2700" spc="229"/>
              <a:t>sports</a:t>
            </a:r>
            <a:r>
              <a:rPr dirty="0" sz="2700" spc="360"/>
              <a:t> </a:t>
            </a:r>
            <a:r>
              <a:rPr dirty="0" sz="2700"/>
              <a:t>l</a:t>
            </a:r>
            <a:r>
              <a:rPr dirty="0" sz="2700" spc="-680"/>
              <a:t> </a:t>
            </a:r>
            <a:r>
              <a:rPr dirty="0" sz="2700" spc="135"/>
              <a:t>ike</a:t>
            </a:r>
            <a:r>
              <a:rPr dirty="0" sz="2700" spc="360"/>
              <a:t> </a:t>
            </a:r>
            <a:r>
              <a:rPr dirty="0" sz="2700" spc="165"/>
              <a:t>tennis</a:t>
            </a:r>
            <a:r>
              <a:rPr dirty="0" sz="2700" spc="360"/>
              <a:t> </a:t>
            </a:r>
            <a:r>
              <a:rPr dirty="0" sz="2700" spc="85"/>
              <a:t>and </a:t>
            </a:r>
            <a:r>
              <a:rPr dirty="0" sz="2700" spc="170"/>
              <a:t>golf.</a:t>
            </a:r>
            <a:r>
              <a:rPr dirty="0" sz="2700" spc="345"/>
              <a:t> </a:t>
            </a:r>
            <a:r>
              <a:rPr dirty="0" sz="2700" spc="300"/>
              <a:t>We</a:t>
            </a:r>
            <a:r>
              <a:rPr dirty="0" sz="2700" spc="350"/>
              <a:t> </a:t>
            </a:r>
            <a:r>
              <a:rPr dirty="0" sz="2700" spc="265"/>
              <a:t>propose</a:t>
            </a:r>
            <a:r>
              <a:rPr dirty="0" sz="2700" spc="350"/>
              <a:t> </a:t>
            </a:r>
            <a:r>
              <a:rPr dirty="0" sz="2700"/>
              <a:t>a</a:t>
            </a:r>
            <a:r>
              <a:rPr dirty="0" sz="2700" spc="350"/>
              <a:t> </a:t>
            </a:r>
            <a:r>
              <a:rPr dirty="0" sz="2700" spc="235"/>
              <a:t>robotic</a:t>
            </a:r>
            <a:r>
              <a:rPr dirty="0" sz="2700" spc="350"/>
              <a:t> </a:t>
            </a:r>
            <a:r>
              <a:rPr dirty="0" sz="2700" spc="225"/>
              <a:t>approach</a:t>
            </a:r>
            <a:r>
              <a:rPr dirty="0" sz="2700" spc="350"/>
              <a:t> </a:t>
            </a:r>
            <a:r>
              <a:rPr dirty="0" sz="2700" spc="135"/>
              <a:t>to</a:t>
            </a:r>
            <a:r>
              <a:rPr dirty="0" sz="2700" spc="350"/>
              <a:t> </a:t>
            </a:r>
            <a:r>
              <a:rPr dirty="0" sz="2700" spc="110"/>
              <a:t>this </a:t>
            </a:r>
            <a:r>
              <a:rPr dirty="0" sz="2700" spc="190"/>
              <a:t>problem,</a:t>
            </a:r>
            <a:r>
              <a:rPr dirty="0" sz="2700" spc="355"/>
              <a:t> </a:t>
            </a:r>
            <a:r>
              <a:rPr dirty="0" sz="2700" spc="200"/>
              <a:t>whereby</a:t>
            </a:r>
            <a:r>
              <a:rPr dirty="0" sz="2700" spc="360"/>
              <a:t> </a:t>
            </a:r>
            <a:r>
              <a:rPr dirty="0" sz="2700" spc="190"/>
              <a:t>we</a:t>
            </a:r>
            <a:r>
              <a:rPr dirty="0" sz="2700" spc="360"/>
              <a:t> </a:t>
            </a:r>
            <a:r>
              <a:rPr dirty="0" sz="2700" spc="175"/>
              <a:t>automate</a:t>
            </a:r>
            <a:r>
              <a:rPr dirty="0" sz="2700" spc="360"/>
              <a:t> </a:t>
            </a:r>
            <a:r>
              <a:rPr dirty="0" sz="2700" spc="100"/>
              <a:t>the</a:t>
            </a:r>
            <a:endParaRPr sz="2700"/>
          </a:p>
          <a:p>
            <a:pPr algn="r" marR="2148205">
              <a:lnSpc>
                <a:spcPct val="100000"/>
              </a:lnSpc>
              <a:spcBef>
                <a:spcPts val="484"/>
              </a:spcBef>
            </a:pPr>
            <a:r>
              <a:rPr dirty="0" sz="2700" spc="245"/>
              <a:t>procedure</a:t>
            </a:r>
            <a:r>
              <a:rPr dirty="0" sz="2700" spc="365"/>
              <a:t> </a:t>
            </a:r>
            <a:r>
              <a:rPr dirty="0" sz="2700" spc="185"/>
              <a:t>of</a:t>
            </a:r>
            <a:r>
              <a:rPr dirty="0" sz="2700" spc="365"/>
              <a:t> </a:t>
            </a:r>
            <a:r>
              <a:rPr dirty="0" sz="2700" spc="270"/>
              <a:t>collecting</a:t>
            </a:r>
            <a:r>
              <a:rPr dirty="0" sz="2700" spc="370"/>
              <a:t> </a:t>
            </a:r>
            <a:r>
              <a:rPr dirty="0" sz="2700" spc="125"/>
              <a:t>the</a:t>
            </a:r>
            <a:r>
              <a:rPr dirty="0" sz="2700" spc="365"/>
              <a:t> </a:t>
            </a:r>
            <a:r>
              <a:rPr dirty="0" sz="2700" spc="165"/>
              <a:t>balls.</a:t>
            </a:r>
            <a:endParaRPr sz="2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18289905" cy="3086100"/>
            <a:chOff x="0" y="0"/>
            <a:chExt cx="18289905" cy="3086100"/>
          </a:xfrm>
        </p:grpSpPr>
        <p:sp>
          <p:nvSpPr>
            <p:cNvPr id="4" name="object 4" descr=""/>
            <p:cNvSpPr/>
            <p:nvPr/>
          </p:nvSpPr>
          <p:spPr>
            <a:xfrm>
              <a:off x="0" y="0"/>
              <a:ext cx="18288000" cy="3086100"/>
            </a:xfrm>
            <a:custGeom>
              <a:avLst/>
              <a:gdLst/>
              <a:ahLst/>
              <a:cxnLst/>
              <a:rect l="l" t="t" r="r" b="b"/>
              <a:pathLst>
                <a:path w="18288000" h="3086100">
                  <a:moveTo>
                    <a:pt x="18287999" y="3086099"/>
                  </a:moveTo>
                  <a:lnTo>
                    <a:pt x="0" y="3086099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3086099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10975" y="0"/>
              <a:ext cx="2878906" cy="196271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58824"/>
              <a:ext cx="653682" cy="2563248"/>
            </a:xfrm>
            <a:prstGeom prst="rect">
              <a:avLst/>
            </a:prstGeom>
          </p:spPr>
        </p:pic>
      </p:grpSp>
      <p:sp>
        <p:nvSpPr>
          <p:cNvPr id="7" name="object 7" descr=""/>
          <p:cNvSpPr/>
          <p:nvPr/>
        </p:nvSpPr>
        <p:spPr>
          <a:xfrm>
            <a:off x="1929622" y="3442595"/>
            <a:ext cx="4474845" cy="636905"/>
          </a:xfrm>
          <a:custGeom>
            <a:avLst/>
            <a:gdLst/>
            <a:ahLst/>
            <a:cxnLst/>
            <a:rect l="l" t="t" r="r" b="b"/>
            <a:pathLst>
              <a:path w="4474845" h="636904">
                <a:moveTo>
                  <a:pt x="4474645" y="636747"/>
                </a:moveTo>
                <a:lnTo>
                  <a:pt x="0" y="636747"/>
                </a:lnTo>
                <a:lnTo>
                  <a:pt x="0" y="0"/>
                </a:lnTo>
                <a:lnTo>
                  <a:pt x="4474645" y="0"/>
                </a:lnTo>
                <a:lnTo>
                  <a:pt x="4474645" y="636747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78365" y="3552959"/>
            <a:ext cx="1376680" cy="4038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car</a:t>
            </a:r>
            <a:r>
              <a:rPr dirty="0" sz="2450" spc="-8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35" i="1">
                <a:solidFill>
                  <a:srgbClr val="FFFFFF"/>
                </a:solidFill>
                <a:latin typeface="Verdana"/>
                <a:cs typeface="Verdana"/>
              </a:rPr>
              <a:t>base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6906073" y="3442595"/>
            <a:ext cx="4474845" cy="636905"/>
          </a:xfrm>
          <a:custGeom>
            <a:avLst/>
            <a:gdLst/>
            <a:ahLst/>
            <a:cxnLst/>
            <a:rect l="l" t="t" r="r" b="b"/>
            <a:pathLst>
              <a:path w="4474845" h="636904">
                <a:moveTo>
                  <a:pt x="4474645" y="636747"/>
                </a:moveTo>
                <a:lnTo>
                  <a:pt x="0" y="636747"/>
                </a:lnTo>
                <a:lnTo>
                  <a:pt x="0" y="0"/>
                </a:lnTo>
                <a:lnTo>
                  <a:pt x="4474645" y="0"/>
                </a:lnTo>
                <a:lnTo>
                  <a:pt x="4474645" y="636747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7835989" y="3552959"/>
            <a:ext cx="2614295" cy="4038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450" spc="-20" i="1">
                <a:solidFill>
                  <a:srgbClr val="FFFFFF"/>
                </a:solidFill>
                <a:latin typeface="Verdana"/>
                <a:cs typeface="Verdana"/>
              </a:rPr>
              <a:t>Stand</a:t>
            </a:r>
            <a:r>
              <a:rPr dirty="0" sz="2450" spc="-14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dirty="0" sz="2450" spc="-14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2450" spc="-14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-60" i="1">
                <a:solidFill>
                  <a:srgbClr val="FFFFFF"/>
                </a:solidFill>
                <a:latin typeface="Verdana"/>
                <a:cs typeface="Verdana"/>
              </a:rPr>
              <a:t>arm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11884638" y="3442595"/>
            <a:ext cx="4474845" cy="636905"/>
          </a:xfrm>
          <a:custGeom>
            <a:avLst/>
            <a:gdLst/>
            <a:ahLst/>
            <a:cxnLst/>
            <a:rect l="l" t="t" r="r" b="b"/>
            <a:pathLst>
              <a:path w="4474844" h="636904">
                <a:moveTo>
                  <a:pt x="4474645" y="636747"/>
                </a:moveTo>
                <a:lnTo>
                  <a:pt x="0" y="636747"/>
                </a:lnTo>
                <a:lnTo>
                  <a:pt x="0" y="0"/>
                </a:lnTo>
                <a:lnTo>
                  <a:pt x="4474645" y="0"/>
                </a:lnTo>
                <a:lnTo>
                  <a:pt x="4474645" y="636747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13109680" y="3552959"/>
            <a:ext cx="2023745" cy="4038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450" spc="55" i="1">
                <a:solidFill>
                  <a:srgbClr val="FFFFFF"/>
                </a:solidFill>
                <a:latin typeface="Verdana"/>
                <a:cs typeface="Verdana"/>
              </a:rPr>
              <a:t>base</a:t>
            </a:r>
            <a:r>
              <a:rPr dirty="0" sz="2450" spc="-9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dirty="0" sz="2450" spc="-9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40" i="1">
                <a:solidFill>
                  <a:srgbClr val="FFFFFF"/>
                </a:solidFill>
                <a:latin typeface="Verdana"/>
                <a:cs typeface="Verdana"/>
              </a:rPr>
              <a:t>claw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65642" y="4431768"/>
            <a:ext cx="4438649" cy="312419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692227" y="4891136"/>
            <a:ext cx="4686299" cy="2200275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884638" y="4342651"/>
            <a:ext cx="4476749" cy="3095624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622935">
              <a:lnSpc>
                <a:spcPct val="100000"/>
              </a:lnSpc>
              <a:spcBef>
                <a:spcPts val="135"/>
              </a:spcBef>
              <a:tabLst>
                <a:tab pos="4863465" algn="l"/>
                <a:tab pos="7372984" algn="l"/>
              </a:tabLst>
            </a:pPr>
            <a:r>
              <a:rPr dirty="0" spc="1435"/>
              <a:t>Desig</a:t>
            </a:r>
            <a:r>
              <a:rPr dirty="0" spc="665"/>
              <a:t>n</a:t>
            </a:r>
            <a:r>
              <a:rPr dirty="0"/>
              <a:t>	</a:t>
            </a:r>
            <a:r>
              <a:rPr dirty="0" spc="1540"/>
              <a:t>an</a:t>
            </a:r>
            <a:r>
              <a:rPr dirty="0" spc="770"/>
              <a:t>d</a:t>
            </a:r>
            <a:r>
              <a:rPr dirty="0"/>
              <a:t>	</a:t>
            </a:r>
            <a:r>
              <a:rPr dirty="0" spc="1345"/>
              <a:t>Developmen</a:t>
            </a:r>
            <a:r>
              <a:rPr dirty="0" spc="575"/>
              <a:t>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18289905" cy="3086100"/>
            <a:chOff x="0" y="0"/>
            <a:chExt cx="18289905" cy="3086100"/>
          </a:xfrm>
        </p:grpSpPr>
        <p:sp>
          <p:nvSpPr>
            <p:cNvPr id="4" name="object 4" descr=""/>
            <p:cNvSpPr/>
            <p:nvPr/>
          </p:nvSpPr>
          <p:spPr>
            <a:xfrm>
              <a:off x="0" y="0"/>
              <a:ext cx="18288000" cy="3086100"/>
            </a:xfrm>
            <a:custGeom>
              <a:avLst/>
              <a:gdLst/>
              <a:ahLst/>
              <a:cxnLst/>
              <a:rect l="l" t="t" r="r" b="b"/>
              <a:pathLst>
                <a:path w="18288000" h="3086100">
                  <a:moveTo>
                    <a:pt x="18287999" y="3086099"/>
                  </a:moveTo>
                  <a:lnTo>
                    <a:pt x="0" y="3086099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3086099"/>
                  </a:lnTo>
                  <a:close/>
                </a:path>
              </a:pathLst>
            </a:custGeom>
            <a:solidFill>
              <a:srgbClr val="1B573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10975" y="0"/>
              <a:ext cx="2878906" cy="196271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58824"/>
              <a:ext cx="653682" cy="2563248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>
            <a:off x="1929622" y="3442595"/>
            <a:ext cx="4474845" cy="636905"/>
          </a:xfrm>
          <a:prstGeom prst="rect">
            <a:avLst/>
          </a:prstGeom>
          <a:solidFill>
            <a:srgbClr val="1B5738"/>
          </a:solidFill>
        </p:spPr>
        <p:txBody>
          <a:bodyPr wrap="square" lIns="0" tIns="127000" rIns="0" bIns="0" rtlCol="0" vert="horz">
            <a:spAutoFit/>
          </a:bodyPr>
          <a:lstStyle/>
          <a:p>
            <a:pPr marL="1243965">
              <a:lnSpc>
                <a:spcPct val="100000"/>
              </a:lnSpc>
              <a:spcBef>
                <a:spcPts val="1000"/>
              </a:spcBef>
            </a:pPr>
            <a:r>
              <a:rPr dirty="0" sz="2450" spc="55" i="1">
                <a:solidFill>
                  <a:srgbClr val="FFFFFF"/>
                </a:solidFill>
                <a:latin typeface="Verdana"/>
                <a:cs typeface="Verdana"/>
              </a:rPr>
              <a:t>base</a:t>
            </a:r>
            <a:r>
              <a:rPr dirty="0" sz="2450" spc="-9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dirty="0" sz="2450" spc="-9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-25" i="1">
                <a:solidFill>
                  <a:srgbClr val="FFFFFF"/>
                </a:solidFill>
                <a:latin typeface="Verdana"/>
                <a:cs typeface="Verdana"/>
              </a:rPr>
              <a:t>Arm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906073" y="3442595"/>
            <a:ext cx="4474845" cy="636905"/>
          </a:xfrm>
          <a:prstGeom prst="rect">
            <a:avLst/>
          </a:prstGeom>
          <a:solidFill>
            <a:srgbClr val="1B5738"/>
          </a:solidFill>
        </p:spPr>
        <p:txBody>
          <a:bodyPr wrap="square" lIns="0" tIns="1270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dirty="0" sz="2450" spc="40" i="1">
                <a:solidFill>
                  <a:srgbClr val="FFFFFF"/>
                </a:solidFill>
                <a:latin typeface="Verdana"/>
                <a:cs typeface="Verdana"/>
              </a:rPr>
              <a:t>claw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1884638" y="3442595"/>
            <a:ext cx="4474845" cy="636905"/>
          </a:xfrm>
          <a:prstGeom prst="rect">
            <a:avLst/>
          </a:prstGeom>
          <a:solidFill>
            <a:srgbClr val="1B5738"/>
          </a:solidFill>
        </p:spPr>
        <p:txBody>
          <a:bodyPr wrap="square" lIns="0" tIns="127000" rIns="0" bIns="0" rtlCol="0" vert="horz">
            <a:spAutoFit/>
          </a:bodyPr>
          <a:lstStyle/>
          <a:p>
            <a:pPr marL="1172845">
              <a:lnSpc>
                <a:spcPct val="100000"/>
              </a:lnSpc>
              <a:spcBef>
                <a:spcPts val="1000"/>
              </a:spcBef>
            </a:pPr>
            <a:r>
              <a:rPr dirty="0" sz="2450" spc="55" i="1">
                <a:solidFill>
                  <a:srgbClr val="FFFFFF"/>
                </a:solidFill>
                <a:latin typeface="Verdana"/>
                <a:cs typeface="Verdana"/>
              </a:rPr>
              <a:t>base</a:t>
            </a:r>
            <a:r>
              <a:rPr dirty="0" sz="2450" spc="-9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to</a:t>
            </a:r>
            <a:r>
              <a:rPr dirty="0" sz="2450" spc="-9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35" i="1">
                <a:solidFill>
                  <a:srgbClr val="FFFFFF"/>
                </a:solidFill>
                <a:latin typeface="Verdana"/>
                <a:cs typeface="Verdana"/>
              </a:rPr>
              <a:t>base</a:t>
            </a:r>
            <a:endParaRPr sz="2450">
              <a:latin typeface="Verdana"/>
              <a:cs typeface="Verdana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30709" y="4318673"/>
            <a:ext cx="4476749" cy="3343274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113275" y="4517990"/>
            <a:ext cx="4019549" cy="2943224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83359" y="4318673"/>
            <a:ext cx="3752849" cy="3543299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622935">
              <a:lnSpc>
                <a:spcPct val="100000"/>
              </a:lnSpc>
              <a:spcBef>
                <a:spcPts val="135"/>
              </a:spcBef>
              <a:tabLst>
                <a:tab pos="4863465" algn="l"/>
                <a:tab pos="7372984" algn="l"/>
              </a:tabLst>
            </a:pPr>
            <a:r>
              <a:rPr dirty="0" spc="1435"/>
              <a:t>Desig</a:t>
            </a:r>
            <a:r>
              <a:rPr dirty="0" spc="665"/>
              <a:t>n</a:t>
            </a:r>
            <a:r>
              <a:rPr dirty="0"/>
              <a:t>	</a:t>
            </a:r>
            <a:r>
              <a:rPr dirty="0" spc="1540"/>
              <a:t>an</a:t>
            </a:r>
            <a:r>
              <a:rPr dirty="0" spc="770"/>
              <a:t>d</a:t>
            </a:r>
            <a:r>
              <a:rPr dirty="0"/>
              <a:t>	</a:t>
            </a:r>
            <a:r>
              <a:rPr dirty="0" spc="1345"/>
              <a:t>Developmen</a:t>
            </a:r>
            <a:r>
              <a:rPr dirty="0" spc="575"/>
              <a:t>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107933" y="7321919"/>
            <a:ext cx="3975100" cy="1701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-635">
              <a:lnSpc>
                <a:spcPct val="112200"/>
              </a:lnSpc>
              <a:spcBef>
                <a:spcPts val="100"/>
              </a:spcBef>
            </a:pPr>
            <a:r>
              <a:rPr dirty="0" sz="2450" spc="155">
                <a:solidFill>
                  <a:srgbClr val="231F20"/>
                </a:solidFill>
                <a:latin typeface="Verdana"/>
                <a:cs typeface="Verdana"/>
              </a:rPr>
              <a:t>ESP</a:t>
            </a:r>
            <a:r>
              <a:rPr dirty="0" sz="2450" spc="-62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450" spc="145">
                <a:solidFill>
                  <a:srgbClr val="231F20"/>
                </a:solidFill>
                <a:latin typeface="Verdana"/>
                <a:cs typeface="Verdana"/>
              </a:rPr>
              <a:t>32</a:t>
            </a:r>
            <a:r>
              <a:rPr dirty="0" sz="2450" spc="31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450" spc="114">
                <a:solidFill>
                  <a:srgbClr val="231F20"/>
                </a:solidFill>
                <a:latin typeface="Verdana"/>
                <a:cs typeface="Verdana"/>
              </a:rPr>
              <a:t>Code:</a:t>
            </a:r>
            <a:r>
              <a:rPr dirty="0" sz="2450" spc="3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450" spc="200">
                <a:solidFill>
                  <a:srgbClr val="231F20"/>
                </a:solidFill>
                <a:latin typeface="Verdana"/>
                <a:cs typeface="Verdana"/>
              </a:rPr>
              <a:t>Hosts</a:t>
            </a:r>
            <a:r>
              <a:rPr dirty="0" sz="2450" spc="3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450" spc="-50">
                <a:solidFill>
                  <a:srgbClr val="231F20"/>
                </a:solidFill>
                <a:latin typeface="Verdana"/>
                <a:cs typeface="Verdana"/>
              </a:rPr>
              <a:t>a </a:t>
            </a:r>
            <a:r>
              <a:rPr dirty="0" sz="2450" spc="185">
                <a:solidFill>
                  <a:srgbClr val="231F20"/>
                </a:solidFill>
                <a:latin typeface="Verdana"/>
                <a:cs typeface="Verdana"/>
              </a:rPr>
              <a:t>web</a:t>
            </a:r>
            <a:r>
              <a:rPr dirty="0" sz="2450" spc="30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450" spc="180">
                <a:solidFill>
                  <a:srgbClr val="231F20"/>
                </a:solidFill>
                <a:latin typeface="Verdana"/>
                <a:cs typeface="Verdana"/>
              </a:rPr>
              <a:t>page</a:t>
            </a:r>
            <a:r>
              <a:rPr dirty="0" sz="2450" spc="31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450" spc="85">
                <a:solidFill>
                  <a:srgbClr val="231F20"/>
                </a:solidFill>
                <a:latin typeface="Verdana"/>
                <a:cs typeface="Verdana"/>
              </a:rPr>
              <a:t>with</a:t>
            </a:r>
            <a:r>
              <a:rPr dirty="0" sz="2450" spc="30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450" spc="80">
                <a:solidFill>
                  <a:srgbClr val="231F20"/>
                </a:solidFill>
                <a:latin typeface="Verdana"/>
                <a:cs typeface="Verdana"/>
              </a:rPr>
              <a:t>manual </a:t>
            </a:r>
            <a:r>
              <a:rPr dirty="0" sz="2450" spc="85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2450" spc="3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450" spc="150">
                <a:solidFill>
                  <a:srgbClr val="231F20"/>
                </a:solidFill>
                <a:latin typeface="Verdana"/>
                <a:cs typeface="Verdana"/>
              </a:rPr>
              <a:t>automatic</a:t>
            </a:r>
            <a:r>
              <a:rPr dirty="0" sz="2450" spc="31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450" spc="145">
                <a:solidFill>
                  <a:srgbClr val="231F20"/>
                </a:solidFill>
                <a:latin typeface="Verdana"/>
                <a:cs typeface="Verdana"/>
              </a:rPr>
              <a:t>mode</a:t>
            </a:r>
            <a:endParaRPr sz="245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dirty="0" sz="2450" spc="165">
                <a:solidFill>
                  <a:srgbClr val="231F20"/>
                </a:solidFill>
                <a:latin typeface="Verdana"/>
                <a:cs typeface="Verdana"/>
              </a:rPr>
              <a:t>controls.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2183016" y="7319119"/>
            <a:ext cx="4019550" cy="1978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7820" marR="74295" indent="-256540">
              <a:lnSpc>
                <a:spcPct val="113900"/>
              </a:lnSpc>
              <a:spcBef>
                <a:spcPts val="100"/>
              </a:spcBef>
            </a:pPr>
            <a:r>
              <a:rPr dirty="0" sz="2250" spc="120">
                <a:solidFill>
                  <a:srgbClr val="231F20"/>
                </a:solidFill>
                <a:latin typeface="Verdana"/>
                <a:cs typeface="Verdana"/>
              </a:rPr>
              <a:t>Arduino</a:t>
            </a:r>
            <a:r>
              <a:rPr dirty="0" sz="2250" spc="2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250" spc="105">
                <a:solidFill>
                  <a:srgbClr val="231F20"/>
                </a:solidFill>
                <a:latin typeface="Verdana"/>
                <a:cs typeface="Verdana"/>
              </a:rPr>
              <a:t>Code:</a:t>
            </a:r>
            <a:r>
              <a:rPr dirty="0" sz="2250" spc="29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250" spc="170">
                <a:solidFill>
                  <a:srgbClr val="231F20"/>
                </a:solidFill>
                <a:latin typeface="Verdana"/>
                <a:cs typeface="Verdana"/>
              </a:rPr>
              <a:t>Manages </a:t>
            </a:r>
            <a:r>
              <a:rPr dirty="0" sz="2250" spc="150">
                <a:solidFill>
                  <a:srgbClr val="231F20"/>
                </a:solidFill>
                <a:latin typeface="Verdana"/>
                <a:cs typeface="Verdana"/>
              </a:rPr>
              <a:t>ball</a:t>
            </a:r>
            <a:r>
              <a:rPr dirty="0" sz="2250" spc="3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250" spc="165">
                <a:solidFill>
                  <a:srgbClr val="231F20"/>
                </a:solidFill>
                <a:latin typeface="Verdana"/>
                <a:cs typeface="Verdana"/>
              </a:rPr>
              <a:t>detection,</a:t>
            </a:r>
            <a:r>
              <a:rPr dirty="0" sz="2250" spc="30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250" spc="190">
                <a:solidFill>
                  <a:srgbClr val="231F20"/>
                </a:solidFill>
                <a:latin typeface="Verdana"/>
                <a:cs typeface="Verdana"/>
              </a:rPr>
              <a:t>color</a:t>
            </a:r>
            <a:endParaRPr sz="2250">
              <a:latin typeface="Verdana"/>
              <a:cs typeface="Verdana"/>
            </a:endParaRPr>
          </a:p>
          <a:p>
            <a:pPr marL="12700" marR="5080" indent="132715">
              <a:lnSpc>
                <a:spcPct val="113900"/>
              </a:lnSpc>
            </a:pPr>
            <a:r>
              <a:rPr dirty="0" sz="2250" spc="120">
                <a:solidFill>
                  <a:srgbClr val="231F20"/>
                </a:solidFill>
                <a:latin typeface="Verdana"/>
                <a:cs typeface="Verdana"/>
              </a:rPr>
              <a:t>sorting,</a:t>
            </a:r>
            <a:r>
              <a:rPr dirty="0" sz="2250" spc="27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250" spc="75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2250" spc="28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250" spc="110">
                <a:solidFill>
                  <a:srgbClr val="231F20"/>
                </a:solidFill>
                <a:latin typeface="Verdana"/>
                <a:cs typeface="Verdana"/>
              </a:rPr>
              <a:t>movement </a:t>
            </a:r>
            <a:r>
              <a:rPr dirty="0" sz="2250" spc="170">
                <a:solidFill>
                  <a:srgbClr val="231F20"/>
                </a:solidFill>
                <a:latin typeface="Verdana"/>
                <a:cs typeface="Verdana"/>
              </a:rPr>
              <a:t>control</a:t>
            </a:r>
            <a:r>
              <a:rPr dirty="0" sz="2250" spc="28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250" spc="190">
                <a:solidFill>
                  <a:srgbClr val="231F20"/>
                </a:solidFill>
                <a:latin typeface="Verdana"/>
                <a:cs typeface="Verdana"/>
              </a:rPr>
              <a:t>based</a:t>
            </a:r>
            <a:r>
              <a:rPr dirty="0" sz="2250" spc="28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250" spc="70">
                <a:solidFill>
                  <a:srgbClr val="231F20"/>
                </a:solidFill>
                <a:latin typeface="Verdana"/>
                <a:cs typeface="Verdana"/>
              </a:rPr>
              <a:t>on</a:t>
            </a:r>
            <a:r>
              <a:rPr dirty="0" sz="2250" spc="29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250" spc="165">
                <a:solidFill>
                  <a:srgbClr val="231F20"/>
                </a:solidFill>
                <a:latin typeface="Verdana"/>
                <a:cs typeface="Verdana"/>
              </a:rPr>
              <a:t>sensor</a:t>
            </a:r>
            <a:endParaRPr sz="2250">
              <a:latin typeface="Verdana"/>
              <a:cs typeface="Verdana"/>
            </a:endParaRPr>
          </a:p>
          <a:p>
            <a:pPr marL="1613535">
              <a:lnSpc>
                <a:spcPct val="100000"/>
              </a:lnSpc>
              <a:spcBef>
                <a:spcPts val="375"/>
              </a:spcBef>
            </a:pPr>
            <a:r>
              <a:rPr dirty="0" sz="2250" spc="65">
                <a:solidFill>
                  <a:srgbClr val="231F20"/>
                </a:solidFill>
                <a:latin typeface="Verdana"/>
                <a:cs typeface="Verdana"/>
              </a:rPr>
              <a:t>data.</a:t>
            </a:r>
            <a:endParaRPr sz="22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11"/>
            <a:ext cx="18288000" cy="4079875"/>
          </a:xfrm>
          <a:custGeom>
            <a:avLst/>
            <a:gdLst/>
            <a:ahLst/>
            <a:cxnLst/>
            <a:rect l="l" t="t" r="r" b="b"/>
            <a:pathLst>
              <a:path w="18288000" h="4079875">
                <a:moveTo>
                  <a:pt x="6404267" y="3442589"/>
                </a:moveTo>
                <a:lnTo>
                  <a:pt x="1929612" y="3442589"/>
                </a:lnTo>
                <a:lnTo>
                  <a:pt x="1929612" y="4079341"/>
                </a:lnTo>
                <a:lnTo>
                  <a:pt x="6404267" y="4079341"/>
                </a:lnTo>
                <a:lnTo>
                  <a:pt x="6404267" y="3442589"/>
                </a:lnTo>
                <a:close/>
              </a:path>
              <a:path w="18288000" h="4079875">
                <a:moveTo>
                  <a:pt x="18287988" y="0"/>
                </a:moveTo>
                <a:lnTo>
                  <a:pt x="0" y="0"/>
                </a:lnTo>
                <a:lnTo>
                  <a:pt x="0" y="3086100"/>
                </a:lnTo>
                <a:lnTo>
                  <a:pt x="18287988" y="3086100"/>
                </a:lnTo>
                <a:lnTo>
                  <a:pt x="18287988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3076083" y="3552959"/>
            <a:ext cx="2180590" cy="4038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450" spc="-25" i="1">
                <a:solidFill>
                  <a:srgbClr val="FFFFFF"/>
                </a:solidFill>
                <a:latin typeface="Verdana"/>
                <a:cs typeface="Verdana"/>
              </a:rPr>
              <a:t>Arduino</a:t>
            </a:r>
            <a:r>
              <a:rPr dirty="0" sz="2450" spc="-18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50" i="1">
                <a:solidFill>
                  <a:srgbClr val="FFFFFF"/>
                </a:solidFill>
                <a:latin typeface="Verdana"/>
                <a:cs typeface="Verdana"/>
              </a:rPr>
              <a:t>Mega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1929622" y="7902042"/>
            <a:ext cx="4471670" cy="1356360"/>
          </a:xfrm>
          <a:custGeom>
            <a:avLst/>
            <a:gdLst/>
            <a:ahLst/>
            <a:cxnLst/>
            <a:rect l="l" t="t" r="r" b="b"/>
            <a:pathLst>
              <a:path w="4471670" h="1356359">
                <a:moveTo>
                  <a:pt x="4471410" y="1356257"/>
                </a:moveTo>
                <a:lnTo>
                  <a:pt x="0" y="1356257"/>
                </a:lnTo>
                <a:lnTo>
                  <a:pt x="0" y="0"/>
                </a:lnTo>
                <a:lnTo>
                  <a:pt x="4471410" y="0"/>
                </a:lnTo>
                <a:lnTo>
                  <a:pt x="4471410" y="1356257"/>
                </a:lnTo>
                <a:close/>
              </a:path>
            </a:pathLst>
          </a:custGeom>
          <a:solidFill>
            <a:srgbClr val="387D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2088962" y="8394262"/>
            <a:ext cx="4155440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10" i="1">
                <a:solidFill>
                  <a:srgbClr val="FFFFFF"/>
                </a:solidFill>
                <a:latin typeface="Verdana"/>
                <a:cs typeface="Verdana"/>
              </a:rPr>
              <a:t>Central</a:t>
            </a:r>
            <a:r>
              <a:rPr dirty="0" sz="2100" spc="-13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100" i="1">
                <a:solidFill>
                  <a:srgbClr val="FFFFFF"/>
                </a:solidFill>
                <a:latin typeface="Verdana"/>
                <a:cs typeface="Verdana"/>
              </a:rPr>
              <a:t>controller</a:t>
            </a:r>
            <a:r>
              <a:rPr dirty="0" sz="2100" spc="-13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100" i="1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r>
              <a:rPr dirty="0" sz="2100" spc="-13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100" spc="-10" i="1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2100" spc="-13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100" spc="-10" i="1">
                <a:solidFill>
                  <a:srgbClr val="FFFFFF"/>
                </a:solidFill>
                <a:latin typeface="Verdana"/>
                <a:cs typeface="Verdana"/>
              </a:rPr>
              <a:t>robot.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6906073" y="3442595"/>
            <a:ext cx="4474845" cy="636905"/>
          </a:xfrm>
          <a:custGeom>
            <a:avLst/>
            <a:gdLst/>
            <a:ahLst/>
            <a:cxnLst/>
            <a:rect l="l" t="t" r="r" b="b"/>
            <a:pathLst>
              <a:path w="4474845" h="636904">
                <a:moveTo>
                  <a:pt x="4474645" y="636747"/>
                </a:moveTo>
                <a:lnTo>
                  <a:pt x="0" y="636747"/>
                </a:lnTo>
                <a:lnTo>
                  <a:pt x="0" y="0"/>
                </a:lnTo>
                <a:lnTo>
                  <a:pt x="4474645" y="0"/>
                </a:lnTo>
                <a:lnTo>
                  <a:pt x="4474645" y="636747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7983180" y="3552959"/>
            <a:ext cx="2319655" cy="4038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ESP32</a:t>
            </a:r>
            <a:r>
              <a:rPr dirty="0" sz="2450" spc="10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50" i="1">
                <a:solidFill>
                  <a:srgbClr val="FFFFFF"/>
                </a:solidFill>
                <a:latin typeface="Verdana"/>
                <a:cs typeface="Verdana"/>
              </a:rPr>
              <a:t>Module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6906073" y="7902042"/>
            <a:ext cx="4471670" cy="1356360"/>
          </a:xfrm>
          <a:custGeom>
            <a:avLst/>
            <a:gdLst/>
            <a:ahLst/>
            <a:cxnLst/>
            <a:rect l="l" t="t" r="r" b="b"/>
            <a:pathLst>
              <a:path w="4471670" h="1356359">
                <a:moveTo>
                  <a:pt x="4471410" y="1356257"/>
                </a:moveTo>
                <a:lnTo>
                  <a:pt x="0" y="1356257"/>
                </a:lnTo>
                <a:lnTo>
                  <a:pt x="0" y="0"/>
                </a:lnTo>
                <a:lnTo>
                  <a:pt x="4471410" y="0"/>
                </a:lnTo>
                <a:lnTo>
                  <a:pt x="4471410" y="1356257"/>
                </a:lnTo>
                <a:close/>
              </a:path>
            </a:pathLst>
          </a:custGeom>
          <a:solidFill>
            <a:srgbClr val="387D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7037496" y="8154766"/>
            <a:ext cx="4210685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98219" marR="5080" indent="-986155">
              <a:lnSpc>
                <a:spcPct val="113599"/>
              </a:lnSpc>
              <a:spcBef>
                <a:spcPts val="100"/>
              </a:spcBef>
            </a:pP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Facilitates wireless</a:t>
            </a:r>
            <a:r>
              <a:rPr dirty="0" sz="2200" spc="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control</a:t>
            </a:r>
            <a:r>
              <a:rPr dirty="0" sz="2200" spc="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65" i="1">
                <a:solidFill>
                  <a:srgbClr val="FFFFFF"/>
                </a:solidFill>
                <a:latin typeface="Verdana"/>
                <a:cs typeface="Verdana"/>
              </a:rPr>
              <a:t>via</a:t>
            </a:r>
            <a:r>
              <a:rPr dirty="0" sz="2200" spc="-6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dirty="0" sz="2200" spc="-9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web</a:t>
            </a:r>
            <a:r>
              <a:rPr dirty="0" sz="2200" spc="-9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10" i="1">
                <a:solidFill>
                  <a:srgbClr val="FFFFFF"/>
                </a:solidFill>
                <a:latin typeface="Verdana"/>
                <a:cs typeface="Verdana"/>
              </a:rPr>
              <a:t>interface.</a:t>
            </a:r>
            <a:endParaRPr sz="2200">
              <a:latin typeface="Verdana"/>
              <a:cs typeface="Verdana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11884638" y="3442595"/>
            <a:ext cx="4474845" cy="636905"/>
          </a:xfrm>
          <a:custGeom>
            <a:avLst/>
            <a:gdLst/>
            <a:ahLst/>
            <a:cxnLst/>
            <a:rect l="l" t="t" r="r" b="b"/>
            <a:pathLst>
              <a:path w="4474844" h="636904">
                <a:moveTo>
                  <a:pt x="4474645" y="636747"/>
                </a:moveTo>
                <a:lnTo>
                  <a:pt x="0" y="636747"/>
                </a:lnTo>
                <a:lnTo>
                  <a:pt x="0" y="0"/>
                </a:lnTo>
                <a:lnTo>
                  <a:pt x="4474645" y="0"/>
                </a:lnTo>
                <a:lnTo>
                  <a:pt x="4474645" y="636747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13273986" y="3552959"/>
            <a:ext cx="1694814" cy="4038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DC</a:t>
            </a:r>
            <a:r>
              <a:rPr dirty="0" sz="2450" spc="-4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FFFFFF"/>
                </a:solidFill>
                <a:latin typeface="Verdana"/>
                <a:cs typeface="Verdana"/>
              </a:rPr>
              <a:t>motors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11884638" y="7902042"/>
            <a:ext cx="4473575" cy="1430020"/>
          </a:xfrm>
          <a:custGeom>
            <a:avLst/>
            <a:gdLst/>
            <a:ahLst/>
            <a:cxnLst/>
            <a:rect l="l" t="t" r="r" b="b"/>
            <a:pathLst>
              <a:path w="4473575" h="1430020">
                <a:moveTo>
                  <a:pt x="4473047" y="1429588"/>
                </a:moveTo>
                <a:lnTo>
                  <a:pt x="0" y="1429588"/>
                </a:lnTo>
                <a:lnTo>
                  <a:pt x="0" y="0"/>
                </a:lnTo>
                <a:lnTo>
                  <a:pt x="4473047" y="0"/>
                </a:lnTo>
                <a:lnTo>
                  <a:pt x="4473047" y="1429588"/>
                </a:lnTo>
                <a:close/>
              </a:path>
            </a:pathLst>
          </a:custGeom>
          <a:solidFill>
            <a:srgbClr val="387D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12616072" y="7948759"/>
            <a:ext cx="3011170" cy="749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75970" marR="5080" indent="-763905">
              <a:lnSpc>
                <a:spcPct val="113100"/>
              </a:lnSpc>
              <a:spcBef>
                <a:spcPts val="100"/>
              </a:spcBef>
            </a:pPr>
            <a:r>
              <a:rPr dirty="0" sz="2100" i="1">
                <a:solidFill>
                  <a:srgbClr val="FFFFFF"/>
                </a:solidFill>
                <a:latin typeface="Verdana"/>
                <a:cs typeface="Verdana"/>
              </a:rPr>
              <a:t>4</a:t>
            </a:r>
            <a:r>
              <a:rPr dirty="0" sz="2100" spc="-11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100" i="1">
                <a:solidFill>
                  <a:srgbClr val="FFFFFF"/>
                </a:solidFill>
                <a:latin typeface="Verdana"/>
                <a:cs typeface="Verdana"/>
              </a:rPr>
              <a:t>DC</a:t>
            </a:r>
            <a:r>
              <a:rPr dirty="0" sz="2100" spc="-11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100" spc="-10" i="1">
                <a:solidFill>
                  <a:srgbClr val="FFFFFF"/>
                </a:solidFill>
                <a:latin typeface="Verdana"/>
                <a:cs typeface="Verdana"/>
              </a:rPr>
              <a:t>motors</a:t>
            </a:r>
            <a:r>
              <a:rPr dirty="0" sz="2100" spc="-11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100" i="1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r>
              <a:rPr dirty="0" sz="2100" spc="-11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100" spc="-20" i="1">
                <a:solidFill>
                  <a:srgbClr val="FFFFFF"/>
                </a:solidFill>
                <a:latin typeface="Verdana"/>
                <a:cs typeface="Verdana"/>
              </a:rPr>
              <a:t>wheel</a:t>
            </a:r>
            <a:r>
              <a:rPr dirty="0" sz="2100" spc="-2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100" spc="-10" i="1">
                <a:solidFill>
                  <a:srgbClr val="FFFFFF"/>
                </a:solidFill>
                <a:latin typeface="Verdana"/>
                <a:cs typeface="Verdana"/>
              </a:rPr>
              <a:t>movement.</a:t>
            </a:r>
            <a:endParaRPr sz="2100">
              <a:latin typeface="Verdana"/>
              <a:cs typeface="Verdana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0" y="0"/>
            <a:ext cx="18289905" cy="7897495"/>
            <a:chOff x="0" y="0"/>
            <a:chExt cx="18289905" cy="7897495"/>
          </a:xfrm>
        </p:grpSpPr>
        <p:pic>
          <p:nvPicPr>
            <p:cNvPr id="15" name="object 1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10975" y="0"/>
              <a:ext cx="2878906" cy="1962719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58824"/>
              <a:ext cx="653682" cy="2563248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29622" y="4052254"/>
              <a:ext cx="4467224" cy="381952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07130" y="4079343"/>
              <a:ext cx="4476749" cy="3790949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884638" y="4106432"/>
              <a:ext cx="4476749" cy="3790949"/>
            </a:xfrm>
            <a:prstGeom prst="rect">
              <a:avLst/>
            </a:prstGeom>
          </p:spPr>
        </p:pic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199014" y="1205969"/>
            <a:ext cx="13035280" cy="122809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5915025" algn="l"/>
              </a:tabLst>
            </a:pPr>
            <a:r>
              <a:rPr dirty="0" spc="1410"/>
              <a:t>Hardwar</a:t>
            </a:r>
            <a:r>
              <a:rPr dirty="0" spc="640"/>
              <a:t>e</a:t>
            </a:r>
            <a:r>
              <a:rPr dirty="0"/>
              <a:t>	</a:t>
            </a:r>
            <a:r>
              <a:rPr dirty="0" spc="1490"/>
              <a:t>Component</a:t>
            </a:r>
            <a:r>
              <a:rPr dirty="0" spc="720"/>
              <a:t>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3086100"/>
          </a:xfrm>
          <a:custGeom>
            <a:avLst/>
            <a:gdLst/>
            <a:ahLst/>
            <a:cxnLst/>
            <a:rect l="l" t="t" r="r" b="b"/>
            <a:pathLst>
              <a:path w="18288000" h="3086100">
                <a:moveTo>
                  <a:pt x="18287999" y="3086099"/>
                </a:moveTo>
                <a:lnTo>
                  <a:pt x="0" y="3086099"/>
                </a:lnTo>
                <a:lnTo>
                  <a:pt x="0" y="0"/>
                </a:lnTo>
                <a:lnTo>
                  <a:pt x="18287999" y="0"/>
                </a:lnTo>
                <a:lnTo>
                  <a:pt x="18287999" y="3086099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1929622" y="3442595"/>
            <a:ext cx="4474845" cy="636905"/>
          </a:xfrm>
          <a:prstGeom prst="rect">
            <a:avLst/>
          </a:prstGeom>
          <a:solidFill>
            <a:srgbClr val="1B5738"/>
          </a:solidFill>
        </p:spPr>
        <p:txBody>
          <a:bodyPr wrap="square" lIns="0" tIns="127000" rIns="0" bIns="0" rtlCol="0" vert="horz">
            <a:spAutoFit/>
          </a:bodyPr>
          <a:lstStyle/>
          <a:p>
            <a:pPr marL="1203960">
              <a:lnSpc>
                <a:spcPct val="100000"/>
              </a:lnSpc>
              <a:spcBef>
                <a:spcPts val="1000"/>
              </a:spcBef>
            </a:pP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servo</a:t>
            </a:r>
            <a:r>
              <a:rPr dirty="0" sz="2450" spc="-9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FFFFFF"/>
                </a:solidFill>
                <a:latin typeface="Verdana"/>
                <a:cs typeface="Verdana"/>
              </a:rPr>
              <a:t>motors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29622" y="7902042"/>
            <a:ext cx="4471670" cy="1356360"/>
          </a:xfrm>
          <a:prstGeom prst="rect">
            <a:avLst/>
          </a:prstGeom>
          <a:solidFill>
            <a:srgbClr val="387D59"/>
          </a:solidFill>
        </p:spPr>
        <p:txBody>
          <a:bodyPr wrap="square" lIns="0" tIns="265430" rIns="0" bIns="0" rtlCol="0" vert="horz">
            <a:spAutoFit/>
          </a:bodyPr>
          <a:lstStyle/>
          <a:p>
            <a:pPr marL="1710689" marR="641985" indent="-1059180">
              <a:lnSpc>
                <a:spcPct val="113599"/>
              </a:lnSpc>
              <a:spcBef>
                <a:spcPts val="2090"/>
              </a:spcBef>
            </a:pP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3</a:t>
            </a:r>
            <a:r>
              <a:rPr dirty="0" sz="2200" spc="-14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servo</a:t>
            </a:r>
            <a:r>
              <a:rPr dirty="0" sz="2200" spc="-14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motors</a:t>
            </a:r>
            <a:r>
              <a:rPr dirty="0" sz="2200" spc="-14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r>
              <a:rPr dirty="0" sz="2200" spc="-14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95" i="1">
                <a:solidFill>
                  <a:srgbClr val="FFFFFF"/>
                </a:solidFill>
                <a:latin typeface="Verdana"/>
                <a:cs typeface="Verdana"/>
              </a:rPr>
              <a:t>arm</a:t>
            </a:r>
            <a:r>
              <a:rPr dirty="0" sz="2200" spc="-9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10" i="1">
                <a:solidFill>
                  <a:srgbClr val="FFFFFF"/>
                </a:solidFill>
                <a:latin typeface="Verdana"/>
                <a:cs typeface="Verdana"/>
              </a:rPr>
              <a:t>control.</a:t>
            </a:r>
            <a:endParaRPr sz="2200">
              <a:latin typeface="Verdana"/>
              <a:cs typeface="Verdan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06073" y="3442595"/>
            <a:ext cx="4474845" cy="636905"/>
          </a:xfrm>
          <a:prstGeom prst="rect">
            <a:avLst/>
          </a:prstGeom>
          <a:solidFill>
            <a:srgbClr val="1B5738"/>
          </a:solidFill>
        </p:spPr>
        <p:txBody>
          <a:bodyPr wrap="square" lIns="0" tIns="127000" rIns="0" bIns="0" rtlCol="0" vert="horz">
            <a:spAutoFit/>
          </a:bodyPr>
          <a:lstStyle/>
          <a:p>
            <a:pPr marL="1231900">
              <a:lnSpc>
                <a:spcPct val="100000"/>
              </a:lnSpc>
              <a:spcBef>
                <a:spcPts val="1000"/>
              </a:spcBef>
            </a:pP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Color</a:t>
            </a:r>
            <a:r>
              <a:rPr dirty="0" sz="2450" spc="114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FFFFFF"/>
                </a:solidFill>
                <a:latin typeface="Verdana"/>
                <a:cs typeface="Verdana"/>
              </a:rPr>
              <a:t>sensor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906073" y="7902042"/>
            <a:ext cx="4471670" cy="1356360"/>
          </a:xfrm>
          <a:prstGeom prst="rect">
            <a:avLst/>
          </a:prstGeom>
          <a:solidFill>
            <a:srgbClr val="387D59"/>
          </a:solidFill>
        </p:spPr>
        <p:txBody>
          <a:bodyPr wrap="square" lIns="0" tIns="74930" rIns="0" bIns="0" rtlCol="0" vert="horz">
            <a:spAutoFit/>
          </a:bodyPr>
          <a:lstStyle/>
          <a:p>
            <a:pPr algn="ctr" marL="176530" marR="167005">
              <a:lnSpc>
                <a:spcPct val="113599"/>
              </a:lnSpc>
              <a:spcBef>
                <a:spcPts val="590"/>
              </a:spcBef>
            </a:pP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Color</a:t>
            </a:r>
            <a:r>
              <a:rPr dirty="0" sz="2200" spc="-2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sensor</a:t>
            </a:r>
            <a:r>
              <a:rPr dirty="0" sz="2200" spc="-1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35" i="1">
                <a:solidFill>
                  <a:srgbClr val="FFFFFF"/>
                </a:solidFill>
                <a:latin typeface="Verdana"/>
                <a:cs typeface="Verdana"/>
              </a:rPr>
              <a:t>(TCS34725)</a:t>
            </a:r>
            <a:r>
              <a:rPr dirty="0" sz="2200" spc="-1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25" i="1">
                <a:solidFill>
                  <a:srgbClr val="FFFFFF"/>
                </a:solidFill>
                <a:latin typeface="Verdana"/>
                <a:cs typeface="Verdana"/>
              </a:rPr>
              <a:t>and</a:t>
            </a:r>
            <a:r>
              <a:rPr dirty="0" sz="2200" spc="-2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10" i="1">
                <a:solidFill>
                  <a:srgbClr val="FFFFFF"/>
                </a:solidFill>
                <a:latin typeface="Verdana"/>
                <a:cs typeface="Verdana"/>
              </a:rPr>
              <a:t>ultrasonic</a:t>
            </a:r>
            <a:r>
              <a:rPr dirty="0" sz="2200" spc="-10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sensor</a:t>
            </a:r>
            <a:r>
              <a:rPr dirty="0" sz="2200" spc="-10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r>
              <a:rPr dirty="0" sz="2200" spc="-10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10" i="1">
                <a:solidFill>
                  <a:srgbClr val="FFFFFF"/>
                </a:solidFill>
                <a:latin typeface="Verdana"/>
                <a:cs typeface="Verdana"/>
              </a:rPr>
              <a:t>object detection.</a:t>
            </a:r>
            <a:endParaRPr sz="2200">
              <a:latin typeface="Verdana"/>
              <a:cs typeface="Verdana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1884638" y="3442595"/>
            <a:ext cx="4474845" cy="636905"/>
          </a:xfrm>
          <a:prstGeom prst="rect">
            <a:avLst/>
          </a:prstGeom>
          <a:solidFill>
            <a:srgbClr val="1B5738"/>
          </a:solidFill>
        </p:spPr>
        <p:txBody>
          <a:bodyPr wrap="square" lIns="0" tIns="1270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dirty="0" sz="2450" spc="-150" i="1">
                <a:solidFill>
                  <a:srgbClr val="FFFFFF"/>
                </a:solidFill>
                <a:latin typeface="Verdana"/>
                <a:cs typeface="Verdana"/>
              </a:rPr>
              <a:t>H-</a:t>
            </a:r>
            <a:r>
              <a:rPr dirty="0" sz="2450" i="1">
                <a:solidFill>
                  <a:srgbClr val="FFFFFF"/>
                </a:solidFill>
                <a:latin typeface="Verdana"/>
                <a:cs typeface="Verdana"/>
              </a:rPr>
              <a:t>Bridge</a:t>
            </a:r>
            <a:r>
              <a:rPr dirty="0" sz="2450" spc="-6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450" spc="-10" i="1">
                <a:solidFill>
                  <a:srgbClr val="FFFFFF"/>
                </a:solidFill>
                <a:latin typeface="Verdana"/>
                <a:cs typeface="Verdana"/>
              </a:rPr>
              <a:t>(L298N)</a:t>
            </a:r>
            <a:endParaRPr sz="2450">
              <a:latin typeface="Verdana"/>
              <a:cs typeface="Verdana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1884638" y="7902042"/>
            <a:ext cx="4471670" cy="1356360"/>
          </a:xfrm>
          <a:prstGeom prst="rect">
            <a:avLst/>
          </a:prstGeom>
          <a:solidFill>
            <a:srgbClr val="387D59"/>
          </a:solidFill>
        </p:spPr>
        <p:txBody>
          <a:bodyPr wrap="square" lIns="0" tIns="74930" rIns="0" bIns="0" rtlCol="0" vert="horz">
            <a:spAutoFit/>
          </a:bodyPr>
          <a:lstStyle/>
          <a:p>
            <a:pPr marL="1711960" marR="252095" indent="-1369060">
              <a:lnSpc>
                <a:spcPct val="113599"/>
              </a:lnSpc>
              <a:spcBef>
                <a:spcPts val="590"/>
              </a:spcBef>
            </a:pP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Controls</a:t>
            </a:r>
            <a:r>
              <a:rPr dirty="0" sz="2200" spc="-9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10" i="1">
                <a:solidFill>
                  <a:srgbClr val="FFFFFF"/>
                </a:solidFill>
                <a:latin typeface="Verdana"/>
                <a:cs typeface="Verdana"/>
              </a:rPr>
              <a:t>the</a:t>
            </a:r>
            <a:r>
              <a:rPr dirty="0" sz="2200" spc="-9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direction</a:t>
            </a:r>
            <a:r>
              <a:rPr dirty="0" sz="2200" spc="-9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i="1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dirty="0" sz="2200" spc="-90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25" i="1">
                <a:solidFill>
                  <a:srgbClr val="FFFFFF"/>
                </a:solidFill>
                <a:latin typeface="Verdana"/>
                <a:cs typeface="Verdana"/>
              </a:rPr>
              <a:t>DC</a:t>
            </a:r>
            <a:r>
              <a:rPr dirty="0" sz="2200" spc="-25" i="1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2200" spc="-10" i="1">
                <a:solidFill>
                  <a:srgbClr val="FFFFFF"/>
                </a:solidFill>
                <a:latin typeface="Verdana"/>
                <a:cs typeface="Verdana"/>
              </a:rPr>
              <a:t>motors.</a:t>
            </a:r>
            <a:endParaRPr sz="2200">
              <a:latin typeface="Verdana"/>
              <a:cs typeface="Verdana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0" y="0"/>
            <a:ext cx="18289905" cy="7899400"/>
            <a:chOff x="0" y="0"/>
            <a:chExt cx="18289905" cy="7899400"/>
          </a:xfrm>
        </p:grpSpPr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10975" y="0"/>
              <a:ext cx="2878906" cy="196271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58824"/>
              <a:ext cx="653682" cy="2563248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9597" y="4858714"/>
              <a:ext cx="2238374" cy="2238374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66492" y="4858714"/>
              <a:ext cx="2238374" cy="223837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52933" y="4079343"/>
              <a:ext cx="4429124" cy="381952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32263" y="4079343"/>
              <a:ext cx="4429124" cy="3819524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199014" y="1205969"/>
            <a:ext cx="13035280" cy="122809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5915025" algn="l"/>
              </a:tabLst>
            </a:pPr>
            <a:r>
              <a:rPr dirty="0" spc="1410"/>
              <a:t>Hardwar</a:t>
            </a:r>
            <a:r>
              <a:rPr dirty="0" spc="640"/>
              <a:t>e</a:t>
            </a:r>
            <a:r>
              <a:rPr dirty="0"/>
              <a:t>	</a:t>
            </a:r>
            <a:r>
              <a:rPr dirty="0" spc="1490"/>
              <a:t>Component</a:t>
            </a:r>
            <a:r>
              <a:rPr dirty="0" spc="720"/>
              <a:t>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FAFA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6562723" y="2145857"/>
            <a:ext cx="11725275" cy="8141334"/>
            <a:chOff x="6562723" y="2145857"/>
            <a:chExt cx="11725275" cy="8141334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62723" y="2145857"/>
              <a:ext cx="11725274" cy="8141142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25284" y="2513237"/>
              <a:ext cx="1295399" cy="1466850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5598916" y="2812452"/>
              <a:ext cx="1096010" cy="865505"/>
            </a:xfrm>
            <a:custGeom>
              <a:avLst/>
              <a:gdLst/>
              <a:ahLst/>
              <a:cxnLst/>
              <a:rect l="l" t="t" r="r" b="b"/>
              <a:pathLst>
                <a:path w="1096009" h="865504">
                  <a:moveTo>
                    <a:pt x="635952" y="777760"/>
                  </a:moveTo>
                  <a:lnTo>
                    <a:pt x="610235" y="715492"/>
                  </a:lnTo>
                  <a:lnTo>
                    <a:pt x="548297" y="689813"/>
                  </a:lnTo>
                  <a:lnTo>
                    <a:pt x="514350" y="696709"/>
                  </a:lnTo>
                  <a:lnTo>
                    <a:pt x="486460" y="715492"/>
                  </a:lnTo>
                  <a:lnTo>
                    <a:pt x="467626" y="743305"/>
                  </a:lnTo>
                  <a:lnTo>
                    <a:pt x="467575" y="743496"/>
                  </a:lnTo>
                  <a:lnTo>
                    <a:pt x="460616" y="777316"/>
                  </a:lnTo>
                  <a:lnTo>
                    <a:pt x="460705" y="777760"/>
                  </a:lnTo>
                  <a:lnTo>
                    <a:pt x="467398" y="811542"/>
                  </a:lnTo>
                  <a:lnTo>
                    <a:pt x="486143" y="839558"/>
                  </a:lnTo>
                  <a:lnTo>
                    <a:pt x="514007" y="858481"/>
                  </a:lnTo>
                  <a:lnTo>
                    <a:pt x="548132" y="865479"/>
                  </a:lnTo>
                  <a:lnTo>
                    <a:pt x="582358" y="858647"/>
                  </a:lnTo>
                  <a:lnTo>
                    <a:pt x="610260" y="839889"/>
                  </a:lnTo>
                  <a:lnTo>
                    <a:pt x="629056" y="811999"/>
                  </a:lnTo>
                  <a:lnTo>
                    <a:pt x="629145" y="811542"/>
                  </a:lnTo>
                  <a:lnTo>
                    <a:pt x="635952" y="777760"/>
                  </a:lnTo>
                  <a:close/>
                </a:path>
                <a:path w="1096009" h="865504">
                  <a:moveTo>
                    <a:pt x="786320" y="536054"/>
                  </a:moveTo>
                  <a:lnTo>
                    <a:pt x="750011" y="504329"/>
                  </a:lnTo>
                  <a:lnTo>
                    <a:pt x="711047" y="478866"/>
                  </a:lnTo>
                  <a:lnTo>
                    <a:pt x="670001" y="459524"/>
                  </a:lnTo>
                  <a:lnTo>
                    <a:pt x="627507" y="446163"/>
                  </a:lnTo>
                  <a:lnTo>
                    <a:pt x="584174" y="438645"/>
                  </a:lnTo>
                  <a:lnTo>
                    <a:pt x="540600" y="436816"/>
                  </a:lnTo>
                  <a:lnTo>
                    <a:pt x="497408" y="440537"/>
                  </a:lnTo>
                  <a:lnTo>
                    <a:pt x="455193" y="449656"/>
                  </a:lnTo>
                  <a:lnTo>
                    <a:pt x="414578" y="464032"/>
                  </a:lnTo>
                  <a:lnTo>
                    <a:pt x="376161" y="483514"/>
                  </a:lnTo>
                  <a:lnTo>
                    <a:pt x="340563" y="507949"/>
                  </a:lnTo>
                  <a:lnTo>
                    <a:pt x="308381" y="537222"/>
                  </a:lnTo>
                  <a:lnTo>
                    <a:pt x="308825" y="537756"/>
                  </a:lnTo>
                  <a:lnTo>
                    <a:pt x="309219" y="538340"/>
                  </a:lnTo>
                  <a:lnTo>
                    <a:pt x="309702" y="538848"/>
                  </a:lnTo>
                  <a:lnTo>
                    <a:pt x="385076" y="614248"/>
                  </a:lnTo>
                  <a:lnTo>
                    <a:pt x="420789" y="584949"/>
                  </a:lnTo>
                  <a:lnTo>
                    <a:pt x="459740" y="563626"/>
                  </a:lnTo>
                  <a:lnTo>
                    <a:pt x="460108" y="563511"/>
                  </a:lnTo>
                  <a:lnTo>
                    <a:pt x="460832" y="563295"/>
                  </a:lnTo>
                  <a:lnTo>
                    <a:pt x="502183" y="550570"/>
                  </a:lnTo>
                  <a:lnTo>
                    <a:pt x="547712" y="546163"/>
                  </a:lnTo>
                  <a:lnTo>
                    <a:pt x="593458" y="550570"/>
                  </a:lnTo>
                  <a:lnTo>
                    <a:pt x="635673" y="563511"/>
                  </a:lnTo>
                  <a:lnTo>
                    <a:pt x="674268" y="584517"/>
                  </a:lnTo>
                  <a:lnTo>
                    <a:pt x="709193" y="613105"/>
                  </a:lnTo>
                  <a:lnTo>
                    <a:pt x="786320" y="536067"/>
                  </a:lnTo>
                  <a:close/>
                </a:path>
                <a:path w="1096009" h="865504">
                  <a:moveTo>
                    <a:pt x="940320" y="381889"/>
                  </a:moveTo>
                  <a:lnTo>
                    <a:pt x="904506" y="348615"/>
                  </a:lnTo>
                  <a:lnTo>
                    <a:pt x="877912" y="327939"/>
                  </a:lnTo>
                  <a:lnTo>
                    <a:pt x="866648" y="319176"/>
                  </a:lnTo>
                  <a:lnTo>
                    <a:pt x="826985" y="293560"/>
                  </a:lnTo>
                  <a:lnTo>
                    <a:pt x="785787" y="271741"/>
                  </a:lnTo>
                  <a:lnTo>
                    <a:pt x="743292" y="253682"/>
                  </a:lnTo>
                  <a:lnTo>
                    <a:pt x="699757" y="239369"/>
                  </a:lnTo>
                  <a:lnTo>
                    <a:pt x="655447" y="228777"/>
                  </a:lnTo>
                  <a:lnTo>
                    <a:pt x="610603" y="221869"/>
                  </a:lnTo>
                  <a:lnTo>
                    <a:pt x="565480" y="218630"/>
                  </a:lnTo>
                  <a:lnTo>
                    <a:pt x="520344" y="219036"/>
                  </a:lnTo>
                  <a:lnTo>
                    <a:pt x="475424" y="223062"/>
                  </a:lnTo>
                  <a:lnTo>
                    <a:pt x="430999" y="230670"/>
                  </a:lnTo>
                  <a:lnTo>
                    <a:pt x="387311" y="241846"/>
                  </a:lnTo>
                  <a:lnTo>
                    <a:pt x="344601" y="256552"/>
                  </a:lnTo>
                  <a:lnTo>
                    <a:pt x="303149" y="274789"/>
                  </a:lnTo>
                  <a:lnTo>
                    <a:pt x="263182" y="296506"/>
                  </a:lnTo>
                  <a:lnTo>
                    <a:pt x="224980" y="321678"/>
                  </a:lnTo>
                  <a:lnTo>
                    <a:pt x="188772" y="350304"/>
                  </a:lnTo>
                  <a:lnTo>
                    <a:pt x="154825" y="382333"/>
                  </a:lnTo>
                  <a:lnTo>
                    <a:pt x="231622" y="459016"/>
                  </a:lnTo>
                  <a:lnTo>
                    <a:pt x="270294" y="424878"/>
                  </a:lnTo>
                  <a:lnTo>
                    <a:pt x="311124" y="395706"/>
                  </a:lnTo>
                  <a:lnTo>
                    <a:pt x="354114" y="371589"/>
                  </a:lnTo>
                  <a:lnTo>
                    <a:pt x="399288" y="352653"/>
                  </a:lnTo>
                  <a:lnTo>
                    <a:pt x="446620" y="338988"/>
                  </a:lnTo>
                  <a:lnTo>
                    <a:pt x="496150" y="330720"/>
                  </a:lnTo>
                  <a:lnTo>
                    <a:pt x="547852" y="327939"/>
                  </a:lnTo>
                  <a:lnTo>
                    <a:pt x="599059" y="330720"/>
                  </a:lnTo>
                  <a:lnTo>
                    <a:pt x="648779" y="338988"/>
                  </a:lnTo>
                  <a:lnTo>
                    <a:pt x="696188" y="352653"/>
                  </a:lnTo>
                  <a:lnTo>
                    <a:pt x="741387" y="371589"/>
                  </a:lnTo>
                  <a:lnTo>
                    <a:pt x="784301" y="395643"/>
                  </a:lnTo>
                  <a:lnTo>
                    <a:pt x="824966" y="424713"/>
                  </a:lnTo>
                  <a:lnTo>
                    <a:pt x="863409" y="458673"/>
                  </a:lnTo>
                  <a:lnTo>
                    <a:pt x="940320" y="381889"/>
                  </a:lnTo>
                  <a:close/>
                </a:path>
                <a:path w="1096009" h="865504">
                  <a:moveTo>
                    <a:pt x="1095413" y="227355"/>
                  </a:moveTo>
                  <a:lnTo>
                    <a:pt x="1091882" y="224243"/>
                  </a:lnTo>
                  <a:lnTo>
                    <a:pt x="1088212" y="221272"/>
                  </a:lnTo>
                  <a:lnTo>
                    <a:pt x="1084846" y="217995"/>
                  </a:lnTo>
                  <a:lnTo>
                    <a:pt x="1046708" y="183426"/>
                  </a:lnTo>
                  <a:lnTo>
                    <a:pt x="1006843" y="151726"/>
                  </a:lnTo>
                  <a:lnTo>
                    <a:pt x="965276" y="122897"/>
                  </a:lnTo>
                  <a:lnTo>
                    <a:pt x="921994" y="96939"/>
                  </a:lnTo>
                  <a:lnTo>
                    <a:pt x="876985" y="73863"/>
                  </a:lnTo>
                  <a:lnTo>
                    <a:pt x="830275" y="53670"/>
                  </a:lnTo>
                  <a:lnTo>
                    <a:pt x="781837" y="36360"/>
                  </a:lnTo>
                  <a:lnTo>
                    <a:pt x="715149" y="18161"/>
                  </a:lnTo>
                  <a:lnTo>
                    <a:pt x="647001" y="6680"/>
                  </a:lnTo>
                  <a:lnTo>
                    <a:pt x="596303" y="2146"/>
                  </a:lnTo>
                  <a:lnTo>
                    <a:pt x="578129" y="622"/>
                  </a:lnTo>
                  <a:lnTo>
                    <a:pt x="576897" y="254"/>
                  </a:lnTo>
                  <a:lnTo>
                    <a:pt x="575652" y="0"/>
                  </a:lnTo>
                  <a:lnTo>
                    <a:pt x="519747" y="0"/>
                  </a:lnTo>
                  <a:lnTo>
                    <a:pt x="500151" y="1638"/>
                  </a:lnTo>
                  <a:lnTo>
                    <a:pt x="493623" y="2082"/>
                  </a:lnTo>
                  <a:lnTo>
                    <a:pt x="427570" y="9296"/>
                  </a:lnTo>
                  <a:lnTo>
                    <a:pt x="362470" y="22542"/>
                  </a:lnTo>
                  <a:lnTo>
                    <a:pt x="313893" y="36258"/>
                  </a:lnTo>
                  <a:lnTo>
                    <a:pt x="266700" y="52971"/>
                  </a:lnTo>
                  <a:lnTo>
                    <a:pt x="220891" y="72656"/>
                  </a:lnTo>
                  <a:lnTo>
                    <a:pt x="176466" y="95300"/>
                  </a:lnTo>
                  <a:lnTo>
                    <a:pt x="133426" y="120891"/>
                  </a:lnTo>
                  <a:lnTo>
                    <a:pt x="91744" y="149402"/>
                  </a:lnTo>
                  <a:lnTo>
                    <a:pt x="46634" y="185153"/>
                  </a:lnTo>
                  <a:lnTo>
                    <a:pt x="4178" y="224028"/>
                  </a:lnTo>
                  <a:lnTo>
                    <a:pt x="2921" y="225259"/>
                  </a:lnTo>
                  <a:lnTo>
                    <a:pt x="1409" y="226250"/>
                  </a:lnTo>
                  <a:lnTo>
                    <a:pt x="0" y="227355"/>
                  </a:lnTo>
                  <a:lnTo>
                    <a:pt x="0" y="229552"/>
                  </a:lnTo>
                  <a:lnTo>
                    <a:pt x="1536" y="230733"/>
                  </a:lnTo>
                  <a:lnTo>
                    <a:pt x="3225" y="231749"/>
                  </a:lnTo>
                  <a:lnTo>
                    <a:pt x="74155" y="302768"/>
                  </a:lnTo>
                  <a:lnTo>
                    <a:pt x="76796" y="305269"/>
                  </a:lnTo>
                  <a:lnTo>
                    <a:pt x="113309" y="271970"/>
                  </a:lnTo>
                  <a:lnTo>
                    <a:pt x="151053" y="241655"/>
                  </a:lnTo>
                  <a:lnTo>
                    <a:pt x="190030" y="214376"/>
                  </a:lnTo>
                  <a:lnTo>
                    <a:pt x="230263" y="190169"/>
                  </a:lnTo>
                  <a:lnTo>
                    <a:pt x="271741" y="169062"/>
                  </a:lnTo>
                  <a:lnTo>
                    <a:pt x="314502" y="151104"/>
                  </a:lnTo>
                  <a:lnTo>
                    <a:pt x="358546" y="136334"/>
                  </a:lnTo>
                  <a:lnTo>
                    <a:pt x="403872" y="124777"/>
                  </a:lnTo>
                  <a:lnTo>
                    <a:pt x="450507" y="116471"/>
                  </a:lnTo>
                  <a:lnTo>
                    <a:pt x="498449" y="111455"/>
                  </a:lnTo>
                  <a:lnTo>
                    <a:pt x="547712" y="109778"/>
                  </a:lnTo>
                  <a:lnTo>
                    <a:pt x="597027" y="111467"/>
                  </a:lnTo>
                  <a:lnTo>
                    <a:pt x="645020" y="116484"/>
                  </a:lnTo>
                  <a:lnTo>
                    <a:pt x="691692" y="124815"/>
                  </a:lnTo>
                  <a:lnTo>
                    <a:pt x="737069" y="136398"/>
                  </a:lnTo>
                  <a:lnTo>
                    <a:pt x="781164" y="151231"/>
                  </a:lnTo>
                  <a:lnTo>
                    <a:pt x="823976" y="169252"/>
                  </a:lnTo>
                  <a:lnTo>
                    <a:pt x="865530" y="190436"/>
                  </a:lnTo>
                  <a:lnTo>
                    <a:pt x="905840" y="214744"/>
                  </a:lnTo>
                  <a:lnTo>
                    <a:pt x="944918" y="242138"/>
                  </a:lnTo>
                  <a:lnTo>
                    <a:pt x="982764" y="272592"/>
                  </a:lnTo>
                  <a:lnTo>
                    <a:pt x="1019403" y="306057"/>
                  </a:lnTo>
                  <a:lnTo>
                    <a:pt x="1020648" y="304317"/>
                  </a:lnTo>
                  <a:lnTo>
                    <a:pt x="1021651" y="302501"/>
                  </a:lnTo>
                  <a:lnTo>
                    <a:pt x="1039977" y="284060"/>
                  </a:lnTo>
                  <a:lnTo>
                    <a:pt x="1092187" y="231749"/>
                  </a:lnTo>
                  <a:lnTo>
                    <a:pt x="1093876" y="230733"/>
                  </a:lnTo>
                  <a:lnTo>
                    <a:pt x="1095400" y="229552"/>
                  </a:lnTo>
                  <a:lnTo>
                    <a:pt x="1095413" y="2273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059536" y="3502259"/>
              <a:ext cx="175337" cy="17566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499619" y="7466903"/>
              <a:ext cx="1295399" cy="1238249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21837" rIns="0" bIns="0" rtlCol="0" vert="horz">
            <a:spAutoFit/>
          </a:bodyPr>
          <a:lstStyle/>
          <a:p>
            <a:pPr marL="1170305">
              <a:lnSpc>
                <a:spcPct val="100000"/>
              </a:lnSpc>
              <a:spcBef>
                <a:spcPts val="114"/>
              </a:spcBef>
            </a:pPr>
            <a:r>
              <a:rPr dirty="0" sz="5750" spc="595">
                <a:solidFill>
                  <a:srgbClr val="231F20"/>
                </a:solidFill>
                <a:latin typeface="Arial"/>
                <a:cs typeface="Arial"/>
              </a:rPr>
              <a:t>Feature</a:t>
            </a:r>
            <a:r>
              <a:rPr dirty="0" sz="5750" spc="35">
                <a:solidFill>
                  <a:srgbClr val="231F20"/>
                </a:solidFill>
                <a:latin typeface="Arial"/>
                <a:cs typeface="Arial"/>
              </a:rPr>
              <a:t>s</a:t>
            </a:r>
            <a:endParaRPr sz="5750">
              <a:latin typeface="Arial"/>
              <a:cs typeface="Arial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0" y="0"/>
            <a:ext cx="1815464" cy="1459230"/>
          </a:xfrm>
          <a:custGeom>
            <a:avLst/>
            <a:gdLst/>
            <a:ahLst/>
            <a:cxnLst/>
            <a:rect l="l" t="t" r="r" b="b"/>
            <a:pathLst>
              <a:path w="1815464" h="1459230">
                <a:moveTo>
                  <a:pt x="0" y="0"/>
                </a:moveTo>
                <a:lnTo>
                  <a:pt x="1014691" y="0"/>
                </a:lnTo>
                <a:lnTo>
                  <a:pt x="903680" y="163470"/>
                </a:lnTo>
                <a:lnTo>
                  <a:pt x="1815441" y="163470"/>
                </a:lnTo>
                <a:lnTo>
                  <a:pt x="1718807" y="305815"/>
                </a:lnTo>
                <a:lnTo>
                  <a:pt x="807046" y="305815"/>
                </a:lnTo>
                <a:lnTo>
                  <a:pt x="662140" y="519288"/>
                </a:lnTo>
                <a:lnTo>
                  <a:pt x="1573902" y="519288"/>
                </a:lnTo>
                <a:lnTo>
                  <a:pt x="1477176" y="661633"/>
                </a:lnTo>
                <a:lnTo>
                  <a:pt x="565415" y="661633"/>
                </a:lnTo>
                <a:lnTo>
                  <a:pt x="420510" y="875015"/>
                </a:lnTo>
                <a:lnTo>
                  <a:pt x="1332271" y="875015"/>
                </a:lnTo>
                <a:lnTo>
                  <a:pt x="1235637" y="1017360"/>
                </a:lnTo>
                <a:lnTo>
                  <a:pt x="323875" y="1017360"/>
                </a:lnTo>
                <a:lnTo>
                  <a:pt x="178970" y="1230833"/>
                </a:lnTo>
                <a:lnTo>
                  <a:pt x="1090731" y="1230833"/>
                </a:lnTo>
                <a:lnTo>
                  <a:pt x="994097" y="1373178"/>
                </a:lnTo>
                <a:lnTo>
                  <a:pt x="82336" y="1373178"/>
                </a:lnTo>
                <a:lnTo>
                  <a:pt x="24191" y="1458750"/>
                </a:lnTo>
                <a:lnTo>
                  <a:pt x="0" y="1423148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0" y="1942378"/>
            <a:ext cx="607695" cy="142875"/>
          </a:xfrm>
          <a:custGeom>
            <a:avLst/>
            <a:gdLst/>
            <a:ahLst/>
            <a:cxnLst/>
            <a:rect l="l" t="t" r="r" b="b"/>
            <a:pathLst>
              <a:path w="607695" h="142875">
                <a:moveTo>
                  <a:pt x="0" y="0"/>
                </a:moveTo>
                <a:lnTo>
                  <a:pt x="607561" y="0"/>
                </a:lnTo>
                <a:lnTo>
                  <a:pt x="510927" y="142345"/>
                </a:lnTo>
                <a:lnTo>
                  <a:pt x="0" y="142345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0" y="2298196"/>
            <a:ext cx="366395" cy="142875"/>
          </a:xfrm>
          <a:custGeom>
            <a:avLst/>
            <a:gdLst/>
            <a:ahLst/>
            <a:cxnLst/>
            <a:rect l="l" t="t" r="r" b="b"/>
            <a:pathLst>
              <a:path w="366395" h="142875">
                <a:moveTo>
                  <a:pt x="0" y="0"/>
                </a:moveTo>
                <a:lnTo>
                  <a:pt x="366021" y="0"/>
                </a:lnTo>
                <a:lnTo>
                  <a:pt x="269296" y="142345"/>
                </a:lnTo>
                <a:lnTo>
                  <a:pt x="0" y="142345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0" y="1586560"/>
            <a:ext cx="849630" cy="142875"/>
          </a:xfrm>
          <a:custGeom>
            <a:avLst/>
            <a:gdLst/>
            <a:ahLst/>
            <a:cxnLst/>
            <a:rect l="l" t="t" r="r" b="b"/>
            <a:pathLst>
              <a:path w="849630" h="142875">
                <a:moveTo>
                  <a:pt x="0" y="0"/>
                </a:moveTo>
                <a:lnTo>
                  <a:pt x="849192" y="0"/>
                </a:lnTo>
                <a:lnTo>
                  <a:pt x="752466" y="142345"/>
                </a:lnTo>
                <a:lnTo>
                  <a:pt x="0" y="142345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0" y="2654015"/>
            <a:ext cx="124460" cy="201930"/>
          </a:xfrm>
          <a:custGeom>
            <a:avLst/>
            <a:gdLst/>
            <a:ahLst/>
            <a:cxnLst/>
            <a:rect l="l" t="t" r="r" b="b"/>
            <a:pathLst>
              <a:path w="124460" h="201930">
                <a:moveTo>
                  <a:pt x="0" y="0"/>
                </a:moveTo>
                <a:lnTo>
                  <a:pt x="124391" y="0"/>
                </a:lnTo>
                <a:lnTo>
                  <a:pt x="0" y="201770"/>
                </a:lnTo>
                <a:lnTo>
                  <a:pt x="0" y="0"/>
                </a:lnTo>
                <a:close/>
              </a:path>
            </a:pathLst>
          </a:custGeom>
          <a:solidFill>
            <a:srgbClr val="1B573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1469478" y="2502126"/>
            <a:ext cx="4740275" cy="6967220"/>
          </a:xfrm>
          <a:prstGeom prst="rect">
            <a:avLst/>
          </a:prstGeom>
        </p:spPr>
        <p:txBody>
          <a:bodyPr wrap="square" lIns="0" tIns="1682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25"/>
              </a:spcBef>
              <a:tabLst>
                <a:tab pos="1456690" algn="l"/>
              </a:tabLst>
            </a:pPr>
            <a:r>
              <a:rPr dirty="0" sz="2300" spc="185" b="1">
                <a:solidFill>
                  <a:srgbClr val="387D59"/>
                </a:solidFill>
                <a:latin typeface="Tahoma"/>
                <a:cs typeface="Tahoma"/>
              </a:rPr>
              <a:t>Feature</a:t>
            </a:r>
            <a:r>
              <a:rPr dirty="0" sz="2300" b="1">
                <a:solidFill>
                  <a:srgbClr val="387D59"/>
                </a:solidFill>
                <a:latin typeface="Tahoma"/>
                <a:cs typeface="Tahoma"/>
              </a:rPr>
              <a:t>	</a:t>
            </a:r>
            <a:r>
              <a:rPr dirty="0" sz="2300" spc="-475" b="1">
                <a:solidFill>
                  <a:srgbClr val="387D59"/>
                </a:solidFill>
                <a:latin typeface="Tahoma"/>
                <a:cs typeface="Tahoma"/>
              </a:rPr>
              <a:t>1</a:t>
            </a:r>
            <a:endParaRPr sz="2300">
              <a:latin typeface="Tahoma"/>
              <a:cs typeface="Tahoma"/>
            </a:endParaRPr>
          </a:p>
          <a:p>
            <a:pPr marL="12700" marR="248285">
              <a:lnSpc>
                <a:spcPct val="115399"/>
              </a:lnSpc>
              <a:spcBef>
                <a:spcPts val="720"/>
              </a:spcBef>
            </a:pPr>
            <a:r>
              <a:rPr dirty="0" sz="1950" spc="165">
                <a:solidFill>
                  <a:srgbClr val="231F20"/>
                </a:solidFill>
                <a:latin typeface="Verdana"/>
                <a:cs typeface="Verdana"/>
              </a:rPr>
              <a:t>Movement</a:t>
            </a:r>
            <a:r>
              <a:rPr dirty="0" sz="1950" spc="2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105">
                <a:solidFill>
                  <a:srgbClr val="231F20"/>
                </a:solidFill>
                <a:latin typeface="Verdana"/>
                <a:cs typeface="Verdana"/>
              </a:rPr>
              <a:t>Control:</a:t>
            </a:r>
            <a:r>
              <a:rPr dirty="0" sz="1950" spc="28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160">
                <a:solidFill>
                  <a:srgbClr val="231F20"/>
                </a:solidFill>
                <a:latin typeface="Verdana"/>
                <a:cs typeface="Verdana"/>
              </a:rPr>
              <a:t>Control</a:t>
            </a:r>
            <a:r>
              <a:rPr dirty="0" sz="1950" spc="28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80">
                <a:solidFill>
                  <a:srgbClr val="231F20"/>
                </a:solidFill>
                <a:latin typeface="Verdana"/>
                <a:cs typeface="Verdana"/>
              </a:rPr>
              <a:t>the </a:t>
            </a:r>
            <a:r>
              <a:rPr dirty="0" sz="1950" spc="130">
                <a:solidFill>
                  <a:srgbClr val="231F20"/>
                </a:solidFill>
                <a:latin typeface="Verdana"/>
                <a:cs typeface="Verdana"/>
              </a:rPr>
              <a:t>robot'</a:t>
            </a:r>
            <a:r>
              <a:rPr dirty="0" sz="1950" spc="-49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90">
                <a:solidFill>
                  <a:srgbClr val="231F20"/>
                </a:solidFill>
                <a:latin typeface="Verdana"/>
                <a:cs typeface="Verdana"/>
              </a:rPr>
              <a:t>s</a:t>
            </a:r>
            <a:r>
              <a:rPr dirty="0" sz="1950" spc="2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130">
                <a:solidFill>
                  <a:srgbClr val="231F20"/>
                </a:solidFill>
                <a:latin typeface="Verdana"/>
                <a:cs typeface="Verdana"/>
              </a:rPr>
              <a:t>movement</a:t>
            </a:r>
            <a:r>
              <a:rPr dirty="0" sz="1950" spc="2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120">
                <a:solidFill>
                  <a:srgbClr val="231F20"/>
                </a:solidFill>
                <a:latin typeface="Verdana"/>
                <a:cs typeface="Verdana"/>
              </a:rPr>
              <a:t>using</a:t>
            </a:r>
            <a:r>
              <a:rPr dirty="0" sz="1950" spc="2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100">
                <a:solidFill>
                  <a:srgbClr val="231F20"/>
                </a:solidFill>
                <a:latin typeface="Verdana"/>
                <a:cs typeface="Verdana"/>
              </a:rPr>
              <a:t>DC</a:t>
            </a:r>
            <a:endParaRPr sz="1950">
              <a:latin typeface="Verdana"/>
              <a:cs typeface="Verdana"/>
            </a:endParaRPr>
          </a:p>
          <a:p>
            <a:pPr marL="12700" marR="97155">
              <a:lnSpc>
                <a:spcPct val="115399"/>
              </a:lnSpc>
            </a:pPr>
            <a:r>
              <a:rPr dirty="0" sz="1950" spc="150">
                <a:solidFill>
                  <a:srgbClr val="231F20"/>
                </a:solidFill>
                <a:latin typeface="Verdana"/>
                <a:cs typeface="Verdana"/>
              </a:rPr>
              <a:t>motors</a:t>
            </a:r>
            <a:r>
              <a:rPr dirty="0" sz="1950" spc="26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>
                <a:solidFill>
                  <a:srgbClr val="231F20"/>
                </a:solidFill>
                <a:latin typeface="Verdana"/>
                <a:cs typeface="Verdana"/>
              </a:rPr>
              <a:t>in</a:t>
            </a:r>
            <a:r>
              <a:rPr dirty="0" sz="1950" spc="26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95">
                <a:solidFill>
                  <a:srgbClr val="231F20"/>
                </a:solidFill>
                <a:latin typeface="Verdana"/>
                <a:cs typeface="Verdana"/>
              </a:rPr>
              <a:t>manual</a:t>
            </a:r>
            <a:r>
              <a:rPr dirty="0" sz="1950" spc="27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90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1950" spc="26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950" spc="135">
                <a:solidFill>
                  <a:srgbClr val="231F20"/>
                </a:solidFill>
                <a:latin typeface="Verdana"/>
                <a:cs typeface="Verdana"/>
              </a:rPr>
              <a:t>automatic modes.</a:t>
            </a:r>
            <a:endParaRPr sz="19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335"/>
              </a:spcBef>
              <a:tabLst>
                <a:tab pos="1456690" algn="l"/>
              </a:tabLst>
            </a:pPr>
            <a:r>
              <a:rPr dirty="0" sz="2300" spc="185" b="1">
                <a:solidFill>
                  <a:srgbClr val="387D59"/>
                </a:solidFill>
                <a:latin typeface="Tahoma"/>
                <a:cs typeface="Tahoma"/>
              </a:rPr>
              <a:t>Feature</a:t>
            </a:r>
            <a:r>
              <a:rPr dirty="0" sz="2300" b="1">
                <a:solidFill>
                  <a:srgbClr val="387D59"/>
                </a:solidFill>
                <a:latin typeface="Tahoma"/>
                <a:cs typeface="Tahoma"/>
              </a:rPr>
              <a:t>	</a:t>
            </a:r>
            <a:r>
              <a:rPr dirty="0" sz="2300" spc="-60" b="1">
                <a:solidFill>
                  <a:srgbClr val="387D59"/>
                </a:solidFill>
                <a:latin typeface="Tahoma"/>
                <a:cs typeface="Tahoma"/>
              </a:rPr>
              <a:t>2</a:t>
            </a:r>
            <a:endParaRPr sz="2300">
              <a:latin typeface="Tahoma"/>
              <a:cs typeface="Tahoma"/>
            </a:endParaRPr>
          </a:p>
          <a:p>
            <a:pPr marL="12700" marR="5080">
              <a:lnSpc>
                <a:spcPct val="112500"/>
              </a:lnSpc>
              <a:spcBef>
                <a:spcPts val="245"/>
              </a:spcBef>
            </a:pPr>
            <a:r>
              <a:rPr dirty="0" sz="2000">
                <a:solidFill>
                  <a:srgbClr val="231F20"/>
                </a:solidFill>
                <a:latin typeface="Verdana"/>
                <a:cs typeface="Verdana"/>
              </a:rPr>
              <a:t>Arm</a:t>
            </a:r>
            <a:r>
              <a:rPr dirty="0" sz="2000" spc="28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90">
                <a:solidFill>
                  <a:srgbClr val="231F20"/>
                </a:solidFill>
                <a:latin typeface="Verdana"/>
                <a:cs typeface="Verdana"/>
              </a:rPr>
              <a:t>Control:</a:t>
            </a:r>
            <a:r>
              <a:rPr dirty="0" sz="2000" spc="29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150">
                <a:solidFill>
                  <a:srgbClr val="231F20"/>
                </a:solidFill>
                <a:latin typeface="Verdana"/>
                <a:cs typeface="Verdana"/>
              </a:rPr>
              <a:t>Control</a:t>
            </a:r>
            <a:r>
              <a:rPr dirty="0" sz="2000" spc="28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85">
                <a:solidFill>
                  <a:srgbClr val="231F20"/>
                </a:solidFill>
                <a:latin typeface="Verdana"/>
                <a:cs typeface="Verdana"/>
              </a:rPr>
              <a:t>the</a:t>
            </a:r>
            <a:r>
              <a:rPr dirty="0" sz="2000" spc="29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155">
                <a:solidFill>
                  <a:srgbClr val="231F20"/>
                </a:solidFill>
                <a:latin typeface="Verdana"/>
                <a:cs typeface="Verdana"/>
              </a:rPr>
              <a:t>robotic </a:t>
            </a:r>
            <a:r>
              <a:rPr dirty="0" sz="2000">
                <a:solidFill>
                  <a:srgbClr val="231F20"/>
                </a:solidFill>
                <a:latin typeface="Verdana"/>
                <a:cs typeface="Verdana"/>
              </a:rPr>
              <a:t>arm</a:t>
            </a:r>
            <a:r>
              <a:rPr dirty="0" sz="2000" spc="27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90">
                <a:solidFill>
                  <a:srgbClr val="231F20"/>
                </a:solidFill>
                <a:latin typeface="Verdana"/>
                <a:cs typeface="Verdana"/>
              </a:rPr>
              <a:t>to</a:t>
            </a:r>
            <a:r>
              <a:rPr dirty="0" sz="2000" spc="2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145">
                <a:solidFill>
                  <a:srgbClr val="231F20"/>
                </a:solidFill>
                <a:latin typeface="Verdana"/>
                <a:cs typeface="Verdana"/>
              </a:rPr>
              <a:t>pick</a:t>
            </a:r>
            <a:r>
              <a:rPr dirty="0" sz="2000" spc="27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>
                <a:solidFill>
                  <a:srgbClr val="231F20"/>
                </a:solidFill>
                <a:latin typeface="Verdana"/>
                <a:cs typeface="Verdana"/>
              </a:rPr>
              <a:t>up,</a:t>
            </a:r>
            <a:r>
              <a:rPr dirty="0" sz="2000" spc="2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105">
                <a:solidFill>
                  <a:srgbClr val="231F20"/>
                </a:solidFill>
                <a:latin typeface="Verdana"/>
                <a:cs typeface="Verdana"/>
              </a:rPr>
              <a:t>sort,</a:t>
            </a:r>
            <a:r>
              <a:rPr dirty="0" sz="2000" spc="27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80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2000" spc="27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170">
                <a:solidFill>
                  <a:srgbClr val="231F20"/>
                </a:solidFill>
                <a:latin typeface="Verdana"/>
                <a:cs typeface="Verdana"/>
              </a:rPr>
              <a:t>place </a:t>
            </a:r>
            <a:r>
              <a:rPr dirty="0" sz="2000" spc="160">
                <a:solidFill>
                  <a:srgbClr val="231F20"/>
                </a:solidFill>
                <a:latin typeface="Verdana"/>
                <a:cs typeface="Verdana"/>
              </a:rPr>
              <a:t>balls</a:t>
            </a:r>
            <a:r>
              <a:rPr dirty="0" sz="200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>
                <a:solidFill>
                  <a:srgbClr val="231F20"/>
                </a:solidFill>
                <a:latin typeface="Verdana"/>
                <a:cs typeface="Verdana"/>
              </a:rPr>
              <a:t>in</a:t>
            </a:r>
            <a:r>
              <a:rPr dirty="0" sz="200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155">
                <a:solidFill>
                  <a:srgbClr val="231F20"/>
                </a:solidFill>
                <a:latin typeface="Verdana"/>
                <a:cs typeface="Verdana"/>
              </a:rPr>
              <a:t>separate</a:t>
            </a:r>
            <a:r>
              <a:rPr dirty="0" sz="200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2000" spc="130">
                <a:solidFill>
                  <a:srgbClr val="231F20"/>
                </a:solidFill>
                <a:latin typeface="Verdana"/>
                <a:cs typeface="Verdana"/>
              </a:rPr>
              <a:t>baskets.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145"/>
              </a:spcBef>
              <a:tabLst>
                <a:tab pos="1456690" algn="l"/>
              </a:tabLst>
            </a:pPr>
            <a:r>
              <a:rPr dirty="0" sz="2300" spc="185" b="1">
                <a:solidFill>
                  <a:srgbClr val="387D59"/>
                </a:solidFill>
                <a:latin typeface="Tahoma"/>
                <a:cs typeface="Tahoma"/>
              </a:rPr>
              <a:t>Feature</a:t>
            </a:r>
            <a:r>
              <a:rPr dirty="0" sz="2300" b="1">
                <a:solidFill>
                  <a:srgbClr val="387D59"/>
                </a:solidFill>
                <a:latin typeface="Tahoma"/>
                <a:cs typeface="Tahoma"/>
              </a:rPr>
              <a:t>	</a:t>
            </a:r>
            <a:r>
              <a:rPr dirty="0" sz="2300" spc="150" b="1">
                <a:solidFill>
                  <a:srgbClr val="387D59"/>
                </a:solidFill>
                <a:latin typeface="Tahoma"/>
                <a:cs typeface="Tahoma"/>
              </a:rPr>
              <a:t>03</a:t>
            </a:r>
            <a:endParaRPr sz="23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dirty="0" sz="1850" spc="180">
                <a:solidFill>
                  <a:srgbClr val="231F20"/>
                </a:solidFill>
                <a:latin typeface="Verdana"/>
                <a:cs typeface="Verdana"/>
              </a:rPr>
              <a:t>Color</a:t>
            </a:r>
            <a:r>
              <a:rPr dirty="0" sz="1850" spc="23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75">
                <a:solidFill>
                  <a:srgbClr val="231F20"/>
                </a:solidFill>
                <a:latin typeface="Verdana"/>
                <a:cs typeface="Verdana"/>
              </a:rPr>
              <a:t>Sorting:</a:t>
            </a:r>
            <a:r>
              <a:rPr dirty="0" sz="1850" spc="24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70">
                <a:solidFill>
                  <a:srgbClr val="231F20"/>
                </a:solidFill>
                <a:latin typeface="Verdana"/>
                <a:cs typeface="Verdana"/>
              </a:rPr>
              <a:t>Use</a:t>
            </a:r>
            <a:r>
              <a:rPr dirty="0" sz="1850" spc="24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>
                <a:solidFill>
                  <a:srgbClr val="231F20"/>
                </a:solidFill>
                <a:latin typeface="Verdana"/>
                <a:cs typeface="Verdana"/>
              </a:rPr>
              <a:t>a</a:t>
            </a:r>
            <a:r>
              <a:rPr dirty="0" sz="1850" spc="24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70">
                <a:solidFill>
                  <a:srgbClr val="231F20"/>
                </a:solidFill>
                <a:latin typeface="Verdana"/>
                <a:cs typeface="Verdana"/>
              </a:rPr>
              <a:t>color</a:t>
            </a:r>
            <a:endParaRPr sz="1850">
              <a:latin typeface="Verdana"/>
              <a:cs typeface="Verdana"/>
            </a:endParaRPr>
          </a:p>
          <a:p>
            <a:pPr marL="12700" marR="561340">
              <a:lnSpc>
                <a:spcPct val="114900"/>
              </a:lnSpc>
            </a:pPr>
            <a:r>
              <a:rPr dirty="0" sz="1850" spc="170">
                <a:solidFill>
                  <a:srgbClr val="231F20"/>
                </a:solidFill>
                <a:latin typeface="Verdana"/>
                <a:cs typeface="Verdana"/>
              </a:rPr>
              <a:t>sensor</a:t>
            </a:r>
            <a:r>
              <a:rPr dirty="0" sz="1850" spc="25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05">
                <a:solidFill>
                  <a:srgbClr val="231F20"/>
                </a:solidFill>
                <a:latin typeface="Verdana"/>
                <a:cs typeface="Verdana"/>
              </a:rPr>
              <a:t>to</a:t>
            </a:r>
            <a:r>
              <a:rPr dirty="0" sz="185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35">
                <a:solidFill>
                  <a:srgbClr val="231F20"/>
                </a:solidFill>
                <a:latin typeface="Verdana"/>
                <a:cs typeface="Verdana"/>
              </a:rPr>
              <a:t>distinguish</a:t>
            </a:r>
            <a:r>
              <a:rPr dirty="0" sz="185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65">
                <a:solidFill>
                  <a:srgbClr val="231F20"/>
                </a:solidFill>
                <a:latin typeface="Verdana"/>
                <a:cs typeface="Verdana"/>
              </a:rPr>
              <a:t>between </a:t>
            </a:r>
            <a:r>
              <a:rPr dirty="0" sz="1850" spc="125">
                <a:solidFill>
                  <a:srgbClr val="231F20"/>
                </a:solidFill>
                <a:latin typeface="Verdana"/>
                <a:cs typeface="Verdana"/>
              </a:rPr>
              <a:t>red</a:t>
            </a:r>
            <a:r>
              <a:rPr dirty="0" sz="1850" spc="25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90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185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40">
                <a:solidFill>
                  <a:srgbClr val="231F20"/>
                </a:solidFill>
                <a:latin typeface="Verdana"/>
                <a:cs typeface="Verdana"/>
              </a:rPr>
              <a:t>green</a:t>
            </a:r>
            <a:r>
              <a:rPr dirty="0" sz="185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70">
                <a:solidFill>
                  <a:srgbClr val="231F20"/>
                </a:solidFill>
                <a:latin typeface="Verdana"/>
                <a:cs typeface="Verdana"/>
              </a:rPr>
              <a:t>balls</a:t>
            </a:r>
            <a:r>
              <a:rPr dirty="0" sz="185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90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185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14">
                <a:solidFill>
                  <a:srgbClr val="231F20"/>
                </a:solidFill>
                <a:latin typeface="Verdana"/>
                <a:cs typeface="Verdana"/>
              </a:rPr>
              <a:t>sort</a:t>
            </a:r>
            <a:endParaRPr sz="18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z="1850" spc="90">
                <a:solidFill>
                  <a:srgbClr val="231F20"/>
                </a:solidFill>
                <a:latin typeface="Verdana"/>
                <a:cs typeface="Verdana"/>
              </a:rPr>
              <a:t>them</a:t>
            </a:r>
            <a:r>
              <a:rPr dirty="0" sz="1850" spc="254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45">
                <a:solidFill>
                  <a:srgbClr val="231F20"/>
                </a:solidFill>
                <a:latin typeface="Verdana"/>
                <a:cs typeface="Verdana"/>
              </a:rPr>
              <a:t>accordingly.</a:t>
            </a:r>
            <a:endParaRPr sz="18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  <a:tabLst>
                <a:tab pos="1456690" algn="l"/>
              </a:tabLst>
            </a:pPr>
            <a:r>
              <a:rPr dirty="0" sz="2300" spc="185" b="1">
                <a:solidFill>
                  <a:srgbClr val="387D59"/>
                </a:solidFill>
                <a:latin typeface="Tahoma"/>
                <a:cs typeface="Tahoma"/>
              </a:rPr>
              <a:t>Feature</a:t>
            </a:r>
            <a:r>
              <a:rPr dirty="0" sz="2300" b="1">
                <a:solidFill>
                  <a:srgbClr val="387D59"/>
                </a:solidFill>
                <a:latin typeface="Tahoma"/>
                <a:cs typeface="Tahoma"/>
              </a:rPr>
              <a:t>	</a:t>
            </a:r>
            <a:r>
              <a:rPr dirty="0" sz="2300" spc="-60" b="1">
                <a:solidFill>
                  <a:srgbClr val="387D59"/>
                </a:solidFill>
                <a:latin typeface="Tahoma"/>
                <a:cs typeface="Tahoma"/>
              </a:rPr>
              <a:t>4</a:t>
            </a:r>
            <a:endParaRPr sz="23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dirty="0" sz="1850" spc="160">
                <a:solidFill>
                  <a:srgbClr val="231F20"/>
                </a:solidFill>
                <a:latin typeface="Verdana"/>
                <a:cs typeface="Verdana"/>
              </a:rPr>
              <a:t>Ultrasonic</a:t>
            </a:r>
            <a:r>
              <a:rPr dirty="0" sz="1850" spc="245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95">
                <a:solidFill>
                  <a:srgbClr val="231F20"/>
                </a:solidFill>
                <a:latin typeface="Verdana"/>
                <a:cs typeface="Verdana"/>
              </a:rPr>
              <a:t>Sensor:</a:t>
            </a:r>
            <a:r>
              <a:rPr dirty="0" sz="1850" spc="25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70">
                <a:solidFill>
                  <a:srgbClr val="231F20"/>
                </a:solidFill>
                <a:latin typeface="Verdana"/>
                <a:cs typeface="Verdana"/>
              </a:rPr>
              <a:t>Detect</a:t>
            </a:r>
            <a:endParaRPr sz="1850">
              <a:latin typeface="Verdana"/>
              <a:cs typeface="Verdana"/>
            </a:endParaRPr>
          </a:p>
          <a:p>
            <a:pPr marL="12700" marR="934085">
              <a:lnSpc>
                <a:spcPct val="114900"/>
              </a:lnSpc>
            </a:pPr>
            <a:r>
              <a:rPr dirty="0" sz="1850" spc="210">
                <a:solidFill>
                  <a:srgbClr val="231F20"/>
                </a:solidFill>
                <a:latin typeface="Verdana"/>
                <a:cs typeface="Verdana"/>
              </a:rPr>
              <a:t>obstacles</a:t>
            </a:r>
            <a:r>
              <a:rPr dirty="0" sz="1850" spc="25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90">
                <a:solidFill>
                  <a:srgbClr val="231F20"/>
                </a:solidFill>
                <a:latin typeface="Verdana"/>
                <a:cs typeface="Verdana"/>
              </a:rPr>
              <a:t>and</a:t>
            </a:r>
            <a:r>
              <a:rPr dirty="0" sz="1850" spc="26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65">
                <a:solidFill>
                  <a:srgbClr val="231F20"/>
                </a:solidFill>
                <a:latin typeface="Verdana"/>
                <a:cs typeface="Verdana"/>
              </a:rPr>
              <a:t>assist</a:t>
            </a:r>
            <a:r>
              <a:rPr dirty="0" sz="1850" spc="26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>
                <a:solidFill>
                  <a:srgbClr val="231F20"/>
                </a:solidFill>
                <a:latin typeface="Verdana"/>
                <a:cs typeface="Verdana"/>
              </a:rPr>
              <a:t>in</a:t>
            </a:r>
            <a:r>
              <a:rPr dirty="0" sz="1850" spc="260">
                <a:solidFill>
                  <a:srgbClr val="231F20"/>
                </a:solidFill>
                <a:latin typeface="Verdana"/>
                <a:cs typeface="Verdana"/>
              </a:rPr>
              <a:t> </a:t>
            </a:r>
            <a:r>
              <a:rPr dirty="0" sz="1850" spc="120">
                <a:solidFill>
                  <a:srgbClr val="231F20"/>
                </a:solidFill>
                <a:latin typeface="Verdana"/>
                <a:cs typeface="Verdana"/>
              </a:rPr>
              <a:t>ball </a:t>
            </a:r>
            <a:r>
              <a:rPr dirty="0" sz="1850" spc="130">
                <a:solidFill>
                  <a:srgbClr val="231F20"/>
                </a:solidFill>
                <a:latin typeface="Verdana"/>
                <a:cs typeface="Verdana"/>
              </a:rPr>
              <a:t>location.</a:t>
            </a:r>
            <a:endParaRPr sz="18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Ahmad Hawwari</dc:creator>
  <cp:keywords>DAGQWcvnSkA,BAGBRffDnZA</cp:keywords>
  <dc:title>Green minimalist professional Business Proposal Presentation</dc:title>
  <dcterms:created xsi:type="dcterms:W3CDTF">2025-07-06T10:21:55Z</dcterms:created>
  <dcterms:modified xsi:type="dcterms:W3CDTF">2025-07-06T10:21:55Z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2024-09-10T00:00:00Z</vt:filetime>
  </property>
  <property fmtid="{D5CDD505-2E9C-101B-9397-08002B2CF9AE}" pid="3" name="Creator">
    <vt:lpwstr>Canva</vt:lpwstr>
  </property>
  <property fmtid="{D5CDD505-2E9C-101B-9397-08002B2CF9AE}" pid="4" name="LastSaved">
    <vt:filetime>2025-07-06T00:00:00Z</vt:filetime>
  </property>
  <property fmtid="{D5CDD505-2E9C-101B-9397-08002B2CF9AE}" pid="5" name="Producer">
    <vt:lpwstr>Canva</vt:lpwstr>
  </property>
</Properties>
</file>