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1"/>
  </p:notesMasterIdLst>
  <p:handoutMasterIdLst>
    <p:handoutMasterId r:id="rId82"/>
  </p:handoutMasterIdLst>
  <p:sldIdLst>
    <p:sldId id="383" r:id="rId2"/>
    <p:sldId id="384" r:id="rId3"/>
    <p:sldId id="379" r:id="rId4"/>
    <p:sldId id="361" r:id="rId5"/>
    <p:sldId id="387" r:id="rId6"/>
    <p:sldId id="388" r:id="rId7"/>
    <p:sldId id="390" r:id="rId8"/>
    <p:sldId id="391" r:id="rId9"/>
    <p:sldId id="392" r:id="rId10"/>
    <p:sldId id="393" r:id="rId11"/>
    <p:sldId id="394" r:id="rId12"/>
    <p:sldId id="395" r:id="rId13"/>
    <p:sldId id="396" r:id="rId14"/>
    <p:sldId id="397" r:id="rId15"/>
    <p:sldId id="398" r:id="rId16"/>
    <p:sldId id="399" r:id="rId17"/>
    <p:sldId id="400" r:id="rId18"/>
    <p:sldId id="401" r:id="rId19"/>
    <p:sldId id="402" r:id="rId20"/>
    <p:sldId id="403" r:id="rId21"/>
    <p:sldId id="404" r:id="rId22"/>
    <p:sldId id="405" r:id="rId23"/>
    <p:sldId id="406" r:id="rId24"/>
    <p:sldId id="407" r:id="rId25"/>
    <p:sldId id="408" r:id="rId26"/>
    <p:sldId id="329" r:id="rId27"/>
    <p:sldId id="331" r:id="rId28"/>
    <p:sldId id="409" r:id="rId29"/>
    <p:sldId id="410" r:id="rId30"/>
    <p:sldId id="411" r:id="rId31"/>
    <p:sldId id="412" r:id="rId32"/>
    <p:sldId id="378" r:id="rId33"/>
    <p:sldId id="414" r:id="rId34"/>
    <p:sldId id="341" r:id="rId35"/>
    <p:sldId id="354" r:id="rId36"/>
    <p:sldId id="420" r:id="rId37"/>
    <p:sldId id="418" r:id="rId38"/>
    <p:sldId id="421" r:id="rId39"/>
    <p:sldId id="419" r:id="rId40"/>
    <p:sldId id="422" r:id="rId41"/>
    <p:sldId id="423" r:id="rId42"/>
    <p:sldId id="417" r:id="rId43"/>
    <p:sldId id="424" r:id="rId44"/>
    <p:sldId id="425" r:id="rId45"/>
    <p:sldId id="426" r:id="rId46"/>
    <p:sldId id="427" r:id="rId47"/>
    <p:sldId id="428" r:id="rId48"/>
    <p:sldId id="429" r:id="rId49"/>
    <p:sldId id="430" r:id="rId50"/>
    <p:sldId id="431" r:id="rId51"/>
    <p:sldId id="415" r:id="rId52"/>
    <p:sldId id="416" r:id="rId53"/>
    <p:sldId id="432" r:id="rId54"/>
    <p:sldId id="433" r:id="rId55"/>
    <p:sldId id="434" r:id="rId56"/>
    <p:sldId id="435" r:id="rId57"/>
    <p:sldId id="436" r:id="rId58"/>
    <p:sldId id="438" r:id="rId59"/>
    <p:sldId id="437" r:id="rId60"/>
    <p:sldId id="439" r:id="rId61"/>
    <p:sldId id="440" r:id="rId62"/>
    <p:sldId id="441" r:id="rId63"/>
    <p:sldId id="442" r:id="rId64"/>
    <p:sldId id="385" r:id="rId65"/>
    <p:sldId id="444" r:id="rId66"/>
    <p:sldId id="445" r:id="rId67"/>
    <p:sldId id="446" r:id="rId68"/>
    <p:sldId id="447" r:id="rId69"/>
    <p:sldId id="448" r:id="rId70"/>
    <p:sldId id="449" r:id="rId71"/>
    <p:sldId id="450" r:id="rId72"/>
    <p:sldId id="451" r:id="rId73"/>
    <p:sldId id="452" r:id="rId74"/>
    <p:sldId id="362" r:id="rId75"/>
    <p:sldId id="453" r:id="rId76"/>
    <p:sldId id="454" r:id="rId77"/>
    <p:sldId id="455" r:id="rId78"/>
    <p:sldId id="456" r:id="rId79"/>
    <p:sldId id="457" r:id="rId80"/>
  </p:sldIdLst>
  <p:sldSz cx="12192000" cy="6858000"/>
  <p:notesSz cx="9388475" cy="7102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STRUCTIONS" id="{BB928E10-A69C-42F6-8B07-A2FEAC067766}">
          <p14:sldIdLst>
            <p14:sldId id="383"/>
            <p14:sldId id="384"/>
          </p14:sldIdLst>
        </p14:section>
        <p14:section name="SLIDE STARTERS" id="{ACC24B29-0CC7-491A-A98A-CF7CBDBE501E}">
          <p14:sldIdLst>
            <p14:sldId id="379"/>
            <p14:sldId id="361"/>
            <p14:sldId id="387"/>
            <p14:sldId id="388"/>
            <p14:sldId id="390"/>
            <p14:sldId id="391"/>
            <p14:sldId id="392"/>
            <p14:sldId id="393"/>
            <p14:sldId id="394"/>
            <p14:sldId id="395"/>
            <p14:sldId id="396"/>
            <p14:sldId id="397"/>
            <p14:sldId id="398"/>
            <p14:sldId id="399"/>
            <p14:sldId id="400"/>
            <p14:sldId id="401"/>
            <p14:sldId id="402"/>
            <p14:sldId id="403"/>
            <p14:sldId id="404"/>
            <p14:sldId id="405"/>
            <p14:sldId id="406"/>
            <p14:sldId id="407"/>
            <p14:sldId id="408"/>
            <p14:sldId id="329"/>
            <p14:sldId id="331"/>
            <p14:sldId id="409"/>
            <p14:sldId id="410"/>
            <p14:sldId id="411"/>
            <p14:sldId id="412"/>
            <p14:sldId id="378"/>
            <p14:sldId id="414"/>
            <p14:sldId id="341"/>
            <p14:sldId id="354"/>
            <p14:sldId id="420"/>
            <p14:sldId id="418"/>
            <p14:sldId id="421"/>
            <p14:sldId id="419"/>
            <p14:sldId id="422"/>
            <p14:sldId id="423"/>
            <p14:sldId id="417"/>
            <p14:sldId id="424"/>
            <p14:sldId id="425"/>
            <p14:sldId id="426"/>
            <p14:sldId id="427"/>
            <p14:sldId id="428"/>
            <p14:sldId id="429"/>
            <p14:sldId id="430"/>
            <p14:sldId id="431"/>
            <p14:sldId id="415"/>
            <p14:sldId id="416"/>
            <p14:sldId id="432"/>
            <p14:sldId id="433"/>
            <p14:sldId id="434"/>
            <p14:sldId id="435"/>
            <p14:sldId id="436"/>
            <p14:sldId id="438"/>
            <p14:sldId id="437"/>
            <p14:sldId id="439"/>
            <p14:sldId id="440"/>
            <p14:sldId id="441"/>
            <p14:sldId id="442"/>
            <p14:sldId id="385"/>
            <p14:sldId id="444"/>
            <p14:sldId id="445"/>
            <p14:sldId id="446"/>
            <p14:sldId id="447"/>
            <p14:sldId id="448"/>
            <p14:sldId id="449"/>
            <p14:sldId id="450"/>
            <p14:sldId id="451"/>
            <p14:sldId id="452"/>
            <p14:sldId id="362"/>
            <p14:sldId id="453"/>
            <p14:sldId id="454"/>
            <p14:sldId id="455"/>
            <p14:sldId id="456"/>
          </p14:sldIdLst>
        </p14:section>
        <p14:section name="THANK YOU" id="{6CD91DAB-8EC3-4802-89E9-0F1C7022FB28}">
          <p14:sldIdLst>
            <p14:sldId id="457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DC5924"/>
    <a:srgbClr val="B7472A"/>
    <a:srgbClr val="000000"/>
    <a:srgbClr val="FFFFFF"/>
    <a:srgbClr val="75D1FF"/>
    <a:srgbClr val="11161C"/>
    <a:srgbClr val="7F7F7F"/>
    <a:srgbClr val="F2F2F2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84972" autoAdjust="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outlineViewPr>
    <p:cViewPr>
      <p:scale>
        <a:sx n="33" d="100"/>
        <a:sy n="33" d="100"/>
      </p:scale>
      <p:origin x="0" y="-116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8" d="100"/>
        <a:sy n="108" d="100"/>
      </p:scale>
      <p:origin x="0" y="-3162"/>
    </p:cViewPr>
  </p:sorterViewPr>
  <p:notesViewPr>
    <p:cSldViewPr snapToGrid="0">
      <p:cViewPr varScale="1">
        <p:scale>
          <a:sx n="73" d="100"/>
          <a:sy n="73" d="100"/>
        </p:scale>
        <p:origin x="583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microsoft.com/office/2015/10/relationships/revisionInfo" Target="revisionInfo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handoutMaster" Target="handoutMasters/handoutMaster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notesMaster" Target="notesMasters/notesMaster1.xml"/><Relationship Id="rId86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068339" cy="356357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317963" y="1"/>
            <a:ext cx="4068339" cy="356357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7CCA049B-3A46-4BDA-A8F5-2925B00FE570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746119"/>
            <a:ext cx="4068339" cy="356356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317963" y="6746119"/>
            <a:ext cx="4068339" cy="356356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DBAA5490-FD59-4087-AC7E-016E8A412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0926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068339" cy="356357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317963" y="1"/>
            <a:ext cx="4068339" cy="356357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44C46CEC-428A-4DD0-A7C7-21AF8DE33E93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63813" y="887413"/>
            <a:ext cx="4260850" cy="23971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8848" y="3418066"/>
            <a:ext cx="7510780" cy="2796600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746119"/>
            <a:ext cx="4068339" cy="356356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317963" y="6746119"/>
            <a:ext cx="4068339" cy="356356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4CBCEA92-F142-4D57-B507-37BDAF4471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020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use this title animation slide with a new image simply 1) move the top semi-transparent shape</a:t>
            </a:r>
            <a:r>
              <a:rPr lang="en-US" baseline="0" dirty="0"/>
              <a:t> </a:t>
            </a:r>
            <a:r>
              <a:rPr lang="en-US" dirty="0"/>
              <a:t>to the side, 2) delete placeholder image,</a:t>
            </a:r>
            <a:r>
              <a:rPr lang="en-US" baseline="0" dirty="0"/>
              <a:t> </a:t>
            </a:r>
            <a:br>
              <a:rPr lang="en-US" baseline="0" dirty="0"/>
            </a:br>
            <a:r>
              <a:rPr lang="en-US" baseline="0" dirty="0"/>
              <a:t>3) click on the picture icon to add a new picture, 4) </a:t>
            </a:r>
            <a:r>
              <a:rPr lang="en-US" dirty="0"/>
              <a:t>Move semi-transparent shape back to original position, 5) Update text on slide.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8360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2919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8792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99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9426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7580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4568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102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3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47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1554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9474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8002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61575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7661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defTabSz="914099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A5C127-CB05-47B6-8D1E-7BC74A68F508}" type="datetime8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5/22/2017 2:08 PM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54026983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defTabSz="914099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A5C127-CB05-47B6-8D1E-7BC74A68F508}" type="datetime8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5/22/2017 2:08 PM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8301828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defTabSz="914099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A5C127-CB05-47B6-8D1E-7BC74A68F508}" type="datetime8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5/22/2017 2:08 PM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05935288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defTabSz="914099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A5C127-CB05-47B6-8D1E-7BC74A68F508}" type="datetime8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5/22/2017 2:08 PM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17474826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7727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defTabSz="914099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A5C127-CB05-47B6-8D1E-7BC74A68F508}" type="datetime8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5/22/2017 2:08 PM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29771319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7112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9637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34479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69490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defTabSz="914099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A5C127-CB05-47B6-8D1E-7BC74A68F508}" type="datetime8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5/22/2017 2:08 PM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71592293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68167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8715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23597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45138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79394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35530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0861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8855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09778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05889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595658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10857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7398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385987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43784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46077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469545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6837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36568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507773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71134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use this title animation slide with a new image simply 1) move the top semi-transparent shape</a:t>
            </a:r>
            <a:r>
              <a:rPr lang="en-US" baseline="0" dirty="0"/>
              <a:t> </a:t>
            </a:r>
            <a:r>
              <a:rPr lang="en-US" dirty="0"/>
              <a:t>to the side, 2) delete placeholder image,</a:t>
            </a:r>
            <a:r>
              <a:rPr lang="en-US" baseline="0" dirty="0"/>
              <a:t> </a:t>
            </a:r>
            <a:br>
              <a:rPr lang="en-US" baseline="0" dirty="0"/>
            </a:br>
            <a:r>
              <a:rPr lang="en-US" baseline="0" dirty="0"/>
              <a:t>3) click on the picture icon to add a new picture, 4) </a:t>
            </a:r>
            <a:r>
              <a:rPr lang="en-US" dirty="0"/>
              <a:t>Move semi-transparent shape back to original position, 5) Update text on slide.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5557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5715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2642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0475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108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alanalytics.com/templates/" TargetMode="External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hyperlink" Target="http://www.nealanalytics.com/neal-creative/templates/" TargetMode="Externa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ealanalytics.com/neal-creative/templates/" TargetMode="External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alanalytics.com/templates/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www.nealanalytics.com/neal-creative/templates/" TargetMode="Externa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0_TITLE OR TRANSI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val 17"/>
          <p:cNvSpPr/>
          <p:nvPr userDrawn="1"/>
        </p:nvSpPr>
        <p:spPr>
          <a:xfrm>
            <a:off x="1219939" y="-739444"/>
            <a:ext cx="9107555" cy="9034439"/>
          </a:xfrm>
          <a:prstGeom prst="ellipse">
            <a:avLst/>
          </a:prstGeom>
          <a:noFill/>
          <a:ln w="19050" cap="flat" cmpd="sng" algn="ctr">
            <a:solidFill>
              <a:srgbClr val="75D1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9" name="Oval 18"/>
          <p:cNvSpPr/>
          <p:nvPr userDrawn="1"/>
        </p:nvSpPr>
        <p:spPr>
          <a:xfrm>
            <a:off x="1219939" y="-739444"/>
            <a:ext cx="9107555" cy="9034439"/>
          </a:xfrm>
          <a:prstGeom prst="ellipse">
            <a:avLst/>
          </a:prstGeom>
          <a:noFill/>
          <a:ln w="19050" cap="flat" cmpd="sng" algn="ctr">
            <a:solidFill>
              <a:srgbClr val="75D1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1" name="Oval 20"/>
          <p:cNvSpPr/>
          <p:nvPr userDrawn="1"/>
        </p:nvSpPr>
        <p:spPr>
          <a:xfrm>
            <a:off x="5907634" y="3213970"/>
            <a:ext cx="2805809" cy="2783284"/>
          </a:xfrm>
          <a:prstGeom prst="ellipse">
            <a:avLst/>
          </a:prstGeom>
          <a:noFill/>
          <a:ln w="19050" cap="flat" cmpd="sng" algn="ctr">
            <a:solidFill>
              <a:srgbClr val="75D1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2" name="Oval 21"/>
          <p:cNvSpPr/>
          <p:nvPr userDrawn="1"/>
        </p:nvSpPr>
        <p:spPr>
          <a:xfrm>
            <a:off x="5907634" y="3213970"/>
            <a:ext cx="2805809" cy="2783284"/>
          </a:xfrm>
          <a:prstGeom prst="ellipse">
            <a:avLst/>
          </a:prstGeom>
          <a:noFill/>
          <a:ln w="19050" cap="flat" cmpd="sng" algn="ctr">
            <a:solidFill>
              <a:srgbClr val="75D1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219939" y="916229"/>
            <a:ext cx="9107555" cy="3632325"/>
          </a:xfrm>
          <a:prstGeom prst="rect">
            <a:avLst/>
          </a:prstGeom>
          <a:noFill/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8000" b="1" i="0" kern="1200" spc="-300" dirty="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atin typeface="+mn-lt"/>
                <a:ea typeface="+mn-ea"/>
                <a:cs typeface="Segoe UI Semilight" panose="020B0402040204020203" pitchFamily="34" charset="0"/>
              </a:defRPr>
            </a:lvl1pPr>
          </a:lstStyle>
          <a:p>
            <a:r>
              <a:rPr lang="en-US" dirty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23010430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19" grpId="0" animBg="1"/>
      <p:bldP spid="19" grpId="1" animBg="1"/>
      <p:bldP spid="21" grpId="0" animBg="1"/>
      <p:bldP spid="21" grpId="1" animBg="1"/>
      <p:bldP spid="22" grpId="0" animBg="1"/>
      <p:bldP spid="22" grpId="1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allout with small Non-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/>
          <p:cNvSpPr/>
          <p:nvPr userDrawn="1"/>
        </p:nvSpPr>
        <p:spPr>
          <a:xfrm>
            <a:off x="129521" y="0"/>
            <a:ext cx="4741280" cy="2353474"/>
          </a:xfrm>
          <a:custGeom>
            <a:avLst/>
            <a:gdLst>
              <a:gd name="connsiteX0" fmla="*/ 0 w 4741280"/>
              <a:gd name="connsiteY0" fmla="*/ 0 h 2353474"/>
              <a:gd name="connsiteX1" fmla="*/ 4741280 w 4741280"/>
              <a:gd name="connsiteY1" fmla="*/ 0 h 2353474"/>
              <a:gd name="connsiteX2" fmla="*/ 4729949 w 4741280"/>
              <a:gd name="connsiteY2" fmla="*/ 224399 h 2353474"/>
              <a:gd name="connsiteX3" fmla="*/ 2370640 w 4741280"/>
              <a:gd name="connsiteY3" fmla="*/ 2353474 h 2353474"/>
              <a:gd name="connsiteX4" fmla="*/ 11331 w 4741280"/>
              <a:gd name="connsiteY4" fmla="*/ 224399 h 2353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1280" h="2353474">
                <a:moveTo>
                  <a:pt x="0" y="0"/>
                </a:moveTo>
                <a:lnTo>
                  <a:pt x="4741280" y="0"/>
                </a:lnTo>
                <a:lnTo>
                  <a:pt x="4729949" y="224399"/>
                </a:lnTo>
                <a:cubicBezTo>
                  <a:pt x="4608502" y="1420269"/>
                  <a:pt x="3598552" y="2353474"/>
                  <a:pt x="2370640" y="2353474"/>
                </a:cubicBezTo>
                <a:cubicBezTo>
                  <a:pt x="1142728" y="2353474"/>
                  <a:pt x="132779" y="1420269"/>
                  <a:pt x="11331" y="22439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096000" y="431800"/>
            <a:ext cx="5371038" cy="1830245"/>
          </a:xfrm>
        </p:spPr>
        <p:txBody>
          <a:bodyPr wrap="square" lIns="146304" rIns="146304">
            <a:spAutoFit/>
          </a:bodyPr>
          <a:lstStyle>
            <a:lvl1pPr marL="0" marR="0" indent="0" algn="l" defTabSz="914367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itchFamily="2" charset="2"/>
              <a:buNone/>
              <a:tabLst/>
              <a:defRPr lang="en-US" sz="3137" kern="1200" spc="0" baseline="0" dirty="0">
                <a:gradFill>
                  <a:gsLst>
                    <a:gs pos="15000">
                      <a:schemeClr val="tx2"/>
                    </a:gs>
                    <a:gs pos="47000">
                      <a:schemeClr val="tx2"/>
                    </a:gs>
                  </a:gsLst>
                  <a:lin ang="5400000" scaled="1"/>
                </a:gradFill>
                <a:latin typeface="+mj-lt"/>
                <a:ea typeface="+mn-ea"/>
                <a:cs typeface="+mn-cs"/>
              </a:defRPr>
            </a:lvl1pPr>
            <a:lvl2pPr marL="0" indent="0">
              <a:buNone/>
              <a:defRPr sz="1961"/>
            </a:lvl2pPr>
            <a:lvl3pPr marL="227209" indent="0">
              <a:buNone/>
              <a:tabLst/>
              <a:defRPr sz="1961"/>
            </a:lvl3pPr>
            <a:lvl4pPr marL="451306" indent="0">
              <a:buNone/>
              <a:defRPr/>
            </a:lvl4pPr>
            <a:lvl5pPr marL="672290" indent="0">
              <a:buNone/>
              <a:tabLst/>
              <a:defRPr/>
            </a:lvl5pPr>
          </a:lstStyle>
          <a:p>
            <a:r>
              <a:rPr lang="en-US" dirty="0"/>
              <a:t>A short introduction</a:t>
            </a:r>
            <a:br>
              <a:rPr lang="en-US" dirty="0"/>
            </a:br>
            <a:r>
              <a:rPr lang="en-US" dirty="0"/>
              <a:t>to the data, revealing</a:t>
            </a:r>
            <a:br>
              <a:rPr lang="en-US" dirty="0"/>
            </a:br>
            <a:r>
              <a:rPr lang="en-US" dirty="0"/>
              <a:t>points one at a time, will enhance comprehension.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293687" y="3436331"/>
            <a:ext cx="2286000" cy="1802032"/>
          </a:xfrm>
        </p:spPr>
        <p:txBody>
          <a:bodyPr lIns="182880" tIns="146304" rIns="182880"/>
          <a:lstStyle>
            <a:lvl1pPr marL="0" indent="0" algn="l">
              <a:buNone/>
              <a:defRPr sz="1600" b="1">
                <a:latin typeface="+mn-lt"/>
              </a:defRPr>
            </a:lvl1pPr>
            <a:lvl2pPr marL="0" indent="0" algn="l">
              <a:buNone/>
              <a:defRPr lang="en-US" sz="14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>
              <a:buNone/>
              <a:defRPr sz="1200">
                <a:latin typeface="+mn-lt"/>
              </a:defRPr>
            </a:lvl3pPr>
            <a:lvl4pPr marL="0" indent="0" algn="l">
              <a:buNone/>
              <a:defRPr sz="1100">
                <a:latin typeface="+mn-lt"/>
              </a:defRPr>
            </a:lvl4pPr>
            <a:lvl5pPr marL="0" indent="0" algn="l">
              <a:buNone/>
              <a:defRPr sz="1100"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555244" y="0"/>
            <a:ext cx="4083304" cy="1926336"/>
          </a:xfrm>
          <a:prstGeom prst="rect">
            <a:avLst/>
          </a:prstGeom>
        </p:spPr>
        <p:txBody>
          <a:bodyPr lIns="146304" tIns="420624" rIns="146304" anchor="t" anchorCtr="0"/>
          <a:lstStyle>
            <a:lvl1pPr>
              <a:defRPr lang="en-US" sz="3200" b="0" kern="1200" spc="60" baseline="0" dirty="0">
                <a:solidFill>
                  <a:schemeClr val="bg1"/>
                </a:solidFill>
                <a:latin typeface="+mj-lt"/>
                <a:ea typeface="+mn-ea"/>
                <a:cs typeface="Segoe UI Semilight" panose="020B0402040204020203" pitchFamily="34" charset="0"/>
              </a:defRPr>
            </a:lvl1pPr>
          </a:lstStyle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dirty="0"/>
              <a:t>Click to edit master title style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2661017" y="3436331"/>
            <a:ext cx="2286000" cy="1802032"/>
          </a:xfrm>
        </p:spPr>
        <p:txBody>
          <a:bodyPr lIns="182880" tIns="146304" rIns="91440"/>
          <a:lstStyle>
            <a:lvl1pPr marL="0" indent="0" algn="l">
              <a:buNone/>
              <a:defRPr lang="en-US" sz="16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l">
              <a:buNone/>
              <a:defRPr lang="en-US" sz="14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>
              <a:buNone/>
              <a:defRPr sz="1200" b="0">
                <a:latin typeface="+mn-lt"/>
              </a:defRPr>
            </a:lvl3pPr>
            <a:lvl4pPr marL="0" indent="0" algn="l">
              <a:buNone/>
              <a:defRPr sz="1100" b="0">
                <a:latin typeface="+mn-lt"/>
              </a:defRPr>
            </a:lvl4pPr>
            <a:lvl5pPr marL="0" indent="0" algn="l">
              <a:buNone/>
              <a:defRPr sz="1100" b="0">
                <a:latin typeface="+mn-lt"/>
              </a:defRPr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Edit Master text styles</a:t>
            </a:r>
          </a:p>
          <a:p>
            <a:pPr marL="0" lvl="1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Second level</a:t>
            </a:r>
          </a:p>
          <a:p>
            <a:pPr marL="0" lvl="2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Third level</a:t>
            </a:r>
          </a:p>
          <a:p>
            <a:pPr marL="0" lvl="3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Fourth level</a:t>
            </a:r>
          </a:p>
          <a:p>
            <a:pPr marL="0" lvl="4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5028347" y="3436331"/>
            <a:ext cx="2286000" cy="1802032"/>
          </a:xfrm>
        </p:spPr>
        <p:txBody>
          <a:bodyPr lIns="182880" tIns="146304" rIns="91440"/>
          <a:lstStyle>
            <a:lvl1pPr marL="0" indent="0" algn="l">
              <a:buNone/>
              <a:defRPr lang="en-US" sz="16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l">
              <a:buNone/>
              <a:defRPr sz="1400" b="0">
                <a:solidFill>
                  <a:schemeClr val="tx1"/>
                </a:solidFill>
                <a:latin typeface="+mn-lt"/>
              </a:defRPr>
            </a:lvl2pPr>
            <a:lvl3pPr marL="0" indent="0" algn="l">
              <a:buNone/>
              <a:defRPr sz="1200" b="0">
                <a:latin typeface="+mn-lt"/>
              </a:defRPr>
            </a:lvl3pPr>
            <a:lvl4pPr marL="0" indent="0" algn="l">
              <a:buNone/>
              <a:defRPr sz="1100" b="0">
                <a:latin typeface="+mn-lt"/>
              </a:defRPr>
            </a:lvl4pPr>
            <a:lvl5pPr marL="0" indent="0" algn="l">
              <a:buNone/>
              <a:defRPr sz="1100" b="0">
                <a:latin typeface="+mn-lt"/>
              </a:defRPr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Edit Master text styles</a:t>
            </a:r>
          </a:p>
          <a:p>
            <a:pPr marL="0" lvl="1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Second level</a:t>
            </a:r>
          </a:p>
          <a:p>
            <a:pPr marL="0" lvl="2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Third level</a:t>
            </a:r>
          </a:p>
          <a:p>
            <a:pPr marL="0" lvl="3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Fourth level</a:t>
            </a:r>
          </a:p>
          <a:p>
            <a:pPr marL="0" lvl="4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7395677" y="3436331"/>
            <a:ext cx="2286000" cy="1802032"/>
          </a:xfrm>
        </p:spPr>
        <p:txBody>
          <a:bodyPr lIns="182880" tIns="146304" rIns="91440"/>
          <a:lstStyle>
            <a:lvl1pPr marL="0" indent="0" algn="l">
              <a:buNone/>
              <a:defRPr lang="en-US" sz="16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l">
              <a:buNone/>
              <a:defRPr lang="en-US" sz="14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>
              <a:buNone/>
              <a:defRPr sz="1200" b="0">
                <a:latin typeface="+mn-lt"/>
              </a:defRPr>
            </a:lvl3pPr>
            <a:lvl4pPr marL="0" indent="0" algn="l">
              <a:buNone/>
              <a:defRPr sz="1100" b="0">
                <a:latin typeface="+mn-lt"/>
              </a:defRPr>
            </a:lvl4pPr>
            <a:lvl5pPr marL="0" indent="0" algn="l">
              <a:buNone/>
              <a:defRPr sz="1100" b="0"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9763006" y="3436331"/>
            <a:ext cx="2286000" cy="1802032"/>
          </a:xfrm>
        </p:spPr>
        <p:txBody>
          <a:bodyPr lIns="182880" tIns="146304" rIns="91440"/>
          <a:lstStyle>
            <a:lvl1pPr marL="0" indent="0" algn="l">
              <a:buNone/>
              <a:defRPr lang="en-US" sz="16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l">
              <a:buNone/>
              <a:defRPr lang="en-US" sz="14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>
              <a:buNone/>
              <a:defRPr sz="1200" b="0">
                <a:latin typeface="+mn-lt"/>
              </a:defRPr>
            </a:lvl3pPr>
            <a:lvl4pPr marL="0" indent="0" algn="l">
              <a:buNone/>
              <a:defRPr sz="1100" b="0">
                <a:latin typeface="+mn-lt"/>
              </a:defRPr>
            </a:lvl4pPr>
            <a:lvl5pPr marL="0" indent="0" algn="l">
              <a:buNone/>
              <a:defRPr sz="1100" b="0">
                <a:latin typeface="+mn-lt"/>
              </a:defRPr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Edit Master text styles</a:t>
            </a:r>
          </a:p>
          <a:p>
            <a:pPr marL="0" lvl="1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Second level</a:t>
            </a:r>
          </a:p>
          <a:p>
            <a:pPr marL="0" lvl="2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Third level</a:t>
            </a:r>
          </a:p>
          <a:p>
            <a:pPr marL="0" lvl="3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Fourth level</a:t>
            </a:r>
          </a:p>
          <a:p>
            <a:pPr marL="0" lvl="4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13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11668594" y="6484937"/>
            <a:ext cx="523406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997E989-D798-4C62-8E93-3D2D613C24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804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>
        <p:tmplLst>
          <p:tmpl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>
        <p:tmplLst>
          <p:tmpl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>
        <p:tmplLst>
          <p:tmpl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>
        <p:tmplLst>
          <p:tmpl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,  5 Pillars 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12143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598127"/>
            <a:ext cx="3714704" cy="2524794"/>
          </a:xfrm>
        </p:spPr>
        <p:txBody>
          <a:bodyPr lIns="91440" rIns="91440"/>
          <a:lstStyle>
            <a:lvl1pPr algn="ctr">
              <a:spcAft>
                <a:spcPts val="3000"/>
              </a:spcAft>
              <a:defRPr sz="2400">
                <a:gradFill>
                  <a:gsLst>
                    <a:gs pos="15000">
                      <a:schemeClr val="tx2"/>
                    </a:gs>
                    <a:gs pos="47000">
                      <a:schemeClr val="tx2"/>
                    </a:gs>
                  </a:gsLst>
                  <a:lin ang="5400000" scaled="1"/>
                </a:gra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None/>
              <a:defRPr lang="en-US" sz="2000" kern="1200" dirty="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2pPr>
            <a:lvl3pPr algn="ctr">
              <a:defRPr sz="1800"/>
            </a:lvl3pPr>
            <a:lvl4pPr algn="ctr">
              <a:defRPr sz="1800">
                <a:latin typeface="+mn-lt"/>
              </a:defRPr>
            </a:lvl4pPr>
            <a:lvl5pPr algn="ctr">
              <a:defRPr sz="1600"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4"/>
          </p:nvPr>
        </p:nvSpPr>
        <p:spPr>
          <a:xfrm>
            <a:off x="4168631" y="2598127"/>
            <a:ext cx="3840480" cy="2524794"/>
          </a:xfrm>
        </p:spPr>
        <p:txBody>
          <a:bodyPr lIns="91440" rIns="91440"/>
          <a:lstStyle>
            <a:lvl1pPr algn="ctr">
              <a:defRPr lang="en-US" sz="2400" kern="1200" dirty="0">
                <a:gradFill>
                  <a:gsLst>
                    <a:gs pos="15000">
                      <a:schemeClr val="tx2"/>
                    </a:gs>
                    <a:gs pos="47000">
                      <a:schemeClr val="tx2"/>
                    </a:gs>
                  </a:gsLst>
                  <a:lin ang="5400000" scaled="1"/>
                </a:gra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1pPr>
            <a:lvl2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None/>
              <a:defRPr lang="en-US" sz="2000" kern="1200" dirty="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2pPr>
            <a:lvl3pPr algn="ctr">
              <a:defRPr sz="1800"/>
            </a:lvl3pPr>
            <a:lvl4pPr algn="ctr">
              <a:defRPr sz="1800">
                <a:latin typeface="+mn-lt"/>
              </a:defRPr>
            </a:lvl4pPr>
            <a:lvl5pPr algn="ctr">
              <a:defRPr sz="1600">
                <a:latin typeface="+mn-lt"/>
              </a:defRPr>
            </a:lvl5pPr>
          </a:lstStyle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3000"/>
              </a:spcAft>
              <a:buFont typeface="Arial" panose="020B0604020202020204" pitchFamily="34" charset="0"/>
              <a:buNone/>
            </a:pPr>
            <a:r>
              <a:rPr lang="en-US"/>
              <a:t>Edit Master text styles</a:t>
            </a:r>
          </a:p>
          <a:p>
            <a:pPr marL="0" lvl="1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3000"/>
              </a:spcAft>
              <a:buFont typeface="Arial" panose="020B0604020202020204" pitchFamily="34" charset="0"/>
              <a:buNone/>
            </a:pPr>
            <a:r>
              <a:rPr lang="en-US"/>
              <a:t>Second level</a:t>
            </a:r>
          </a:p>
          <a:p>
            <a:pPr marL="0" lvl="2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3000"/>
              </a:spcAft>
              <a:buFont typeface="Arial" panose="020B0604020202020204" pitchFamily="34" charset="0"/>
              <a:buNone/>
            </a:pPr>
            <a:r>
              <a:rPr lang="en-US"/>
              <a:t>Third level</a:t>
            </a:r>
          </a:p>
          <a:p>
            <a:pPr marL="0" lvl="3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3000"/>
              </a:spcAft>
              <a:buFont typeface="Arial" panose="020B0604020202020204" pitchFamily="34" charset="0"/>
              <a:buNone/>
            </a:pPr>
            <a:r>
              <a:rPr lang="en-US"/>
              <a:t>Fourth level</a:t>
            </a:r>
          </a:p>
          <a:p>
            <a:pPr marL="0" lvl="4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3000"/>
              </a:spcAft>
              <a:buFont typeface="Arial" panose="020B0604020202020204" pitchFamily="34" charset="0"/>
              <a:buNone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5"/>
          </p:nvPr>
        </p:nvSpPr>
        <p:spPr>
          <a:xfrm>
            <a:off x="8158238" y="2598127"/>
            <a:ext cx="3773077" cy="2524794"/>
          </a:xfrm>
        </p:spPr>
        <p:txBody>
          <a:bodyPr lIns="91440" rIns="91440"/>
          <a:lstStyle>
            <a:lvl1pPr algn="ctr">
              <a:defRPr lang="en-US" sz="2400" kern="1200" dirty="0">
                <a:gradFill>
                  <a:gsLst>
                    <a:gs pos="15000">
                      <a:schemeClr val="tx2"/>
                    </a:gs>
                    <a:gs pos="47000">
                      <a:schemeClr val="tx2"/>
                    </a:gs>
                  </a:gsLst>
                  <a:lin ang="5400000" scaled="1"/>
                </a:gra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1pPr>
            <a:lvl2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None/>
              <a:defRPr lang="en-US" sz="2000" kern="1200" dirty="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2pPr>
            <a:lvl3pPr algn="ctr">
              <a:defRPr sz="1800"/>
            </a:lvl3pPr>
            <a:lvl4pPr algn="ctr">
              <a:defRPr sz="1800">
                <a:latin typeface="+mn-lt"/>
              </a:defRPr>
            </a:lvl4pPr>
            <a:lvl5pPr algn="ctr">
              <a:defRPr sz="1600">
                <a:latin typeface="+mn-lt"/>
              </a:defRPr>
            </a:lvl5pPr>
          </a:lstStyle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3000"/>
              </a:spcAft>
              <a:buFont typeface="Arial" panose="020B0604020202020204" pitchFamily="34" charset="0"/>
              <a:buNone/>
            </a:pPr>
            <a:r>
              <a:rPr lang="en-US"/>
              <a:t>Edit Master text styles</a:t>
            </a:r>
          </a:p>
          <a:p>
            <a:pPr marL="0" lvl="1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3000"/>
              </a:spcAft>
              <a:buFont typeface="Arial" panose="020B0604020202020204" pitchFamily="34" charset="0"/>
              <a:buNone/>
            </a:pPr>
            <a:r>
              <a:rPr lang="en-US"/>
              <a:t>Second level</a:t>
            </a:r>
          </a:p>
          <a:p>
            <a:pPr marL="0" lvl="2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3000"/>
              </a:spcAft>
              <a:buFont typeface="Arial" panose="020B0604020202020204" pitchFamily="34" charset="0"/>
              <a:buNone/>
            </a:pPr>
            <a:r>
              <a:rPr lang="en-US"/>
              <a:t>Third level</a:t>
            </a:r>
          </a:p>
          <a:p>
            <a:pPr marL="0" lvl="3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3000"/>
              </a:spcAft>
              <a:buFont typeface="Arial" panose="020B0604020202020204" pitchFamily="34" charset="0"/>
              <a:buNone/>
            </a:pPr>
            <a:r>
              <a:rPr lang="en-US"/>
              <a:t>Fourth level</a:t>
            </a:r>
          </a:p>
          <a:p>
            <a:pPr marL="0" lvl="4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3000"/>
              </a:spcAft>
              <a:buFont typeface="Arial" panose="020B0604020202020204" pitchFamily="34" charset="0"/>
              <a:buNone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11" name="Freeform: Shape 10"/>
          <p:cNvSpPr/>
          <p:nvPr userDrawn="1"/>
        </p:nvSpPr>
        <p:spPr>
          <a:xfrm>
            <a:off x="129521" y="0"/>
            <a:ext cx="2749481" cy="1364786"/>
          </a:xfrm>
          <a:custGeom>
            <a:avLst/>
            <a:gdLst>
              <a:gd name="connsiteX0" fmla="*/ 0 w 4741280"/>
              <a:gd name="connsiteY0" fmla="*/ 0 h 2353474"/>
              <a:gd name="connsiteX1" fmla="*/ 4741280 w 4741280"/>
              <a:gd name="connsiteY1" fmla="*/ 0 h 2353474"/>
              <a:gd name="connsiteX2" fmla="*/ 4729949 w 4741280"/>
              <a:gd name="connsiteY2" fmla="*/ 224399 h 2353474"/>
              <a:gd name="connsiteX3" fmla="*/ 2370640 w 4741280"/>
              <a:gd name="connsiteY3" fmla="*/ 2353474 h 2353474"/>
              <a:gd name="connsiteX4" fmla="*/ 11331 w 4741280"/>
              <a:gd name="connsiteY4" fmla="*/ 224399 h 2353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1280" h="2353474">
                <a:moveTo>
                  <a:pt x="0" y="0"/>
                </a:moveTo>
                <a:lnTo>
                  <a:pt x="4741280" y="0"/>
                </a:lnTo>
                <a:lnTo>
                  <a:pt x="4729949" y="224399"/>
                </a:lnTo>
                <a:cubicBezTo>
                  <a:pt x="4608502" y="1420269"/>
                  <a:pt x="3598552" y="2353474"/>
                  <a:pt x="2370640" y="2353474"/>
                </a:cubicBezTo>
                <a:cubicBezTo>
                  <a:pt x="1142728" y="2353474"/>
                  <a:pt x="132779" y="1420269"/>
                  <a:pt x="11331" y="22439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16322" y="339408"/>
            <a:ext cx="2375877" cy="535531"/>
          </a:xfrm>
        </p:spPr>
        <p:txBody>
          <a:bodyPr/>
          <a:lstStyle>
            <a:lvl1pPr algn="ctr">
              <a:defRPr lang="en-US" sz="3200" b="0" i="0" kern="1200" spc="60" baseline="0" dirty="0">
                <a:solidFill>
                  <a:schemeClr val="bg1"/>
                </a:solidFill>
                <a:latin typeface="+mj-lt"/>
                <a:ea typeface="+mn-ea"/>
                <a:cs typeface="Segoe UI Semilight" panose="020B0402040204020203" pitchFamily="34" charset="0"/>
              </a:defRPr>
            </a:lvl1pPr>
          </a:lstStyle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dirty="0"/>
              <a:t>CLICK TO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2879003" y="419100"/>
            <a:ext cx="9084398" cy="13700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11668594" y="6484937"/>
            <a:ext cx="523406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997E989-D798-4C62-8E93-3D2D613C24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86595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,  5 Pillars 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12143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658" y="3493674"/>
            <a:ext cx="2377440" cy="2226763"/>
          </a:xfrm>
        </p:spPr>
        <p:txBody>
          <a:bodyPr lIns="146304" rIns="146304"/>
          <a:lstStyle>
            <a:lvl1pPr algn="ctr">
              <a:defRPr sz="2200">
                <a:gradFill>
                  <a:gsLst>
                    <a:gs pos="15000">
                      <a:schemeClr val="tx2"/>
                    </a:gs>
                    <a:gs pos="47000">
                      <a:schemeClr val="tx2"/>
                    </a:gs>
                  </a:gsLst>
                  <a:lin ang="5400000" scaled="1"/>
                </a:gra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 algn="ctr"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2pPr>
            <a:lvl3pPr algn="ctr">
              <a:defRPr sz="1800"/>
            </a:lvl3pPr>
            <a:lvl4pPr algn="ctr">
              <a:defRPr sz="1800">
                <a:latin typeface="+mn-lt"/>
              </a:defRPr>
            </a:lvl4pPr>
            <a:lvl5pPr algn="ctr">
              <a:defRPr sz="1600"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747687" y="6465381"/>
            <a:ext cx="431425" cy="365125"/>
          </a:xfrm>
          <a:prstGeom prst="rect">
            <a:avLst/>
          </a:prstGeom>
        </p:spPr>
        <p:txBody>
          <a:bodyPr/>
          <a:lstStyle/>
          <a:p>
            <a:fld id="{5AE1514C-5E56-4738-A1FF-4B1CFD2A3E3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4"/>
          </p:nvPr>
        </p:nvSpPr>
        <p:spPr>
          <a:xfrm>
            <a:off x="2483635" y="3493674"/>
            <a:ext cx="2377440" cy="2226763"/>
          </a:xfrm>
        </p:spPr>
        <p:txBody>
          <a:bodyPr lIns="146304" rIns="146304"/>
          <a:lstStyle>
            <a:lvl1pPr algn="ctr">
              <a:defRPr sz="2200">
                <a:gradFill>
                  <a:gsLst>
                    <a:gs pos="15000">
                      <a:schemeClr val="tx2"/>
                    </a:gs>
                    <a:gs pos="47000">
                      <a:schemeClr val="tx2"/>
                    </a:gs>
                  </a:gsLst>
                  <a:lin ang="5400000" scaled="1"/>
                </a:gra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 algn="ctr"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2pPr>
            <a:lvl3pPr algn="ctr">
              <a:defRPr sz="1800"/>
            </a:lvl3pPr>
            <a:lvl4pPr algn="ctr">
              <a:defRPr sz="1800">
                <a:latin typeface="+mn-lt"/>
              </a:defRPr>
            </a:lvl4pPr>
            <a:lvl5pPr algn="ctr">
              <a:defRPr sz="1600"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5"/>
          </p:nvPr>
        </p:nvSpPr>
        <p:spPr>
          <a:xfrm>
            <a:off x="4898612" y="3493674"/>
            <a:ext cx="2377440" cy="2226763"/>
          </a:xfrm>
        </p:spPr>
        <p:txBody>
          <a:bodyPr lIns="146304" rIns="146304"/>
          <a:lstStyle>
            <a:lvl1pPr algn="ctr">
              <a:defRPr sz="2200">
                <a:gradFill>
                  <a:gsLst>
                    <a:gs pos="15000">
                      <a:schemeClr val="tx2"/>
                    </a:gs>
                    <a:gs pos="47000">
                      <a:schemeClr val="tx2"/>
                    </a:gs>
                  </a:gsLst>
                  <a:lin ang="5400000" scaled="1"/>
                </a:gra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 algn="ctr"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2pPr>
            <a:lvl3pPr algn="ctr">
              <a:defRPr sz="1800"/>
            </a:lvl3pPr>
            <a:lvl4pPr algn="ctr">
              <a:defRPr sz="1800">
                <a:latin typeface="+mn-lt"/>
              </a:defRPr>
            </a:lvl4pPr>
            <a:lvl5pPr algn="ctr">
              <a:defRPr sz="1600"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7313589" y="3493674"/>
            <a:ext cx="2377440" cy="2226763"/>
          </a:xfrm>
        </p:spPr>
        <p:txBody>
          <a:bodyPr lIns="146304" rIns="146304"/>
          <a:lstStyle>
            <a:lvl1pPr algn="ctr">
              <a:defRPr sz="2200">
                <a:gradFill>
                  <a:gsLst>
                    <a:gs pos="15000">
                      <a:schemeClr val="tx2"/>
                    </a:gs>
                    <a:gs pos="47000">
                      <a:schemeClr val="tx2"/>
                    </a:gs>
                  </a:gsLst>
                  <a:lin ang="5400000" scaled="1"/>
                </a:gra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 algn="ctr"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2pPr>
            <a:lvl3pPr algn="ctr">
              <a:defRPr sz="1800"/>
            </a:lvl3pPr>
            <a:lvl4pPr algn="ctr">
              <a:defRPr sz="1800">
                <a:latin typeface="+mn-lt"/>
              </a:defRPr>
            </a:lvl4pPr>
            <a:lvl5pPr algn="ctr">
              <a:defRPr sz="1600"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7"/>
          </p:nvPr>
        </p:nvSpPr>
        <p:spPr>
          <a:xfrm>
            <a:off x="9728566" y="3493674"/>
            <a:ext cx="2377440" cy="2226763"/>
          </a:xfrm>
        </p:spPr>
        <p:txBody>
          <a:bodyPr lIns="146304" rIns="146304"/>
          <a:lstStyle>
            <a:lvl1pPr algn="ctr">
              <a:defRPr sz="2200">
                <a:gradFill>
                  <a:gsLst>
                    <a:gs pos="15000">
                      <a:schemeClr val="tx2"/>
                    </a:gs>
                    <a:gs pos="47000">
                      <a:schemeClr val="tx2"/>
                    </a:gs>
                  </a:gsLst>
                  <a:lin ang="5400000" scaled="1"/>
                </a:gra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 algn="ctr"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2pPr>
            <a:lvl3pPr algn="ctr">
              <a:defRPr sz="1800"/>
            </a:lvl3pPr>
            <a:lvl4pPr algn="ctr">
              <a:defRPr sz="1800">
                <a:latin typeface="+mn-lt"/>
              </a:defRPr>
            </a:lvl4pPr>
            <a:lvl5pPr algn="ctr">
              <a:defRPr sz="1600"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297258" y="3382066"/>
            <a:ext cx="1920240" cy="1828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2712235" y="3382066"/>
            <a:ext cx="1920240" cy="1828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7542189" y="3382066"/>
            <a:ext cx="1920240" cy="1828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9957166" y="3382066"/>
            <a:ext cx="1920240" cy="1828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5127212" y="3382066"/>
            <a:ext cx="1920240" cy="1828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470361"/>
            <a:ext cx="12192000" cy="535531"/>
          </a:xfr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b="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Segoe UI Semilight" panose="020B0402040204020203" pitchFamily="34" charset="0"/>
              </a:defRPr>
            </a:lvl1pPr>
          </a:lstStyle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dirty="0"/>
              <a:t>Click to edit master title style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8" hasCustomPrompt="1"/>
          </p:nvPr>
        </p:nvSpPr>
        <p:spPr>
          <a:xfrm>
            <a:off x="68658" y="2577396"/>
            <a:ext cx="2377440" cy="840230"/>
          </a:xfrm>
        </p:spPr>
        <p:txBody>
          <a:bodyPr lIns="146304" rIns="146304"/>
          <a:lstStyle>
            <a:lvl1pPr marL="0" algn="ctr" defTabSz="914400" rtl="0" eaLnBrk="1" latinLnBrk="0" hangingPunct="1">
              <a:defRPr lang="en-US" sz="5400" kern="1200" dirty="0">
                <a:solidFill>
                  <a:schemeClr val="tx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defRPr>
            </a:lvl1pPr>
            <a:lvl2pPr algn="ctr"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2pPr>
            <a:lvl3pPr algn="ctr">
              <a:defRPr sz="1800"/>
            </a:lvl3pPr>
            <a:lvl4pPr algn="ctr">
              <a:defRPr sz="1800">
                <a:latin typeface="+mn-lt"/>
              </a:defRPr>
            </a:lvl4pPr>
            <a:lvl5pPr algn="ctr">
              <a:defRPr sz="1600">
                <a:latin typeface="+mn-lt"/>
              </a:defRPr>
            </a:lvl5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9" hasCustomPrompt="1"/>
          </p:nvPr>
        </p:nvSpPr>
        <p:spPr>
          <a:xfrm>
            <a:off x="2483635" y="2577396"/>
            <a:ext cx="2377440" cy="840230"/>
          </a:xfrm>
        </p:spPr>
        <p:txBody>
          <a:bodyPr lIns="146304" rIns="146304"/>
          <a:lstStyle>
            <a:lvl1pPr algn="ctr">
              <a:defRPr lang="en-US" sz="5400" b="1" kern="1200" dirty="0">
                <a:solidFill>
                  <a:schemeClr val="tx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defRPr>
            </a:lvl1pPr>
            <a:lvl2pPr algn="ctr"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2pPr>
            <a:lvl3pPr algn="ctr">
              <a:defRPr sz="1800"/>
            </a:lvl3pPr>
            <a:lvl4pPr algn="ctr">
              <a:defRPr sz="1800">
                <a:latin typeface="+mn-lt"/>
              </a:defRPr>
            </a:lvl4pPr>
            <a:lvl5pPr algn="ctr">
              <a:defRPr sz="1600">
                <a:latin typeface="+mn-lt"/>
              </a:defRPr>
            </a:lvl5pPr>
          </a:lstStyle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dirty="0"/>
              <a:t>#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20" hasCustomPrompt="1"/>
          </p:nvPr>
        </p:nvSpPr>
        <p:spPr>
          <a:xfrm>
            <a:off x="4898612" y="2577396"/>
            <a:ext cx="2377440" cy="840230"/>
          </a:xfrm>
        </p:spPr>
        <p:txBody>
          <a:bodyPr vert="horz" wrap="square" lIns="146304" tIns="45720" rIns="146304" bIns="45720" rtlCol="0">
            <a:spAutoFit/>
          </a:bodyPr>
          <a:lstStyle>
            <a:lvl1pPr algn="ctr">
              <a:defRPr lang="en-US" sz="5400" dirty="0">
                <a:solidFill>
                  <a:schemeClr val="tx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defRPr>
            </a:lvl1pPr>
          </a:lstStyle>
          <a:p>
            <a:pPr lvl="0" algn="ctr"/>
            <a:r>
              <a:rPr lang="en-US" dirty="0"/>
              <a:t>#</a:t>
            </a:r>
          </a:p>
        </p:txBody>
      </p:sp>
      <p:sp>
        <p:nvSpPr>
          <p:cNvPr id="20" name="Content Placeholder 2"/>
          <p:cNvSpPr>
            <a:spLocks noGrp="1"/>
          </p:cNvSpPr>
          <p:nvPr>
            <p:ph idx="21" hasCustomPrompt="1"/>
          </p:nvPr>
        </p:nvSpPr>
        <p:spPr>
          <a:xfrm>
            <a:off x="7313589" y="2577396"/>
            <a:ext cx="2377440" cy="840230"/>
          </a:xfrm>
        </p:spPr>
        <p:txBody>
          <a:bodyPr vert="horz" wrap="square" lIns="146304" tIns="45720" rIns="146304" bIns="45720" rtlCol="0">
            <a:spAutoFit/>
          </a:bodyPr>
          <a:lstStyle>
            <a:lvl1pPr algn="ctr">
              <a:defRPr lang="en-US" sz="5400" dirty="0">
                <a:solidFill>
                  <a:schemeClr val="tx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defRPr>
            </a:lvl1pPr>
          </a:lstStyle>
          <a:p>
            <a:pPr lvl="0" algn="ctr"/>
            <a:r>
              <a:rPr lang="en-US" dirty="0"/>
              <a:t>#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idx="22" hasCustomPrompt="1"/>
          </p:nvPr>
        </p:nvSpPr>
        <p:spPr>
          <a:xfrm>
            <a:off x="9728566" y="2577396"/>
            <a:ext cx="2377440" cy="840230"/>
          </a:xfrm>
        </p:spPr>
        <p:txBody>
          <a:bodyPr vert="horz" wrap="square" lIns="146304" tIns="45720" rIns="146304" bIns="45720" rtlCol="0">
            <a:spAutoFit/>
          </a:bodyPr>
          <a:lstStyle>
            <a:lvl1pPr algn="ctr">
              <a:defRPr lang="en-US" sz="5400" dirty="0">
                <a:solidFill>
                  <a:schemeClr val="tx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defRPr>
            </a:lvl1pPr>
          </a:lstStyle>
          <a:p>
            <a:pPr lvl="0" algn="ctr"/>
            <a:r>
              <a:rPr lang="en-US" dirty="0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3249118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decel="10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3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11" dur="750" fill="hold"/>
                                            <p:tgtEl>
                                              <p:spTgt spid="1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12" dur="750" fill="hold"/>
                                            <p:tgtEl>
                                              <p:spTgt spid="1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4" decel="10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 p14:presetBounceEnd="3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25" dur="750" fill="hold"/>
                                            <p:tgtEl>
                                              <p:spTgt spid="1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26" dur="750" fill="hold"/>
                                            <p:tgtEl>
                                              <p:spTgt spid="1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1" fill="hold">
                          <p:stCondLst>
                            <p:cond delay="indefinite"/>
                          </p:stCondLst>
                          <p:childTnLst>
                            <p:par>
                              <p:cTn id="3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3" presetID="2" presetClass="entr" presetSubtype="4" decel="10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 p14:presetBounceEnd="3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39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40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" presetClass="entr" presetSubtype="4" decel="10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1" fill="hold" grpId="0" nodeType="withEffect" p14:presetBounceEnd="3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53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54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9" fill="hold">
                          <p:stCondLst>
                            <p:cond delay="indefinite"/>
                          </p:stCondLst>
                          <p:childTnLst>
                            <p:par>
                              <p:cTn id="6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1" presetID="2" presetClass="entr" presetSubtype="4" decel="10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fill="hold" grpId="0" nodeType="withEffect" p14:presetBounceEnd="3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67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68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uiExpand="1">
            <p:tmplLst>
              <p:tmpl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7" grpId="0" uiExpand="1">
            <p:tmplLst>
              <p:tmpl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7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7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7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9" grpId="0">
            <p:tmplLst>
              <p:tmpl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9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9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9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10" grpId="0">
            <p:tmplLst>
              <p:tmpl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0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10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10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11" grpId="0">
            <p:tmplLst>
              <p:tmpl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11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11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uiExpand="1" build="p">
            <p:tmplLst>
              <p:tmpl lvl="1">
                <p:tnLst>
                  <p:par>
                    <p:cTn presetID="2" presetClass="entr" presetSubtype="1" fill="hold" nodeType="withEffect" p14:presetBounceEnd="32000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7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 p14:bounceEnd="32000">
                          <p:cBhvr additive="base">
                            <p:cTn dur="750" fill="hold"/>
                            <p:tgtEl>
                              <p:spTgt spid="17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 p14:bounceEnd="32000">
                          <p:cBhvr additive="base">
                            <p:cTn dur="750" fill="hold"/>
                            <p:tgtEl>
                              <p:spTgt spid="17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0-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2"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7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17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17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3"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7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17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17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4"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7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17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17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5"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7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17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17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18" grpId="0" uiExpand="1" build="p">
            <p:tmplLst>
              <p:tmpl lvl="1">
                <p:tnLst>
                  <p:par>
                    <p:cTn presetID="2" presetClass="entr" presetSubtype="1" fill="hold" nodeType="withEffect" p14:presetBounceEnd="32000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8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 p14:bounceEnd="32000">
                          <p:cBhvr additive="base">
                            <p:cTn dur="750" fill="hold"/>
                            <p:tgtEl>
                              <p:spTgt spid="18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 p14:bounceEnd="32000">
                          <p:cBhvr additive="base">
                            <p:cTn dur="750" fill="hold"/>
                            <p:tgtEl>
                              <p:spTgt spid="18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0-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2"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8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18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18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3"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8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18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18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4"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8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18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18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5"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8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18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18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19" grpId="0">
            <p:tmplLst>
              <p:tmpl>
                <p:tnLst>
                  <p:par>
                    <p:cTn presetID="2" presetClass="entr" presetSubtype="1" fill="hold" nodeType="withEffect" p14:presetBounceEnd="32000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9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 p14:bounceEnd="32000">
                          <p:cBhvr additive="base">
                            <p:cTn dur="750" fill="hold"/>
                            <p:tgtEl>
                              <p:spTgt spid="19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 p14:bounceEnd="32000">
                          <p:cBhvr additive="base">
                            <p:cTn dur="750" fill="hold"/>
                            <p:tgtEl>
                              <p:spTgt spid="19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0-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20" grpId="0">
            <p:tmplLst>
              <p:tmpl>
                <p:tnLst>
                  <p:par>
                    <p:cTn presetID="2" presetClass="entr" presetSubtype="1" fill="hold" nodeType="withEffect" p14:presetBounceEnd="32000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20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 p14:bounceEnd="32000">
                          <p:cBhvr additive="base">
                            <p:cTn dur="750" fill="hold"/>
                            <p:tgtEl>
                              <p:spTgt spid="20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 p14:bounceEnd="32000">
                          <p:cBhvr additive="base">
                            <p:cTn dur="750" fill="hold"/>
                            <p:tgtEl>
                              <p:spTgt spid="20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0-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21" grpId="0">
            <p:tmplLst>
              <p:tmpl>
                <p:tnLst>
                  <p:par>
                    <p:cTn presetID="2" presetClass="entr" presetSubtype="1" fill="hold" nodeType="withEffect" p14:presetBounceEnd="32000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2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 p14:bounceEnd="32000">
                          <p:cBhvr additive="base">
                            <p:cTn dur="750" fill="hold"/>
                            <p:tgtEl>
                              <p:spTgt spid="21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 p14:bounceEnd="32000">
                          <p:cBhvr additive="base">
                            <p:cTn dur="750" fill="hold"/>
                            <p:tgtEl>
                              <p:spTgt spid="21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0-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decel="10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1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1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4" decel="10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750" fill="hold"/>
                                            <p:tgtEl>
                                              <p:spTgt spid="1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1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1" fill="hold">
                          <p:stCondLst>
                            <p:cond delay="indefinite"/>
                          </p:stCondLst>
                          <p:childTnLst>
                            <p:par>
                              <p:cTn id="3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3" presetID="2" presetClass="entr" presetSubtype="4" decel="10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" presetClass="entr" presetSubtype="4" decel="10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9" fill="hold">
                          <p:stCondLst>
                            <p:cond delay="indefinite"/>
                          </p:stCondLst>
                          <p:childTnLst>
                            <p:par>
                              <p:cTn id="6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1" presetID="2" presetClass="entr" presetSubtype="4" decel="10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uiExpand="1">
            <p:tmplLst>
              <p:tmpl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7" grpId="0" uiExpand="1">
            <p:tmplLst>
              <p:tmpl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7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7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7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9" grpId="0">
            <p:tmplLst>
              <p:tmpl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9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9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9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10" grpId="0">
            <p:tmplLst>
              <p:tmpl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0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10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10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11" grpId="0">
            <p:tmplLst>
              <p:tmpl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11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11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uiExpand="1" build="p">
            <p:tmplLst>
              <p:tmpl lvl="1">
                <p:tnLst>
                  <p:par>
                    <p:cTn presetID="2" presetClass="entr" presetSubtype="1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7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17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17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0-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2"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7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17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17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3"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7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17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17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4"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7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17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17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5"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7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17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17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18" grpId="0" uiExpand="1" build="p">
            <p:tmplLst>
              <p:tmpl lvl="1">
                <p:tnLst>
                  <p:par>
                    <p:cTn presetID="2" presetClass="entr" presetSubtype="1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8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18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18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0-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2"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8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18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18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3"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8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18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18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4"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8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18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18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5"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8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18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18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19" grpId="0">
            <p:tmplLst>
              <p:tmpl>
                <p:tnLst>
                  <p:par>
                    <p:cTn presetID="2" presetClass="entr" presetSubtype="1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9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19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19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0-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20" grpId="0">
            <p:tmplLst>
              <p:tmpl>
                <p:tnLst>
                  <p:par>
                    <p:cTn presetID="2" presetClass="entr" presetSubtype="1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20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20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20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0-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21" grpId="0">
            <p:tmplLst>
              <p:tmpl>
                <p:tnLst>
                  <p:par>
                    <p:cTn presetID="2" presetClass="entr" presetSubtype="1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2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21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21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0-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</p:bldLst>
      </p:timing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50-50 Right Phot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 bwMode="ltGray">
          <a:xfrm>
            <a:off x="6129304" y="0"/>
            <a:ext cx="6062696" cy="6856100"/>
          </a:xfrm>
          <a:blipFill>
            <a:blip r:embed="rId2"/>
            <a:srcRect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3600" b="1" cap="none" baseline="0">
                <a:solidFill>
                  <a:srgbClr val="FFC000"/>
                </a:solidFill>
                <a:latin typeface="+mn-lt"/>
              </a:defRPr>
            </a:lvl1pPr>
          </a:lstStyle>
          <a:p>
            <a:r>
              <a:rPr lang="en-US" dirty="0"/>
              <a:t>Click icon to add pictures or go online at…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8" hasCustomPrompt="1"/>
          </p:nvPr>
        </p:nvSpPr>
        <p:spPr>
          <a:xfrm>
            <a:off x="1875949" y="419100"/>
            <a:ext cx="2377440" cy="840230"/>
          </a:xfrm>
        </p:spPr>
        <p:txBody>
          <a:bodyPr lIns="146304" rIns="146304"/>
          <a:lstStyle>
            <a:lvl1pPr marL="0" algn="ctr" defTabSz="914400" rtl="0" eaLnBrk="1" latinLnBrk="0" hangingPunct="1">
              <a:defRPr lang="en-US" sz="5400" kern="1200" dirty="0">
                <a:solidFill>
                  <a:schemeClr val="accent4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defRPr>
            </a:lvl1pPr>
            <a:lvl2pPr algn="ctr"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2pPr>
            <a:lvl3pPr algn="ctr">
              <a:defRPr sz="1800"/>
            </a:lvl3pPr>
            <a:lvl4pPr algn="ctr">
              <a:defRPr sz="1800">
                <a:latin typeface="+mn-lt"/>
              </a:defRPr>
            </a:lvl4pPr>
            <a:lvl5pPr algn="ctr">
              <a:defRPr sz="1600">
                <a:latin typeface="+mn-lt"/>
              </a:defRPr>
            </a:lvl5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3428050"/>
            <a:ext cx="6129304" cy="2754087"/>
          </a:xfrm>
        </p:spPr>
        <p:txBody>
          <a:bodyPr anchor="t" anchorCtr="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ts val="3000"/>
              </a:spcAft>
              <a:buNone/>
              <a:defRPr lang="en-US" sz="3600" b="0" i="0" kern="1200" spc="0" baseline="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  <a:lvl2pPr algn="ctr">
              <a:defRPr sz="2800"/>
            </a:lvl2pPr>
            <a:lvl3pPr algn="ctr">
              <a:defRPr lang="en-US" sz="2400" b="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ctr">
              <a:defRPr sz="2000" b="1"/>
            </a:lvl4pPr>
            <a:lvl5pPr algn="ctr"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0" y="1554163"/>
            <a:ext cx="6096000" cy="535531"/>
          </a:xfrm>
        </p:spPr>
        <p:txBody>
          <a:bodyPr/>
          <a:lstStyle>
            <a:lvl1pPr algn="ctr">
              <a:defRPr sz="3600" b="0">
                <a:latin typeface="+mj-lt"/>
              </a:defRPr>
            </a:lvl1pPr>
            <a:lvl2pPr algn="ctr">
              <a:defRPr lang="en-US" sz="3200" b="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11668594" y="6484937"/>
            <a:ext cx="523406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997E989-D798-4C62-8E93-3D2D613C24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193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0-50 Right Phot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129304" y="0"/>
            <a:ext cx="6062696" cy="6856100"/>
          </a:xfrm>
          <a:blipFill>
            <a:blip r:embed="rId2"/>
            <a:srcRect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3600" b="1" cap="none" baseline="0">
                <a:solidFill>
                  <a:srgbClr val="FFC000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837561" y="6484937"/>
            <a:ext cx="3877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5AE1514C-5E56-4738-A1FF-4B1CFD2A3E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8" hasCustomPrompt="1"/>
          </p:nvPr>
        </p:nvSpPr>
        <p:spPr>
          <a:xfrm>
            <a:off x="1875949" y="419100"/>
            <a:ext cx="2377440" cy="840230"/>
          </a:xfrm>
        </p:spPr>
        <p:txBody>
          <a:bodyPr lIns="146304" rIns="146304"/>
          <a:lstStyle>
            <a:lvl1pPr marL="0" algn="ctr" defTabSz="914400" rtl="0" eaLnBrk="1" latinLnBrk="0" hangingPunct="1">
              <a:defRPr lang="en-US" sz="5400" kern="1200" dirty="0">
                <a:solidFill>
                  <a:schemeClr val="accent4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defRPr>
            </a:lvl1pPr>
            <a:lvl2pPr algn="ctr"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2pPr>
            <a:lvl3pPr algn="ctr">
              <a:defRPr sz="1800"/>
            </a:lvl3pPr>
            <a:lvl4pPr algn="ctr">
              <a:defRPr sz="1800">
                <a:latin typeface="+mn-lt"/>
              </a:defRPr>
            </a:lvl4pPr>
            <a:lvl5pPr algn="ctr">
              <a:defRPr sz="1600">
                <a:latin typeface="+mn-lt"/>
              </a:defRPr>
            </a:lvl5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3429000"/>
            <a:ext cx="6096000" cy="2594043"/>
          </a:xfrm>
        </p:spPr>
        <p:txBody>
          <a:bodyPr anchor="t" anchorCtr="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ts val="3000"/>
              </a:spcAft>
              <a:buNone/>
              <a:defRPr lang="en-US" sz="3600" b="0" i="0" kern="1200" spc="0" baseline="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  <a:lvl2pPr algn="ctr">
              <a:defRPr sz="2800"/>
            </a:lvl2pPr>
            <a:lvl3pPr algn="ctr">
              <a:spcAft>
                <a:spcPts val="600"/>
              </a:spcAft>
              <a:defRPr lang="en-US" sz="2400" b="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ctr">
              <a:defRPr sz="2000" b="1"/>
            </a:lvl4pPr>
            <a:lvl5pPr algn="ctr"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0" y="1554163"/>
            <a:ext cx="6096000" cy="548957"/>
          </a:xfrm>
        </p:spPr>
        <p:txBody>
          <a:bodyPr/>
          <a:lstStyle>
            <a:lvl1pPr algn="ctr">
              <a:defRPr sz="3600" b="0">
                <a:latin typeface="+mj-lt"/>
              </a:defRPr>
            </a:lvl1pPr>
            <a:lvl2pPr algn="ctr">
              <a:defRPr lang="en-US" sz="3200" b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Slide Number Placeholder 7"/>
          <p:cNvSpPr txBox="1">
            <a:spLocks/>
          </p:cNvSpPr>
          <p:nvPr userDrawn="1"/>
        </p:nvSpPr>
        <p:spPr>
          <a:xfrm>
            <a:off x="10343911" y="6498718"/>
            <a:ext cx="523406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997E989-D798-4C62-8E93-3D2D613C2488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9579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50-50 Right Phot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129304" y="0"/>
            <a:ext cx="6062696" cy="6856100"/>
          </a:xfrm>
          <a:blipFill>
            <a:blip r:embed="rId2"/>
            <a:srcRect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3600" b="1" cap="none" baseline="0">
                <a:solidFill>
                  <a:srgbClr val="FFC000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3429000"/>
            <a:ext cx="6129304" cy="2754087"/>
          </a:xfrm>
        </p:spPr>
        <p:txBody>
          <a:bodyPr anchor="t" anchorCtr="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ts val="3000"/>
              </a:spcAft>
              <a:buNone/>
              <a:defRPr lang="en-US" sz="3600" b="0" i="0" kern="1200" spc="0" baseline="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  <a:lvl2pPr algn="ctr">
              <a:defRPr sz="2800"/>
            </a:lvl2pPr>
            <a:lvl3pPr algn="ctr">
              <a:defRPr lang="en-US" sz="2400" b="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ctr">
              <a:defRPr sz="2000" b="1"/>
            </a:lvl4pPr>
            <a:lvl5pPr algn="ctr"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8" hasCustomPrompt="1"/>
          </p:nvPr>
        </p:nvSpPr>
        <p:spPr>
          <a:xfrm>
            <a:off x="1875949" y="419100"/>
            <a:ext cx="2377440" cy="840230"/>
          </a:xfrm>
        </p:spPr>
        <p:txBody>
          <a:bodyPr lIns="146304" rIns="146304"/>
          <a:lstStyle>
            <a:lvl1pPr marL="0" algn="ctr" defTabSz="914400" rtl="0" eaLnBrk="1" latinLnBrk="0" hangingPunct="1">
              <a:defRPr lang="en-US" sz="5400" kern="1200" dirty="0">
                <a:solidFill>
                  <a:schemeClr val="accent4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defRPr>
            </a:lvl1pPr>
            <a:lvl2pPr algn="ctr"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2pPr>
            <a:lvl3pPr algn="ctr">
              <a:defRPr sz="1800"/>
            </a:lvl3pPr>
            <a:lvl4pPr algn="ctr">
              <a:defRPr sz="1800">
                <a:latin typeface="+mn-lt"/>
              </a:defRPr>
            </a:lvl4pPr>
            <a:lvl5pPr algn="ctr">
              <a:defRPr sz="1600">
                <a:latin typeface="+mn-lt"/>
              </a:defRPr>
            </a:lvl5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0" y="1554163"/>
            <a:ext cx="6129304" cy="535531"/>
          </a:xfrm>
        </p:spPr>
        <p:txBody>
          <a:bodyPr/>
          <a:lstStyle>
            <a:lvl1pPr algn="ctr">
              <a:defRPr sz="3600" b="0">
                <a:latin typeface="+mj-lt"/>
              </a:defRPr>
            </a:lvl1pPr>
            <a:lvl2pPr algn="ctr">
              <a:defRPr lang="en-US" sz="3200" b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en-US"/>
              <a:t>Edit Master text styles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11668594" y="6484937"/>
            <a:ext cx="523406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997E989-D798-4C62-8E93-3D2D613C24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2334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50-50 Left Photo Layou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 flipH="1">
            <a:off x="-1" y="0"/>
            <a:ext cx="6094444" cy="6856100"/>
          </a:xfr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568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094443" y="3425619"/>
            <a:ext cx="6097555" cy="2754087"/>
          </a:xfrm>
        </p:spPr>
        <p:txBody>
          <a:bodyPr anchor="t" anchorCtr="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ts val="3000"/>
              </a:spcAft>
              <a:buNone/>
              <a:defRPr lang="en-US" sz="3600" b="0" i="0" kern="1200" spc="0" baseline="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  <a:lvl2pPr algn="ctr">
              <a:defRPr sz="2800"/>
            </a:lvl2pPr>
            <a:lvl3pPr algn="ctr">
              <a:defRPr lang="en-US" sz="2400" b="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ctr">
              <a:defRPr sz="2000" b="1"/>
            </a:lvl4pPr>
            <a:lvl5pPr algn="ctr"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6094443" y="1554163"/>
            <a:ext cx="6097556" cy="535531"/>
          </a:xfrm>
        </p:spPr>
        <p:txBody>
          <a:bodyPr/>
          <a:lstStyle>
            <a:lvl1pPr algn="ctr">
              <a:defRPr sz="3600" b="0">
                <a:latin typeface="+mj-lt"/>
              </a:defRPr>
            </a:lvl1pPr>
            <a:lvl2pPr algn="ctr">
              <a:defRPr lang="en-US" sz="3200" b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8" hasCustomPrompt="1"/>
          </p:nvPr>
        </p:nvSpPr>
        <p:spPr>
          <a:xfrm>
            <a:off x="7743349" y="419100"/>
            <a:ext cx="2377440" cy="840230"/>
          </a:xfrm>
        </p:spPr>
        <p:txBody>
          <a:bodyPr lIns="146304" rIns="146304"/>
          <a:lstStyle>
            <a:lvl1pPr marL="0" algn="ctr" defTabSz="914400" rtl="0" eaLnBrk="1" latinLnBrk="0" hangingPunct="1">
              <a:defRPr lang="en-US" sz="5400" kern="1200" dirty="0">
                <a:solidFill>
                  <a:schemeClr val="accent4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defRPr>
            </a:lvl1pPr>
            <a:lvl2pPr algn="ctr"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2pPr>
            <a:lvl3pPr algn="ctr">
              <a:defRPr sz="1800"/>
            </a:lvl3pPr>
            <a:lvl4pPr algn="ctr">
              <a:defRPr sz="1800">
                <a:latin typeface="+mn-lt"/>
              </a:defRPr>
            </a:lvl4pPr>
            <a:lvl5pPr algn="ctr">
              <a:defRPr sz="1600">
                <a:latin typeface="+mn-lt"/>
              </a:defRPr>
            </a:lvl5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11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11668594" y="6484937"/>
            <a:ext cx="523406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997E989-D798-4C62-8E93-3D2D613C24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201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50-50 Left Photo Layou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0" y="0"/>
            <a:ext cx="6094444" cy="6856100"/>
          </a:xfrm>
          <a:blipFill>
            <a:blip r:embed="rId2"/>
            <a:srcRect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568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180534" y="3429000"/>
            <a:ext cx="6011466" cy="2754087"/>
          </a:xfrm>
        </p:spPr>
        <p:txBody>
          <a:bodyPr anchor="t" anchorCtr="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ts val="3000"/>
              </a:spcAft>
              <a:buNone/>
              <a:defRPr lang="en-US" sz="3600" b="0" i="0" kern="1200" spc="0" baseline="0" dirty="0">
                <a:solidFill>
                  <a:schemeClr val="tx2"/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  <a:lvl2pPr algn="ctr">
              <a:defRPr sz="2800"/>
            </a:lvl2pPr>
            <a:lvl3pPr algn="ctr">
              <a:defRPr lang="en-US" sz="2400" b="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ctr">
              <a:defRPr sz="2000" b="1"/>
            </a:lvl4pPr>
            <a:lvl5pPr algn="ctr"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6180534" y="1554163"/>
            <a:ext cx="5791200" cy="535531"/>
          </a:xfrm>
        </p:spPr>
        <p:txBody>
          <a:bodyPr/>
          <a:lstStyle>
            <a:lvl1pPr algn="ctr">
              <a:defRPr sz="3600" b="0">
                <a:latin typeface="+mj-lt"/>
              </a:defRPr>
            </a:lvl1pPr>
            <a:lvl2pPr algn="ctr">
              <a:defRPr lang="en-US" sz="3200" b="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en-US"/>
              <a:t>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8" hasCustomPrompt="1"/>
          </p:nvPr>
        </p:nvSpPr>
        <p:spPr>
          <a:xfrm>
            <a:off x="7743349" y="419100"/>
            <a:ext cx="2377440" cy="840230"/>
          </a:xfrm>
        </p:spPr>
        <p:txBody>
          <a:bodyPr lIns="146304" rIns="146304"/>
          <a:lstStyle>
            <a:lvl1pPr marL="0" algn="ctr" defTabSz="914400" rtl="0" eaLnBrk="1" latinLnBrk="0" hangingPunct="1">
              <a:defRPr lang="en-US" sz="5400" kern="1200" dirty="0">
                <a:solidFill>
                  <a:schemeClr val="accent4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defRPr>
            </a:lvl1pPr>
            <a:lvl2pPr algn="ctr"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2pPr>
            <a:lvl3pPr algn="ctr">
              <a:defRPr sz="1800"/>
            </a:lvl3pPr>
            <a:lvl4pPr algn="ctr">
              <a:defRPr sz="1800">
                <a:latin typeface="+mn-lt"/>
              </a:defRPr>
            </a:lvl4pPr>
            <a:lvl5pPr algn="ctr">
              <a:defRPr sz="1600">
                <a:latin typeface="+mn-lt"/>
              </a:defRPr>
            </a:lvl5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12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11668594" y="6484937"/>
            <a:ext cx="523406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997E989-D798-4C62-8E93-3D2D613C24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61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50-50 Left Photo Layou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 flipH="1">
            <a:off x="0" y="0"/>
            <a:ext cx="6094444" cy="6856100"/>
          </a:xfr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568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138266" y="3457545"/>
            <a:ext cx="6053733" cy="2754087"/>
          </a:xfrm>
        </p:spPr>
        <p:txBody>
          <a:bodyPr anchor="t" anchorCtr="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ts val="3000"/>
              </a:spcAft>
              <a:buNone/>
              <a:defRPr lang="en-US" sz="3600" b="0" i="0" kern="1200" spc="0" baseline="0" dirty="0">
                <a:solidFill>
                  <a:schemeClr val="tx2"/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  <a:lvl2pPr algn="ctr">
              <a:defRPr sz="2800"/>
            </a:lvl2pPr>
            <a:lvl3pPr algn="ctr">
              <a:defRPr lang="en-US" sz="2400" b="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ctr">
              <a:defRPr sz="2000" b="1"/>
            </a:lvl4pPr>
            <a:lvl5pPr algn="ctr"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6138267" y="1554164"/>
            <a:ext cx="5875734" cy="535531"/>
          </a:xfrm>
        </p:spPr>
        <p:txBody>
          <a:bodyPr/>
          <a:lstStyle>
            <a:lvl1pPr algn="ctr">
              <a:defRPr sz="3600" b="0">
                <a:latin typeface="+mj-lt"/>
              </a:defRPr>
            </a:lvl1pPr>
            <a:lvl2pPr marL="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3200" b="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marL="0" lvl="1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en-US" dirty="0"/>
              <a:t>50/50 photo layout</a:t>
            </a:r>
          </a:p>
        </p:txBody>
      </p:sp>
      <p:sp>
        <p:nvSpPr>
          <p:cNvPr id="9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11668594" y="6484937"/>
            <a:ext cx="523406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997E989-D798-4C62-8E93-3D2D613C24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8845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50-50 Left Photo Layou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 flipH="1">
            <a:off x="-1" y="0"/>
            <a:ext cx="6094444" cy="6856100"/>
          </a:xfr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568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096000" y="2356398"/>
            <a:ext cx="6096000" cy="2145203"/>
          </a:xfrm>
        </p:spPr>
        <p:txBody>
          <a:bodyPr anchor="ctr" anchorCtr="0"/>
          <a:lstStyle>
            <a:lvl1pPr algn="ctr" defTabSz="914400" rtl="0" eaLnBrk="1" latinLnBrk="0" hangingPunct="1">
              <a:lnSpc>
                <a:spcPct val="90000"/>
              </a:lnSpc>
              <a:spcBef>
                <a:spcPts val="2400"/>
              </a:spcBef>
              <a:spcAft>
                <a:spcPts val="600"/>
              </a:spcAft>
              <a:buNone/>
              <a:defRPr lang="en-US" sz="3600" b="0" i="0" kern="1200" spc="0" baseline="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  <a:lvl2pPr algn="ctr">
              <a:spcBef>
                <a:spcPts val="0"/>
              </a:spcBef>
              <a:spcAft>
                <a:spcPts val="600"/>
              </a:spcAft>
              <a:defRPr sz="2800"/>
            </a:lvl2pPr>
            <a:lvl3pPr algn="ctr">
              <a:spcBef>
                <a:spcPts val="0"/>
              </a:spcBef>
              <a:spcAft>
                <a:spcPts val="600"/>
              </a:spcAft>
              <a:defRPr lang="en-US" sz="2400" b="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ctr">
              <a:spcBef>
                <a:spcPts val="0"/>
              </a:spcBef>
              <a:spcAft>
                <a:spcPts val="600"/>
              </a:spcAft>
              <a:defRPr sz="2000" b="1"/>
            </a:lvl4pPr>
            <a:lvl5pPr algn="ctr">
              <a:spcBef>
                <a:spcPts val="0"/>
              </a:spcBef>
              <a:spcAft>
                <a:spcPts val="600"/>
              </a:spcAft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11668594" y="6484937"/>
            <a:ext cx="523406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997E989-D798-4C62-8E93-3D2D613C24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054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with numb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/>
          <p:cNvSpPr/>
          <p:nvPr userDrawn="1"/>
        </p:nvSpPr>
        <p:spPr>
          <a:xfrm>
            <a:off x="3803737" y="-65233"/>
            <a:ext cx="4584526" cy="2297766"/>
          </a:xfrm>
          <a:custGeom>
            <a:avLst/>
            <a:gdLst>
              <a:gd name="connsiteX0" fmla="*/ 278 w 4584526"/>
              <a:gd name="connsiteY0" fmla="*/ 0 h 2297766"/>
              <a:gd name="connsiteX1" fmla="*/ 4584248 w 4584526"/>
              <a:gd name="connsiteY1" fmla="*/ 0 h 2297766"/>
              <a:gd name="connsiteX2" fmla="*/ 4584526 w 4584526"/>
              <a:gd name="connsiteY2" fmla="*/ 5503 h 2297766"/>
              <a:gd name="connsiteX3" fmla="*/ 2292263 w 4584526"/>
              <a:gd name="connsiteY3" fmla="*/ 2297766 h 2297766"/>
              <a:gd name="connsiteX4" fmla="*/ 0 w 4584526"/>
              <a:gd name="connsiteY4" fmla="*/ 5503 h 2297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84526" h="2297766">
                <a:moveTo>
                  <a:pt x="278" y="0"/>
                </a:moveTo>
                <a:lnTo>
                  <a:pt x="4584248" y="0"/>
                </a:lnTo>
                <a:lnTo>
                  <a:pt x="4584526" y="5503"/>
                </a:lnTo>
                <a:cubicBezTo>
                  <a:pt x="4584526" y="1271485"/>
                  <a:pt x="3558245" y="2297766"/>
                  <a:pt x="2292263" y="2297766"/>
                </a:cubicBezTo>
                <a:cubicBezTo>
                  <a:pt x="1026281" y="2297766"/>
                  <a:pt x="0" y="1271485"/>
                  <a:pt x="0" y="5503"/>
                </a:cubicBezTo>
                <a:close/>
              </a:path>
            </a:pathLst>
          </a:cu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7" name="Footer Placeholder 4"/>
          <p:cNvSpPr txBox="1">
            <a:spLocks/>
          </p:cNvSpPr>
          <p:nvPr userDrawn="1"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302995" y="3383280"/>
            <a:ext cx="11660405" cy="625641"/>
          </a:xfrm>
          <a:prstGeom prst="rect">
            <a:avLst/>
          </a:prstGeom>
        </p:spPr>
        <p:txBody>
          <a:bodyPr vert="horz" lIns="457200" tIns="45720" rIns="45720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1" i="0" kern="1200" spc="40" baseline="0" dirty="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/>
                    </a:gs>
                  </a:gsLst>
                  <a:lin ang="5400000" scaled="1"/>
                </a:gradFill>
                <a:latin typeface="+mn-lt"/>
                <a:ea typeface="+mn-ea"/>
                <a:cs typeface="Segoe UI Semilight" panose="020B0402040204020203" pitchFamily="34" charset="0"/>
              </a:defRPr>
            </a:lvl1pPr>
          </a:lstStyle>
          <a:p>
            <a:pPr marL="0" marR="0" lvl="0" indent="0" fontAlgn="auto">
              <a:spcAft>
                <a:spcPts val="0"/>
              </a:spcAft>
              <a:buClrTx/>
              <a:buSzTx/>
              <a:buFontTx/>
              <a:tabLst/>
            </a:pPr>
            <a:r>
              <a:rPr lang="en-US" dirty="0"/>
              <a:t>CLICK TO EDIT MASTER TITLE STYLE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3923323" y="186061"/>
            <a:ext cx="4376615" cy="627351"/>
          </a:xfrm>
        </p:spPr>
        <p:txBody>
          <a:bodyPr/>
          <a:lstStyle>
            <a:lvl1pPr algn="ctr">
              <a:defRPr sz="2000">
                <a:solidFill>
                  <a:schemeClr val="bg1"/>
                </a:solidFill>
              </a:defRPr>
            </a:lvl1pPr>
            <a:lvl2pPr algn="ctr">
              <a:defRPr sz="1400"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Section Title Here</a:t>
            </a:r>
          </a:p>
          <a:p>
            <a:pPr lvl="1"/>
            <a:r>
              <a:rPr lang="en-US" dirty="0"/>
              <a:t>1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304801" y="4206240"/>
            <a:ext cx="11658600" cy="424732"/>
          </a:xfrm>
        </p:spPr>
        <p:txBody>
          <a:bodyPr lIns="457200" rIns="457200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0" lang="en-US" sz="2400" b="0" i="0" u="none" strike="noStrike" kern="1200" cap="none" spc="0" normalizeH="0" baseline="0">
                <a:ln>
                  <a:noFill/>
                </a:ln>
                <a:solidFill>
                  <a:srgbClr val="FFFFFF">
                    <a:lumMod val="85000"/>
                    <a:lumOff val="15000"/>
                  </a:srgbClr>
                </a:solidFill>
                <a:effectLst/>
                <a:uLnTx/>
                <a:uFillTx/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85000"/>
                    <a:lumOff val="15000"/>
                  </a:srgbClr>
                </a:solidFill>
                <a:effectLst/>
                <a:uLnTx/>
                <a:uFillTx/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Add a short summary sentence here about title/statement above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5737094" y="1007413"/>
            <a:ext cx="792205" cy="1200329"/>
          </a:xfrm>
        </p:spPr>
        <p:txBody>
          <a:bodyPr wrap="none" anchor="ctr"/>
          <a:lstStyle>
            <a:lvl1pPr algn="ctr">
              <a:defRPr kumimoji="0" lang="en-US" sz="8000" b="1" i="0" u="none" strike="noStrike" kern="1200" cap="none" spc="0" normalizeH="0" baseline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26418748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50-50 Left Photo Layou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0413" cy="6858000"/>
          </a:xfrm>
          <a:blipFill>
            <a:blip r:embed="rId2"/>
            <a:stretch>
              <a:fillRect/>
            </a:stretch>
          </a:blipFill>
        </p:spPr>
        <p:txBody>
          <a:bodyPr anchor="ctr" anchorCtr="0">
            <a:noAutofit/>
          </a:bodyPr>
          <a:lstStyle>
            <a:lvl1pPr algn="r">
              <a:defRPr baseline="0"/>
            </a:lvl1pPr>
          </a:lstStyle>
          <a:p>
            <a:r>
              <a:rPr lang="en-US" dirty="0"/>
              <a:t>Full Bleed Picture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8" hasCustomPrompt="1"/>
          </p:nvPr>
        </p:nvSpPr>
        <p:spPr>
          <a:xfrm>
            <a:off x="1875949" y="419100"/>
            <a:ext cx="2377440" cy="840230"/>
          </a:xfrm>
        </p:spPr>
        <p:txBody>
          <a:bodyPr lIns="146304" rIns="146304"/>
          <a:lstStyle>
            <a:lvl1pPr marL="0" algn="ctr" defTabSz="914400" rtl="0" eaLnBrk="1" latinLnBrk="0" hangingPunct="1">
              <a:defRPr lang="en-US" sz="5400" kern="1200" dirty="0">
                <a:solidFill>
                  <a:schemeClr val="accent4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defRPr>
            </a:lvl1pPr>
            <a:lvl2pPr algn="ctr"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2pPr>
            <a:lvl3pPr algn="ctr">
              <a:defRPr sz="1800"/>
            </a:lvl3pPr>
            <a:lvl4pPr algn="ctr">
              <a:defRPr sz="1800">
                <a:latin typeface="+mn-lt"/>
              </a:defRPr>
            </a:lvl4pPr>
            <a:lvl5pPr algn="ctr">
              <a:defRPr sz="1600">
                <a:latin typeface="+mn-lt"/>
              </a:defRPr>
            </a:lvl5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04800" y="3429000"/>
            <a:ext cx="5960269" cy="2754087"/>
          </a:xfrm>
        </p:spPr>
        <p:txBody>
          <a:bodyPr anchor="t" anchorCtr="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ts val="3000"/>
              </a:spcAft>
              <a:buNone/>
              <a:defRPr lang="en-US" sz="3600" b="0" i="0" kern="1200" spc="0" baseline="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  <a:lvl2pPr algn="ctr">
              <a:defRPr sz="2800"/>
            </a:lvl2pPr>
            <a:lvl3pPr algn="ctr">
              <a:defRPr lang="en-US" sz="2400" b="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ctr">
              <a:defRPr sz="2000" b="1"/>
            </a:lvl4pPr>
            <a:lvl5pPr algn="ctr"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304800" y="1554164"/>
            <a:ext cx="5875734" cy="535531"/>
          </a:xfrm>
        </p:spPr>
        <p:txBody>
          <a:bodyPr/>
          <a:lstStyle>
            <a:lvl1pPr algn="ctr">
              <a:defRPr sz="3600" b="0">
                <a:latin typeface="+mj-lt"/>
              </a:defRPr>
            </a:lvl1pPr>
            <a:lvl2pPr marL="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3200" b="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marL="0" lvl="1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en-US" dirty="0"/>
              <a:t>Headline</a:t>
            </a:r>
          </a:p>
        </p:txBody>
      </p:sp>
      <p:sp>
        <p:nvSpPr>
          <p:cNvPr id="13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11668594" y="6484937"/>
            <a:ext cx="523406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997E989-D798-4C62-8E93-3D2D613C24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1402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allout with small Non-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29748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69240" y="3367878"/>
            <a:ext cx="5192775" cy="1830245"/>
          </a:xfrm>
        </p:spPr>
        <p:txBody>
          <a:bodyPr wrap="square">
            <a:spAutoFit/>
          </a:bodyPr>
          <a:lstStyle>
            <a:lvl1pPr marL="0" marR="0" indent="0" algn="l" defTabSz="914367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itchFamily="2" charset="2"/>
              <a:buNone/>
              <a:tabLst/>
              <a:defRPr lang="en-US" sz="3137" kern="1200" spc="0" baseline="0" dirty="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0" indent="0">
              <a:buNone/>
              <a:defRPr sz="1961"/>
            </a:lvl2pPr>
            <a:lvl3pPr marL="227209" indent="0">
              <a:buNone/>
              <a:tabLst/>
              <a:defRPr sz="1961"/>
            </a:lvl3pPr>
            <a:lvl4pPr marL="451306" indent="0">
              <a:buNone/>
              <a:defRPr/>
            </a:lvl4pPr>
            <a:lvl5pPr marL="672290" indent="0">
              <a:buNone/>
              <a:tabLst/>
              <a:defRPr/>
            </a:lvl5pPr>
          </a:lstStyle>
          <a:p>
            <a:r>
              <a:rPr lang="en-US" dirty="0"/>
              <a:t>A short introduction</a:t>
            </a:r>
            <a:br>
              <a:rPr lang="en-US" dirty="0"/>
            </a:br>
            <a:r>
              <a:rPr lang="en-US" dirty="0"/>
              <a:t>to the data, revealing</a:t>
            </a:r>
            <a:br>
              <a:rPr lang="en-US" dirty="0"/>
            </a:br>
            <a:r>
              <a:rPr lang="en-US" dirty="0"/>
              <a:t>points one at a time, will enhance comprehension.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6253316" y="3503950"/>
            <a:ext cx="5671764" cy="1705723"/>
          </a:xfrm>
        </p:spPr>
        <p:txBody>
          <a:bodyPr/>
          <a:lstStyle>
            <a:lvl1pPr marL="0" indent="0" algn="l">
              <a:buNone/>
              <a:defRPr sz="1961">
                <a:latin typeface="+mn-lt"/>
              </a:defRPr>
            </a:lvl1pPr>
            <a:lvl2pPr marL="0" indent="0" algn="l">
              <a:buNone/>
              <a:defRPr sz="1765">
                <a:latin typeface="+mn-lt"/>
              </a:defRPr>
            </a:lvl2pPr>
            <a:lvl3pPr marL="0" indent="0" algn="l">
              <a:buNone/>
              <a:defRPr sz="1568">
                <a:latin typeface="+mn-lt"/>
              </a:defRPr>
            </a:lvl3pPr>
            <a:lvl4pPr marL="0" indent="0" algn="l">
              <a:buNone/>
              <a:defRPr sz="1372">
                <a:latin typeface="+mn-lt"/>
              </a:defRPr>
            </a:lvl4pPr>
            <a:lvl5pPr marL="0" indent="0" algn="l">
              <a:buNone/>
              <a:defRPr sz="1372"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2974848"/>
          </a:xfrm>
          <a:blipFill>
            <a:blip r:embed="rId2"/>
            <a:srcRect/>
            <a:stretch>
              <a:fillRect t="-65721" r="-4798" b="-46455"/>
            </a:stretch>
          </a:blipFill>
        </p:spPr>
        <p:txBody>
          <a:bodyPr anchor="ctr" anchorCtr="0"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11668594" y="6484937"/>
            <a:ext cx="523406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997E989-D798-4C62-8E93-3D2D613C24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1981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 noChangeAspect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</p:spPr>
        <p:txBody>
          <a:bodyPr lIns="91440">
            <a:noAutofit/>
          </a:bodyPr>
          <a:lstStyle>
            <a:lvl1pPr algn="ctr">
              <a:defRPr/>
            </a:lvl1pPr>
          </a:lstStyle>
          <a:p>
            <a:r>
              <a:rPr lang="en-US" baseline="0"/>
              <a:t>Click icon to add picture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747687" y="6465381"/>
            <a:ext cx="431425" cy="365125"/>
          </a:xfrm>
          <a:prstGeom prst="rect">
            <a:avLst/>
          </a:prstGeom>
        </p:spPr>
        <p:txBody>
          <a:bodyPr/>
          <a:lstStyle/>
          <a:p>
            <a:fld id="{5AE1514C-5E56-4738-A1FF-4B1CFD2A3E3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66652" y="2567613"/>
            <a:ext cx="8804365" cy="1403495"/>
          </a:xfrm>
          <a:prstGeom prst="rect">
            <a:avLst/>
          </a:prstGeom>
        </p:spPr>
        <p:txBody>
          <a:bodyPr/>
          <a:lstStyle>
            <a:lvl1pPr algn="l">
              <a:defRPr lang="en-US" sz="8800" b="1" i="0" kern="1200" spc="100" dirty="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FFFFFF"/>
                    </a:gs>
                  </a:gsLst>
                  <a:lin ang="5400000" scaled="1"/>
                </a:gradFill>
                <a:latin typeface="+mn-lt"/>
                <a:ea typeface="+mn-ea"/>
                <a:cs typeface="Segoe UI Semilight" panose="020B0402040204020203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1581150" y="3971108"/>
            <a:ext cx="9461500" cy="757130"/>
          </a:xfrm>
        </p:spPr>
        <p:txBody>
          <a:bodyPr/>
          <a:lstStyle>
            <a:lvl1pPr algn="l">
              <a:defRPr lang="en-US" sz="4800" b="1" i="0" kern="1200" spc="300" dirty="0" smtClean="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FFFFFF"/>
                    </a:gs>
                  </a:gsLst>
                  <a:lin ang="5400000" scaled="1"/>
                </a:gradFill>
                <a:latin typeface="+mn-lt"/>
                <a:ea typeface="+mn-ea"/>
                <a:cs typeface="Segoe UI Semilight" panose="020B0402040204020203" pitchFamily="34" charset="0"/>
              </a:defRPr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dirty="0"/>
              <a:t>EDIT MASTER TEXT</a:t>
            </a:r>
          </a:p>
        </p:txBody>
      </p:sp>
    </p:spTree>
    <p:extLst>
      <p:ext uri="{BB962C8B-B14F-4D97-AF65-F5344CB8AC3E}">
        <p14:creationId xmlns:p14="http://schemas.microsoft.com/office/powerpoint/2010/main" val="40735672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747687" y="6465381"/>
            <a:ext cx="431425" cy="365125"/>
          </a:xfrm>
          <a:prstGeom prst="rect">
            <a:avLst/>
          </a:prstGeom>
        </p:spPr>
        <p:txBody>
          <a:bodyPr/>
          <a:lstStyle/>
          <a:p>
            <a:fld id="{5AE1514C-5E56-4738-A1FF-4B1CFD2A3E3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sz="quarter" idx="13"/>
          </p:nvPr>
        </p:nvSpPr>
        <p:spPr>
          <a:xfrm>
            <a:off x="0" y="0"/>
            <a:ext cx="12066954" cy="6858000"/>
          </a:xfrm>
        </p:spPr>
        <p:txBody>
          <a:bodyPr anchor="ctr">
            <a:noAutofit/>
          </a:bodyPr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3958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747687" y="6465381"/>
            <a:ext cx="431425" cy="365125"/>
          </a:xfrm>
          <a:prstGeom prst="rect">
            <a:avLst/>
          </a:prstGeom>
        </p:spPr>
        <p:txBody>
          <a:bodyPr/>
          <a:lstStyle/>
          <a:p>
            <a:fld id="{5AE1514C-5E56-4738-A1FF-4B1CFD2A3E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6482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te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14BDA58-9C93-4222-A4EC-4BEB46CE06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75"/>
            <a:ext cx="12192000" cy="685164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747687" y="6465381"/>
            <a:ext cx="431425" cy="365125"/>
          </a:xfrm>
          <a:prstGeom prst="rect">
            <a:avLst/>
          </a:prstGeom>
        </p:spPr>
        <p:txBody>
          <a:bodyPr/>
          <a:lstStyle/>
          <a:p>
            <a:fld id="{5AE1514C-5E56-4738-A1FF-4B1CFD2A3E3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extBox 5">
            <a:hlinkClick r:id="rId3"/>
            <a:extLst>
              <a:ext uri="{FF2B5EF4-FFF2-40B4-BE49-F238E27FC236}">
                <a16:creationId xmlns:a16="http://schemas.microsoft.com/office/drawing/2014/main" id="{FC5E276D-531E-45A9-B450-EFEC62CDC8DF}"/>
              </a:ext>
            </a:extLst>
          </p:cNvPr>
          <p:cNvSpPr txBox="1"/>
          <p:nvPr userDrawn="1"/>
        </p:nvSpPr>
        <p:spPr>
          <a:xfrm>
            <a:off x="4961284" y="93791"/>
            <a:ext cx="2269433" cy="31651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</p:spPr>
        <p:txBody>
          <a:bodyPr wrap="square" lIns="0" r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Neal Creative  | click &amp; </a:t>
            </a:r>
            <a:r>
              <a:rPr kumimoji="0" lang="en-US" sz="105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Learn more</a:t>
            </a:r>
          </a:p>
        </p:txBody>
      </p:sp>
      <p:sp>
        <p:nvSpPr>
          <p:cNvPr id="7" name="TextBox 6">
            <a:hlinkClick r:id="rId4"/>
            <a:extLst/>
          </p:cNvPr>
          <p:cNvSpPr txBox="1"/>
          <p:nvPr userDrawn="1"/>
        </p:nvSpPr>
        <p:spPr>
          <a:xfrm>
            <a:off x="0" y="6548363"/>
            <a:ext cx="1209664" cy="346234"/>
          </a:xfrm>
          <a:prstGeom prst="roundRect">
            <a:avLst>
              <a:gd name="adj" fmla="val 50000"/>
            </a:avLst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chemeClr val="tx1"/>
                </a:solidFill>
              </a:rPr>
              <a:t>Neal Creative </a:t>
            </a:r>
            <a:r>
              <a:rPr lang="en-US" sz="9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</a:t>
            </a:r>
            <a:r>
              <a:rPr lang="en-US" sz="1000" baseline="0" dirty="0">
                <a:solidFill>
                  <a:schemeClr val="tx1"/>
                </a:solidFill>
              </a:rPr>
              <a:t> </a:t>
            </a:r>
            <a:endParaRPr lang="en-US" sz="1000" b="1" dirty="0">
              <a:solidFill>
                <a:schemeClr val="tx1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F273A61-5610-4355-89F3-7C90515BFCC9}"/>
              </a:ext>
            </a:extLst>
          </p:cNvPr>
          <p:cNvGrpSpPr/>
          <p:nvPr userDrawn="1"/>
        </p:nvGrpSpPr>
        <p:grpSpPr>
          <a:xfrm>
            <a:off x="5976075" y="3634505"/>
            <a:ext cx="1700633" cy="1798732"/>
            <a:chOff x="5976075" y="3634505"/>
            <a:chExt cx="1700633" cy="179873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A49345F-7A53-4131-8BB4-087032A6CC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061135" y="4142336"/>
              <a:ext cx="860601" cy="1290901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596D35F-1F19-4447-829C-790DF2B8D2DD}"/>
                </a:ext>
              </a:extLst>
            </p:cNvPr>
            <p:cNvSpPr txBox="1"/>
            <p:nvPr/>
          </p:nvSpPr>
          <p:spPr>
            <a:xfrm>
              <a:off x="5976075" y="3634505"/>
              <a:ext cx="1700633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TIP 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│ Use the built-in c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olor palette with green and yellow for callouts and accents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535567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OR TRANSI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val 17"/>
          <p:cNvSpPr/>
          <p:nvPr userDrawn="1"/>
        </p:nvSpPr>
        <p:spPr>
          <a:xfrm>
            <a:off x="1219939" y="-739444"/>
            <a:ext cx="9107555" cy="9034439"/>
          </a:xfrm>
          <a:prstGeom prst="ellipse">
            <a:avLst/>
          </a:prstGeom>
          <a:noFill/>
          <a:ln w="19050" cap="flat" cmpd="sng" algn="ctr">
            <a:solidFill>
              <a:srgbClr val="75D1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9" name="Oval 18"/>
          <p:cNvSpPr/>
          <p:nvPr userDrawn="1"/>
        </p:nvSpPr>
        <p:spPr>
          <a:xfrm>
            <a:off x="1219939" y="-739444"/>
            <a:ext cx="9107555" cy="9034439"/>
          </a:xfrm>
          <a:prstGeom prst="ellipse">
            <a:avLst/>
          </a:prstGeom>
          <a:noFill/>
          <a:ln w="19050" cap="flat" cmpd="sng" algn="ctr">
            <a:solidFill>
              <a:srgbClr val="75D1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1" name="Oval 20"/>
          <p:cNvSpPr/>
          <p:nvPr userDrawn="1"/>
        </p:nvSpPr>
        <p:spPr>
          <a:xfrm>
            <a:off x="5907634" y="3213970"/>
            <a:ext cx="2805809" cy="2783284"/>
          </a:xfrm>
          <a:prstGeom prst="ellipse">
            <a:avLst/>
          </a:prstGeom>
          <a:noFill/>
          <a:ln w="19050" cap="flat" cmpd="sng" algn="ctr">
            <a:solidFill>
              <a:srgbClr val="75D1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2" name="Oval 21"/>
          <p:cNvSpPr/>
          <p:nvPr userDrawn="1"/>
        </p:nvSpPr>
        <p:spPr>
          <a:xfrm>
            <a:off x="5907634" y="3213970"/>
            <a:ext cx="2805809" cy="2783284"/>
          </a:xfrm>
          <a:prstGeom prst="ellipse">
            <a:avLst/>
          </a:prstGeom>
          <a:noFill/>
          <a:ln w="19050" cap="flat" cmpd="sng" algn="ctr">
            <a:solidFill>
              <a:srgbClr val="75D1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219939" y="916229"/>
            <a:ext cx="9107555" cy="3632325"/>
          </a:xfrm>
          <a:prstGeom prst="rect">
            <a:avLst/>
          </a:prstGeom>
          <a:noFill/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8000" b="1" i="0" kern="1200" spc="-300" dirty="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atin typeface="+mn-lt"/>
                <a:ea typeface="+mn-ea"/>
                <a:cs typeface="Segoe UI Semilight" panose="020B0402040204020203" pitchFamily="34" charset="0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7" name="TextBox 6">
            <a:hlinkClick r:id="rId2"/>
            <a:extLst>
              <a:ext uri="{FF2B5EF4-FFF2-40B4-BE49-F238E27FC236}">
                <a16:creationId xmlns:a16="http://schemas.microsoft.com/office/drawing/2014/main" id="{B60F28C6-9BA0-4632-B8B5-5A793D03AFC7}"/>
              </a:ext>
            </a:extLst>
          </p:cNvPr>
          <p:cNvSpPr txBox="1"/>
          <p:nvPr userDrawn="1"/>
        </p:nvSpPr>
        <p:spPr>
          <a:xfrm>
            <a:off x="9005881" y="6316156"/>
            <a:ext cx="2466220" cy="36787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/>
                </a:solidFill>
              </a:rPr>
              <a:t>Neal Creative</a:t>
            </a:r>
            <a:r>
              <a:rPr lang="en-US" sz="1100" baseline="0" dirty="0">
                <a:solidFill>
                  <a:schemeClr val="tx1"/>
                </a:solidFill>
              </a:rPr>
              <a:t>  | click &amp; </a:t>
            </a:r>
            <a:r>
              <a:rPr lang="en-US" sz="1100" b="1" baseline="0" dirty="0">
                <a:solidFill>
                  <a:schemeClr val="tx1"/>
                </a:solidFill>
              </a:rPr>
              <a:t>Learn more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8" name="TextBox 7">
            <a:hlinkClick r:id="rId2"/>
            <a:extLst>
              <a:ext uri="{FF2B5EF4-FFF2-40B4-BE49-F238E27FC236}">
                <a16:creationId xmlns:a16="http://schemas.microsoft.com/office/drawing/2014/main" id="{E516C148-33F4-423B-AB9D-096AA82E12F1}"/>
              </a:ext>
            </a:extLst>
          </p:cNvPr>
          <p:cNvSpPr txBox="1"/>
          <p:nvPr userDrawn="1"/>
        </p:nvSpPr>
        <p:spPr>
          <a:xfrm>
            <a:off x="191616" y="6337795"/>
            <a:ext cx="1209664" cy="346234"/>
          </a:xfrm>
          <a:prstGeom prst="roundRect">
            <a:avLst>
              <a:gd name="adj" fmla="val 50000"/>
            </a:avLst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chemeClr val="bg2">
                    <a:lumMod val="50000"/>
                  </a:schemeClr>
                </a:solidFill>
              </a:rPr>
              <a:t>Neal Creative </a:t>
            </a:r>
            <a:r>
              <a:rPr lang="en-US" sz="900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©</a:t>
            </a:r>
            <a:r>
              <a:rPr lang="en-US" sz="1000" baseline="0" dirty="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en-US" sz="10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6202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19" grpId="0" animBg="1"/>
      <p:bldP spid="19" grpId="1" animBg="1"/>
      <p:bldP spid="21" grpId="0" animBg="1"/>
      <p:bldP spid="21" grpId="1" animBg="1"/>
      <p:bldP spid="22" grpId="0" animBg="1"/>
      <p:bldP spid="22" grpId="1" animBg="1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allout with small Non-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29748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69240" y="3367878"/>
            <a:ext cx="5192775" cy="1830245"/>
          </a:xfrm>
        </p:spPr>
        <p:txBody>
          <a:bodyPr wrap="square">
            <a:spAutoFit/>
          </a:bodyPr>
          <a:lstStyle>
            <a:lvl1pPr marL="0" marR="0" indent="0" algn="l" defTabSz="914367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itchFamily="2" charset="2"/>
              <a:buNone/>
              <a:tabLst/>
              <a:defRPr lang="en-US" sz="3137" kern="1200" spc="0" baseline="0" dirty="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0" indent="0">
              <a:buNone/>
              <a:defRPr sz="1961"/>
            </a:lvl2pPr>
            <a:lvl3pPr marL="227209" indent="0">
              <a:buNone/>
              <a:tabLst/>
              <a:defRPr sz="1961"/>
            </a:lvl3pPr>
            <a:lvl4pPr marL="451306" indent="0">
              <a:buNone/>
              <a:defRPr/>
            </a:lvl4pPr>
            <a:lvl5pPr marL="672290" indent="0">
              <a:buNone/>
              <a:tabLst/>
              <a:defRPr/>
            </a:lvl5pPr>
          </a:lstStyle>
          <a:p>
            <a:r>
              <a:rPr lang="en-US" dirty="0"/>
              <a:t>A short introduction</a:t>
            </a:r>
            <a:br>
              <a:rPr lang="en-US" dirty="0"/>
            </a:br>
            <a:r>
              <a:rPr lang="en-US" dirty="0"/>
              <a:t>to the data, revealing</a:t>
            </a:r>
            <a:br>
              <a:rPr lang="en-US" dirty="0"/>
            </a:br>
            <a:r>
              <a:rPr lang="en-US" dirty="0"/>
              <a:t>points one at a time, will enhance comprehension.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6253316" y="3503950"/>
            <a:ext cx="5671764" cy="1705723"/>
          </a:xfrm>
        </p:spPr>
        <p:txBody>
          <a:bodyPr/>
          <a:lstStyle>
            <a:lvl1pPr marL="0" indent="0" algn="l">
              <a:buNone/>
              <a:defRPr sz="1961">
                <a:latin typeface="+mn-lt"/>
              </a:defRPr>
            </a:lvl1pPr>
            <a:lvl2pPr marL="0" indent="0" algn="l">
              <a:buNone/>
              <a:defRPr sz="1765">
                <a:latin typeface="+mn-lt"/>
              </a:defRPr>
            </a:lvl2pPr>
            <a:lvl3pPr marL="0" indent="0" algn="l">
              <a:buNone/>
              <a:defRPr sz="1568">
                <a:latin typeface="+mn-lt"/>
              </a:defRPr>
            </a:lvl3pPr>
            <a:lvl4pPr marL="0" indent="0" algn="l">
              <a:buNone/>
              <a:defRPr sz="1372">
                <a:latin typeface="+mn-lt"/>
              </a:defRPr>
            </a:lvl4pPr>
            <a:lvl5pPr marL="0" indent="0" algn="l">
              <a:buNone/>
              <a:defRPr sz="1372"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2974848"/>
          </a:xfrm>
          <a:blipFill>
            <a:blip r:embed="rId2"/>
            <a:srcRect/>
            <a:stretch>
              <a:fillRect t="-65721" r="-4798" b="-46455"/>
            </a:stretch>
          </a:blipFill>
        </p:spPr>
        <p:txBody>
          <a:bodyPr anchor="ctr" anchorCtr="0"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TextBox 11">
            <a:hlinkClick r:id="rId3"/>
            <a:extLst>
              <a:ext uri="{FF2B5EF4-FFF2-40B4-BE49-F238E27FC236}">
                <a16:creationId xmlns:a16="http://schemas.microsoft.com/office/drawing/2014/main" id="{B2DA80A1-9E22-4BFF-8562-466123B36943}"/>
              </a:ext>
            </a:extLst>
          </p:cNvPr>
          <p:cNvSpPr txBox="1"/>
          <p:nvPr userDrawn="1"/>
        </p:nvSpPr>
        <p:spPr>
          <a:xfrm>
            <a:off x="9089198" y="6298102"/>
            <a:ext cx="2466220" cy="367873"/>
          </a:xfrm>
          <a:prstGeom prst="roundRect">
            <a:avLst>
              <a:gd name="adj" fmla="val 50000"/>
            </a:avLst>
          </a:prstGeom>
          <a:solidFill>
            <a:srgbClr val="004568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Neal Creative  | click &amp; 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Learn more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419099"/>
            <a:ext cx="8917577" cy="62592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11668594" y="6484937"/>
            <a:ext cx="523406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997E989-D798-4C62-8E93-3D2D613C24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Box 12">
            <a:hlinkClick r:id="rId4"/>
            <a:extLst>
              <a:ext uri="{FF2B5EF4-FFF2-40B4-BE49-F238E27FC236}">
                <a16:creationId xmlns:a16="http://schemas.microsoft.com/office/drawing/2014/main" id="{1AF511EA-044E-4300-B921-D56138FE402E}"/>
              </a:ext>
            </a:extLst>
          </p:cNvPr>
          <p:cNvSpPr txBox="1"/>
          <p:nvPr userDrawn="1"/>
        </p:nvSpPr>
        <p:spPr>
          <a:xfrm>
            <a:off x="191616" y="6337795"/>
            <a:ext cx="1209664" cy="346234"/>
          </a:xfrm>
          <a:prstGeom prst="roundRect">
            <a:avLst>
              <a:gd name="adj" fmla="val 50000"/>
            </a:avLst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chemeClr val="bg1">
                    <a:lumMod val="75000"/>
                  </a:schemeClr>
                </a:solidFill>
              </a:rPr>
              <a:t>Neal Creative </a:t>
            </a:r>
            <a:r>
              <a:rPr lang="en-US" sz="900" kern="1200" dirty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©</a:t>
            </a:r>
            <a:r>
              <a:rPr lang="en-US" sz="1000" baseline="0" dirty="0">
                <a:solidFill>
                  <a:schemeClr val="bg1">
                    <a:lumMod val="75000"/>
                  </a:schemeClr>
                </a:solidFill>
              </a:rPr>
              <a:t> </a:t>
            </a:r>
            <a:endParaRPr lang="en-US" sz="1000" b="1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340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ONUT BASE SECTION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 userDrawn="1"/>
        </p:nvSpPr>
        <p:spPr>
          <a:xfrm>
            <a:off x="2861702" y="157952"/>
            <a:ext cx="6483179" cy="648317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48777" y="2935629"/>
            <a:ext cx="5208335" cy="927824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95000"/>
              </a:lnSpc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9" name="dots"/>
          <p:cNvSpPr>
            <a:spLocks noChangeAspect="1"/>
          </p:cNvSpPr>
          <p:nvPr userDrawn="1"/>
        </p:nvSpPr>
        <p:spPr>
          <a:xfrm>
            <a:off x="3448777" y="745024"/>
            <a:ext cx="5309024" cy="5309025"/>
          </a:xfrm>
          <a:prstGeom prst="ellipse">
            <a:avLst/>
          </a:prstGeom>
          <a:noFill/>
          <a:ln w="184150" cap="rnd" cmpd="sng" algn="ctr">
            <a:solidFill>
              <a:schemeClr val="accent4"/>
            </a:solidFill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63763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Quote dark option FLUSH LEFT"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2884235"/>
            <a:ext cx="11658600" cy="1089529"/>
          </a:xfrm>
        </p:spPr>
        <p:txBody>
          <a:bodyPr anchor="ctr"/>
          <a:lstStyle>
            <a:lvl1pPr marL="231775" indent="-231775" algn="l">
              <a:spcBef>
                <a:spcPts val="0"/>
              </a:spcBef>
              <a:defRPr sz="3600" b="0" baseline="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/>
                    </a:gs>
                  </a:gsLst>
                  <a:lin ang="5400000" scaled="1"/>
                </a:gradFill>
              </a:defRPr>
            </a:lvl1pPr>
            <a:lvl2pPr marL="109538" indent="0" algn="l">
              <a:spcBef>
                <a:spcPts val="0"/>
              </a:spcBef>
              <a:defRPr sz="3600" b="1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/>
                    </a:gs>
                  </a:gsLst>
                  <a:lin ang="5400000" scaled="1"/>
                </a:gradFill>
                <a:latin typeface="+mn-lt"/>
              </a:defRPr>
            </a:lvl2pPr>
          </a:lstStyle>
          <a:p>
            <a:pPr lvl="0"/>
            <a:r>
              <a:rPr lang="en-US" dirty="0"/>
              <a:t>“QUOTATION.”</a:t>
            </a:r>
          </a:p>
          <a:p>
            <a:pPr lvl="1"/>
            <a:r>
              <a:rPr lang="en-US" dirty="0"/>
              <a:t> BOLD</a:t>
            </a:r>
          </a:p>
        </p:txBody>
      </p:sp>
      <p:sp>
        <p:nvSpPr>
          <p:cNvPr id="7" name="Freeform: Shape 6"/>
          <p:cNvSpPr/>
          <p:nvPr userDrawn="1"/>
        </p:nvSpPr>
        <p:spPr>
          <a:xfrm>
            <a:off x="129521" y="0"/>
            <a:ext cx="2749481" cy="1364786"/>
          </a:xfrm>
          <a:custGeom>
            <a:avLst/>
            <a:gdLst>
              <a:gd name="connsiteX0" fmla="*/ 0 w 4741280"/>
              <a:gd name="connsiteY0" fmla="*/ 0 h 2353474"/>
              <a:gd name="connsiteX1" fmla="*/ 4741280 w 4741280"/>
              <a:gd name="connsiteY1" fmla="*/ 0 h 2353474"/>
              <a:gd name="connsiteX2" fmla="*/ 4729949 w 4741280"/>
              <a:gd name="connsiteY2" fmla="*/ 224399 h 2353474"/>
              <a:gd name="connsiteX3" fmla="*/ 2370640 w 4741280"/>
              <a:gd name="connsiteY3" fmla="*/ 2353474 h 2353474"/>
              <a:gd name="connsiteX4" fmla="*/ 11331 w 4741280"/>
              <a:gd name="connsiteY4" fmla="*/ 224399 h 2353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1280" h="2353474">
                <a:moveTo>
                  <a:pt x="0" y="0"/>
                </a:moveTo>
                <a:lnTo>
                  <a:pt x="4741280" y="0"/>
                </a:lnTo>
                <a:lnTo>
                  <a:pt x="4729949" y="224399"/>
                </a:lnTo>
                <a:cubicBezTo>
                  <a:pt x="4608502" y="1420269"/>
                  <a:pt x="3598552" y="2353474"/>
                  <a:pt x="2370640" y="2353474"/>
                </a:cubicBezTo>
                <a:cubicBezTo>
                  <a:pt x="1142728" y="2353474"/>
                  <a:pt x="132779" y="1420269"/>
                  <a:pt x="11331" y="2243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865562" y="5276808"/>
            <a:ext cx="8097838" cy="369332"/>
          </a:xfrm>
        </p:spPr>
        <p:txBody>
          <a:bodyPr/>
          <a:lstStyle>
            <a:lvl1pPr algn="r">
              <a:spcBef>
                <a:spcPts val="0"/>
              </a:spcBef>
              <a:defRPr sz="2000">
                <a:solidFill>
                  <a:schemeClr val="bg1"/>
                </a:solidFill>
              </a:defRPr>
            </a:lvl1pPr>
            <a:lvl2pPr algn="r"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US" dirty="0"/>
              <a:t>—Name and Company/Source goes here</a:t>
            </a:r>
          </a:p>
        </p:txBody>
      </p:sp>
    </p:spTree>
    <p:extLst>
      <p:ext uri="{BB962C8B-B14F-4D97-AF65-F5344CB8AC3E}">
        <p14:creationId xmlns:p14="http://schemas.microsoft.com/office/powerpoint/2010/main" val="3266280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Quote dark option CENTERED"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2884235"/>
            <a:ext cx="11658600" cy="1089529"/>
          </a:xfrm>
        </p:spPr>
        <p:txBody>
          <a:bodyPr anchor="ctr"/>
          <a:lstStyle>
            <a:lvl1pPr algn="ctr">
              <a:spcBef>
                <a:spcPts val="0"/>
              </a:spcBef>
              <a:defRPr sz="3600" b="0" baseline="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/>
                    </a:gs>
                  </a:gsLst>
                  <a:lin ang="5400000" scaled="1"/>
                </a:gradFill>
              </a:defRPr>
            </a:lvl1pPr>
            <a:lvl2pPr algn="ctr">
              <a:spcBef>
                <a:spcPts val="0"/>
              </a:spcBef>
              <a:defRPr sz="3600" b="1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/>
                    </a:gs>
                  </a:gsLst>
                  <a:lin ang="5400000" scaled="1"/>
                </a:gradFill>
                <a:latin typeface="+mn-lt"/>
              </a:defRPr>
            </a:lvl2pPr>
          </a:lstStyle>
          <a:p>
            <a:pPr lvl="0"/>
            <a:r>
              <a:rPr lang="en-US" dirty="0"/>
              <a:t>“QUOTATION.”</a:t>
            </a:r>
          </a:p>
          <a:p>
            <a:pPr lvl="1"/>
            <a:r>
              <a:rPr lang="en-US" dirty="0"/>
              <a:t>BOLD</a:t>
            </a:r>
          </a:p>
        </p:txBody>
      </p:sp>
      <p:sp>
        <p:nvSpPr>
          <p:cNvPr id="7" name="Freeform: Shape 6"/>
          <p:cNvSpPr/>
          <p:nvPr userDrawn="1"/>
        </p:nvSpPr>
        <p:spPr>
          <a:xfrm>
            <a:off x="129521" y="0"/>
            <a:ext cx="2749481" cy="1364786"/>
          </a:xfrm>
          <a:custGeom>
            <a:avLst/>
            <a:gdLst>
              <a:gd name="connsiteX0" fmla="*/ 0 w 4741280"/>
              <a:gd name="connsiteY0" fmla="*/ 0 h 2353474"/>
              <a:gd name="connsiteX1" fmla="*/ 4741280 w 4741280"/>
              <a:gd name="connsiteY1" fmla="*/ 0 h 2353474"/>
              <a:gd name="connsiteX2" fmla="*/ 4729949 w 4741280"/>
              <a:gd name="connsiteY2" fmla="*/ 224399 h 2353474"/>
              <a:gd name="connsiteX3" fmla="*/ 2370640 w 4741280"/>
              <a:gd name="connsiteY3" fmla="*/ 2353474 h 2353474"/>
              <a:gd name="connsiteX4" fmla="*/ 11331 w 4741280"/>
              <a:gd name="connsiteY4" fmla="*/ 224399 h 2353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1280" h="2353474">
                <a:moveTo>
                  <a:pt x="0" y="0"/>
                </a:moveTo>
                <a:lnTo>
                  <a:pt x="4741280" y="0"/>
                </a:lnTo>
                <a:lnTo>
                  <a:pt x="4729949" y="224399"/>
                </a:lnTo>
                <a:cubicBezTo>
                  <a:pt x="4608502" y="1420269"/>
                  <a:pt x="3598552" y="2353474"/>
                  <a:pt x="2370640" y="2353474"/>
                </a:cubicBezTo>
                <a:cubicBezTo>
                  <a:pt x="1142728" y="2353474"/>
                  <a:pt x="132779" y="1420269"/>
                  <a:pt x="11331" y="2243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865562" y="5276808"/>
            <a:ext cx="8097838" cy="369332"/>
          </a:xfrm>
        </p:spPr>
        <p:txBody>
          <a:bodyPr/>
          <a:lstStyle>
            <a:lvl1pPr algn="r">
              <a:spcBef>
                <a:spcPts val="0"/>
              </a:spcBef>
              <a:defRPr sz="2000">
                <a:solidFill>
                  <a:schemeClr val="bg1"/>
                </a:solidFill>
              </a:defRPr>
            </a:lvl1pPr>
            <a:lvl2pPr algn="r"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US" dirty="0"/>
              <a:t>—Name and Company/Source goes here</a:t>
            </a:r>
          </a:p>
        </p:txBody>
      </p:sp>
    </p:spTree>
    <p:extLst>
      <p:ext uri="{BB962C8B-B14F-4D97-AF65-F5344CB8AC3E}">
        <p14:creationId xmlns:p14="http://schemas.microsoft.com/office/powerpoint/2010/main" val="3031631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Quote dark option FLUSH LEF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2884235"/>
            <a:ext cx="11658600" cy="1089529"/>
          </a:xfrm>
        </p:spPr>
        <p:txBody>
          <a:bodyPr anchor="ctr"/>
          <a:lstStyle>
            <a:lvl1pPr marL="231775" indent="-231775" algn="l">
              <a:spcBef>
                <a:spcPts val="0"/>
              </a:spcBef>
              <a:defRPr sz="3600" b="0" baseline="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/>
                    </a:gs>
                  </a:gsLst>
                  <a:lin ang="5400000" scaled="1"/>
                </a:gradFill>
              </a:defRPr>
            </a:lvl1pPr>
            <a:lvl2pPr marL="109538" indent="0" algn="l">
              <a:spcBef>
                <a:spcPts val="0"/>
              </a:spcBef>
              <a:defRPr sz="3600" b="1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/>
                    </a:gs>
                  </a:gsLst>
                  <a:lin ang="5400000" scaled="1"/>
                </a:gradFill>
                <a:latin typeface="+mn-lt"/>
              </a:defRPr>
            </a:lvl2pPr>
          </a:lstStyle>
          <a:p>
            <a:pPr lvl="0"/>
            <a:r>
              <a:rPr lang="en-US" dirty="0"/>
              <a:t>“QUOTATION.”</a:t>
            </a:r>
          </a:p>
          <a:p>
            <a:pPr lvl="1"/>
            <a:r>
              <a:rPr lang="en-US" dirty="0"/>
              <a:t> BOLD</a:t>
            </a:r>
          </a:p>
        </p:txBody>
      </p:sp>
      <p:sp>
        <p:nvSpPr>
          <p:cNvPr id="7" name="Freeform: Shape 6"/>
          <p:cNvSpPr/>
          <p:nvPr userDrawn="1"/>
        </p:nvSpPr>
        <p:spPr>
          <a:xfrm>
            <a:off x="129521" y="0"/>
            <a:ext cx="2749481" cy="1364786"/>
          </a:xfrm>
          <a:custGeom>
            <a:avLst/>
            <a:gdLst>
              <a:gd name="connsiteX0" fmla="*/ 0 w 4741280"/>
              <a:gd name="connsiteY0" fmla="*/ 0 h 2353474"/>
              <a:gd name="connsiteX1" fmla="*/ 4741280 w 4741280"/>
              <a:gd name="connsiteY1" fmla="*/ 0 h 2353474"/>
              <a:gd name="connsiteX2" fmla="*/ 4729949 w 4741280"/>
              <a:gd name="connsiteY2" fmla="*/ 224399 h 2353474"/>
              <a:gd name="connsiteX3" fmla="*/ 2370640 w 4741280"/>
              <a:gd name="connsiteY3" fmla="*/ 2353474 h 2353474"/>
              <a:gd name="connsiteX4" fmla="*/ 11331 w 4741280"/>
              <a:gd name="connsiteY4" fmla="*/ 224399 h 2353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1280" h="2353474">
                <a:moveTo>
                  <a:pt x="0" y="0"/>
                </a:moveTo>
                <a:lnTo>
                  <a:pt x="4741280" y="0"/>
                </a:lnTo>
                <a:lnTo>
                  <a:pt x="4729949" y="224399"/>
                </a:lnTo>
                <a:cubicBezTo>
                  <a:pt x="4608502" y="1420269"/>
                  <a:pt x="3598552" y="2353474"/>
                  <a:pt x="2370640" y="2353474"/>
                </a:cubicBezTo>
                <a:cubicBezTo>
                  <a:pt x="1142728" y="2353474"/>
                  <a:pt x="132779" y="1420269"/>
                  <a:pt x="11331" y="2243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865562" y="5276808"/>
            <a:ext cx="8097838" cy="369332"/>
          </a:xfrm>
        </p:spPr>
        <p:txBody>
          <a:bodyPr/>
          <a:lstStyle>
            <a:lvl1pPr algn="r">
              <a:spcBef>
                <a:spcPts val="0"/>
              </a:spcBef>
              <a:defRPr sz="2000" b="0">
                <a:solidFill>
                  <a:schemeClr val="bg1"/>
                </a:solidFill>
              </a:defRPr>
            </a:lvl1pPr>
            <a:lvl2pPr algn="r"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US" dirty="0"/>
              <a:t>—Name and Company/Source goes here</a:t>
            </a:r>
          </a:p>
        </p:txBody>
      </p:sp>
    </p:spTree>
    <p:extLst>
      <p:ext uri="{BB962C8B-B14F-4D97-AF65-F5344CB8AC3E}">
        <p14:creationId xmlns:p14="http://schemas.microsoft.com/office/powerpoint/2010/main" val="2075739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Quote light option CENT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5648960" y="419100"/>
            <a:ext cx="89408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>
                <a:solidFill>
                  <a:schemeClr val="accent4"/>
                </a:solidFill>
                <a:latin typeface="Arial Black" panose="020B0A04020102020204" pitchFamily="34" charset="0"/>
              </a:rPr>
              <a:t>“</a:t>
            </a:r>
            <a:endParaRPr lang="en-US" sz="2800" dirty="0">
              <a:solidFill>
                <a:schemeClr val="accent4"/>
              </a:solidFill>
            </a:endParaRP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408362" y="5335071"/>
            <a:ext cx="8097838" cy="369332"/>
          </a:xfrm>
        </p:spPr>
        <p:txBody>
          <a:bodyPr/>
          <a:lstStyle>
            <a:lvl1pPr algn="r">
              <a:spcBef>
                <a:spcPts val="0"/>
              </a:spcBef>
              <a:defRPr sz="2000">
                <a:solidFill>
                  <a:schemeClr val="tx2"/>
                </a:solidFill>
              </a:defRPr>
            </a:lvl1pPr>
            <a:lvl2pPr algn="r"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US" dirty="0"/>
              <a:t>—Name and Company/Source goes here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2884235"/>
            <a:ext cx="11658600" cy="1089529"/>
          </a:xfrm>
        </p:spPr>
        <p:txBody>
          <a:bodyPr anchor="ctr"/>
          <a:lstStyle>
            <a:lvl1pPr algn="ctr">
              <a:spcBef>
                <a:spcPts val="0"/>
              </a:spcBef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algn="ctr">
              <a:spcBef>
                <a:spcPts val="0"/>
              </a:spcBef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2pPr>
          </a:lstStyle>
          <a:p>
            <a:pPr lvl="0"/>
            <a:r>
              <a:rPr lang="en-US" dirty="0"/>
              <a:t>“QUOTATION.”</a:t>
            </a:r>
          </a:p>
          <a:p>
            <a:pPr lvl="1"/>
            <a:r>
              <a:rPr lang="en-US" dirty="0"/>
              <a:t>BOLD</a:t>
            </a:r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11668594" y="6484937"/>
            <a:ext cx="523406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997E989-D798-4C62-8E93-3D2D613C24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22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ark Callout with small Non-bulleted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304800" y="2597273"/>
            <a:ext cx="4868985" cy="1643527"/>
          </a:xfrm>
        </p:spPr>
        <p:txBody>
          <a:bodyPr wrap="square" lIns="91440" rIns="91440">
            <a:spAutoFit/>
          </a:bodyPr>
          <a:lstStyle>
            <a:lvl1pPr marL="0" marR="0" indent="0" algn="l" defTabSz="914367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itchFamily="2" charset="2"/>
              <a:buNone/>
              <a:tabLst/>
              <a:defRPr lang="en-US" sz="2800" b="0" kern="1200" spc="0" baseline="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>
              <a:buNone/>
              <a:defRPr sz="1961"/>
            </a:lvl2pPr>
            <a:lvl3pPr marL="227209" indent="0">
              <a:buNone/>
              <a:tabLst/>
              <a:defRPr sz="1961"/>
            </a:lvl3pPr>
            <a:lvl4pPr marL="451306" indent="0">
              <a:buNone/>
              <a:defRPr/>
            </a:lvl4pPr>
            <a:lvl5pPr marL="672290" indent="0">
              <a:buNone/>
              <a:tabLst/>
              <a:defRPr/>
            </a:lvl5pPr>
          </a:lstStyle>
          <a:p>
            <a:r>
              <a:rPr lang="en-US" dirty="0"/>
              <a:t>A short introduction</a:t>
            </a:r>
            <a:br>
              <a:rPr lang="en-US" dirty="0"/>
            </a:br>
            <a:r>
              <a:rPr lang="en-US" dirty="0"/>
              <a:t>to the data, revealing</a:t>
            </a:r>
            <a:br>
              <a:rPr lang="en-US" dirty="0"/>
            </a:br>
            <a:r>
              <a:rPr lang="en-US" dirty="0"/>
              <a:t>points one at a time, will enhance comprehension.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6096000" y="419100"/>
            <a:ext cx="5671764" cy="1843069"/>
          </a:xfrm>
        </p:spPr>
        <p:txBody>
          <a:bodyPr/>
          <a:lstStyle>
            <a:lvl1pPr marL="0" indent="0" algn="l">
              <a:buNone/>
              <a:defRPr sz="2200">
                <a:gradFill>
                  <a:gsLst>
                    <a:gs pos="15000">
                      <a:schemeClr val="bg1"/>
                    </a:gs>
                    <a:gs pos="47000">
                      <a:schemeClr val="bg1"/>
                    </a:gs>
                  </a:gsLst>
                  <a:lin ang="5400000" scaled="1"/>
                </a:gradFill>
                <a:latin typeface="+mn-lt"/>
              </a:defRPr>
            </a:lvl1pPr>
            <a:lvl2pPr marL="0" indent="0" algn="l">
              <a:buNone/>
              <a:defRPr sz="2000">
                <a:gradFill>
                  <a:gsLst>
                    <a:gs pos="15000">
                      <a:schemeClr val="bg1"/>
                    </a:gs>
                    <a:gs pos="47000">
                      <a:schemeClr val="bg1"/>
                    </a:gs>
                  </a:gsLst>
                  <a:lin ang="5400000" scaled="1"/>
                </a:gradFill>
                <a:latin typeface="+mn-lt"/>
              </a:defRPr>
            </a:lvl2pPr>
            <a:lvl3pPr marL="0" indent="0" algn="l">
              <a:buNone/>
              <a:defRPr sz="1800">
                <a:gradFill>
                  <a:gsLst>
                    <a:gs pos="15000">
                      <a:schemeClr val="bg1"/>
                    </a:gs>
                    <a:gs pos="47000">
                      <a:schemeClr val="bg1"/>
                    </a:gs>
                  </a:gsLst>
                  <a:lin ang="5400000" scaled="1"/>
                </a:gradFill>
                <a:latin typeface="+mn-lt"/>
              </a:defRPr>
            </a:lvl3pPr>
            <a:lvl4pPr marL="0" indent="0" algn="l">
              <a:buNone/>
              <a:defRPr sz="1600">
                <a:gradFill>
                  <a:gsLst>
                    <a:gs pos="15000">
                      <a:schemeClr val="bg1"/>
                    </a:gs>
                    <a:gs pos="47000">
                      <a:schemeClr val="bg1"/>
                    </a:gs>
                  </a:gsLst>
                  <a:lin ang="5400000" scaled="1"/>
                </a:gradFill>
                <a:latin typeface="+mn-lt"/>
              </a:defRPr>
            </a:lvl4pPr>
            <a:lvl5pPr marL="0" indent="0" algn="l">
              <a:buNone/>
              <a:defRPr sz="1600">
                <a:gradFill>
                  <a:gsLst>
                    <a:gs pos="15000">
                      <a:schemeClr val="bg1"/>
                    </a:gs>
                    <a:gs pos="47000">
                      <a:schemeClr val="bg1"/>
                    </a:gs>
                  </a:gsLst>
                  <a:lin ang="5400000" scaled="1"/>
                </a:gradFill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555244" y="0"/>
            <a:ext cx="4083304" cy="1357295"/>
          </a:xfrm>
          <a:prstGeom prst="rect">
            <a:avLst/>
          </a:prstGeom>
        </p:spPr>
        <p:txBody>
          <a:bodyPr lIns="146304" tIns="420624" rIns="146304" anchor="t" anchorCtr="0"/>
          <a:lstStyle>
            <a:lvl1pPr algn="ctr">
              <a:defRPr lang="en-US" sz="3200" b="0" kern="1200" spc="60" baseline="0" dirty="0">
                <a:solidFill>
                  <a:schemeClr val="bg1"/>
                </a:solidFill>
                <a:latin typeface="+mj-lt"/>
                <a:ea typeface="+mn-ea"/>
                <a:cs typeface="Segoe UI Semilight" panose="020B0402040204020203" pitchFamily="34" charset="0"/>
              </a:defRPr>
            </a:lvl1pPr>
          </a:lstStyle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dirty="0"/>
              <a:t>Click to edit master title style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6096000" y="2599498"/>
            <a:ext cx="5671764" cy="1843069"/>
          </a:xfrm>
        </p:spPr>
        <p:txBody>
          <a:bodyPr/>
          <a:lstStyle>
            <a:lvl1pPr marL="0" indent="0" algn="l">
              <a:buNone/>
              <a:defRPr sz="2200">
                <a:gradFill>
                  <a:gsLst>
                    <a:gs pos="15000">
                      <a:schemeClr val="bg1"/>
                    </a:gs>
                    <a:gs pos="47000">
                      <a:schemeClr val="bg1"/>
                    </a:gs>
                  </a:gsLst>
                  <a:lin ang="5400000" scaled="1"/>
                </a:gradFill>
                <a:latin typeface="+mn-lt"/>
              </a:defRPr>
            </a:lvl1pPr>
            <a:lvl2pPr marL="0" indent="0" algn="l">
              <a:buNone/>
              <a:defRPr sz="2000">
                <a:gradFill>
                  <a:gsLst>
                    <a:gs pos="15000">
                      <a:schemeClr val="bg1"/>
                    </a:gs>
                    <a:gs pos="47000">
                      <a:schemeClr val="bg1"/>
                    </a:gs>
                  </a:gsLst>
                  <a:lin ang="5400000" scaled="1"/>
                </a:gradFill>
                <a:latin typeface="+mn-lt"/>
              </a:defRPr>
            </a:lvl2pPr>
            <a:lvl3pPr marL="0" indent="0" algn="l">
              <a:buNone/>
              <a:defRPr sz="1800">
                <a:gradFill>
                  <a:gsLst>
                    <a:gs pos="15000">
                      <a:schemeClr val="bg1"/>
                    </a:gs>
                    <a:gs pos="47000">
                      <a:schemeClr val="bg1"/>
                    </a:gs>
                  </a:gsLst>
                  <a:lin ang="5400000" scaled="1"/>
                </a:gradFill>
                <a:latin typeface="+mn-lt"/>
              </a:defRPr>
            </a:lvl3pPr>
            <a:lvl4pPr marL="0" indent="0" algn="l">
              <a:buNone/>
              <a:defRPr sz="1600">
                <a:gradFill>
                  <a:gsLst>
                    <a:gs pos="15000">
                      <a:schemeClr val="bg1"/>
                    </a:gs>
                    <a:gs pos="47000">
                      <a:schemeClr val="bg1"/>
                    </a:gs>
                  </a:gsLst>
                  <a:lin ang="5400000" scaled="1"/>
                </a:gradFill>
                <a:latin typeface="+mn-lt"/>
              </a:defRPr>
            </a:lvl4pPr>
            <a:lvl5pPr marL="0" indent="0" algn="l">
              <a:buNone/>
              <a:defRPr sz="1600">
                <a:gradFill>
                  <a:gsLst>
                    <a:gs pos="15000">
                      <a:schemeClr val="bg1"/>
                    </a:gs>
                    <a:gs pos="47000">
                      <a:schemeClr val="bg1"/>
                    </a:gs>
                  </a:gsLst>
                  <a:lin ang="5400000" scaled="1"/>
                </a:gradFill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096000" y="4779896"/>
            <a:ext cx="5671764" cy="1843069"/>
          </a:xfrm>
        </p:spPr>
        <p:txBody>
          <a:bodyPr/>
          <a:lstStyle>
            <a:lvl1pPr marL="0" indent="0" algn="l">
              <a:buNone/>
              <a:defRPr sz="2200">
                <a:gradFill>
                  <a:gsLst>
                    <a:gs pos="15000">
                      <a:schemeClr val="bg1"/>
                    </a:gs>
                    <a:gs pos="47000">
                      <a:schemeClr val="bg1"/>
                    </a:gs>
                  </a:gsLst>
                  <a:lin ang="5400000" scaled="1"/>
                </a:gradFill>
                <a:latin typeface="+mn-lt"/>
              </a:defRPr>
            </a:lvl1pPr>
            <a:lvl2pPr marL="0" indent="0" algn="l">
              <a:buNone/>
              <a:defRPr sz="2000">
                <a:gradFill>
                  <a:gsLst>
                    <a:gs pos="15000">
                      <a:schemeClr val="bg1"/>
                    </a:gs>
                    <a:gs pos="47000">
                      <a:schemeClr val="bg1"/>
                    </a:gs>
                  </a:gsLst>
                  <a:lin ang="5400000" scaled="1"/>
                </a:gradFill>
                <a:latin typeface="+mn-lt"/>
              </a:defRPr>
            </a:lvl2pPr>
            <a:lvl3pPr marL="0" indent="0" algn="l">
              <a:buNone/>
              <a:defRPr sz="1800">
                <a:gradFill>
                  <a:gsLst>
                    <a:gs pos="15000">
                      <a:schemeClr val="bg1"/>
                    </a:gs>
                    <a:gs pos="47000">
                      <a:schemeClr val="bg1"/>
                    </a:gs>
                  </a:gsLst>
                  <a:lin ang="5400000" scaled="1"/>
                </a:gradFill>
                <a:latin typeface="+mn-lt"/>
              </a:defRPr>
            </a:lvl3pPr>
            <a:lvl4pPr marL="0" indent="0" algn="l">
              <a:buNone/>
              <a:defRPr sz="1600">
                <a:gradFill>
                  <a:gsLst>
                    <a:gs pos="15000">
                      <a:schemeClr val="bg1"/>
                    </a:gs>
                    <a:gs pos="47000">
                      <a:schemeClr val="bg1"/>
                    </a:gs>
                  </a:gsLst>
                  <a:lin ang="5400000" scaled="1"/>
                </a:gradFill>
                <a:latin typeface="+mn-lt"/>
              </a:defRPr>
            </a:lvl4pPr>
            <a:lvl5pPr marL="0" indent="0" algn="l">
              <a:buNone/>
              <a:defRPr sz="1600">
                <a:gradFill>
                  <a:gsLst>
                    <a:gs pos="15000">
                      <a:schemeClr val="bg1"/>
                    </a:gs>
                    <a:gs pos="47000">
                      <a:schemeClr val="bg1"/>
                    </a:gs>
                  </a:gsLst>
                  <a:lin ang="5400000" scaled="1"/>
                </a:gradFill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11668594" y="6484937"/>
            <a:ext cx="523406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997E989-D798-4C62-8E93-3D2D613C24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200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allout with small Non-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/>
          <p:cNvSpPr/>
          <p:nvPr userDrawn="1"/>
        </p:nvSpPr>
        <p:spPr>
          <a:xfrm>
            <a:off x="129521" y="0"/>
            <a:ext cx="4741280" cy="2353474"/>
          </a:xfrm>
          <a:custGeom>
            <a:avLst/>
            <a:gdLst>
              <a:gd name="connsiteX0" fmla="*/ 0 w 4741280"/>
              <a:gd name="connsiteY0" fmla="*/ 0 h 2353474"/>
              <a:gd name="connsiteX1" fmla="*/ 4741280 w 4741280"/>
              <a:gd name="connsiteY1" fmla="*/ 0 h 2353474"/>
              <a:gd name="connsiteX2" fmla="*/ 4729949 w 4741280"/>
              <a:gd name="connsiteY2" fmla="*/ 224399 h 2353474"/>
              <a:gd name="connsiteX3" fmla="*/ 2370640 w 4741280"/>
              <a:gd name="connsiteY3" fmla="*/ 2353474 h 2353474"/>
              <a:gd name="connsiteX4" fmla="*/ 11331 w 4741280"/>
              <a:gd name="connsiteY4" fmla="*/ 224399 h 2353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1280" h="2353474">
                <a:moveTo>
                  <a:pt x="0" y="0"/>
                </a:moveTo>
                <a:lnTo>
                  <a:pt x="4741280" y="0"/>
                </a:lnTo>
                <a:lnTo>
                  <a:pt x="4729949" y="224399"/>
                </a:lnTo>
                <a:cubicBezTo>
                  <a:pt x="4608502" y="1420269"/>
                  <a:pt x="3598552" y="2353474"/>
                  <a:pt x="2370640" y="2353474"/>
                </a:cubicBezTo>
                <a:cubicBezTo>
                  <a:pt x="1142728" y="2353474"/>
                  <a:pt x="132779" y="1420269"/>
                  <a:pt x="11331" y="22439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304800" y="2472751"/>
            <a:ext cx="4566001" cy="1643527"/>
          </a:xfrm>
        </p:spPr>
        <p:txBody>
          <a:bodyPr wrap="square" lIns="91440" rIns="91440">
            <a:spAutoFit/>
          </a:bodyPr>
          <a:lstStyle>
            <a:lvl1pPr marL="0" marR="0" indent="0" algn="l" defTabSz="914367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itchFamily="2" charset="2"/>
              <a:buNone/>
              <a:tabLst/>
              <a:defRPr lang="en-US" sz="2800" b="0" kern="1200" spc="0" baseline="0" dirty="0">
                <a:gradFill>
                  <a:gsLst>
                    <a:gs pos="15000">
                      <a:schemeClr val="tx2"/>
                    </a:gs>
                    <a:gs pos="47000">
                      <a:schemeClr val="tx2"/>
                    </a:gs>
                  </a:gsLst>
                  <a:lin ang="5400000" scaled="1"/>
                </a:gradFill>
                <a:latin typeface="+mj-lt"/>
                <a:ea typeface="+mn-ea"/>
                <a:cs typeface="+mn-cs"/>
              </a:defRPr>
            </a:lvl1pPr>
            <a:lvl2pPr marL="0" indent="0">
              <a:buNone/>
              <a:defRPr sz="1961"/>
            </a:lvl2pPr>
            <a:lvl3pPr marL="227209" indent="0">
              <a:buNone/>
              <a:tabLst/>
              <a:defRPr sz="1961"/>
            </a:lvl3pPr>
            <a:lvl4pPr marL="451306" indent="0">
              <a:buNone/>
              <a:defRPr/>
            </a:lvl4pPr>
            <a:lvl5pPr marL="672290" indent="0">
              <a:buNone/>
              <a:tabLst/>
              <a:defRPr/>
            </a:lvl5pPr>
          </a:lstStyle>
          <a:p>
            <a:r>
              <a:rPr lang="en-US" dirty="0"/>
              <a:t>A short introduction</a:t>
            </a:r>
            <a:br>
              <a:rPr lang="en-US" dirty="0"/>
            </a:br>
            <a:r>
              <a:rPr lang="en-US" dirty="0"/>
              <a:t>to the data, revealing</a:t>
            </a:r>
            <a:br>
              <a:rPr lang="en-US" dirty="0"/>
            </a:br>
            <a:r>
              <a:rPr lang="en-US" dirty="0"/>
              <a:t>points one at a time, will enhance comprehension.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6096000" y="419100"/>
            <a:ext cx="5671764" cy="1705723"/>
          </a:xfrm>
        </p:spPr>
        <p:txBody>
          <a:bodyPr/>
          <a:lstStyle>
            <a:lvl1pPr marL="0" indent="0" algn="l">
              <a:buNone/>
              <a:defRPr sz="2200">
                <a:latin typeface="+mn-lt"/>
              </a:defRPr>
            </a:lvl1pPr>
            <a:lvl2pPr marL="0" indent="0" algn="l">
              <a:buNone/>
              <a:defRPr sz="1765">
                <a:latin typeface="+mn-lt"/>
              </a:defRPr>
            </a:lvl2pPr>
            <a:lvl3pPr marL="0" indent="0" algn="l">
              <a:buNone/>
              <a:defRPr sz="1568">
                <a:latin typeface="+mn-lt"/>
              </a:defRPr>
            </a:lvl3pPr>
            <a:lvl4pPr marL="0" indent="0" algn="l">
              <a:buNone/>
              <a:defRPr sz="1372">
                <a:latin typeface="+mn-lt"/>
              </a:defRPr>
            </a:lvl4pPr>
            <a:lvl5pPr marL="0" indent="0" algn="l">
              <a:buNone/>
              <a:defRPr sz="1372"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750600" y="6484937"/>
            <a:ext cx="42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5AE1514C-5E56-4738-A1FF-4B1CFD2A3E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555244" y="0"/>
            <a:ext cx="4083304" cy="1926336"/>
          </a:xfrm>
          <a:prstGeom prst="rect">
            <a:avLst/>
          </a:prstGeom>
        </p:spPr>
        <p:txBody>
          <a:bodyPr lIns="146304" tIns="420624" rIns="146304" anchor="t" anchorCtr="0"/>
          <a:lstStyle>
            <a:lvl1pPr>
              <a:defRPr lang="en-US" sz="3200" b="0" kern="1200" spc="60" baseline="0" dirty="0">
                <a:solidFill>
                  <a:schemeClr val="bg1"/>
                </a:solidFill>
                <a:latin typeface="+mj-lt"/>
                <a:ea typeface="+mn-ea"/>
                <a:cs typeface="Segoe UI Semilight" panose="020B0402040204020203" pitchFamily="34" charset="0"/>
              </a:defRPr>
            </a:lvl1pPr>
          </a:lstStyle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dirty="0"/>
              <a:t>Click to edit master title style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6096000" y="2697329"/>
            <a:ext cx="5671764" cy="1705723"/>
          </a:xfrm>
        </p:spPr>
        <p:txBody>
          <a:bodyPr/>
          <a:lstStyle>
            <a:lvl1pPr marL="0" indent="0" algn="l">
              <a:buNone/>
              <a:defRPr sz="2200">
                <a:latin typeface="+mn-lt"/>
              </a:defRPr>
            </a:lvl1pPr>
            <a:lvl2pPr marL="0" indent="0" algn="l">
              <a:buNone/>
              <a:defRPr sz="1765">
                <a:latin typeface="+mn-lt"/>
              </a:defRPr>
            </a:lvl2pPr>
            <a:lvl3pPr marL="0" indent="0" algn="l">
              <a:buNone/>
              <a:defRPr sz="1568">
                <a:latin typeface="+mn-lt"/>
              </a:defRPr>
            </a:lvl3pPr>
            <a:lvl4pPr marL="0" indent="0" algn="l">
              <a:buNone/>
              <a:defRPr sz="1372">
                <a:latin typeface="+mn-lt"/>
              </a:defRPr>
            </a:lvl4pPr>
            <a:lvl5pPr marL="0" indent="0" algn="l">
              <a:buNone/>
              <a:defRPr sz="1372"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096000" y="4975558"/>
            <a:ext cx="5671764" cy="1705723"/>
          </a:xfrm>
        </p:spPr>
        <p:txBody>
          <a:bodyPr/>
          <a:lstStyle>
            <a:lvl1pPr marL="0" indent="0" algn="l">
              <a:buNone/>
              <a:defRPr sz="2200">
                <a:latin typeface="+mn-lt"/>
              </a:defRPr>
            </a:lvl1pPr>
            <a:lvl2pPr marL="0" indent="0" algn="l">
              <a:buNone/>
              <a:defRPr sz="1765">
                <a:latin typeface="+mn-lt"/>
              </a:defRPr>
            </a:lvl2pPr>
            <a:lvl3pPr marL="0" indent="0" algn="l">
              <a:buNone/>
              <a:defRPr sz="1568">
                <a:latin typeface="+mn-lt"/>
              </a:defRPr>
            </a:lvl3pPr>
            <a:lvl4pPr marL="0" indent="0" algn="l">
              <a:buNone/>
              <a:defRPr sz="1372">
                <a:latin typeface="+mn-lt"/>
              </a:defRPr>
            </a:lvl4pPr>
            <a:lvl5pPr marL="0" indent="0" algn="l">
              <a:buNone/>
              <a:defRPr sz="1372"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674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4.07407E-6 L 0.03178 0.00047 " pathEditMode="relative" rAng="0" ptsTypes="AA">
                                      <p:cBhvr>
                                        <p:cTn id="9" dur="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4" grpId="1" build="p">
        <p:tmplLst>
          <p:tmpl lvl="1">
            <p:tnLst>
              <p:par>
                <p:cTn presetID="63" presetClass="path" presetSubtype="0" accel="50000" decel="50000" fill="hold" nodeType="withEffect">
                  <p:stCondLst>
                    <p:cond delay="0"/>
                  </p:stCondLst>
                  <p:childTnLst>
                    <p:animMotion origin="layout" path="M -4.375E-6 -4.07407E-6 L 0.03178 0.00047 " pathEditMode="relative" rAng="0" ptsTypes="AA">
                      <p:cBhvr>
                        <p:cTn dur="750" fill="hold"/>
                        <p:tgtEl>
                          <p:spTgt spid="4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1589" y="23"/>
                    </p:animMotion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275347"/>
            <a:ext cx="11658600" cy="1870769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itle Placeholder 3"/>
          <p:cNvSpPr>
            <a:spLocks noGrp="1"/>
          </p:cNvSpPr>
          <p:nvPr>
            <p:ph type="title"/>
          </p:nvPr>
        </p:nvSpPr>
        <p:spPr>
          <a:xfrm>
            <a:off x="304800" y="419100"/>
            <a:ext cx="11658600" cy="590931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11668594" y="6484937"/>
            <a:ext cx="523406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997E989-D798-4C62-8E93-3D2D613C24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510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12" r:id="rId2"/>
    <p:sldLayoutId id="2147483672" r:id="rId3"/>
    <p:sldLayoutId id="2147483749" r:id="rId4"/>
    <p:sldLayoutId id="2147483750" r:id="rId5"/>
    <p:sldLayoutId id="2147483752" r:id="rId6"/>
    <p:sldLayoutId id="2147483674" r:id="rId7"/>
    <p:sldLayoutId id="2147483720" r:id="rId8"/>
    <p:sldLayoutId id="2147483721" r:id="rId9"/>
    <p:sldLayoutId id="2147483732" r:id="rId10"/>
    <p:sldLayoutId id="2147483730" r:id="rId11"/>
    <p:sldLayoutId id="2147483716" r:id="rId12"/>
    <p:sldLayoutId id="2147483735" r:id="rId13"/>
    <p:sldLayoutId id="2147483700" r:id="rId14"/>
    <p:sldLayoutId id="2147483734" r:id="rId15"/>
    <p:sldLayoutId id="2147483701" r:id="rId16"/>
    <p:sldLayoutId id="2147483736" r:id="rId17"/>
    <p:sldLayoutId id="2147483733" r:id="rId18"/>
    <p:sldLayoutId id="2147483741" r:id="rId19"/>
    <p:sldLayoutId id="2147483727" r:id="rId20"/>
    <p:sldLayoutId id="2147483719" r:id="rId21"/>
    <p:sldLayoutId id="2147483655" r:id="rId22"/>
    <p:sldLayoutId id="2147483748" r:id="rId23"/>
    <p:sldLayoutId id="2147483753" r:id="rId24"/>
    <p:sldLayoutId id="2147483747" r:id="rId25"/>
    <p:sldLayoutId id="2147483745" r:id="rId26"/>
    <p:sldLayoutId id="2147483737" r:id="rId2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3600" b="0" i="0" kern="1200" spc="300" dirty="0">
          <a:gradFill>
            <a:gsLst>
              <a:gs pos="15000">
                <a:schemeClr val="tx1"/>
              </a:gs>
              <a:gs pos="47000">
                <a:schemeClr val="tx1"/>
              </a:gs>
            </a:gsLst>
            <a:lin ang="5400000" scaled="1"/>
          </a:gradFill>
          <a:latin typeface="Segoe UI Semibold" panose="020B0702040204020203" pitchFamily="34" charset="0"/>
          <a:ea typeface="+mn-ea"/>
          <a:cs typeface="Segoe UI Semibold" panose="020B0702040204020203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b="1" kern="1200">
          <a:gradFill>
            <a:gsLst>
              <a:gs pos="15000">
                <a:schemeClr val="tx1"/>
              </a:gs>
              <a:gs pos="47000">
                <a:schemeClr val="tx1"/>
              </a:gs>
            </a:gsLst>
            <a:lin ang="5400000" scaled="1"/>
          </a:gra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90000"/>
        </a:lnSpc>
        <a:spcBef>
          <a:spcPts val="1200"/>
        </a:spcBef>
        <a:spcAft>
          <a:spcPts val="1200"/>
        </a:spcAft>
        <a:buFont typeface="Arial" panose="020B0604020202020204" pitchFamily="34" charset="0"/>
        <a:buNone/>
        <a:defRPr sz="2000" b="1" kern="1200">
          <a:solidFill>
            <a:schemeClr val="tx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192" userDrawn="1">
          <p15:clr>
            <a:srgbClr val="F26B43"/>
          </p15:clr>
        </p15:guide>
        <p15:guide id="4" pos="7536" userDrawn="1">
          <p15:clr>
            <a:srgbClr val="F26B43"/>
          </p15:clr>
        </p15:guide>
        <p15:guide id="5" orient="horz" pos="264" userDrawn="1">
          <p15:clr>
            <a:srgbClr val="F26B43"/>
          </p15:clr>
        </p15:guide>
        <p15:guide id="6" orient="horz" pos="792" userDrawn="1">
          <p15:clr>
            <a:srgbClr val="F26B43"/>
          </p15:clr>
        </p15:guide>
        <p15:guide id="7" orient="horz" pos="420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55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57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8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8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8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4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8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8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8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8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8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1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85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90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92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9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1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1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98.pn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Placeholder 20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" b="9"/>
          <a:stretch>
            <a:fillRect/>
          </a:stretch>
        </p:blipFill>
        <p:spPr/>
      </p:pic>
      <p:sp>
        <p:nvSpPr>
          <p:cNvPr id="4" name="Rectangle 3"/>
          <p:cNvSpPr/>
          <p:nvPr/>
        </p:nvSpPr>
        <p:spPr>
          <a:xfrm>
            <a:off x="0" y="-27494"/>
            <a:ext cx="12192000" cy="6858000"/>
          </a:xfrm>
          <a:prstGeom prst="rect">
            <a:avLst/>
          </a:prstGeom>
          <a:solidFill>
            <a:srgbClr val="00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1219939" y="-739444"/>
            <a:ext cx="9107555" cy="9034439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Oval 14"/>
          <p:cNvSpPr/>
          <p:nvPr/>
        </p:nvSpPr>
        <p:spPr>
          <a:xfrm>
            <a:off x="1219939" y="-739444"/>
            <a:ext cx="9107555" cy="9034439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Oval 15"/>
          <p:cNvSpPr/>
          <p:nvPr/>
        </p:nvSpPr>
        <p:spPr>
          <a:xfrm>
            <a:off x="1219939" y="-739444"/>
            <a:ext cx="9107555" cy="9034439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Oval 9"/>
          <p:cNvSpPr/>
          <p:nvPr/>
        </p:nvSpPr>
        <p:spPr>
          <a:xfrm>
            <a:off x="5907634" y="3213970"/>
            <a:ext cx="2805809" cy="2783284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Oval 10"/>
          <p:cNvSpPr/>
          <p:nvPr/>
        </p:nvSpPr>
        <p:spPr>
          <a:xfrm>
            <a:off x="5907634" y="3213970"/>
            <a:ext cx="2805809" cy="2783284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Oval 11"/>
          <p:cNvSpPr/>
          <p:nvPr/>
        </p:nvSpPr>
        <p:spPr>
          <a:xfrm>
            <a:off x="5907634" y="3213970"/>
            <a:ext cx="2805809" cy="2783284"/>
          </a:xfrm>
          <a:prstGeom prst="ellipse">
            <a:avLst/>
          </a:prstGeom>
          <a:noFill/>
          <a:ln w="19050" cmpd="thinThick">
            <a:solidFill>
              <a:schemeClr val="accent1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" name="Rectangle 45"/>
          <p:cNvSpPr/>
          <p:nvPr/>
        </p:nvSpPr>
        <p:spPr>
          <a:xfrm flipH="1">
            <a:off x="8087895" y="719233"/>
            <a:ext cx="3659792" cy="1252953"/>
          </a:xfrm>
          <a:prstGeom prst="rect">
            <a:avLst/>
          </a:prstGeom>
          <a:solidFill>
            <a:schemeClr val="bg2">
              <a:alpha val="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lvl="0" indent="-457200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en-US" sz="2800" dirty="0">
                <a:gradFill>
                  <a:gsLst>
                    <a:gs pos="0">
                      <a:srgbClr val="75D1FF">
                        <a:lumMod val="5000"/>
                        <a:lumOff val="95000"/>
                      </a:srgbClr>
                    </a:gs>
                    <a:gs pos="100000">
                      <a:srgbClr val="FFFFFF"/>
                    </a:gs>
                  </a:gsLst>
                  <a:lin ang="5400000" scaled="1"/>
                </a:gradFill>
                <a:latin typeface="Fax Sans" panose="00000603030000020003" pitchFamily="50" charset="0"/>
                <a:ea typeface="Fax Sans" panose="00000603030000020003" pitchFamily="50" charset="0"/>
              </a:rPr>
              <a:t>Hasan Abo Khalel</a:t>
            </a:r>
          </a:p>
          <a:p>
            <a:pPr marL="457200" lvl="0" indent="-457200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en-US" sz="2800" dirty="0" err="1">
                <a:gradFill>
                  <a:gsLst>
                    <a:gs pos="0">
                      <a:srgbClr val="75D1FF">
                        <a:lumMod val="5000"/>
                        <a:lumOff val="95000"/>
                      </a:srgbClr>
                    </a:gs>
                    <a:gs pos="100000">
                      <a:srgbClr val="FFFFFF"/>
                    </a:gs>
                  </a:gsLst>
                  <a:lin ang="5400000" scaled="1"/>
                </a:gradFill>
                <a:latin typeface="Fax Sans" panose="00000603030000020003" pitchFamily="50" charset="0"/>
                <a:ea typeface="Fax Sans" panose="00000603030000020003" pitchFamily="50" charset="0"/>
              </a:rPr>
              <a:t>Talal</a:t>
            </a:r>
            <a:r>
              <a:rPr lang="en-US" sz="2800" dirty="0">
                <a:gradFill>
                  <a:gsLst>
                    <a:gs pos="0">
                      <a:srgbClr val="75D1FF">
                        <a:lumMod val="5000"/>
                        <a:lumOff val="95000"/>
                      </a:srgbClr>
                    </a:gs>
                    <a:gs pos="100000">
                      <a:srgbClr val="FFFFFF"/>
                    </a:gs>
                  </a:gsLst>
                  <a:lin ang="5400000" scaled="1"/>
                </a:gradFill>
                <a:latin typeface="Fax Sans" panose="00000603030000020003" pitchFamily="50" charset="0"/>
                <a:ea typeface="Fax Sans" panose="00000603030000020003" pitchFamily="50" charset="0"/>
              </a:rPr>
              <a:t> </a:t>
            </a:r>
            <a:r>
              <a:rPr lang="en-US" sz="2800" dirty="0" err="1">
                <a:gradFill>
                  <a:gsLst>
                    <a:gs pos="0">
                      <a:srgbClr val="75D1FF">
                        <a:lumMod val="5000"/>
                        <a:lumOff val="95000"/>
                      </a:srgbClr>
                    </a:gs>
                    <a:gs pos="100000">
                      <a:srgbClr val="FFFFFF"/>
                    </a:gs>
                  </a:gsLst>
                  <a:lin ang="5400000" scaled="1"/>
                </a:gradFill>
                <a:latin typeface="Fax Sans" panose="00000603030000020003" pitchFamily="50" charset="0"/>
                <a:ea typeface="Fax Sans" panose="00000603030000020003" pitchFamily="50" charset="0"/>
              </a:rPr>
              <a:t>Hijaze</a:t>
            </a:r>
            <a:endParaRPr lang="en-US" sz="2800" dirty="0">
              <a:gradFill>
                <a:gsLst>
                  <a:gs pos="0">
                    <a:srgbClr val="75D1FF">
                      <a:lumMod val="5000"/>
                      <a:lumOff val="9500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atin typeface="Fax Sans" panose="00000603030000020003" pitchFamily="50" charset="0"/>
              <a:ea typeface="Fax Sans" panose="00000603030000020003" pitchFamily="50" charset="0"/>
            </a:endParaRPr>
          </a:p>
          <a:p>
            <a:pPr marL="457200" lvl="0" indent="-457200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en-US" sz="2800" dirty="0" err="1">
                <a:gradFill>
                  <a:gsLst>
                    <a:gs pos="0">
                      <a:srgbClr val="75D1FF">
                        <a:lumMod val="5000"/>
                        <a:lumOff val="95000"/>
                      </a:srgbClr>
                    </a:gs>
                    <a:gs pos="100000">
                      <a:srgbClr val="FFFFFF"/>
                    </a:gs>
                  </a:gsLst>
                  <a:lin ang="5400000" scaled="1"/>
                </a:gradFill>
                <a:latin typeface="Fax Sans" panose="00000603030000020003" pitchFamily="50" charset="0"/>
                <a:ea typeface="Fax Sans" panose="00000603030000020003" pitchFamily="50" charset="0"/>
              </a:rPr>
              <a:t>Shafe</a:t>
            </a:r>
            <a:r>
              <a:rPr lang="en-US" sz="2800" dirty="0">
                <a:gradFill>
                  <a:gsLst>
                    <a:gs pos="0">
                      <a:srgbClr val="75D1FF">
                        <a:lumMod val="5000"/>
                        <a:lumOff val="95000"/>
                      </a:srgbClr>
                    </a:gs>
                    <a:gs pos="100000">
                      <a:srgbClr val="FFFFFF"/>
                    </a:gs>
                  </a:gsLst>
                  <a:lin ang="5400000" scaled="1"/>
                </a:gradFill>
                <a:latin typeface="Fax Sans" panose="00000603030000020003" pitchFamily="50" charset="0"/>
                <a:ea typeface="Fax Sans" panose="00000603030000020003" pitchFamily="50" charset="0"/>
              </a:rPr>
              <a:t> </a:t>
            </a:r>
            <a:r>
              <a:rPr lang="en-US" sz="2800" dirty="0" err="1">
                <a:gradFill>
                  <a:gsLst>
                    <a:gs pos="0">
                      <a:srgbClr val="75D1FF">
                        <a:lumMod val="5000"/>
                        <a:lumOff val="95000"/>
                      </a:srgbClr>
                    </a:gs>
                    <a:gs pos="100000">
                      <a:srgbClr val="FFFFFF"/>
                    </a:gs>
                  </a:gsLst>
                  <a:lin ang="5400000" scaled="1"/>
                </a:gradFill>
                <a:latin typeface="Fax Sans" panose="00000603030000020003" pitchFamily="50" charset="0"/>
                <a:ea typeface="Fax Sans" panose="00000603030000020003" pitchFamily="50" charset="0"/>
              </a:rPr>
              <a:t>Musleh</a:t>
            </a:r>
            <a:r>
              <a:rPr lang="en-US" sz="2800" dirty="0">
                <a:gradFill>
                  <a:gsLst>
                    <a:gs pos="0">
                      <a:srgbClr val="75D1FF">
                        <a:lumMod val="5000"/>
                        <a:lumOff val="95000"/>
                      </a:srgbClr>
                    </a:gs>
                    <a:gs pos="100000">
                      <a:srgbClr val="FFFFFF"/>
                    </a:gs>
                  </a:gsLst>
                  <a:lin ang="5400000" scaled="1"/>
                </a:gradFill>
                <a:latin typeface="Fax Sans" panose="00000603030000020003" pitchFamily="50" charset="0"/>
                <a:ea typeface="Fax Sans" panose="00000603030000020003" pitchFamily="50" charset="0"/>
              </a:rPr>
              <a:t> </a:t>
            </a:r>
          </a:p>
        </p:txBody>
      </p:sp>
      <p:sp>
        <p:nvSpPr>
          <p:cNvPr id="9" name="Title 6"/>
          <p:cNvSpPr txBox="1">
            <a:spLocks/>
          </p:cNvSpPr>
          <p:nvPr/>
        </p:nvSpPr>
        <p:spPr>
          <a:xfrm>
            <a:off x="1679957" y="3280601"/>
            <a:ext cx="5909265" cy="874205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200" b="1" i="0" kern="1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Segoe UI Semilight" panose="020B0402040204020203" pitchFamily="34" charset="0"/>
              </a:defRPr>
            </a:lvl1pPr>
          </a:lstStyle>
          <a:p>
            <a:endParaRPr lang="en-US" sz="8800" spc="-300" dirty="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atin typeface="+mn-lt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87847" y="716728"/>
            <a:ext cx="9461500" cy="715581"/>
          </a:xfrm>
        </p:spPr>
        <p:txBody>
          <a:bodyPr/>
          <a:lstStyle/>
          <a:p>
            <a:r>
              <a:rPr lang="en-US" sz="4500" dirty="0"/>
              <a:t>Graduation Project II</a:t>
            </a:r>
          </a:p>
        </p:txBody>
      </p:sp>
      <p:sp>
        <p:nvSpPr>
          <p:cNvPr id="19" name="Freeform: Shape 18"/>
          <p:cNvSpPr/>
          <p:nvPr/>
        </p:nvSpPr>
        <p:spPr>
          <a:xfrm>
            <a:off x="7499908" y="818141"/>
            <a:ext cx="488128" cy="488128"/>
          </a:xfrm>
          <a:custGeom>
            <a:avLst/>
            <a:gdLst>
              <a:gd name="connsiteX0" fmla="*/ 244064 w 488128"/>
              <a:gd name="connsiteY0" fmla="*/ 0 h 488128"/>
              <a:gd name="connsiteX1" fmla="*/ 488128 w 488128"/>
              <a:gd name="connsiteY1" fmla="*/ 244064 h 488128"/>
              <a:gd name="connsiteX2" fmla="*/ 244064 w 488128"/>
              <a:gd name="connsiteY2" fmla="*/ 488128 h 488128"/>
              <a:gd name="connsiteX3" fmla="*/ 0 w 488128"/>
              <a:gd name="connsiteY3" fmla="*/ 244064 h 488128"/>
              <a:gd name="connsiteX4" fmla="*/ 244064 w 488128"/>
              <a:gd name="connsiteY4" fmla="*/ 0 h 48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8128" h="488128">
                <a:moveTo>
                  <a:pt x="244064" y="0"/>
                </a:moveTo>
                <a:cubicBezTo>
                  <a:pt x="378857" y="0"/>
                  <a:pt x="488128" y="109271"/>
                  <a:pt x="488128" y="244064"/>
                </a:cubicBezTo>
                <a:cubicBezTo>
                  <a:pt x="488128" y="378857"/>
                  <a:pt x="378857" y="488128"/>
                  <a:pt x="244064" y="488128"/>
                </a:cubicBezTo>
                <a:cubicBezTo>
                  <a:pt x="109271" y="488128"/>
                  <a:pt x="0" y="378857"/>
                  <a:pt x="0" y="244064"/>
                </a:cubicBezTo>
                <a:cubicBezTo>
                  <a:pt x="0" y="109271"/>
                  <a:pt x="109271" y="0"/>
                  <a:pt x="244064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1514C-5E56-4738-A1FF-4B1CFD2A3E36}" type="slidenum">
              <a:rPr lang="en-US" smtClean="0"/>
              <a:t>1</a:t>
            </a:fld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58330" y="2028891"/>
            <a:ext cx="739633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pPr algn="ctr"/>
            <a:r>
              <a:rPr lang="en-US" sz="6000" b="1" dirty="0">
                <a:ln w="22225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</a:rPr>
              <a:t>Community Center</a:t>
            </a:r>
          </a:p>
        </p:txBody>
      </p:sp>
      <p:pic>
        <p:nvPicPr>
          <p:cNvPr id="26" name="Picture 25" descr="G:\1325995610.png"/>
          <p:cNvPicPr/>
          <p:nvPr/>
        </p:nvPicPr>
        <p:blipFill>
          <a:blip r:embed="rId4" cstate="screen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6186" y="3511260"/>
            <a:ext cx="2188703" cy="2188703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Rectangle 26"/>
          <p:cNvSpPr/>
          <p:nvPr/>
        </p:nvSpPr>
        <p:spPr>
          <a:xfrm flipH="1">
            <a:off x="1758805" y="4752730"/>
            <a:ext cx="3659792" cy="1252953"/>
          </a:xfrm>
          <a:prstGeom prst="rect">
            <a:avLst/>
          </a:prstGeom>
          <a:solidFill>
            <a:schemeClr val="bg2">
              <a:alpha val="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rtl="1"/>
            <a:r>
              <a:rPr lang="en-US" sz="2800" dirty="0">
                <a:gradFill>
                  <a:gsLst>
                    <a:gs pos="0">
                      <a:srgbClr val="75D1FF">
                        <a:lumMod val="5000"/>
                        <a:lumOff val="95000"/>
                      </a:srgbClr>
                    </a:gs>
                    <a:gs pos="100000">
                      <a:srgbClr val="FFFFFF"/>
                    </a:gs>
                  </a:gsLst>
                  <a:lin ang="5400000" scaled="1"/>
                </a:gradFill>
                <a:latin typeface="Fax Sans" panose="00000603030000020003" pitchFamily="50" charset="0"/>
                <a:ea typeface="Fax Sans" panose="00000603030000020003" pitchFamily="50" charset="0"/>
              </a:rPr>
              <a:t>Supervisor:</a:t>
            </a:r>
          </a:p>
          <a:p>
            <a:pPr rtl="1"/>
            <a:r>
              <a:rPr lang="en-US" sz="2800" dirty="0">
                <a:gradFill>
                  <a:gsLst>
                    <a:gs pos="0">
                      <a:srgbClr val="75D1FF">
                        <a:lumMod val="5000"/>
                        <a:lumOff val="95000"/>
                      </a:srgbClr>
                    </a:gs>
                    <a:gs pos="100000">
                      <a:srgbClr val="FFFFFF"/>
                    </a:gs>
                  </a:gsLst>
                  <a:lin ang="5400000" scaled="1"/>
                </a:gradFill>
                <a:latin typeface="Fax Sans" panose="00000603030000020003" pitchFamily="50" charset="0"/>
                <a:ea typeface="Fax Sans" panose="00000603030000020003" pitchFamily="50" charset="0"/>
              </a:rPr>
              <a:t>Dr. Hasan </a:t>
            </a:r>
            <a:r>
              <a:rPr lang="en-US" sz="2800" dirty="0" err="1">
                <a:gradFill>
                  <a:gsLst>
                    <a:gs pos="0">
                      <a:srgbClr val="75D1FF">
                        <a:lumMod val="5000"/>
                        <a:lumOff val="95000"/>
                      </a:srgbClr>
                    </a:gs>
                    <a:gs pos="100000">
                      <a:srgbClr val="FFFFFF"/>
                    </a:gs>
                  </a:gsLst>
                  <a:lin ang="5400000" scaled="1"/>
                </a:gradFill>
                <a:latin typeface="Fax Sans" panose="00000603030000020003" pitchFamily="50" charset="0"/>
                <a:ea typeface="Fax Sans" panose="00000603030000020003" pitchFamily="50" charset="0"/>
              </a:rPr>
              <a:t>Mathar</a:t>
            </a:r>
            <a:endParaRPr lang="en-US" sz="2800" dirty="0">
              <a:gradFill>
                <a:gsLst>
                  <a:gs pos="0">
                    <a:srgbClr val="75D1FF">
                      <a:lumMod val="5000"/>
                      <a:lumOff val="9500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atin typeface="Fax Sans" panose="00000603030000020003" pitchFamily="50" charset="0"/>
              <a:ea typeface="Fax Sans" panose="00000603030000020003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8325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25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250"/>
                            </p:stCondLst>
                            <p:childTnLst>
                              <p:par>
                                <p:cTn id="57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6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6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900"/>
                            </p:stCondLst>
                            <p:childTnLst>
                              <p:par>
                                <p:cTn id="62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6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6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46" grpId="0" animBg="1"/>
      <p:bldP spid="19" grpId="0" animBg="1"/>
      <p:bldP spid="2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Number Placeholder 41"/>
          <p:cNvSpPr>
            <a:spLocks noGrp="1"/>
          </p:cNvSpPr>
          <p:nvPr>
            <p:ph type="sldNum" sz="quarter" idx="4"/>
          </p:nvPr>
        </p:nvSpPr>
        <p:spPr>
          <a:xfrm>
            <a:off x="11432913" y="6316156"/>
            <a:ext cx="498402" cy="365125"/>
          </a:xfrm>
        </p:spPr>
        <p:txBody>
          <a:bodyPr/>
          <a:lstStyle/>
          <a:p>
            <a:fld id="{5AE1514C-5E56-4738-A1FF-4B1CFD2A3E36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4" descr="A picture containing screenshot&#10;&#10;Description generated with very high confidence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42"/>
          <a:stretch/>
        </p:blipFill>
        <p:spPr>
          <a:xfrm>
            <a:off x="802799" y="1842052"/>
            <a:ext cx="10431331" cy="342762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3557" y="129613"/>
            <a:ext cx="2572652" cy="867930"/>
          </a:xfrm>
        </p:spPr>
        <p:txBody>
          <a:bodyPr/>
          <a:lstStyle/>
          <a:p>
            <a:r>
              <a:rPr lang="en-US" sz="2800" b="1" dirty="0"/>
              <a:t>FIRST FLOOR AREAS</a:t>
            </a:r>
          </a:p>
        </p:txBody>
      </p:sp>
    </p:spTree>
    <p:extLst>
      <p:ext uri="{BB962C8B-B14F-4D97-AF65-F5344CB8AC3E}">
        <p14:creationId xmlns:p14="http://schemas.microsoft.com/office/powerpoint/2010/main" val="2911232085"/>
      </p:ext>
    </p:extLst>
  </p:cSld>
  <p:clrMapOvr>
    <a:masterClrMapping/>
  </p:clrMapOvr>
  <p:transition spd="slow">
    <p:push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16322" y="262134"/>
            <a:ext cx="2375877" cy="978729"/>
          </a:xfrm>
        </p:spPr>
        <p:txBody>
          <a:bodyPr/>
          <a:lstStyle/>
          <a:p>
            <a:r>
              <a:rPr lang="en-US" b="1" dirty="0"/>
              <a:t>SECOND FLOOR</a:t>
            </a:r>
          </a:p>
        </p:txBody>
      </p:sp>
      <p:sp>
        <p:nvSpPr>
          <p:cNvPr id="42" name="Slide Number Placeholder 41"/>
          <p:cNvSpPr>
            <a:spLocks noGrp="1"/>
          </p:cNvSpPr>
          <p:nvPr>
            <p:ph type="sldNum" sz="quarter" idx="4"/>
          </p:nvPr>
        </p:nvSpPr>
        <p:spPr>
          <a:xfrm>
            <a:off x="11432913" y="6316156"/>
            <a:ext cx="498402" cy="365125"/>
          </a:xfrm>
        </p:spPr>
        <p:txBody>
          <a:bodyPr/>
          <a:lstStyle/>
          <a:p>
            <a:fld id="{5AE1514C-5E56-4738-A1FF-4B1CFD2A3E36}" type="slidenum">
              <a:rPr lang="en-US" smtClean="0"/>
              <a:t>11</a:t>
            </a:fld>
            <a:endParaRPr lang="en-US"/>
          </a:p>
        </p:txBody>
      </p:sp>
      <p:pic>
        <p:nvPicPr>
          <p:cNvPr id="5" name="Picture 4" descr="A close up of a map&#10;&#10;Description generated with high confidenc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826" y="1240863"/>
            <a:ext cx="8650983" cy="5644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177396"/>
      </p:ext>
    </p:extLst>
  </p:cSld>
  <p:clrMapOvr>
    <a:masterClrMapping/>
  </p:clrMapOvr>
  <p:transition spd="slow">
    <p:pu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Number Placeholder 41"/>
          <p:cNvSpPr>
            <a:spLocks noGrp="1"/>
          </p:cNvSpPr>
          <p:nvPr>
            <p:ph type="sldNum" sz="quarter" idx="4"/>
          </p:nvPr>
        </p:nvSpPr>
        <p:spPr>
          <a:xfrm>
            <a:off x="11432913" y="6316156"/>
            <a:ext cx="498402" cy="365125"/>
          </a:xfrm>
        </p:spPr>
        <p:txBody>
          <a:bodyPr/>
          <a:lstStyle/>
          <a:p>
            <a:fld id="{5AE1514C-5E56-4738-A1FF-4B1CFD2A3E36}" type="slidenum">
              <a:rPr lang="en-US" smtClean="0"/>
              <a:t>12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44" y="1439267"/>
            <a:ext cx="9851562" cy="4272419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2765" y="142865"/>
            <a:ext cx="2796209" cy="867930"/>
          </a:xfrm>
        </p:spPr>
        <p:txBody>
          <a:bodyPr/>
          <a:lstStyle/>
          <a:p>
            <a:r>
              <a:rPr lang="en-US" sz="2800" b="1" dirty="0"/>
              <a:t>SECOND FLOOR AREAS</a:t>
            </a:r>
          </a:p>
        </p:txBody>
      </p:sp>
    </p:spTree>
    <p:extLst>
      <p:ext uri="{BB962C8B-B14F-4D97-AF65-F5344CB8AC3E}">
        <p14:creationId xmlns:p14="http://schemas.microsoft.com/office/powerpoint/2010/main" val="134558494"/>
      </p:ext>
    </p:extLst>
  </p:cSld>
  <p:clrMapOvr>
    <a:masterClrMapping/>
  </p:clrMapOvr>
  <p:transition spd="slow"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797" y="698489"/>
            <a:ext cx="11273453" cy="2945644"/>
          </a:xfrm>
          <a:prstGeom prst="rect">
            <a:avLst/>
          </a:prstGeom>
        </p:spPr>
      </p:pic>
      <p:sp>
        <p:nvSpPr>
          <p:cNvPr id="42" name="Slide Number Placeholder 41"/>
          <p:cNvSpPr>
            <a:spLocks noGrp="1"/>
          </p:cNvSpPr>
          <p:nvPr>
            <p:ph type="sldNum" sz="quarter" idx="4"/>
          </p:nvPr>
        </p:nvSpPr>
        <p:spPr>
          <a:xfrm>
            <a:off x="11432913" y="6316156"/>
            <a:ext cx="498402" cy="365125"/>
          </a:xfrm>
        </p:spPr>
        <p:txBody>
          <a:bodyPr/>
          <a:lstStyle/>
          <a:p>
            <a:fld id="{5AE1514C-5E56-4738-A1FF-4B1CFD2A3E36}" type="slidenum">
              <a:rPr lang="en-US" smtClean="0"/>
              <a:t>13</a:t>
            </a:fld>
            <a:endParaRPr lang="en-US"/>
          </a:p>
        </p:txBody>
      </p:sp>
      <p:pic>
        <p:nvPicPr>
          <p:cNvPr id="6" name="Picture 5" descr="A picture containing screenshot&#10;&#10;Description generated with very high confidence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672" y="3403846"/>
            <a:ext cx="11831701" cy="3181794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0" y="-1577884"/>
            <a:ext cx="2942858" cy="294285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83490" y="67317"/>
            <a:ext cx="2375877" cy="535531"/>
          </a:xfrm>
        </p:spPr>
        <p:txBody>
          <a:bodyPr/>
          <a:lstStyle/>
          <a:p>
            <a:r>
              <a:rPr lang="en-US" b="1" dirty="0"/>
              <a:t>ELEVATIONS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40901" y="3272680"/>
            <a:ext cx="2572652" cy="480131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200" b="0" i="0" kern="1200" spc="60" baseline="0" dirty="0">
                <a:solidFill>
                  <a:schemeClr val="bg1"/>
                </a:solidFill>
                <a:latin typeface="+mj-lt"/>
                <a:ea typeface="+mn-ea"/>
                <a:cs typeface="Segoe UI Semilight" panose="020B0402040204020203" pitchFamily="34" charset="0"/>
              </a:defRPr>
            </a:lvl1pPr>
          </a:lstStyle>
          <a:p>
            <a:r>
              <a:rPr lang="en-US" sz="2800" b="1" dirty="0">
                <a:solidFill>
                  <a:schemeClr val="tx2">
                    <a:lumMod val="50000"/>
                  </a:schemeClr>
                </a:solidFill>
              </a:rPr>
              <a:t>West Elevation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540901" y="6218324"/>
            <a:ext cx="2572652" cy="480131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200" b="0" i="0" kern="1200" spc="60" baseline="0" dirty="0">
                <a:solidFill>
                  <a:schemeClr val="bg1"/>
                </a:solidFill>
                <a:latin typeface="+mj-lt"/>
                <a:ea typeface="+mn-ea"/>
                <a:cs typeface="Segoe UI Semilight" panose="020B0402040204020203" pitchFamily="34" charset="0"/>
              </a:defRPr>
            </a:lvl1pPr>
          </a:lstStyle>
          <a:p>
            <a:r>
              <a:rPr lang="en-US" sz="2800" b="1" dirty="0">
                <a:solidFill>
                  <a:schemeClr val="tx2">
                    <a:lumMod val="50000"/>
                  </a:schemeClr>
                </a:solidFill>
              </a:rPr>
              <a:t>East Elevation</a:t>
            </a:r>
          </a:p>
        </p:txBody>
      </p:sp>
    </p:spTree>
    <p:extLst>
      <p:ext uri="{BB962C8B-B14F-4D97-AF65-F5344CB8AC3E}">
        <p14:creationId xmlns:p14="http://schemas.microsoft.com/office/powerpoint/2010/main" val="1277809588"/>
      </p:ext>
    </p:extLst>
  </p:cSld>
  <p:clrMapOvr>
    <a:masterClrMapping/>
  </p:clrMapOvr>
  <p:transition spd="slow">
    <p:push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Number Placeholder 41"/>
          <p:cNvSpPr>
            <a:spLocks noGrp="1"/>
          </p:cNvSpPr>
          <p:nvPr>
            <p:ph type="sldNum" sz="quarter" idx="4"/>
          </p:nvPr>
        </p:nvSpPr>
        <p:spPr>
          <a:xfrm>
            <a:off x="11432913" y="6316156"/>
            <a:ext cx="498402" cy="365125"/>
          </a:xfrm>
        </p:spPr>
        <p:txBody>
          <a:bodyPr/>
          <a:lstStyle/>
          <a:p>
            <a:fld id="{5AE1514C-5E56-4738-A1FF-4B1CFD2A3E36}" type="slidenum">
              <a:rPr lang="en-US" smtClean="0"/>
              <a:t>14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459" y="527314"/>
            <a:ext cx="9759359" cy="6549256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0" y="-1471429"/>
            <a:ext cx="2942858" cy="294285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580657" y="3429355"/>
            <a:ext cx="2800803" cy="480131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rtlCol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200" b="0" i="0" kern="1200" spc="60" baseline="0" dirty="0">
                <a:solidFill>
                  <a:schemeClr val="bg1"/>
                </a:solidFill>
                <a:latin typeface="+mj-lt"/>
                <a:ea typeface="+mn-ea"/>
                <a:cs typeface="Segoe UI Semilight" panose="020B0402040204020203" pitchFamily="34" charset="0"/>
              </a:defRPr>
            </a:lvl1pPr>
          </a:lstStyle>
          <a:p>
            <a:r>
              <a:rPr lang="en-US" sz="2800" b="1" dirty="0">
                <a:solidFill>
                  <a:schemeClr val="tx2">
                    <a:lumMod val="50000"/>
                  </a:schemeClr>
                </a:solidFill>
              </a:rPr>
              <a:t>North Elevation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580656" y="6316156"/>
            <a:ext cx="2800803" cy="480131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rtlCol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200" b="0" i="0" kern="1200" spc="60" baseline="0" dirty="0">
                <a:solidFill>
                  <a:schemeClr val="bg1"/>
                </a:solidFill>
                <a:latin typeface="+mj-lt"/>
                <a:ea typeface="+mn-ea"/>
                <a:cs typeface="Segoe UI Semilight" panose="020B0402040204020203" pitchFamily="34" charset="0"/>
              </a:defRPr>
            </a:lvl1pPr>
          </a:lstStyle>
          <a:p>
            <a:r>
              <a:rPr lang="en-US" sz="2800" b="1" dirty="0">
                <a:solidFill>
                  <a:schemeClr val="tx2">
                    <a:lumMod val="50000"/>
                  </a:schemeClr>
                </a:solidFill>
              </a:rPr>
              <a:t>South Elevation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3490" y="67317"/>
            <a:ext cx="2375877" cy="535531"/>
          </a:xfrm>
        </p:spPr>
        <p:txBody>
          <a:bodyPr/>
          <a:lstStyle/>
          <a:p>
            <a:r>
              <a:rPr lang="en-US" b="1" dirty="0"/>
              <a:t>ELEVATIONS</a:t>
            </a:r>
          </a:p>
        </p:txBody>
      </p:sp>
    </p:spTree>
    <p:extLst>
      <p:ext uri="{BB962C8B-B14F-4D97-AF65-F5344CB8AC3E}">
        <p14:creationId xmlns:p14="http://schemas.microsoft.com/office/powerpoint/2010/main" val="3096287874"/>
      </p:ext>
    </p:extLst>
  </p:cSld>
  <p:clrMapOvr>
    <a:masterClrMapping/>
  </p:clrMapOvr>
  <p:transition spd="slow">
    <p:push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Number Placeholder 41"/>
          <p:cNvSpPr>
            <a:spLocks noGrp="1"/>
          </p:cNvSpPr>
          <p:nvPr>
            <p:ph type="sldNum" sz="quarter" idx="4"/>
          </p:nvPr>
        </p:nvSpPr>
        <p:spPr>
          <a:xfrm>
            <a:off x="11432913" y="6316156"/>
            <a:ext cx="498402" cy="365125"/>
          </a:xfrm>
        </p:spPr>
        <p:txBody>
          <a:bodyPr/>
          <a:lstStyle/>
          <a:p>
            <a:fld id="{5AE1514C-5E56-4738-A1FF-4B1CFD2A3E36}" type="slidenum">
              <a:rPr lang="en-US" smtClean="0"/>
              <a:t>15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514" y="658734"/>
            <a:ext cx="10140150" cy="37533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64" b="12621"/>
          <a:stretch/>
        </p:blipFill>
        <p:spPr>
          <a:xfrm>
            <a:off x="4558747" y="3881151"/>
            <a:ext cx="7476463" cy="2965963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0" y="-1471429"/>
            <a:ext cx="2942858" cy="294285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83490" y="169370"/>
            <a:ext cx="2375877" cy="535531"/>
          </a:xfrm>
        </p:spPr>
        <p:txBody>
          <a:bodyPr/>
          <a:lstStyle/>
          <a:p>
            <a:r>
              <a:rPr lang="en-US" b="1" dirty="0"/>
              <a:t>SECTIONS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03623" y="3731245"/>
            <a:ext cx="2905089" cy="535531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200" b="0" i="0" kern="1200" spc="60" baseline="0" dirty="0">
                <a:solidFill>
                  <a:schemeClr val="bg1"/>
                </a:solidFill>
                <a:latin typeface="+mj-lt"/>
                <a:ea typeface="+mn-ea"/>
                <a:cs typeface="Segoe UI Semilight" panose="020B0402040204020203" pitchFamily="34" charset="0"/>
              </a:defRPr>
            </a:lvl1pPr>
          </a:lstStyle>
          <a:p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Section A-A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203624" y="6145750"/>
            <a:ext cx="2905089" cy="535531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200" b="0" i="0" kern="1200" spc="60" baseline="0" dirty="0">
                <a:solidFill>
                  <a:schemeClr val="bg1"/>
                </a:solidFill>
                <a:latin typeface="+mj-lt"/>
                <a:ea typeface="+mn-ea"/>
                <a:cs typeface="Segoe UI Semilight" panose="020B0402040204020203" pitchFamily="34" charset="0"/>
              </a:defRPr>
            </a:lvl1pPr>
          </a:lstStyle>
          <a:p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Section B-B</a:t>
            </a:r>
          </a:p>
        </p:txBody>
      </p:sp>
    </p:spTree>
    <p:extLst>
      <p:ext uri="{BB962C8B-B14F-4D97-AF65-F5344CB8AC3E}">
        <p14:creationId xmlns:p14="http://schemas.microsoft.com/office/powerpoint/2010/main" val="3510970465"/>
      </p:ext>
    </p:extLst>
  </p:cSld>
  <p:clrMapOvr>
    <a:masterClrMapping/>
  </p:clrMapOvr>
  <p:transition spd="slow">
    <p:push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Number Placeholder 41"/>
          <p:cNvSpPr>
            <a:spLocks noGrp="1"/>
          </p:cNvSpPr>
          <p:nvPr>
            <p:ph type="sldNum" sz="quarter" idx="4"/>
          </p:nvPr>
        </p:nvSpPr>
        <p:spPr>
          <a:xfrm>
            <a:off x="11432913" y="6316156"/>
            <a:ext cx="498402" cy="365125"/>
          </a:xfrm>
        </p:spPr>
        <p:txBody>
          <a:bodyPr/>
          <a:lstStyle/>
          <a:p>
            <a:fld id="{5AE1514C-5E56-4738-A1FF-4B1CFD2A3E36}" type="slidenum">
              <a:rPr lang="en-US" smtClean="0"/>
              <a:t>16</a:t>
            </a:fld>
            <a:endParaRPr lang="en-US"/>
          </a:p>
        </p:txBody>
      </p:sp>
      <p:pic>
        <p:nvPicPr>
          <p:cNvPr id="5" name="Picture 4" descr="A large building&#10;&#10;Description generated with very high confidence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441870"/>
      </p:ext>
    </p:extLst>
  </p:cSld>
  <p:clrMapOvr>
    <a:masterClrMapping/>
  </p:clrMapOvr>
  <p:transition spd="slow">
    <p:push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16322" y="262134"/>
            <a:ext cx="2375877" cy="978729"/>
          </a:xfrm>
        </p:spPr>
        <p:txBody>
          <a:bodyPr/>
          <a:lstStyle/>
          <a:p>
            <a:r>
              <a:rPr lang="en-US" b="1" dirty="0"/>
              <a:t>MASTER PLAN</a:t>
            </a:r>
          </a:p>
        </p:txBody>
      </p:sp>
      <p:sp>
        <p:nvSpPr>
          <p:cNvPr id="42" name="Slide Number Placeholder 41"/>
          <p:cNvSpPr>
            <a:spLocks noGrp="1"/>
          </p:cNvSpPr>
          <p:nvPr>
            <p:ph type="sldNum" sz="quarter" idx="4"/>
          </p:nvPr>
        </p:nvSpPr>
        <p:spPr>
          <a:xfrm>
            <a:off x="11432913" y="6316156"/>
            <a:ext cx="498402" cy="365125"/>
          </a:xfrm>
        </p:spPr>
        <p:txBody>
          <a:bodyPr/>
          <a:lstStyle/>
          <a:p>
            <a:fld id="{5AE1514C-5E56-4738-A1FF-4B1CFD2A3E36}" type="slidenum">
              <a:rPr lang="en-US" smtClean="0"/>
              <a:t>17</a:t>
            </a:fld>
            <a:endParaRPr lang="en-US"/>
          </a:p>
        </p:txBody>
      </p:sp>
      <p:pic>
        <p:nvPicPr>
          <p:cNvPr id="5" name="Picture 4" descr="A view of a building&#10;&#10;Description generated with high confidenc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007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969515"/>
      </p:ext>
    </p:extLst>
  </p:cSld>
  <p:clrMapOvr>
    <a:masterClrMapping/>
  </p:clrMapOvr>
  <p:transition spd="slow">
    <p:push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Number Placeholder 41"/>
          <p:cNvSpPr>
            <a:spLocks noGrp="1"/>
          </p:cNvSpPr>
          <p:nvPr>
            <p:ph type="sldNum" sz="quarter" idx="4"/>
          </p:nvPr>
        </p:nvSpPr>
        <p:spPr>
          <a:xfrm>
            <a:off x="11432913" y="6316156"/>
            <a:ext cx="498402" cy="365125"/>
          </a:xfrm>
        </p:spPr>
        <p:txBody>
          <a:bodyPr/>
          <a:lstStyle/>
          <a:p>
            <a:fld id="{5AE1514C-5E56-4738-A1FF-4B1CFD2A3E36}" type="slidenum">
              <a:rPr lang="en-US" smtClean="0"/>
              <a:t>18</a:t>
            </a:fld>
            <a:endParaRPr lang="en-US"/>
          </a:p>
        </p:txBody>
      </p:sp>
      <p:pic>
        <p:nvPicPr>
          <p:cNvPr id="5" name="Picture 4" descr="A building next to the road&#10;&#10;Description generated with very high confidenc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91082"/>
      </p:ext>
    </p:extLst>
  </p:cSld>
  <p:clrMapOvr>
    <a:masterClrMapping/>
  </p:clrMapOvr>
  <p:transition spd="slow">
    <p:push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16322" y="262134"/>
            <a:ext cx="2375877" cy="978729"/>
          </a:xfrm>
        </p:spPr>
        <p:txBody>
          <a:bodyPr/>
          <a:lstStyle/>
          <a:p>
            <a:r>
              <a:rPr lang="en-US" b="1" dirty="0"/>
              <a:t>MASTER PLAN</a:t>
            </a:r>
          </a:p>
        </p:txBody>
      </p:sp>
      <p:sp>
        <p:nvSpPr>
          <p:cNvPr id="42" name="Slide Number Placeholder 41"/>
          <p:cNvSpPr>
            <a:spLocks noGrp="1"/>
          </p:cNvSpPr>
          <p:nvPr>
            <p:ph type="sldNum" sz="quarter" idx="4"/>
          </p:nvPr>
        </p:nvSpPr>
        <p:spPr>
          <a:xfrm>
            <a:off x="11432913" y="6316156"/>
            <a:ext cx="498402" cy="365125"/>
          </a:xfrm>
        </p:spPr>
        <p:txBody>
          <a:bodyPr/>
          <a:lstStyle/>
          <a:p>
            <a:fld id="{5AE1514C-5E56-4738-A1FF-4B1CFD2A3E36}" type="slidenum">
              <a:rPr lang="en-US" smtClean="0"/>
              <a:t>19</a:t>
            </a:fld>
            <a:endParaRPr lang="en-US"/>
          </a:p>
        </p:txBody>
      </p:sp>
      <p:pic>
        <p:nvPicPr>
          <p:cNvPr id="5" name="Picture 4" descr="A bench in front of a house&#10;&#10;Description generated with high confidenc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577781"/>
      </p:ext>
    </p:extLst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/>
            </a:gs>
            <a:gs pos="55000">
              <a:schemeClr val="tx1">
                <a:lumMod val="75000"/>
              </a:schemeClr>
            </a:gs>
            <a:gs pos="100000">
              <a:schemeClr val="tx1">
                <a:lumMod val="85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-1726091" y="-4351941"/>
            <a:ext cx="7128083" cy="716547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1514C-5E56-4738-A1FF-4B1CFD2A3E36}" type="slidenum">
              <a:rPr lang="en-US" smtClean="0"/>
              <a:t>2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88445" y="684014"/>
            <a:ext cx="3473387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3000" b="1" spc="300" dirty="0">
                <a:solidFill>
                  <a:schemeClr val="bg1"/>
                </a:solidFill>
                <a:cs typeface="Segoe UI Semilight" panose="020B0402040204020203" pitchFamily="34" charset="0"/>
              </a:rPr>
              <a:t>Project Outline</a:t>
            </a:r>
          </a:p>
        </p:txBody>
      </p:sp>
      <p:sp>
        <p:nvSpPr>
          <p:cNvPr id="9" name="Rectangle: Rounded Corners 8"/>
          <p:cNvSpPr/>
          <p:nvPr/>
        </p:nvSpPr>
        <p:spPr>
          <a:xfrm>
            <a:off x="-230001" y="1191845"/>
            <a:ext cx="4135902" cy="369669"/>
          </a:xfrm>
          <a:prstGeom prst="roundRect">
            <a:avLst>
              <a:gd name="adj" fmla="val 50000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905901" y="2729131"/>
            <a:ext cx="710665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/>
                </a:solidFill>
                <a:latin typeface="Fax Sans" panose="00000603030000020003" pitchFamily="50" charset="0"/>
                <a:ea typeface="Fax Sans" panose="00000603030000020003" pitchFamily="50" charset="0"/>
                <a:cs typeface="Times New Roman" panose="02020603050405020304" pitchFamily="18" charset="0"/>
              </a:rPr>
              <a:t>Site Analysis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/>
                </a:solidFill>
                <a:latin typeface="Fax Sans" panose="00000603030000020003" pitchFamily="50" charset="0"/>
                <a:ea typeface="Fax Sans" panose="00000603030000020003" pitchFamily="50" charset="0"/>
                <a:cs typeface="Times New Roman" panose="02020603050405020304" pitchFamily="18" charset="0"/>
              </a:rPr>
              <a:t>Architectural Design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/>
                </a:solidFill>
                <a:latin typeface="Fax Sans" panose="00000603030000020003" pitchFamily="50" charset="0"/>
                <a:ea typeface="Fax Sans" panose="00000603030000020003" pitchFamily="50" charset="0"/>
                <a:cs typeface="Times New Roman" panose="02020603050405020304" pitchFamily="18" charset="0"/>
              </a:rPr>
              <a:t>Environmental Design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/>
                </a:solidFill>
                <a:latin typeface="Fax Sans" panose="00000603030000020003" pitchFamily="50" charset="0"/>
                <a:ea typeface="Fax Sans" panose="00000603030000020003" pitchFamily="50" charset="0"/>
                <a:cs typeface="Times New Roman" panose="02020603050405020304" pitchFamily="18" charset="0"/>
              </a:rPr>
              <a:t>Structural Design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/>
                </a:solidFill>
                <a:latin typeface="Fax Sans" panose="00000603030000020003" pitchFamily="50" charset="0"/>
                <a:ea typeface="Fax Sans" panose="00000603030000020003" pitchFamily="50" charset="0"/>
                <a:cs typeface="Times New Roman" panose="02020603050405020304" pitchFamily="18" charset="0"/>
              </a:rPr>
              <a:t>Mechanical Design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/>
                </a:solidFill>
                <a:latin typeface="Fax Sans" panose="00000603030000020003" pitchFamily="50" charset="0"/>
                <a:ea typeface="Fax Sans" panose="00000603030000020003" pitchFamily="50" charset="0"/>
                <a:cs typeface="Times New Roman" panose="02020603050405020304" pitchFamily="18" charset="0"/>
              </a:rPr>
              <a:t>Electrical Design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/>
                </a:solidFill>
                <a:latin typeface="Fax Sans" panose="00000603030000020003" pitchFamily="50" charset="0"/>
                <a:ea typeface="Fax Sans" panose="00000603030000020003" pitchFamily="50" charset="0"/>
                <a:cs typeface="Times New Roman" panose="02020603050405020304" pitchFamily="18" charset="0"/>
              </a:rPr>
              <a:t>Safety Design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/>
                </a:solidFill>
                <a:latin typeface="Fax Sans" panose="00000603030000020003" pitchFamily="50" charset="0"/>
                <a:ea typeface="Fax Sans" panose="00000603030000020003" pitchFamily="50" charset="0"/>
                <a:cs typeface="Times New Roman" panose="02020603050405020304" pitchFamily="18" charset="0"/>
              </a:rPr>
              <a:t>Quantity Survey and Cost Estimate</a:t>
            </a:r>
          </a:p>
        </p:txBody>
      </p:sp>
    </p:spTree>
    <p:extLst>
      <p:ext uri="{BB962C8B-B14F-4D97-AF65-F5344CB8AC3E}">
        <p14:creationId xmlns:p14="http://schemas.microsoft.com/office/powerpoint/2010/main" val="21236497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16322" y="262134"/>
            <a:ext cx="2375877" cy="978729"/>
          </a:xfrm>
        </p:spPr>
        <p:txBody>
          <a:bodyPr/>
          <a:lstStyle/>
          <a:p>
            <a:r>
              <a:rPr lang="en-US" b="1" dirty="0"/>
              <a:t>MASTER PLAN</a:t>
            </a:r>
          </a:p>
        </p:txBody>
      </p:sp>
      <p:sp>
        <p:nvSpPr>
          <p:cNvPr id="42" name="Slide Number Placeholder 41"/>
          <p:cNvSpPr>
            <a:spLocks noGrp="1"/>
          </p:cNvSpPr>
          <p:nvPr>
            <p:ph type="sldNum" sz="quarter" idx="4"/>
          </p:nvPr>
        </p:nvSpPr>
        <p:spPr>
          <a:xfrm>
            <a:off x="11432913" y="6316156"/>
            <a:ext cx="498402" cy="365125"/>
          </a:xfrm>
        </p:spPr>
        <p:txBody>
          <a:bodyPr/>
          <a:lstStyle/>
          <a:p>
            <a:fld id="{5AE1514C-5E56-4738-A1FF-4B1CFD2A3E36}" type="slidenum">
              <a:rPr lang="en-US" smtClean="0"/>
              <a:t>20</a:t>
            </a:fld>
            <a:endParaRPr lang="en-US"/>
          </a:p>
        </p:txBody>
      </p:sp>
      <p:pic>
        <p:nvPicPr>
          <p:cNvPr id="5" name="Picture 4" descr="A green bench in front of a building&#10;&#10;Description generated with very high confidence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807150"/>
      </p:ext>
    </p:extLst>
  </p:cSld>
  <p:clrMapOvr>
    <a:masterClrMapping/>
  </p:clrMapOvr>
  <p:transition spd="slow">
    <p:push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770743" y="2494146"/>
            <a:ext cx="8605709" cy="2585323"/>
          </a:xfrm>
        </p:spPr>
        <p:txBody>
          <a:bodyPr/>
          <a:lstStyle/>
          <a:p>
            <a:r>
              <a:rPr lang="en-US" sz="6000" b="1" dirty="0"/>
              <a:t>Environmental Design</a:t>
            </a:r>
          </a:p>
          <a:p>
            <a:endParaRPr lang="en-US" sz="60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1760200" y="6465888"/>
            <a:ext cx="431800" cy="365125"/>
          </a:xfrm>
          <a:prstGeom prst="rect">
            <a:avLst/>
          </a:prstGeom>
        </p:spPr>
        <p:txBody>
          <a:bodyPr/>
          <a:lstStyle/>
          <a:p>
            <a:fld id="{5AE1514C-5E56-4738-A1FF-4B1CFD2A3E36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056300" y="-177862"/>
            <a:ext cx="875561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0" dirty="0">
                <a:solidFill>
                  <a:schemeClr val="bg2">
                    <a:lumMod val="75000"/>
                  </a:schemeClr>
                </a:solidFill>
                <a:latin typeface="Fax Sans" panose="00000603030000020003" pitchFamily="50" charset="0"/>
                <a:ea typeface="Fax Sans" panose="00000603030000020003" pitchFamily="50" charset="0"/>
                <a:cs typeface="Times New Roman" panose="02020603050405020304" pitchFamily="18" charset="0"/>
              </a:rPr>
              <a:t>3</a:t>
            </a:r>
            <a:endParaRPr lang="en-US" sz="90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19472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Number Placeholder 41"/>
          <p:cNvSpPr>
            <a:spLocks noGrp="1"/>
          </p:cNvSpPr>
          <p:nvPr>
            <p:ph type="sldNum" sz="quarter" idx="4"/>
          </p:nvPr>
        </p:nvSpPr>
        <p:spPr>
          <a:xfrm>
            <a:off x="11432913" y="6316156"/>
            <a:ext cx="498402" cy="365125"/>
          </a:xfrm>
        </p:spPr>
        <p:txBody>
          <a:bodyPr/>
          <a:lstStyle/>
          <a:p>
            <a:fld id="{5AE1514C-5E56-4738-A1FF-4B1CFD2A3E36}" type="slidenum">
              <a:rPr lang="en-US" smtClean="0"/>
              <a:t>22</a:t>
            </a:fld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0" y="-1471429"/>
            <a:ext cx="2942858" cy="294285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83490" y="169370"/>
            <a:ext cx="2375877" cy="978729"/>
          </a:xfrm>
        </p:spPr>
        <p:txBody>
          <a:bodyPr/>
          <a:lstStyle/>
          <a:p>
            <a:r>
              <a:rPr lang="en-US" b="1" dirty="0"/>
              <a:t>Daylight Factors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751079" y="5494720"/>
            <a:ext cx="2905089" cy="535531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200" b="0" i="0" kern="1200" spc="60" baseline="0" dirty="0">
                <a:solidFill>
                  <a:schemeClr val="bg1"/>
                </a:solidFill>
                <a:latin typeface="+mj-lt"/>
                <a:ea typeface="+mn-ea"/>
                <a:cs typeface="Segoe UI Semilight" panose="020B0402040204020203" pitchFamily="34" charset="0"/>
              </a:defRPr>
            </a:lvl1pPr>
          </a:lstStyle>
          <a:p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Ground Floor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7704510" y="5494719"/>
            <a:ext cx="2905089" cy="535531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200" b="0" i="0" kern="1200" spc="60" baseline="0" dirty="0">
                <a:solidFill>
                  <a:schemeClr val="bg1"/>
                </a:solidFill>
                <a:latin typeface="+mj-lt"/>
                <a:ea typeface="+mn-ea"/>
                <a:cs typeface="Segoe UI Semilight" panose="020B0402040204020203" pitchFamily="34" charset="0"/>
              </a:defRPr>
            </a:lvl1pPr>
          </a:lstStyle>
          <a:p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First Floor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35308"/>
            <a:ext cx="6418139" cy="374391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796" y="1908507"/>
            <a:ext cx="5548519" cy="3364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838812"/>
      </p:ext>
    </p:extLst>
  </p:cSld>
  <p:clrMapOvr>
    <a:masterClrMapping/>
  </p:clrMapOvr>
  <p:transition spd="slow">
    <p:push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Number Placeholder 41"/>
          <p:cNvSpPr>
            <a:spLocks noGrp="1"/>
          </p:cNvSpPr>
          <p:nvPr>
            <p:ph type="sldNum" sz="quarter" idx="4"/>
          </p:nvPr>
        </p:nvSpPr>
        <p:spPr>
          <a:xfrm>
            <a:off x="11432913" y="6316156"/>
            <a:ext cx="498402" cy="365125"/>
          </a:xfrm>
        </p:spPr>
        <p:txBody>
          <a:bodyPr/>
          <a:lstStyle/>
          <a:p>
            <a:fld id="{5AE1514C-5E56-4738-A1FF-4B1CFD2A3E36}" type="slidenum">
              <a:rPr lang="en-US" smtClean="0"/>
              <a:t>23</a:t>
            </a:fld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0" y="-1471429"/>
            <a:ext cx="2942858" cy="294285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21712" y="49501"/>
            <a:ext cx="2499433" cy="1421928"/>
          </a:xfrm>
        </p:spPr>
        <p:txBody>
          <a:bodyPr/>
          <a:lstStyle/>
          <a:p>
            <a:r>
              <a:rPr lang="en-US" b="1" dirty="0"/>
              <a:t>ENVELOP INSULATION</a:t>
            </a:r>
          </a:p>
        </p:txBody>
      </p:sp>
      <p:pic>
        <p:nvPicPr>
          <p:cNvPr id="15" name="Picture 14" descr="A picture containing screenshot&#10;&#10;Description generated with very high confidenc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12" y="1819041"/>
            <a:ext cx="4040841" cy="3760125"/>
          </a:xfrm>
          <a:prstGeom prst="rect">
            <a:avLst/>
          </a:prstGeom>
        </p:spPr>
      </p:pic>
      <p:pic>
        <p:nvPicPr>
          <p:cNvPr id="16" name="Picture 15" descr="A picture containing screenshot&#10;&#10;Description generated with very high confidence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4890" y="1770795"/>
            <a:ext cx="4115245" cy="385661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164570" y="760465"/>
            <a:ext cx="7937178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500" b="1" dirty="0"/>
              <a:t>Detailing of Envelope Elements</a:t>
            </a:r>
            <a:endParaRPr lang="ar-AE" sz="2500" b="1" dirty="0"/>
          </a:p>
        </p:txBody>
      </p:sp>
      <p:pic>
        <p:nvPicPr>
          <p:cNvPr id="18" name="Picture 17" descr="A picture containing screenshot&#10;&#10;Description generated with very high confidence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84" b="6849"/>
          <a:stretch/>
        </p:blipFill>
        <p:spPr>
          <a:xfrm>
            <a:off x="8162471" y="1616534"/>
            <a:ext cx="4029529" cy="3830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85319"/>
      </p:ext>
    </p:extLst>
  </p:cSld>
  <p:clrMapOvr>
    <a:masterClrMapping/>
  </p:clrMapOvr>
  <p:transition spd="slow">
    <p:push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Number Placeholder 41"/>
          <p:cNvSpPr>
            <a:spLocks noGrp="1"/>
          </p:cNvSpPr>
          <p:nvPr>
            <p:ph type="sldNum" sz="quarter" idx="4"/>
          </p:nvPr>
        </p:nvSpPr>
        <p:spPr>
          <a:xfrm>
            <a:off x="11432913" y="6316156"/>
            <a:ext cx="498402" cy="365125"/>
          </a:xfrm>
        </p:spPr>
        <p:txBody>
          <a:bodyPr/>
          <a:lstStyle/>
          <a:p>
            <a:fld id="{5AE1514C-5E56-4738-A1FF-4B1CFD2A3E36}" type="slidenum">
              <a:rPr lang="en-US" smtClean="0"/>
              <a:t>24</a:t>
            </a:fld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0" y="-1471429"/>
            <a:ext cx="2942858" cy="294285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21712" y="49501"/>
            <a:ext cx="2499433" cy="978729"/>
          </a:xfrm>
        </p:spPr>
        <p:txBody>
          <a:bodyPr/>
          <a:lstStyle/>
          <a:p>
            <a:r>
              <a:rPr lang="en-US" b="1" dirty="0"/>
              <a:t>HEATING CAPACITY</a:t>
            </a:r>
          </a:p>
        </p:txBody>
      </p:sp>
      <p:pic>
        <p:nvPicPr>
          <p:cNvPr id="11" name="Picture 10" descr="A picture containing screenshot&#10;&#10;Description generated with high confidenc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946" y="759841"/>
            <a:ext cx="8778900" cy="6132057"/>
          </a:xfrm>
          <a:prstGeom prst="rect">
            <a:avLst/>
          </a:prstGeom>
        </p:spPr>
      </p:pic>
      <p:sp>
        <p:nvSpPr>
          <p:cNvPr id="12" name="Content Placeholder 6"/>
          <p:cNvSpPr txBox="1">
            <a:spLocks/>
          </p:cNvSpPr>
          <p:nvPr/>
        </p:nvSpPr>
        <p:spPr>
          <a:xfrm>
            <a:off x="221712" y="3414987"/>
            <a:ext cx="2377440" cy="141023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Total heating load capacity  = </a:t>
            </a:r>
            <a:r>
              <a:rPr lang="en-US" b="1" dirty="0">
                <a:solidFill>
                  <a:srgbClr val="0070C0"/>
                </a:solidFill>
              </a:rPr>
              <a:t>117.62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b="1" dirty="0">
                <a:solidFill>
                  <a:srgbClr val="0070C0"/>
                </a:solidFill>
              </a:rPr>
              <a:t>kW</a:t>
            </a:r>
          </a:p>
        </p:txBody>
      </p:sp>
    </p:spTree>
    <p:extLst>
      <p:ext uri="{BB962C8B-B14F-4D97-AF65-F5344CB8AC3E}">
        <p14:creationId xmlns:p14="http://schemas.microsoft.com/office/powerpoint/2010/main" val="2230913004"/>
      </p:ext>
    </p:extLst>
  </p:cSld>
  <p:clrMapOvr>
    <a:masterClrMapping/>
  </p:clrMapOvr>
  <p:transition spd="slow">
    <p:push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Number Placeholder 41"/>
          <p:cNvSpPr>
            <a:spLocks noGrp="1"/>
          </p:cNvSpPr>
          <p:nvPr>
            <p:ph type="sldNum" sz="quarter" idx="4"/>
          </p:nvPr>
        </p:nvSpPr>
        <p:spPr>
          <a:xfrm>
            <a:off x="11432913" y="6316156"/>
            <a:ext cx="498402" cy="365125"/>
          </a:xfrm>
        </p:spPr>
        <p:txBody>
          <a:bodyPr/>
          <a:lstStyle/>
          <a:p>
            <a:fld id="{5AE1514C-5E56-4738-A1FF-4B1CFD2A3E36}" type="slidenum">
              <a:rPr lang="en-US" smtClean="0"/>
              <a:t>25</a:t>
            </a:fld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0" y="-1471429"/>
            <a:ext cx="2942858" cy="294285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21712" y="49501"/>
            <a:ext cx="2499433" cy="978729"/>
          </a:xfrm>
        </p:spPr>
        <p:txBody>
          <a:bodyPr/>
          <a:lstStyle/>
          <a:p>
            <a:r>
              <a:rPr lang="en-US" b="1" dirty="0"/>
              <a:t>COOLING CAPACITY</a:t>
            </a:r>
          </a:p>
        </p:txBody>
      </p:sp>
      <p:sp>
        <p:nvSpPr>
          <p:cNvPr id="12" name="Content Placeholder 6"/>
          <p:cNvSpPr txBox="1">
            <a:spLocks/>
          </p:cNvSpPr>
          <p:nvPr/>
        </p:nvSpPr>
        <p:spPr>
          <a:xfrm>
            <a:off x="221712" y="3414987"/>
            <a:ext cx="2377440" cy="141023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Total cooling load capacity  = </a:t>
            </a:r>
            <a:r>
              <a:rPr lang="en-US" b="1" dirty="0">
                <a:solidFill>
                  <a:srgbClr val="0070C0"/>
                </a:solidFill>
              </a:rPr>
              <a:t>159.71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b="1" dirty="0">
                <a:solidFill>
                  <a:srgbClr val="0070C0"/>
                </a:solidFill>
              </a:rPr>
              <a:t>kW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1" t="2449"/>
          <a:stretch/>
        </p:blipFill>
        <p:spPr>
          <a:xfrm>
            <a:off x="2827605" y="689317"/>
            <a:ext cx="8831845" cy="5991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730362"/>
      </p:ext>
    </p:extLst>
  </p:cSld>
  <p:clrMapOvr>
    <a:masterClrMapping/>
  </p:clrMapOvr>
  <p:transition spd="slow">
    <p:push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Freeform: Shape 64"/>
          <p:cNvSpPr>
            <a:spLocks noChangeAspect="1"/>
          </p:cNvSpPr>
          <p:nvPr/>
        </p:nvSpPr>
        <p:spPr>
          <a:xfrm>
            <a:off x="232519" y="-2693505"/>
            <a:ext cx="4728754" cy="4728754"/>
          </a:xfrm>
          <a:custGeom>
            <a:avLst/>
            <a:gdLst>
              <a:gd name="connsiteX0" fmla="*/ 244064 w 488128"/>
              <a:gd name="connsiteY0" fmla="*/ 0 h 488128"/>
              <a:gd name="connsiteX1" fmla="*/ 488128 w 488128"/>
              <a:gd name="connsiteY1" fmla="*/ 244064 h 488128"/>
              <a:gd name="connsiteX2" fmla="*/ 244064 w 488128"/>
              <a:gd name="connsiteY2" fmla="*/ 488128 h 488128"/>
              <a:gd name="connsiteX3" fmla="*/ 0 w 488128"/>
              <a:gd name="connsiteY3" fmla="*/ 244064 h 488128"/>
              <a:gd name="connsiteX4" fmla="*/ 244064 w 488128"/>
              <a:gd name="connsiteY4" fmla="*/ 0 h 48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8128" h="488128">
                <a:moveTo>
                  <a:pt x="244064" y="0"/>
                </a:moveTo>
                <a:cubicBezTo>
                  <a:pt x="378857" y="0"/>
                  <a:pt x="488128" y="109271"/>
                  <a:pt x="488128" y="244064"/>
                </a:cubicBezTo>
                <a:cubicBezTo>
                  <a:pt x="488128" y="378857"/>
                  <a:pt x="378857" y="488128"/>
                  <a:pt x="244064" y="488128"/>
                </a:cubicBezTo>
                <a:cubicBezTo>
                  <a:pt x="109271" y="488128"/>
                  <a:pt x="0" y="378857"/>
                  <a:pt x="0" y="244064"/>
                </a:cubicBezTo>
                <a:cubicBezTo>
                  <a:pt x="0" y="109271"/>
                  <a:pt x="109271" y="0"/>
                  <a:pt x="24406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" name="Title 31"/>
          <p:cNvSpPr>
            <a:spLocks noGrp="1"/>
          </p:cNvSpPr>
          <p:nvPr>
            <p:ph type="title"/>
          </p:nvPr>
        </p:nvSpPr>
        <p:spPr>
          <a:xfrm>
            <a:off x="555244" y="0"/>
            <a:ext cx="4083304" cy="914096"/>
          </a:xfrm>
        </p:spPr>
        <p:txBody>
          <a:bodyPr/>
          <a:lstStyle/>
          <a:p>
            <a:r>
              <a:rPr lang="en-US" b="1" dirty="0">
                <a:gradFill>
                  <a:gsLst>
                    <a:gs pos="15000">
                      <a:schemeClr val="bg1"/>
                    </a:gs>
                    <a:gs pos="47000">
                      <a:schemeClr val="bg1"/>
                    </a:gs>
                  </a:gsLst>
                  <a:lin ang="5400000" scaled="1"/>
                </a:gradFill>
              </a:rPr>
              <a:t>ACOUSTICS </a:t>
            </a:r>
          </a:p>
        </p:txBody>
      </p:sp>
      <p:sp>
        <p:nvSpPr>
          <p:cNvPr id="66" name="Slide Number Placeholder 6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97E989-D798-4C62-8E93-3D2D613C2488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19" name="Picture 18" descr="A picture containing screenshot&#10;&#10;Description generated with very high confidenc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0931" y="2875162"/>
            <a:ext cx="5026791" cy="804286"/>
          </a:xfrm>
          <a:prstGeom prst="rect">
            <a:avLst/>
          </a:prstGeom>
        </p:spPr>
      </p:pic>
      <p:pic>
        <p:nvPicPr>
          <p:cNvPr id="20" name="Picture 19" descr="A picture containing screenshot&#10;&#10;Description generated with very high confidence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6691" y="5150544"/>
            <a:ext cx="5067965" cy="781509"/>
          </a:xfrm>
          <a:prstGeom prst="rect">
            <a:avLst/>
          </a:prstGeom>
        </p:spPr>
      </p:pic>
      <p:pic>
        <p:nvPicPr>
          <p:cNvPr id="23" name="Picture 22" descr="A picture containing screenshot&#10;&#10;Description generated with very high confidence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998" y="599781"/>
            <a:ext cx="5320658" cy="804285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5993084" y="3961826"/>
            <a:ext cx="35783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Absorption Coefficient for ceiling.</a:t>
            </a:r>
          </a:p>
          <a:p>
            <a:pPr algn="ctr"/>
            <a:r>
              <a:rPr lang="en-US" dirty="0"/>
              <a:t>(Acoustic tile suspended) 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369750" y="6049221"/>
            <a:ext cx="33746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Absorption Coefficient for floor.</a:t>
            </a:r>
          </a:p>
          <a:p>
            <a:pPr algn="ctr"/>
            <a:r>
              <a:rPr lang="en-US" dirty="0"/>
              <a:t>(Tile)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342593" y="1442256"/>
            <a:ext cx="34018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Absorption Coefficient for walls.</a:t>
            </a:r>
          </a:p>
          <a:p>
            <a:pPr algn="ctr"/>
            <a:r>
              <a:rPr lang="en-US" dirty="0"/>
              <a:t>(Plaster) </a:t>
            </a:r>
          </a:p>
        </p:txBody>
      </p:sp>
    </p:spTree>
    <p:extLst>
      <p:ext uri="{BB962C8B-B14F-4D97-AF65-F5344CB8AC3E}">
        <p14:creationId xmlns:p14="http://schemas.microsoft.com/office/powerpoint/2010/main" val="2218049895"/>
      </p:ext>
    </p:extLst>
  </p:cSld>
  <p:clrMapOvr>
    <a:masterClrMapping/>
  </p:clrMapOvr>
  <p:transition spd="slow">
    <p:push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AE1514C-5E56-4738-A1FF-4B1CFD2A3E36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16" name="Content Placeholder 15"/>
          <p:cNvSpPr>
            <a:spLocks noGrp="1"/>
          </p:cNvSpPr>
          <p:nvPr>
            <p:ph idx="18"/>
          </p:nvPr>
        </p:nvSpPr>
        <p:spPr>
          <a:xfrm>
            <a:off x="764601" y="489438"/>
            <a:ext cx="2377440" cy="840230"/>
          </a:xfrm>
        </p:spPr>
        <p:txBody>
          <a:bodyPr/>
          <a:lstStyle/>
          <a:p>
            <a:r>
              <a:rPr lang="en-US" dirty="0"/>
              <a:t>RT</a:t>
            </a:r>
            <a:r>
              <a:rPr lang="en-US" sz="2800" dirty="0"/>
              <a:t>60</a:t>
            </a:r>
            <a:endParaRPr lang="en-US" dirty="0"/>
          </a:p>
        </p:txBody>
      </p:sp>
      <p:sp>
        <p:nvSpPr>
          <p:cNvPr id="42" name="Text Placeholder 41"/>
          <p:cNvSpPr>
            <a:spLocks noGrp="1"/>
          </p:cNvSpPr>
          <p:nvPr>
            <p:ph type="body" sz="quarter" idx="11"/>
          </p:nvPr>
        </p:nvSpPr>
        <p:spPr>
          <a:xfrm>
            <a:off x="94041" y="2159662"/>
            <a:ext cx="3380679" cy="1529650"/>
          </a:xfrm>
        </p:spPr>
        <p:txBody>
          <a:bodyPr/>
          <a:lstStyle/>
          <a:p>
            <a:r>
              <a:rPr lang="en-US" dirty="0"/>
              <a:t>Activities hall </a:t>
            </a:r>
          </a:p>
          <a:p>
            <a:pPr algn="l"/>
            <a:r>
              <a:rPr lang="en-US" sz="2000" dirty="0">
                <a:solidFill>
                  <a:schemeClr val="tx1"/>
                </a:solidFill>
              </a:rPr>
              <a:t>Range of RT60 for activities hall is from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1.6-2.1 seconds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9"/>
          </p:nvPr>
        </p:nvSpPr>
        <p:spPr>
          <a:xfrm>
            <a:off x="-305056" y="4361527"/>
            <a:ext cx="3779776" cy="1179810"/>
          </a:xfrm>
        </p:spPr>
        <p:txBody>
          <a:bodyPr/>
          <a:lstStyle/>
          <a:p>
            <a:r>
              <a:rPr lang="en-US" sz="20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RT</a:t>
            </a:r>
            <a:r>
              <a:rPr lang="en-US" sz="14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60</a:t>
            </a:r>
            <a:r>
              <a:rPr lang="en-US" sz="20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 =</a:t>
            </a:r>
          </a:p>
          <a:p>
            <a:r>
              <a:rPr lang="en-US" sz="20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1.77 at 500 HZ</a:t>
            </a:r>
          </a:p>
          <a:p>
            <a:r>
              <a:rPr lang="en-US" sz="20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1.61 at 1 KHZ </a:t>
            </a:r>
          </a:p>
        </p:txBody>
      </p:sp>
      <p:pic>
        <p:nvPicPr>
          <p:cNvPr id="8" name="Picture 7" descr="A close up of a map&#10;&#10;Description generated with high confidenc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4140" y="2916"/>
            <a:ext cx="8551163" cy="6855084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-4006819" y="-872197"/>
            <a:ext cx="7680960" cy="8187397"/>
          </a:xfrm>
          <a:prstGeom prst="ellipse">
            <a:avLst/>
          </a:prstGeom>
          <a:noFill/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306458"/>
      </p:ext>
    </p:extLst>
  </p:cSld>
  <p:clrMapOvr>
    <a:masterClrMapping/>
  </p:clrMapOvr>
  <p:transition spd="slow">
    <p:push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AE1514C-5E56-4738-A1FF-4B1CFD2A3E36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16" name="Content Placeholder 15"/>
          <p:cNvSpPr>
            <a:spLocks noGrp="1"/>
          </p:cNvSpPr>
          <p:nvPr>
            <p:ph idx="18"/>
          </p:nvPr>
        </p:nvSpPr>
        <p:spPr>
          <a:xfrm>
            <a:off x="764601" y="489438"/>
            <a:ext cx="2377440" cy="840230"/>
          </a:xfrm>
        </p:spPr>
        <p:txBody>
          <a:bodyPr/>
          <a:lstStyle/>
          <a:p>
            <a:r>
              <a:rPr lang="en-US" dirty="0"/>
              <a:t>STC</a:t>
            </a:r>
          </a:p>
        </p:txBody>
      </p:sp>
      <p:sp>
        <p:nvSpPr>
          <p:cNvPr id="42" name="Text Placeholder 41"/>
          <p:cNvSpPr>
            <a:spLocks noGrp="1"/>
          </p:cNvSpPr>
          <p:nvPr>
            <p:ph type="body" sz="quarter" idx="11"/>
          </p:nvPr>
        </p:nvSpPr>
        <p:spPr>
          <a:xfrm>
            <a:off x="94041" y="2159662"/>
            <a:ext cx="4112199" cy="1588127"/>
          </a:xfrm>
        </p:spPr>
        <p:txBody>
          <a:bodyPr/>
          <a:lstStyle/>
          <a:p>
            <a:r>
              <a:rPr lang="en-US" dirty="0"/>
              <a:t>Between Activities hall and the outside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9"/>
          </p:nvPr>
        </p:nvSpPr>
        <p:spPr>
          <a:xfrm>
            <a:off x="260252" y="4393117"/>
            <a:ext cx="3779776" cy="369332"/>
          </a:xfrm>
        </p:spPr>
        <p:txBody>
          <a:bodyPr/>
          <a:lstStyle/>
          <a:p>
            <a:r>
              <a:rPr lang="en-US" sz="20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STC = 60.00</a:t>
            </a:r>
          </a:p>
        </p:txBody>
      </p:sp>
      <p:pic>
        <p:nvPicPr>
          <p:cNvPr id="7" name="Picture 6" descr="A picture containing screenshot&#10;&#10;Description generated with very high confidence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" b="22648"/>
          <a:stretch/>
        </p:blipFill>
        <p:spPr>
          <a:xfrm>
            <a:off x="5327222" y="337625"/>
            <a:ext cx="6510339" cy="2321169"/>
          </a:xfrm>
          <a:prstGeom prst="rect">
            <a:avLst/>
          </a:prstGeom>
        </p:spPr>
      </p:pic>
      <p:pic>
        <p:nvPicPr>
          <p:cNvPr id="9" name="Picture 8" descr="A picture containing screenshot&#10;&#10;Description generated with very high confidence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9"/>
          <a:stretch/>
        </p:blipFill>
        <p:spPr>
          <a:xfrm>
            <a:off x="5327222" y="2841674"/>
            <a:ext cx="6704210" cy="4016326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-2518117" y="-998806"/>
            <a:ext cx="7680960" cy="8187397"/>
          </a:xfrm>
          <a:prstGeom prst="ellipse">
            <a:avLst/>
          </a:prstGeom>
          <a:noFill/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877984"/>
      </p:ext>
    </p:extLst>
  </p:cSld>
  <p:clrMapOvr>
    <a:masterClrMapping/>
  </p:clrMapOvr>
  <p:transition spd="slow">
    <p:push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AE1514C-5E56-4738-A1FF-4B1CFD2A3E36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16" name="Content Placeholder 15"/>
          <p:cNvSpPr>
            <a:spLocks noGrp="1"/>
          </p:cNvSpPr>
          <p:nvPr>
            <p:ph idx="18"/>
          </p:nvPr>
        </p:nvSpPr>
        <p:spPr>
          <a:xfrm>
            <a:off x="764601" y="489438"/>
            <a:ext cx="2377440" cy="840230"/>
          </a:xfrm>
        </p:spPr>
        <p:txBody>
          <a:bodyPr/>
          <a:lstStyle/>
          <a:p>
            <a:r>
              <a:rPr lang="en-US" dirty="0"/>
              <a:t>STC</a:t>
            </a:r>
          </a:p>
        </p:txBody>
      </p:sp>
      <p:sp>
        <p:nvSpPr>
          <p:cNvPr id="42" name="Text Placeholder 41"/>
          <p:cNvSpPr>
            <a:spLocks noGrp="1"/>
          </p:cNvSpPr>
          <p:nvPr>
            <p:ph type="body" sz="quarter" idx="11"/>
          </p:nvPr>
        </p:nvSpPr>
        <p:spPr>
          <a:xfrm>
            <a:off x="94041" y="2159662"/>
            <a:ext cx="4112199" cy="1089529"/>
          </a:xfrm>
        </p:spPr>
        <p:txBody>
          <a:bodyPr/>
          <a:lstStyle/>
          <a:p>
            <a:r>
              <a:rPr lang="en-US" dirty="0"/>
              <a:t>Between Activities hall and Library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9"/>
          </p:nvPr>
        </p:nvSpPr>
        <p:spPr>
          <a:xfrm>
            <a:off x="260252" y="4393117"/>
            <a:ext cx="3779776" cy="369332"/>
          </a:xfrm>
        </p:spPr>
        <p:txBody>
          <a:bodyPr/>
          <a:lstStyle/>
          <a:p>
            <a:r>
              <a:rPr lang="en-US" sz="20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STC = 63.00</a:t>
            </a:r>
          </a:p>
        </p:txBody>
      </p:sp>
      <p:pic>
        <p:nvPicPr>
          <p:cNvPr id="8" name="Picture 7" descr="A picture containing screenshot&#10;&#10;Description generated with very high confidence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4" b="20311"/>
          <a:stretch/>
        </p:blipFill>
        <p:spPr>
          <a:xfrm>
            <a:off x="5458264" y="351692"/>
            <a:ext cx="6662123" cy="2611026"/>
          </a:xfrm>
          <a:prstGeom prst="rect">
            <a:avLst/>
          </a:prstGeom>
        </p:spPr>
      </p:pic>
      <p:pic>
        <p:nvPicPr>
          <p:cNvPr id="10" name="Picture 9" descr="A picture containing screenshot&#10;&#10;Description generated with very high confidence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8" b="14015"/>
          <a:stretch/>
        </p:blipFill>
        <p:spPr>
          <a:xfrm>
            <a:off x="5458264" y="2962718"/>
            <a:ext cx="6704967" cy="3747571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-2518117" y="-998806"/>
            <a:ext cx="7680960" cy="8187397"/>
          </a:xfrm>
          <a:prstGeom prst="ellipse">
            <a:avLst/>
          </a:prstGeom>
          <a:noFill/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647001"/>
      </p:ext>
    </p:extLst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3564835" y="2887821"/>
            <a:ext cx="5274365" cy="923330"/>
          </a:xfrm>
        </p:spPr>
        <p:txBody>
          <a:bodyPr/>
          <a:lstStyle/>
          <a:p>
            <a:r>
              <a:rPr lang="en-US" sz="6000" b="1" dirty="0"/>
              <a:t>Site Analysis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1760200" y="6465888"/>
            <a:ext cx="431800" cy="365125"/>
          </a:xfrm>
          <a:prstGeom prst="rect">
            <a:avLst/>
          </a:prstGeom>
        </p:spPr>
        <p:txBody>
          <a:bodyPr/>
          <a:lstStyle/>
          <a:p>
            <a:fld id="{5AE1514C-5E56-4738-A1FF-4B1CFD2A3E3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135813" y="-164610"/>
            <a:ext cx="675185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0" dirty="0">
                <a:solidFill>
                  <a:schemeClr val="bg2">
                    <a:lumMod val="75000"/>
                  </a:schemeClr>
                </a:solidFill>
                <a:latin typeface="Fax Sans" panose="00000603030000020003" pitchFamily="50" charset="0"/>
                <a:ea typeface="Fax Sans" panose="00000603030000020003" pitchFamily="50" charset="0"/>
                <a:cs typeface="Times New Roman" panose="02020603050405020304" pitchFamily="18" charset="0"/>
              </a:rPr>
              <a:t>1</a:t>
            </a:r>
            <a:endParaRPr lang="en-US" sz="90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1056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AE1514C-5E56-4738-A1FF-4B1CFD2A3E36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16" name="Content Placeholder 15"/>
          <p:cNvSpPr>
            <a:spLocks noGrp="1"/>
          </p:cNvSpPr>
          <p:nvPr>
            <p:ph idx="18"/>
          </p:nvPr>
        </p:nvSpPr>
        <p:spPr>
          <a:xfrm>
            <a:off x="764601" y="489438"/>
            <a:ext cx="2377440" cy="840230"/>
          </a:xfrm>
        </p:spPr>
        <p:txBody>
          <a:bodyPr/>
          <a:lstStyle/>
          <a:p>
            <a:r>
              <a:rPr lang="en-US" dirty="0"/>
              <a:t>IIC</a:t>
            </a:r>
          </a:p>
        </p:txBody>
      </p:sp>
      <p:sp>
        <p:nvSpPr>
          <p:cNvPr id="42" name="Text Placeholder 41"/>
          <p:cNvSpPr>
            <a:spLocks noGrp="1"/>
          </p:cNvSpPr>
          <p:nvPr>
            <p:ph type="body" sz="quarter" idx="11"/>
          </p:nvPr>
        </p:nvSpPr>
        <p:spPr>
          <a:xfrm>
            <a:off x="94041" y="2159662"/>
            <a:ext cx="4112199" cy="590931"/>
          </a:xfrm>
        </p:spPr>
        <p:txBody>
          <a:bodyPr/>
          <a:lstStyle/>
          <a:p>
            <a:r>
              <a:rPr lang="en-US" dirty="0"/>
              <a:t>For Roof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9"/>
          </p:nvPr>
        </p:nvSpPr>
        <p:spPr>
          <a:xfrm>
            <a:off x="260252" y="4118804"/>
            <a:ext cx="3779776" cy="369332"/>
          </a:xfrm>
        </p:spPr>
        <p:txBody>
          <a:bodyPr/>
          <a:lstStyle/>
          <a:p>
            <a:r>
              <a:rPr lang="en-US" sz="20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IIC = 52.00</a:t>
            </a:r>
          </a:p>
        </p:txBody>
      </p:sp>
      <p:sp>
        <p:nvSpPr>
          <p:cNvPr id="3" name="Oval 2"/>
          <p:cNvSpPr/>
          <p:nvPr/>
        </p:nvSpPr>
        <p:spPr>
          <a:xfrm>
            <a:off x="-2518117" y="-998806"/>
            <a:ext cx="7680960" cy="8187397"/>
          </a:xfrm>
          <a:prstGeom prst="ellipse">
            <a:avLst/>
          </a:prstGeom>
          <a:noFill/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A picture containing screenshot&#10;&#10;Description generated with very high confidence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5" t="9505" r="2298" b="15738"/>
          <a:stretch/>
        </p:blipFill>
        <p:spPr>
          <a:xfrm>
            <a:off x="6168571" y="174171"/>
            <a:ext cx="6023430" cy="2670629"/>
          </a:xfrm>
          <a:prstGeom prst="rect">
            <a:avLst/>
          </a:prstGeom>
        </p:spPr>
      </p:pic>
      <p:pic>
        <p:nvPicPr>
          <p:cNvPr id="11" name="Picture 10" descr="A close up of a map&#10;&#10;Description generated with high confidence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2" b="16597"/>
          <a:stretch/>
        </p:blipFill>
        <p:spPr>
          <a:xfrm>
            <a:off x="5931412" y="2844800"/>
            <a:ext cx="6100020" cy="3869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722051"/>
      </p:ext>
    </p:extLst>
  </p:cSld>
  <p:clrMapOvr>
    <a:masterClrMapping/>
  </p:clrMapOvr>
  <p:transition spd="slow">
    <p:push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2372139" y="2909644"/>
            <a:ext cx="8004313" cy="1754326"/>
          </a:xfrm>
        </p:spPr>
        <p:txBody>
          <a:bodyPr/>
          <a:lstStyle/>
          <a:p>
            <a:r>
              <a:rPr lang="en-US" sz="6000" b="1" dirty="0"/>
              <a:t>Structural Design</a:t>
            </a:r>
          </a:p>
          <a:p>
            <a:endParaRPr lang="en-US" sz="60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1760200" y="6465888"/>
            <a:ext cx="431800" cy="365125"/>
          </a:xfrm>
          <a:prstGeom prst="rect">
            <a:avLst/>
          </a:prstGeom>
        </p:spPr>
        <p:txBody>
          <a:bodyPr/>
          <a:lstStyle/>
          <a:p>
            <a:fld id="{5AE1514C-5E56-4738-A1FF-4B1CFD2A3E36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056300" y="-177862"/>
            <a:ext cx="841897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0" dirty="0">
                <a:solidFill>
                  <a:schemeClr val="bg2">
                    <a:lumMod val="75000"/>
                  </a:schemeClr>
                </a:solidFill>
                <a:latin typeface="Fax Sans" panose="00000603030000020003" pitchFamily="50" charset="0"/>
                <a:ea typeface="Fax Sans" panose="00000603030000020003" pitchFamily="50" charset="0"/>
                <a:cs typeface="Times New Roman" panose="02020603050405020304" pitchFamily="18" charset="0"/>
              </a:rPr>
              <a:t>4</a:t>
            </a:r>
            <a:endParaRPr lang="en-US" sz="90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9900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alpha val="2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857082" y="759101"/>
            <a:ext cx="9107555" cy="1200329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Design Codes</a:t>
            </a:r>
          </a:p>
        </p:txBody>
      </p:sp>
      <p:sp>
        <p:nvSpPr>
          <p:cNvPr id="4" name="Title 6">
            <a:extLst>
              <a:ext uri="{FF2B5EF4-FFF2-40B4-BE49-F238E27FC236}">
                <a16:creationId xmlns:a16="http://schemas.microsoft.com/office/drawing/2014/main" id="{34BDD74C-5263-464C-AA3C-D945D23978FF}"/>
              </a:ext>
            </a:extLst>
          </p:cNvPr>
          <p:cNvSpPr txBox="1">
            <a:spLocks/>
          </p:cNvSpPr>
          <p:nvPr/>
        </p:nvSpPr>
        <p:spPr>
          <a:xfrm>
            <a:off x="1423139" y="1717290"/>
            <a:ext cx="10362461" cy="3674767"/>
          </a:xfrm>
          <a:prstGeom prst="rect">
            <a:avLst/>
          </a:prstGeom>
        </p:spPr>
        <p:txBody>
          <a:bodyPr vert="horz" lIns="457200" tIns="45720" rIns="45720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200" b="1" i="0" kern="1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Segoe UI Semilight" panose="020B0402040204020203" pitchFamily="34" charset="0"/>
              </a:defRPr>
            </a:lvl1pPr>
          </a:lstStyle>
          <a:p>
            <a:pPr marL="342900" indent="-342900" algn="l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2000" dirty="0">
                <a:solidFill>
                  <a:schemeClr val="tx2">
                    <a:lumMod val="50000"/>
                  </a:schemeClr>
                </a:solidFill>
                <a:ea typeface="Fax Sans" panose="00000603030000020003" pitchFamily="50" charset="0"/>
                <a:cs typeface="Times New Roman" pitchFamily="18" charset="0"/>
              </a:rPr>
              <a:t>ACI -318-09 for reinforced concrete structural design.</a:t>
            </a:r>
          </a:p>
          <a:p>
            <a:pPr marL="342900" indent="-342900" algn="l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2000" dirty="0">
                <a:solidFill>
                  <a:schemeClr val="tx2">
                    <a:lumMod val="50000"/>
                  </a:schemeClr>
                </a:solidFill>
                <a:ea typeface="Fax Sans" panose="00000603030000020003" pitchFamily="50" charset="0"/>
                <a:cs typeface="Times New Roman" pitchFamily="18" charset="0"/>
              </a:rPr>
              <a:t>UBC -97 for earthquake load computations.</a:t>
            </a:r>
          </a:p>
          <a:p>
            <a:pPr marL="342900" indent="-342900" algn="l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2000" dirty="0">
                <a:solidFill>
                  <a:schemeClr val="tx2">
                    <a:lumMod val="50000"/>
                  </a:schemeClr>
                </a:solidFill>
                <a:ea typeface="Fax Sans" panose="00000603030000020003" pitchFamily="50" charset="0"/>
                <a:cs typeface="Times New Roman" pitchFamily="18" charset="0"/>
              </a:rPr>
              <a:t>ASCE for load computations.</a:t>
            </a:r>
          </a:p>
        </p:txBody>
      </p:sp>
      <p:sp>
        <p:nvSpPr>
          <p:cNvPr id="2" name="Rectangle 1"/>
          <p:cNvSpPr/>
          <p:nvPr/>
        </p:nvSpPr>
        <p:spPr>
          <a:xfrm>
            <a:off x="3120940" y="5163917"/>
            <a:ext cx="6966857" cy="456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en-US" dirty="0">
                <a:solidFill>
                  <a:schemeClr val="bg1"/>
                </a:solidFill>
                <a:latin typeface="Fax Sans" panose="00000603030000020003" pitchFamily="50" charset="0"/>
                <a:ea typeface="Fax Sans" panose="00000603030000020003" pitchFamily="50" charset="0"/>
                <a:cs typeface="Times New Roman" panose="02020603050405020304" pitchFamily="18" charset="0"/>
              </a:rPr>
              <a:t>The analysis and design were done using E-tabs program</a:t>
            </a:r>
            <a:endParaRPr lang="ar-JO" altLang="en-US" dirty="0">
              <a:solidFill>
                <a:schemeClr val="bg1"/>
              </a:solidFill>
              <a:latin typeface="Fax Sans" panose="00000603030000020003" pitchFamily="50" charset="0"/>
              <a:ea typeface="Fax Sans" panose="00000603030000020003" pitchFamily="50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2825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583" y="1483706"/>
            <a:ext cx="10674804" cy="5366356"/>
          </a:xfrm>
          <a:prstGeom prst="rect">
            <a:avLst/>
          </a:prstGeom>
        </p:spPr>
      </p:pic>
      <p:sp>
        <p:nvSpPr>
          <p:cNvPr id="65" name="Freeform: Shape 64"/>
          <p:cNvSpPr>
            <a:spLocks noChangeAspect="1"/>
          </p:cNvSpPr>
          <p:nvPr/>
        </p:nvSpPr>
        <p:spPr>
          <a:xfrm>
            <a:off x="232519" y="-2693505"/>
            <a:ext cx="4728754" cy="4728754"/>
          </a:xfrm>
          <a:custGeom>
            <a:avLst/>
            <a:gdLst>
              <a:gd name="connsiteX0" fmla="*/ 244064 w 488128"/>
              <a:gd name="connsiteY0" fmla="*/ 0 h 488128"/>
              <a:gd name="connsiteX1" fmla="*/ 488128 w 488128"/>
              <a:gd name="connsiteY1" fmla="*/ 244064 h 488128"/>
              <a:gd name="connsiteX2" fmla="*/ 244064 w 488128"/>
              <a:gd name="connsiteY2" fmla="*/ 488128 h 488128"/>
              <a:gd name="connsiteX3" fmla="*/ 0 w 488128"/>
              <a:gd name="connsiteY3" fmla="*/ 244064 h 488128"/>
              <a:gd name="connsiteX4" fmla="*/ 244064 w 488128"/>
              <a:gd name="connsiteY4" fmla="*/ 0 h 48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8128" h="488128">
                <a:moveTo>
                  <a:pt x="244064" y="0"/>
                </a:moveTo>
                <a:cubicBezTo>
                  <a:pt x="378857" y="0"/>
                  <a:pt x="488128" y="109271"/>
                  <a:pt x="488128" y="244064"/>
                </a:cubicBezTo>
                <a:cubicBezTo>
                  <a:pt x="488128" y="378857"/>
                  <a:pt x="378857" y="488128"/>
                  <a:pt x="244064" y="488128"/>
                </a:cubicBezTo>
                <a:cubicBezTo>
                  <a:pt x="109271" y="488128"/>
                  <a:pt x="0" y="378857"/>
                  <a:pt x="0" y="244064"/>
                </a:cubicBezTo>
                <a:cubicBezTo>
                  <a:pt x="0" y="109271"/>
                  <a:pt x="109271" y="0"/>
                  <a:pt x="24406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" name="Title 31"/>
          <p:cNvSpPr>
            <a:spLocks noGrp="1"/>
          </p:cNvSpPr>
          <p:nvPr>
            <p:ph type="title"/>
          </p:nvPr>
        </p:nvSpPr>
        <p:spPr>
          <a:xfrm>
            <a:off x="555244" y="0"/>
            <a:ext cx="4083304" cy="1357295"/>
          </a:xfrm>
        </p:spPr>
        <p:txBody>
          <a:bodyPr/>
          <a:lstStyle/>
          <a:p>
            <a:r>
              <a:rPr lang="en-US" b="1" dirty="0"/>
              <a:t>Structural Design</a:t>
            </a:r>
            <a:br>
              <a:rPr lang="en-US" b="1" dirty="0"/>
            </a:br>
            <a:endParaRPr lang="en-US" b="1" dirty="0">
              <a:gradFill>
                <a:gsLst>
                  <a:gs pos="15000">
                    <a:schemeClr val="bg1"/>
                  </a:gs>
                  <a:gs pos="47000">
                    <a:schemeClr val="bg1"/>
                  </a:gs>
                </a:gsLst>
                <a:lin ang="5400000" scaled="1"/>
              </a:gradFill>
            </a:endParaRPr>
          </a:p>
        </p:txBody>
      </p:sp>
      <p:sp>
        <p:nvSpPr>
          <p:cNvPr id="66" name="Slide Number Placeholder 6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97E989-D798-4C62-8E93-3D2D613C2488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5283998" y="457048"/>
            <a:ext cx="561792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altLang="en-US" sz="2600" dirty="0">
                <a:cs typeface="Times New Roman" panose="02020603050405020304" pitchFamily="18" charset="0"/>
              </a:rPr>
              <a:t>The project consists of two block separated by 5 cm structural joint.</a:t>
            </a:r>
            <a:endParaRPr lang="ar-JO" altLang="en-US" sz="2600" dirty="0"/>
          </a:p>
        </p:txBody>
      </p:sp>
    </p:spTree>
    <p:extLst>
      <p:ext uri="{BB962C8B-B14F-4D97-AF65-F5344CB8AC3E}">
        <p14:creationId xmlns:p14="http://schemas.microsoft.com/office/powerpoint/2010/main" val="3006625933"/>
      </p:ext>
    </p:extLst>
  </p:cSld>
  <p:clrMapOvr>
    <a:masterClrMapping/>
  </p:clrMapOvr>
  <p:transition spd="slow">
    <p:push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29"/>
          <p:cNvSpPr>
            <a:spLocks noGrp="1"/>
          </p:cNvSpPr>
          <p:nvPr>
            <p:ph type="body" sz="quarter" idx="11"/>
          </p:nvPr>
        </p:nvSpPr>
        <p:spPr>
          <a:xfrm>
            <a:off x="5832742" y="2518948"/>
            <a:ext cx="6097555" cy="590931"/>
          </a:xfrm>
        </p:spPr>
        <p:txBody>
          <a:bodyPr/>
          <a:lstStyle/>
          <a:p>
            <a:pPr defTabSz="806867">
              <a:defRPr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Design Data: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9"/>
          </p:nvPr>
        </p:nvSpPr>
        <p:spPr>
          <a:xfrm>
            <a:off x="6094444" y="3097556"/>
            <a:ext cx="6097556" cy="2580194"/>
          </a:xfrm>
        </p:spPr>
        <p:txBody>
          <a:bodyPr/>
          <a:lstStyle/>
          <a:p>
            <a:pPr algn="l" defTabSz="806867">
              <a:spcBef>
                <a:spcPct val="0"/>
              </a:spcBef>
              <a:defRPr/>
            </a:pPr>
            <a:endParaRPr lang="en-US" sz="2500" dirty="0">
              <a:solidFill>
                <a:schemeClr val="tx2">
                  <a:satMod val="130000"/>
                </a:schemeClr>
              </a:solidFill>
            </a:endParaRPr>
          </a:p>
          <a:p>
            <a:pPr marL="342900" indent="-342900" algn="l" defTabSz="806867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500" dirty="0"/>
              <a:t>Concrete </a:t>
            </a:r>
            <a:r>
              <a:rPr lang="en-US" sz="2500" dirty="0" err="1"/>
              <a:t>F`c</a:t>
            </a:r>
            <a:r>
              <a:rPr lang="en-US" sz="2500" dirty="0"/>
              <a:t> For  slab, Beams, Columns,   Shear walls and Footing = 28 </a:t>
            </a:r>
            <a:r>
              <a:rPr lang="en-US" sz="2500" dirty="0" err="1"/>
              <a:t>MPa</a:t>
            </a:r>
            <a:endParaRPr lang="en-US" sz="2500" dirty="0"/>
          </a:p>
          <a:p>
            <a:pPr marL="342900" indent="-342900" algn="l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en-US" sz="2500" dirty="0">
                <a:cs typeface="Times New Roman" panose="02020603050405020304" pitchFamily="18" charset="0"/>
              </a:rPr>
              <a:t>Reinforcement steel: The yield strength of steel </a:t>
            </a:r>
            <a:r>
              <a:rPr lang="en-US" altLang="en-US" sz="2500" dirty="0" err="1">
                <a:cs typeface="Times New Roman" panose="02020603050405020304" pitchFamily="18" charset="0"/>
              </a:rPr>
              <a:t>Fy</a:t>
            </a:r>
            <a:r>
              <a:rPr lang="en-US" altLang="en-US" sz="2500" dirty="0">
                <a:cs typeface="Times New Roman" panose="02020603050405020304" pitchFamily="18" charset="0"/>
              </a:rPr>
              <a:t>= 420MPa.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500" dirty="0"/>
              <a:t>Bearing Capacity For Soil 350 </a:t>
            </a:r>
            <a:r>
              <a:rPr lang="en-US" sz="2500" dirty="0" err="1"/>
              <a:t>kN</a:t>
            </a:r>
            <a:r>
              <a:rPr lang="en-US" sz="2500" dirty="0"/>
              <a:t>/m</a:t>
            </a:r>
            <a:r>
              <a:rPr lang="en-US" sz="2500" dirty="0">
                <a:latin typeface="Calibri" panose="020F0502020204030204" pitchFamily="34" charset="0"/>
              </a:rPr>
              <a:t>²</a:t>
            </a:r>
            <a:r>
              <a:rPr lang="en-US" sz="2500" dirty="0"/>
              <a:t>.</a:t>
            </a:r>
          </a:p>
        </p:txBody>
      </p:sp>
      <p:sp>
        <p:nvSpPr>
          <p:cNvPr id="40" name="Content Placeholder 39"/>
          <p:cNvSpPr>
            <a:spLocks noGrp="1"/>
          </p:cNvSpPr>
          <p:nvPr>
            <p:ph idx="18"/>
          </p:nvPr>
        </p:nvSpPr>
        <p:spPr>
          <a:xfrm>
            <a:off x="7394920" y="917697"/>
            <a:ext cx="2973197" cy="1588127"/>
          </a:xfrm>
        </p:spPr>
        <p:txBody>
          <a:bodyPr/>
          <a:lstStyle/>
          <a:p>
            <a:r>
              <a:rPr lang="en-US" dirty="0"/>
              <a:t>Block A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AE1514C-5E56-4738-A1FF-4B1CFD2A3E36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38" t="14490" r="48260" b="18434"/>
          <a:stretch/>
        </p:blipFill>
        <p:spPr>
          <a:xfrm>
            <a:off x="101601" y="1005741"/>
            <a:ext cx="5500913" cy="4672009"/>
          </a:xfrm>
          <a:prstGeom prst="rect">
            <a:avLst/>
          </a:prstGeom>
        </p:spPr>
      </p:pic>
      <p:cxnSp>
        <p:nvCxnSpPr>
          <p:cNvPr id="4" name="Straight Connector 3"/>
          <p:cNvCxnSpPr>
            <a:cxnSpLocks/>
          </p:cNvCxnSpPr>
          <p:nvPr/>
        </p:nvCxnSpPr>
        <p:spPr>
          <a:xfrm>
            <a:off x="5832742" y="275771"/>
            <a:ext cx="0" cy="6391728"/>
          </a:xfrm>
          <a:prstGeom prst="line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9291647"/>
      </p:ext>
    </p:extLst>
  </p:cSld>
  <p:clrMapOvr>
    <a:masterClrMapping/>
  </p:clrMapOvr>
  <p:transition spd="slow">
    <p:push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766616" y="6492875"/>
            <a:ext cx="393567" cy="365125"/>
          </a:xfrm>
        </p:spPr>
        <p:txBody>
          <a:bodyPr/>
          <a:lstStyle/>
          <a:p>
            <a:fld id="{5AE1514C-5E56-4738-A1FF-4B1CFD2A3E36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150245" y="2050142"/>
            <a:ext cx="6129338" cy="5022401"/>
          </a:xfrm>
        </p:spPr>
        <p:txBody>
          <a:bodyPr/>
          <a:lstStyle/>
          <a:p>
            <a:pPr algn="l">
              <a:lnSpc>
                <a:spcPct val="100000"/>
              </a:lnSpc>
            </a:pPr>
            <a:r>
              <a:rPr lang="en-US" sz="2500" dirty="0"/>
              <a:t>Soil Type </a:t>
            </a:r>
            <a:r>
              <a:rPr lang="en-US" sz="2500" dirty="0" err="1"/>
              <a:t>Sc</a:t>
            </a:r>
            <a:r>
              <a:rPr lang="en-US" sz="2500" dirty="0"/>
              <a:t> </a:t>
            </a:r>
            <a:br>
              <a:rPr lang="en-US" sz="2500" dirty="0"/>
            </a:br>
            <a:r>
              <a:rPr lang="en-US" sz="2500" dirty="0"/>
              <a:t>Location: </a:t>
            </a:r>
            <a:br>
              <a:rPr lang="en-US" sz="2500" dirty="0"/>
            </a:br>
            <a:r>
              <a:rPr lang="en-US" sz="2500" dirty="0"/>
              <a:t>Jenin            </a:t>
            </a:r>
            <a:r>
              <a:rPr lang="en-US" sz="2500" dirty="0">
                <a:cs typeface="Times New Roman"/>
              </a:rPr>
              <a:t>→   Zone: 2B </a:t>
            </a:r>
            <a:br>
              <a:rPr lang="en-US" sz="2500" dirty="0">
                <a:cs typeface="Times New Roman"/>
              </a:rPr>
            </a:br>
            <a:r>
              <a:rPr lang="en-US" sz="2500" dirty="0">
                <a:cs typeface="Times New Roman"/>
              </a:rPr>
              <a:t>                    </a:t>
            </a:r>
            <a:r>
              <a:rPr lang="en-US" sz="2500" dirty="0"/>
              <a:t> </a:t>
            </a:r>
            <a:r>
              <a:rPr lang="en-US" sz="2500" dirty="0">
                <a:cs typeface="Times New Roman"/>
              </a:rPr>
              <a:t>→   Z = 0.2 </a:t>
            </a:r>
            <a:br>
              <a:rPr lang="en-US" sz="2500" dirty="0">
                <a:cs typeface="Times New Roman"/>
              </a:rPr>
            </a:br>
            <a:r>
              <a:rPr lang="en-US" sz="2500" dirty="0" err="1">
                <a:cs typeface="Times New Roman"/>
              </a:rPr>
              <a:t>Cv</a:t>
            </a:r>
            <a:r>
              <a:rPr lang="en-US" sz="2500" dirty="0">
                <a:cs typeface="Times New Roman"/>
              </a:rPr>
              <a:t> = 0.32   </a:t>
            </a:r>
            <a:br>
              <a:rPr lang="en-US" sz="2500" dirty="0">
                <a:cs typeface="Times New Roman"/>
              </a:rPr>
            </a:br>
            <a:r>
              <a:rPr lang="en-US" sz="2500" dirty="0">
                <a:cs typeface="Times New Roman"/>
              </a:rPr>
              <a:t>Ca =0.24 </a:t>
            </a:r>
            <a:br>
              <a:rPr lang="en-US" sz="2500" dirty="0">
                <a:cs typeface="Times New Roman"/>
              </a:rPr>
            </a:br>
            <a:r>
              <a:rPr lang="en-US" sz="2500" dirty="0">
                <a:cs typeface="Times New Roman"/>
              </a:rPr>
              <a:t>I =1 </a:t>
            </a:r>
            <a:br>
              <a:rPr lang="en-US" sz="2500" dirty="0">
                <a:cs typeface="Times New Roman"/>
              </a:rPr>
            </a:br>
            <a:r>
              <a:rPr lang="en-US" sz="2500" dirty="0">
                <a:cs typeface="Times New Roman"/>
              </a:rPr>
              <a:t>R = 5.5</a:t>
            </a:r>
            <a:br>
              <a:rPr lang="en-US" sz="2500" dirty="0"/>
            </a:br>
            <a:endParaRPr lang="en-US" sz="100" dirty="0"/>
          </a:p>
          <a:p>
            <a:pPr algn="l">
              <a:lnSpc>
                <a:spcPct val="100000"/>
              </a:lnSpc>
            </a:pPr>
            <a:r>
              <a:rPr lang="en-US" sz="2000" dirty="0">
                <a:solidFill>
                  <a:schemeClr val="tx1"/>
                </a:solidFill>
              </a:rPr>
              <a:t>In order to reach 90 % of mass participation we need 9 modes for UX and 8 mods for UY</a:t>
            </a:r>
          </a:p>
          <a:p>
            <a:pPr lvl="1"/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idx="18"/>
          </p:nvPr>
        </p:nvSpPr>
        <p:spPr>
          <a:xfrm>
            <a:off x="406400" y="361044"/>
            <a:ext cx="4978400" cy="2309586"/>
          </a:xfrm>
        </p:spPr>
        <p:txBody>
          <a:bodyPr/>
          <a:lstStyle/>
          <a:p>
            <a:r>
              <a:rPr lang="en-US" dirty="0"/>
              <a:t>Seismic Design Data</a:t>
            </a:r>
          </a:p>
          <a:p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8337" y="0"/>
            <a:ext cx="5331846" cy="6858000"/>
          </a:xfrm>
          <a:prstGeom prst="rect">
            <a:avLst/>
          </a:prstGeom>
          <a:ln>
            <a:noFill/>
          </a:ln>
          <a:effectLst/>
        </p:spPr>
      </p:pic>
      <p:sp>
        <p:nvSpPr>
          <p:cNvPr id="10" name="Oval 9"/>
          <p:cNvSpPr/>
          <p:nvPr/>
        </p:nvSpPr>
        <p:spPr>
          <a:xfrm>
            <a:off x="-3813876" y="-1858296"/>
            <a:ext cx="10367836" cy="10574592"/>
          </a:xfrm>
          <a:prstGeom prst="ellipse">
            <a:avLst/>
          </a:prstGeom>
          <a:noFill/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721801"/>
      </p:ext>
    </p:extLst>
  </p:cSld>
  <p:clrMapOvr>
    <a:masterClrMapping/>
  </p:clrMapOvr>
  <p:transition spd="slow">
    <p:push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Freeform: Shape 64"/>
          <p:cNvSpPr>
            <a:spLocks noChangeAspect="1"/>
          </p:cNvSpPr>
          <p:nvPr/>
        </p:nvSpPr>
        <p:spPr>
          <a:xfrm>
            <a:off x="232519" y="-2693505"/>
            <a:ext cx="4728754" cy="4728754"/>
          </a:xfrm>
          <a:custGeom>
            <a:avLst/>
            <a:gdLst>
              <a:gd name="connsiteX0" fmla="*/ 244064 w 488128"/>
              <a:gd name="connsiteY0" fmla="*/ 0 h 488128"/>
              <a:gd name="connsiteX1" fmla="*/ 488128 w 488128"/>
              <a:gd name="connsiteY1" fmla="*/ 244064 h 488128"/>
              <a:gd name="connsiteX2" fmla="*/ 244064 w 488128"/>
              <a:gd name="connsiteY2" fmla="*/ 488128 h 488128"/>
              <a:gd name="connsiteX3" fmla="*/ 0 w 488128"/>
              <a:gd name="connsiteY3" fmla="*/ 244064 h 488128"/>
              <a:gd name="connsiteX4" fmla="*/ 244064 w 488128"/>
              <a:gd name="connsiteY4" fmla="*/ 0 h 48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8128" h="488128">
                <a:moveTo>
                  <a:pt x="244064" y="0"/>
                </a:moveTo>
                <a:cubicBezTo>
                  <a:pt x="378857" y="0"/>
                  <a:pt x="488128" y="109271"/>
                  <a:pt x="488128" y="244064"/>
                </a:cubicBezTo>
                <a:cubicBezTo>
                  <a:pt x="488128" y="378857"/>
                  <a:pt x="378857" y="488128"/>
                  <a:pt x="244064" y="488128"/>
                </a:cubicBezTo>
                <a:cubicBezTo>
                  <a:pt x="109271" y="488128"/>
                  <a:pt x="0" y="378857"/>
                  <a:pt x="0" y="244064"/>
                </a:cubicBezTo>
                <a:cubicBezTo>
                  <a:pt x="0" y="109271"/>
                  <a:pt x="109271" y="0"/>
                  <a:pt x="24406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" name="Title 31"/>
          <p:cNvSpPr>
            <a:spLocks noGrp="1"/>
          </p:cNvSpPr>
          <p:nvPr>
            <p:ph type="title"/>
          </p:nvPr>
        </p:nvSpPr>
        <p:spPr>
          <a:xfrm>
            <a:off x="555244" y="0"/>
            <a:ext cx="4083304" cy="1606594"/>
          </a:xfrm>
        </p:spPr>
        <p:txBody>
          <a:bodyPr/>
          <a:lstStyle/>
          <a:p>
            <a:r>
              <a:rPr lang="en-US" sz="5000" b="1" dirty="0"/>
              <a:t>Loads</a:t>
            </a:r>
            <a:br>
              <a:rPr lang="en-US" b="1" dirty="0"/>
            </a:br>
            <a:endParaRPr lang="en-US" b="1" dirty="0">
              <a:gradFill>
                <a:gsLst>
                  <a:gs pos="15000">
                    <a:schemeClr val="bg1"/>
                  </a:gs>
                  <a:gs pos="47000">
                    <a:schemeClr val="bg1"/>
                  </a:gs>
                </a:gsLst>
                <a:lin ang="5400000" scaled="1"/>
              </a:gradFill>
            </a:endParaRPr>
          </a:p>
        </p:txBody>
      </p:sp>
      <p:sp>
        <p:nvSpPr>
          <p:cNvPr id="66" name="Slide Number Placeholder 6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97E989-D798-4C62-8E93-3D2D613C2488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4787102" y="803297"/>
            <a:ext cx="698398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000" b="1" dirty="0"/>
              <a:t>Loads Used for Concrete blocks</a:t>
            </a:r>
            <a:endParaRPr lang="ar-JO" altLang="en-US" sz="30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5761758"/>
              </p:ext>
            </p:extLst>
          </p:nvPr>
        </p:nvGraphicFramePr>
        <p:xfrm>
          <a:off x="4638548" y="2276672"/>
          <a:ext cx="7132538" cy="3263970"/>
        </p:xfrm>
        <a:graphic>
          <a:graphicData uri="http://schemas.openxmlformats.org/drawingml/2006/table">
            <a:tbl>
              <a:tblPr>
                <a:tableStyleId>{327F97BB-C833-4FB7-BDE5-3F7075034690}</a:tableStyleId>
              </a:tblPr>
              <a:tblGrid>
                <a:gridCol w="1728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565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58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414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351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/>
                        <a:t>Load type</a:t>
                      </a:r>
                      <a:endParaRPr lang="en-US" sz="2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0661" marR="80661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/>
                        <a:t>Ground slab</a:t>
                      </a:r>
                      <a:endParaRPr lang="en-US" sz="2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0661" marR="8066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/>
                        <a:t>First floor slab</a:t>
                      </a:r>
                      <a:endParaRPr lang="en-US" sz="2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0661" marR="8066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/>
                        <a:t>second floor slab</a:t>
                      </a:r>
                      <a:endParaRPr lang="en-US" sz="2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0661" marR="8066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46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/>
                        <a:t>Live</a:t>
                      </a:r>
                      <a:endParaRPr lang="en-US" sz="2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0661" marR="80661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4 KN/m</a:t>
                      </a:r>
                      <a:r>
                        <a:rPr lang="en-US" sz="2200" baseline="30000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2</a:t>
                      </a:r>
                      <a:endParaRPr lang="en-US" sz="2200" dirty="0">
                        <a:solidFill>
                          <a:schemeClr val="bg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0661" marR="8066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4 KN/m</a:t>
                      </a:r>
                      <a:r>
                        <a:rPr lang="en-US" sz="2200" baseline="30000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2</a:t>
                      </a:r>
                      <a:endParaRPr lang="en-US" sz="2200" dirty="0">
                        <a:solidFill>
                          <a:schemeClr val="bg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0661" marR="8066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4 KN/m</a:t>
                      </a:r>
                      <a:r>
                        <a:rPr lang="en-US" sz="2200" baseline="30000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2</a:t>
                      </a:r>
                      <a:endParaRPr lang="en-US" sz="2200" dirty="0">
                        <a:solidFill>
                          <a:schemeClr val="bg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0661" marR="8066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94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/>
                        <a:t>SID</a:t>
                      </a:r>
                      <a:endParaRPr lang="en-US" sz="2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0661" marR="80661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3.5 KN/m</a:t>
                      </a:r>
                      <a:r>
                        <a:rPr lang="en-US" sz="2200" baseline="30000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2</a:t>
                      </a:r>
                      <a:endParaRPr lang="en-US" sz="2200" dirty="0">
                        <a:solidFill>
                          <a:schemeClr val="bg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0661" marR="8066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3.5 KN/m</a:t>
                      </a:r>
                      <a:r>
                        <a:rPr lang="en-US" sz="2200" baseline="30000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2</a:t>
                      </a:r>
                      <a:endParaRPr lang="en-US" sz="2200" dirty="0">
                        <a:solidFill>
                          <a:schemeClr val="bg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0661" marR="8066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3.5 KN/m</a:t>
                      </a:r>
                      <a:r>
                        <a:rPr lang="en-US" sz="2200" baseline="30000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2</a:t>
                      </a:r>
                      <a:endParaRPr lang="en-US" sz="2200" dirty="0">
                        <a:solidFill>
                          <a:schemeClr val="bg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0661" marR="8066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48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0661" marR="80661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0661" marR="8066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0661" marR="8066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0661" marR="80661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8423344"/>
      </p:ext>
    </p:extLst>
  </p:cSld>
  <p:clrMapOvr>
    <a:masterClrMapping/>
  </p:clrMapOvr>
  <p:transition spd="slow">
    <p:push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2271" y="1240687"/>
            <a:ext cx="8485443" cy="5609375"/>
          </a:xfrm>
          <a:prstGeom prst="rect">
            <a:avLst/>
          </a:prstGeom>
        </p:spPr>
      </p:pic>
      <p:sp>
        <p:nvSpPr>
          <p:cNvPr id="65" name="Freeform: Shape 64"/>
          <p:cNvSpPr>
            <a:spLocks noChangeAspect="1"/>
          </p:cNvSpPr>
          <p:nvPr/>
        </p:nvSpPr>
        <p:spPr>
          <a:xfrm>
            <a:off x="232519" y="-2693505"/>
            <a:ext cx="4728754" cy="4728754"/>
          </a:xfrm>
          <a:custGeom>
            <a:avLst/>
            <a:gdLst>
              <a:gd name="connsiteX0" fmla="*/ 244064 w 488128"/>
              <a:gd name="connsiteY0" fmla="*/ 0 h 488128"/>
              <a:gd name="connsiteX1" fmla="*/ 488128 w 488128"/>
              <a:gd name="connsiteY1" fmla="*/ 244064 h 488128"/>
              <a:gd name="connsiteX2" fmla="*/ 244064 w 488128"/>
              <a:gd name="connsiteY2" fmla="*/ 488128 h 488128"/>
              <a:gd name="connsiteX3" fmla="*/ 0 w 488128"/>
              <a:gd name="connsiteY3" fmla="*/ 244064 h 488128"/>
              <a:gd name="connsiteX4" fmla="*/ 244064 w 488128"/>
              <a:gd name="connsiteY4" fmla="*/ 0 h 48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8128" h="488128">
                <a:moveTo>
                  <a:pt x="244064" y="0"/>
                </a:moveTo>
                <a:cubicBezTo>
                  <a:pt x="378857" y="0"/>
                  <a:pt x="488128" y="109271"/>
                  <a:pt x="488128" y="244064"/>
                </a:cubicBezTo>
                <a:cubicBezTo>
                  <a:pt x="488128" y="378857"/>
                  <a:pt x="378857" y="488128"/>
                  <a:pt x="244064" y="488128"/>
                </a:cubicBezTo>
                <a:cubicBezTo>
                  <a:pt x="109271" y="488128"/>
                  <a:pt x="0" y="378857"/>
                  <a:pt x="0" y="244064"/>
                </a:cubicBezTo>
                <a:cubicBezTo>
                  <a:pt x="0" y="109271"/>
                  <a:pt x="109271" y="0"/>
                  <a:pt x="24406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" name="Title 31"/>
          <p:cNvSpPr>
            <a:spLocks noGrp="1"/>
          </p:cNvSpPr>
          <p:nvPr>
            <p:ph type="title"/>
          </p:nvPr>
        </p:nvSpPr>
        <p:spPr>
          <a:xfrm>
            <a:off x="555244" y="0"/>
            <a:ext cx="4083304" cy="1357295"/>
          </a:xfrm>
        </p:spPr>
        <p:txBody>
          <a:bodyPr/>
          <a:lstStyle/>
          <a:p>
            <a:r>
              <a:rPr lang="en-US" b="1" dirty="0"/>
              <a:t>Structural Design</a:t>
            </a:r>
            <a:br>
              <a:rPr lang="en-US" b="1" dirty="0"/>
            </a:br>
            <a:endParaRPr lang="en-US" b="1" dirty="0">
              <a:gradFill>
                <a:gsLst>
                  <a:gs pos="15000">
                    <a:schemeClr val="bg1"/>
                  </a:gs>
                  <a:gs pos="47000">
                    <a:schemeClr val="bg1"/>
                  </a:gs>
                </a:gsLst>
                <a:lin ang="5400000" scaled="1"/>
              </a:gradFill>
            </a:endParaRPr>
          </a:p>
        </p:txBody>
      </p:sp>
      <p:sp>
        <p:nvSpPr>
          <p:cNvPr id="66" name="Slide Number Placeholder 6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97E989-D798-4C62-8E93-3D2D613C2488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5109827" y="286580"/>
            <a:ext cx="63129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/>
              <a:t>3D Structural Modeling 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For Block A</a:t>
            </a:r>
          </a:p>
        </p:txBody>
      </p:sp>
    </p:spTree>
    <p:extLst>
      <p:ext uri="{BB962C8B-B14F-4D97-AF65-F5344CB8AC3E}">
        <p14:creationId xmlns:p14="http://schemas.microsoft.com/office/powerpoint/2010/main" val="1364100425"/>
      </p:ext>
    </p:extLst>
  </p:cSld>
  <p:clrMapOvr>
    <a:masterClrMapping/>
  </p:clrMapOvr>
  <p:transition spd="slow">
    <p:push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Freeform: Shape 64"/>
          <p:cNvSpPr>
            <a:spLocks noChangeAspect="1"/>
          </p:cNvSpPr>
          <p:nvPr/>
        </p:nvSpPr>
        <p:spPr>
          <a:xfrm>
            <a:off x="232519" y="-2693505"/>
            <a:ext cx="4728754" cy="4728754"/>
          </a:xfrm>
          <a:custGeom>
            <a:avLst/>
            <a:gdLst>
              <a:gd name="connsiteX0" fmla="*/ 244064 w 488128"/>
              <a:gd name="connsiteY0" fmla="*/ 0 h 488128"/>
              <a:gd name="connsiteX1" fmla="*/ 488128 w 488128"/>
              <a:gd name="connsiteY1" fmla="*/ 244064 h 488128"/>
              <a:gd name="connsiteX2" fmla="*/ 244064 w 488128"/>
              <a:gd name="connsiteY2" fmla="*/ 488128 h 488128"/>
              <a:gd name="connsiteX3" fmla="*/ 0 w 488128"/>
              <a:gd name="connsiteY3" fmla="*/ 244064 h 488128"/>
              <a:gd name="connsiteX4" fmla="*/ 244064 w 488128"/>
              <a:gd name="connsiteY4" fmla="*/ 0 h 48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8128" h="488128">
                <a:moveTo>
                  <a:pt x="244064" y="0"/>
                </a:moveTo>
                <a:cubicBezTo>
                  <a:pt x="378857" y="0"/>
                  <a:pt x="488128" y="109271"/>
                  <a:pt x="488128" y="244064"/>
                </a:cubicBezTo>
                <a:cubicBezTo>
                  <a:pt x="488128" y="378857"/>
                  <a:pt x="378857" y="488128"/>
                  <a:pt x="244064" y="488128"/>
                </a:cubicBezTo>
                <a:cubicBezTo>
                  <a:pt x="109271" y="488128"/>
                  <a:pt x="0" y="378857"/>
                  <a:pt x="0" y="244064"/>
                </a:cubicBezTo>
                <a:cubicBezTo>
                  <a:pt x="0" y="109271"/>
                  <a:pt x="109271" y="0"/>
                  <a:pt x="24406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" name="Title 31"/>
          <p:cNvSpPr>
            <a:spLocks noGrp="1"/>
          </p:cNvSpPr>
          <p:nvPr>
            <p:ph type="title"/>
          </p:nvPr>
        </p:nvSpPr>
        <p:spPr>
          <a:xfrm>
            <a:off x="555244" y="0"/>
            <a:ext cx="4083304" cy="1357295"/>
          </a:xfrm>
        </p:spPr>
        <p:txBody>
          <a:bodyPr/>
          <a:lstStyle/>
          <a:p>
            <a:r>
              <a:rPr lang="en-US" b="1" dirty="0"/>
              <a:t>Structural Design</a:t>
            </a:r>
            <a:br>
              <a:rPr lang="en-US" b="1" dirty="0"/>
            </a:br>
            <a:endParaRPr lang="en-US" b="1" dirty="0">
              <a:gradFill>
                <a:gsLst>
                  <a:gs pos="15000">
                    <a:schemeClr val="bg1"/>
                  </a:gs>
                  <a:gs pos="47000">
                    <a:schemeClr val="bg1"/>
                  </a:gs>
                </a:gsLst>
                <a:lin ang="5400000" scaled="1"/>
              </a:gradFill>
            </a:endParaRPr>
          </a:p>
        </p:txBody>
      </p:sp>
      <p:sp>
        <p:nvSpPr>
          <p:cNvPr id="66" name="Slide Number Placeholder 6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97E989-D798-4C62-8E93-3D2D613C2488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5109827" y="286580"/>
            <a:ext cx="63129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For Block A</a:t>
            </a:r>
          </a:p>
        </p:txBody>
      </p:sp>
      <p:sp>
        <p:nvSpPr>
          <p:cNvPr id="3" name="Rectangle 2"/>
          <p:cNvSpPr/>
          <p:nvPr/>
        </p:nvSpPr>
        <p:spPr>
          <a:xfrm>
            <a:off x="1117599" y="2035249"/>
            <a:ext cx="9535886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en-US" altLang="en-US" sz="3000" b="1" dirty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Slabs</a:t>
            </a:r>
          </a:p>
          <a:p>
            <a:pPr marL="342900" indent="-342900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n-US" altLang="en-US" sz="2500" dirty="0">
                <a:cs typeface="Times New Roman" panose="02020603050405020304" pitchFamily="18" charset="0"/>
              </a:rPr>
              <a:t>     Structural system: One way ribbed slab </a:t>
            </a:r>
            <a:r>
              <a:rPr lang="en-US" altLang="en-US" sz="2500" dirty="0" err="1">
                <a:cs typeface="Times New Roman" panose="02020603050405020304" pitchFamily="18" charset="0"/>
              </a:rPr>
              <a:t>withThickness</a:t>
            </a:r>
            <a:r>
              <a:rPr lang="en-US" altLang="en-US" sz="2500" dirty="0">
                <a:cs typeface="Times New Roman" panose="02020603050405020304" pitchFamily="18" charset="0"/>
              </a:rPr>
              <a:t> = 30 cm .</a:t>
            </a:r>
          </a:p>
        </p:txBody>
      </p:sp>
      <p:pic>
        <p:nvPicPr>
          <p:cNvPr id="8" name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3656" y="3589521"/>
            <a:ext cx="8969829" cy="3067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516611"/>
      </p:ext>
    </p:extLst>
  </p:cSld>
  <p:clrMapOvr>
    <a:masterClrMapping/>
  </p:clrMapOvr>
  <p:transition spd="slow">
    <p:push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766616" y="6492875"/>
            <a:ext cx="393567" cy="365125"/>
          </a:xfrm>
        </p:spPr>
        <p:txBody>
          <a:bodyPr/>
          <a:lstStyle/>
          <a:p>
            <a:fld id="{5AE1514C-5E56-4738-A1FF-4B1CFD2A3E36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446314" y="348952"/>
            <a:ext cx="9624934" cy="6047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en-US" sz="3000" b="1" dirty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Beams</a:t>
            </a:r>
          </a:p>
          <a:p>
            <a:r>
              <a:rPr lang="en-US" altLang="en-US" sz="2400" dirty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Main beam </a:t>
            </a:r>
          </a:p>
          <a:p>
            <a:endParaRPr lang="en-US" altLang="en-US" dirty="0">
              <a:cs typeface="Times New Roman" panose="02020603050405020304" pitchFamily="18" charset="0"/>
            </a:endParaRPr>
          </a:p>
          <a:p>
            <a:endParaRPr lang="en-US" altLang="en-US" dirty="0">
              <a:cs typeface="Times New Roman" panose="02020603050405020304" pitchFamily="18" charset="0"/>
            </a:endParaRPr>
          </a:p>
          <a:p>
            <a:endParaRPr lang="en-US" altLang="en-US" dirty="0">
              <a:cs typeface="Times New Roman" panose="02020603050405020304" pitchFamily="18" charset="0"/>
            </a:endParaRPr>
          </a:p>
          <a:p>
            <a:endParaRPr lang="en-US" altLang="en-US" dirty="0">
              <a:cs typeface="Times New Roman" panose="02020603050405020304" pitchFamily="18" charset="0"/>
            </a:endParaRPr>
          </a:p>
          <a:p>
            <a:endParaRPr lang="en-US" altLang="en-US" dirty="0">
              <a:cs typeface="Times New Roman" panose="02020603050405020304" pitchFamily="18" charset="0"/>
            </a:endParaRPr>
          </a:p>
          <a:p>
            <a:endParaRPr lang="en-US" altLang="en-US" dirty="0">
              <a:cs typeface="Times New Roman" panose="02020603050405020304" pitchFamily="18" charset="0"/>
            </a:endParaRPr>
          </a:p>
          <a:p>
            <a:endParaRPr lang="en-US" altLang="en-US" dirty="0">
              <a:cs typeface="Times New Roman" panose="02020603050405020304" pitchFamily="18" charset="0"/>
            </a:endParaRPr>
          </a:p>
          <a:p>
            <a:endParaRPr lang="en-US" altLang="en-US" dirty="0">
              <a:cs typeface="Times New Roman" panose="02020603050405020304" pitchFamily="18" charset="0"/>
            </a:endParaRPr>
          </a:p>
          <a:p>
            <a:endParaRPr lang="en-US" altLang="en-US" dirty="0">
              <a:cs typeface="Times New Roman" panose="02020603050405020304" pitchFamily="18" charset="0"/>
            </a:endParaRPr>
          </a:p>
          <a:p>
            <a:endParaRPr lang="en-US" altLang="en-US" dirty="0">
              <a:cs typeface="Times New Roman" panose="02020603050405020304" pitchFamily="18" charset="0"/>
            </a:endParaRPr>
          </a:p>
          <a:p>
            <a:endParaRPr lang="en-US" altLang="en-US" dirty="0">
              <a:cs typeface="Times New Roman" panose="02020603050405020304" pitchFamily="18" charset="0"/>
            </a:endParaRPr>
          </a:p>
          <a:p>
            <a:endParaRPr lang="en-US" altLang="en-US" dirty="0"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altLang="en-US" sz="3000" b="1" dirty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Column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2400" dirty="0"/>
              <a:t>Three types of column diminutions were used </a:t>
            </a:r>
          </a:p>
          <a:p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Column 70x50 cm   ,   circular column  D=50cm</a:t>
            </a:r>
          </a:p>
          <a:p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Column 60x30 cm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369620" y="938534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en-US" sz="2400" dirty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Secondary beam</a:t>
            </a: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3970584"/>
              </p:ext>
            </p:extLst>
          </p:nvPr>
        </p:nvGraphicFramePr>
        <p:xfrm>
          <a:off x="332285" y="1732065"/>
          <a:ext cx="4926496" cy="1974576"/>
        </p:xfrm>
        <a:graphic>
          <a:graphicData uri="http://schemas.openxmlformats.org/drawingml/2006/table">
            <a:tbl>
              <a:tblPr>
                <a:tableStyleId>{327F97BB-C833-4FB7-BDE5-3F7075034690}</a:tableStyleId>
              </a:tblPr>
              <a:tblGrid>
                <a:gridCol w="2210607">
                  <a:extLst>
                    <a:ext uri="{9D8B030D-6E8A-4147-A177-3AD203B41FA5}">
                      <a16:colId xmlns:a16="http://schemas.microsoft.com/office/drawing/2014/main" val="1416255560"/>
                    </a:ext>
                  </a:extLst>
                </a:gridCol>
                <a:gridCol w="2715889">
                  <a:extLst>
                    <a:ext uri="{9D8B030D-6E8A-4147-A177-3AD203B41FA5}">
                      <a16:colId xmlns:a16="http://schemas.microsoft.com/office/drawing/2014/main" val="2680363089"/>
                    </a:ext>
                  </a:extLst>
                </a:gridCol>
              </a:tblGrid>
              <a:tr h="4571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Name of beam </a:t>
                      </a:r>
                      <a:endParaRPr lang="en-US" sz="2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Dimensions  (mm) </a:t>
                      </a:r>
                      <a:endParaRPr lang="en-US" sz="2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2673049845"/>
                  </a:ext>
                </a:extLst>
              </a:tr>
              <a:tr h="3793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B1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500*300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3323228089"/>
                  </a:ext>
                </a:extLst>
              </a:tr>
              <a:tr h="3793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B2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500*300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3454265641"/>
                  </a:ext>
                </a:extLst>
              </a:tr>
              <a:tr h="3793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B3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500*300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2337319178"/>
                  </a:ext>
                </a:extLst>
              </a:tr>
              <a:tr h="3793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B6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900*600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724402748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5645825"/>
              </p:ext>
            </p:extLst>
          </p:nvPr>
        </p:nvGraphicFramePr>
        <p:xfrm>
          <a:off x="6284439" y="1732065"/>
          <a:ext cx="5007675" cy="1974576"/>
        </p:xfrm>
        <a:graphic>
          <a:graphicData uri="http://schemas.openxmlformats.org/drawingml/2006/table">
            <a:tbl>
              <a:tblPr>
                <a:tableStyleId>{327F97BB-C833-4FB7-BDE5-3F7075034690}</a:tableStyleId>
              </a:tblPr>
              <a:tblGrid>
                <a:gridCol w="2569275">
                  <a:extLst>
                    <a:ext uri="{9D8B030D-6E8A-4147-A177-3AD203B41FA5}">
                      <a16:colId xmlns:a16="http://schemas.microsoft.com/office/drawing/2014/main" val="4087138157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1803155413"/>
                    </a:ext>
                  </a:extLst>
                </a:gridCol>
              </a:tblGrid>
              <a:tr h="4936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Name of beam</a:t>
                      </a:r>
                      <a:endParaRPr lang="en-US" sz="2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Dimensions  (mm)</a:t>
                      </a:r>
                      <a:endParaRPr lang="en-US" sz="2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4158325565"/>
                  </a:ext>
                </a:extLst>
              </a:tr>
              <a:tr h="4936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B4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200*300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3571501706"/>
                  </a:ext>
                </a:extLst>
              </a:tr>
              <a:tr h="4936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B5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400*300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2572344133"/>
                  </a:ext>
                </a:extLst>
              </a:tr>
              <a:tr h="4936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b7 (ring beam)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150*300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3482316641"/>
                  </a:ext>
                </a:extLst>
              </a:tr>
            </a:tbl>
          </a:graphicData>
        </a:graphic>
      </p:graphicFrame>
      <p:cxnSp>
        <p:nvCxnSpPr>
          <p:cNvPr id="19" name="Straight Connector 18"/>
          <p:cNvCxnSpPr>
            <a:cxnSpLocks/>
          </p:cNvCxnSpPr>
          <p:nvPr/>
        </p:nvCxnSpPr>
        <p:spPr>
          <a:xfrm>
            <a:off x="5832742" y="275771"/>
            <a:ext cx="0" cy="3904343"/>
          </a:xfrm>
          <a:prstGeom prst="line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cxnSpLocks/>
          </p:cNvCxnSpPr>
          <p:nvPr/>
        </p:nvCxnSpPr>
        <p:spPr>
          <a:xfrm>
            <a:off x="332285" y="4180114"/>
            <a:ext cx="11434331" cy="0"/>
          </a:xfrm>
          <a:prstGeom prst="line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4058793"/>
      </p:ext>
    </p:extLst>
  </p:cSld>
  <p:clrMapOvr>
    <a:masterClrMapping/>
  </p:clrMapOvr>
  <p:transition spd="slow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LOCATION</a:t>
            </a:r>
          </a:p>
        </p:txBody>
      </p:sp>
      <p:sp>
        <p:nvSpPr>
          <p:cNvPr id="42" name="Slide Number Placeholder 41"/>
          <p:cNvSpPr>
            <a:spLocks noGrp="1"/>
          </p:cNvSpPr>
          <p:nvPr>
            <p:ph type="sldNum" sz="quarter" idx="4"/>
          </p:nvPr>
        </p:nvSpPr>
        <p:spPr>
          <a:xfrm>
            <a:off x="11432913" y="6316156"/>
            <a:ext cx="498402" cy="365125"/>
          </a:xfrm>
        </p:spPr>
        <p:txBody>
          <a:bodyPr/>
          <a:lstStyle/>
          <a:p>
            <a:fld id="{5AE1514C-5E56-4738-A1FF-4B1CFD2A3E36}" type="slidenum">
              <a:rPr lang="en-US" smtClean="0"/>
              <a:t>4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9286" y="1427721"/>
            <a:ext cx="9239949" cy="48884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10716839"/>
      </p:ext>
    </p:extLst>
  </p:cSld>
  <p:clrMapOvr>
    <a:masterClrMapping/>
  </p:clrMapOvr>
  <p:transition spd="slow">
    <p:push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97E989-D798-4C62-8E93-3D2D613C2488}" type="slidenum">
              <a:rPr lang="en-US" smtClean="0"/>
              <a:pPr/>
              <a:t>40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1606022"/>
              </p:ext>
            </p:extLst>
          </p:nvPr>
        </p:nvGraphicFramePr>
        <p:xfrm>
          <a:off x="838200" y="3273287"/>
          <a:ext cx="5880652" cy="3426619"/>
        </p:xfrm>
        <a:graphic>
          <a:graphicData uri="http://schemas.openxmlformats.org/drawingml/2006/table">
            <a:tbl>
              <a:tblPr>
                <a:tableStyleId>{327F97BB-C833-4FB7-BDE5-3F7075034690}</a:tableStyleId>
              </a:tblPr>
              <a:tblGrid>
                <a:gridCol w="1621503">
                  <a:extLst>
                    <a:ext uri="{9D8B030D-6E8A-4147-A177-3AD203B41FA5}">
                      <a16:colId xmlns:a16="http://schemas.microsoft.com/office/drawing/2014/main" val="2495578532"/>
                    </a:ext>
                  </a:extLst>
                </a:gridCol>
                <a:gridCol w="2680886">
                  <a:extLst>
                    <a:ext uri="{9D8B030D-6E8A-4147-A177-3AD203B41FA5}">
                      <a16:colId xmlns:a16="http://schemas.microsoft.com/office/drawing/2014/main" val="711636519"/>
                    </a:ext>
                  </a:extLst>
                </a:gridCol>
                <a:gridCol w="1578263">
                  <a:extLst>
                    <a:ext uri="{9D8B030D-6E8A-4147-A177-3AD203B41FA5}">
                      <a16:colId xmlns:a16="http://schemas.microsoft.com/office/drawing/2014/main" val="3490776218"/>
                    </a:ext>
                  </a:extLst>
                </a:gridCol>
              </a:tblGrid>
              <a:tr h="4895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Footing type</a:t>
                      </a:r>
                      <a:endParaRPr lang="en-US" sz="2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Footing dimension mm</a:t>
                      </a:r>
                      <a:endParaRPr lang="en-US" sz="2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Depth (mm)</a:t>
                      </a:r>
                      <a:endParaRPr lang="en-US" sz="2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185116"/>
                  </a:ext>
                </a:extLst>
              </a:tr>
              <a:tr h="4895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F1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2000*1800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450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0707125"/>
                  </a:ext>
                </a:extLst>
              </a:tr>
              <a:tr h="4895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F2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1600*1300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450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5375847"/>
                  </a:ext>
                </a:extLst>
              </a:tr>
              <a:tr h="4895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F3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1100*1300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450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5323304"/>
                  </a:ext>
                </a:extLst>
              </a:tr>
              <a:tr h="4895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F4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1500*1200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450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4360157"/>
                  </a:ext>
                </a:extLst>
              </a:tr>
              <a:tr h="4895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F5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1200*900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450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530040"/>
                  </a:ext>
                </a:extLst>
              </a:tr>
              <a:tr h="4895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SW1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B=2300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550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388726235"/>
                  </a:ext>
                </a:extLst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8626" y="269408"/>
            <a:ext cx="5259289" cy="621552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29182" y="2128799"/>
            <a:ext cx="669868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dirty="0"/>
              <a:t>Using manual method we designed isolating </a:t>
            </a:r>
          </a:p>
          <a:p>
            <a:r>
              <a:rPr lang="en-US" sz="2500" dirty="0"/>
              <a:t>footing for the building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19401" y="1156445"/>
            <a:ext cx="711824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>
                <a:solidFill>
                  <a:schemeClr val="tx2">
                    <a:lumMod val="75000"/>
                  </a:schemeClr>
                </a:solidFill>
              </a:rPr>
              <a:t>Foundation Design for the buildings</a:t>
            </a:r>
            <a:endParaRPr lang="en-US" sz="3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370707"/>
      </p:ext>
    </p:extLst>
  </p:cSld>
  <p:clrMapOvr>
    <a:masterClrMapping/>
  </p:clrMapOvr>
  <p:transition spd="slow">
    <p:wip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/>
          <p:cNvSpPr>
            <a:spLocks noChangeAspect="1"/>
          </p:cNvSpPr>
          <p:nvPr/>
        </p:nvSpPr>
        <p:spPr>
          <a:xfrm>
            <a:off x="232519" y="-2693505"/>
            <a:ext cx="4728754" cy="4728754"/>
          </a:xfrm>
          <a:custGeom>
            <a:avLst/>
            <a:gdLst>
              <a:gd name="connsiteX0" fmla="*/ 244064 w 488128"/>
              <a:gd name="connsiteY0" fmla="*/ 0 h 488128"/>
              <a:gd name="connsiteX1" fmla="*/ 488128 w 488128"/>
              <a:gd name="connsiteY1" fmla="*/ 244064 h 488128"/>
              <a:gd name="connsiteX2" fmla="*/ 244064 w 488128"/>
              <a:gd name="connsiteY2" fmla="*/ 488128 h 488128"/>
              <a:gd name="connsiteX3" fmla="*/ 0 w 488128"/>
              <a:gd name="connsiteY3" fmla="*/ 244064 h 488128"/>
              <a:gd name="connsiteX4" fmla="*/ 244064 w 488128"/>
              <a:gd name="connsiteY4" fmla="*/ 0 h 48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8128" h="488128">
                <a:moveTo>
                  <a:pt x="244064" y="0"/>
                </a:moveTo>
                <a:cubicBezTo>
                  <a:pt x="378857" y="0"/>
                  <a:pt x="488128" y="109271"/>
                  <a:pt x="488128" y="244064"/>
                </a:cubicBezTo>
                <a:cubicBezTo>
                  <a:pt x="488128" y="378857"/>
                  <a:pt x="378857" y="488128"/>
                  <a:pt x="244064" y="488128"/>
                </a:cubicBezTo>
                <a:cubicBezTo>
                  <a:pt x="109271" y="488128"/>
                  <a:pt x="0" y="378857"/>
                  <a:pt x="0" y="244064"/>
                </a:cubicBezTo>
                <a:cubicBezTo>
                  <a:pt x="0" y="109271"/>
                  <a:pt x="109271" y="0"/>
                  <a:pt x="24406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97E989-D798-4C62-8E93-3D2D613C2488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07240" y="432331"/>
            <a:ext cx="33647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Footing checks:</a:t>
            </a: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1993" y="693941"/>
            <a:ext cx="6808304" cy="490930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49257" y="2204654"/>
            <a:ext cx="2372765" cy="4385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2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check of thickness </a:t>
            </a:r>
            <a:endParaRPr lang="en-US" sz="22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867988" y="2643236"/>
                <a:ext cx="3154019" cy="110677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600" b="1" dirty="0"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V</a:t>
                </a:r>
                <a:r>
                  <a:rPr lang="en-US" sz="1600" b="1" baseline="-25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u</a:t>
                </a:r>
                <a:r>
                  <a:rPr lang="en-US" sz="16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= Q</a:t>
                </a:r>
                <a:r>
                  <a:rPr lang="en-US" sz="1600" b="1" baseline="-25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u</a:t>
                </a:r>
                <a:r>
                  <a:rPr lang="en-US" sz="16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(L</a:t>
                </a:r>
                <a:r>
                  <a:rPr lang="en-US" sz="1600" b="1" baseline="-25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1</a:t>
                </a:r>
                <a:r>
                  <a:rPr lang="en-US" sz="16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– d)    </a:t>
                </a:r>
                <a: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=  128.4  KN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600" b="1" dirty="0"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Ø </a:t>
                </a:r>
                <a:r>
                  <a:rPr lang="en-US" sz="1600" b="1" dirty="0" err="1"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V</a:t>
                </a:r>
                <a:r>
                  <a:rPr lang="en-US" sz="1600" b="1" baseline="-25000" dirty="0" err="1"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c</a:t>
                </a:r>
                <a:r>
                  <a:rPr lang="en-US" sz="1600" b="1" dirty="0"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= 0.75 / 6  * λ*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r>
                          <a:rPr lang="en-US" sz="16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𝒇</m:t>
                        </m:r>
                        <m:r>
                          <a:rPr lang="en-US" sz="16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′</m:t>
                        </m:r>
                        <m:r>
                          <a:rPr lang="en-US" sz="16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𝒄</m:t>
                        </m:r>
                      </m:e>
                    </m:rad>
                  </m:oMath>
                </a14:m>
                <a:r>
                  <a:rPr lang="en-US" sz="16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16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𝒃</m:t>
                        </m:r>
                      </m:e>
                      <m:sub>
                        <m:r>
                          <a:rPr lang="en-US" sz="16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sz="16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* d  = </a:t>
                </a:r>
                <a: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132.28 KN &gt;  128.4 KN</a:t>
                </a: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 </a:t>
                </a: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 </a:t>
                </a:r>
                <a:r>
                  <a:rPr lang="en-US" sz="2000" b="1" dirty="0">
                    <a:solidFill>
                      <a:schemeClr val="accent1">
                        <a:lumMod val="50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O</a:t>
                </a:r>
                <a:r>
                  <a:rPr lang="en-US" sz="2000" b="1" dirty="0">
                    <a:solidFill>
                      <a:schemeClr val="accent1">
                        <a:lumMod val="50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k</a:t>
                </a:r>
                <a:endParaRPr lang="en-US" sz="2000" dirty="0">
                  <a:solidFill>
                    <a:schemeClr val="accent1">
                      <a:lumMod val="50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988" y="2643236"/>
                <a:ext cx="3154019" cy="1106778"/>
              </a:xfrm>
              <a:prstGeom prst="rect">
                <a:avLst/>
              </a:prstGeom>
              <a:blipFill>
                <a:blip r:embed="rId3"/>
                <a:stretch>
                  <a:fillRect l="-965" t="-1105" b="-77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/>
          <p:cNvSpPr/>
          <p:nvPr/>
        </p:nvSpPr>
        <p:spPr>
          <a:xfrm>
            <a:off x="549257" y="3832400"/>
            <a:ext cx="2436886" cy="4385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check of punching :</a:t>
            </a:r>
            <a:endParaRPr lang="en-US" sz="22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67988" y="4270982"/>
            <a:ext cx="6096000" cy="78765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</a:t>
            </a:r>
            <a:r>
              <a:rPr lang="en-US" b="1" baseline="-25000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u,punching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= </a:t>
            </a:r>
            <a:r>
              <a:rPr lang="en-US" b="1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en-US" b="1" baseline="-25000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</a:t>
            </a:r>
            <a:r>
              <a:rPr lang="en-US" b="1" baseline="-25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- A</a:t>
            </a:r>
            <a:r>
              <a:rPr lang="en-US" b="1" baseline="-25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* Q</a:t>
            </a:r>
            <a:r>
              <a:rPr lang="en-US" b="1" baseline="-25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 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,  A</a:t>
            </a:r>
            <a:r>
              <a:rPr lang="en-US" b="1" baseline="-25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= (c</a:t>
            </a:r>
            <a:r>
              <a:rPr lang="en-US" b="1" baseline="-25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+ d ) (c</a:t>
            </a:r>
            <a:r>
              <a:rPr lang="en-US" b="1" baseline="-25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+ d )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= 1541 – (0.7 +0.35) (0.5 + 0.35 ) 428 = 1159  KN 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67988" y="5145714"/>
            <a:ext cx="4606517" cy="4050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Ø </a:t>
            </a:r>
            <a:r>
              <a:rPr lang="en-US" sz="2000" b="1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</a:t>
            </a:r>
            <a:r>
              <a:rPr lang="en-US" sz="2000" b="1" baseline="-25000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sz="2000" b="1" baseline="-25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punching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=  1760 KN   &gt; 1159 KN   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  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Ok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35411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ontent Placeholder 39"/>
          <p:cNvSpPr>
            <a:spLocks noGrp="1"/>
          </p:cNvSpPr>
          <p:nvPr>
            <p:ph idx="18"/>
          </p:nvPr>
        </p:nvSpPr>
        <p:spPr>
          <a:xfrm>
            <a:off x="3281567" y="636502"/>
            <a:ext cx="5179369" cy="1383969"/>
          </a:xfrm>
        </p:spPr>
        <p:txBody>
          <a:bodyPr/>
          <a:lstStyle/>
          <a:p>
            <a:r>
              <a:rPr lang="en-US" sz="3000" dirty="0">
                <a:solidFill>
                  <a:schemeClr val="tx2">
                    <a:lumMod val="75000"/>
                  </a:schemeClr>
                </a:solidFill>
              </a:rPr>
              <a:t>Footing Reinforcement</a:t>
            </a:r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AE1514C-5E56-4738-A1FF-4B1CFD2A3E36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433"/>
          <a:stretch/>
        </p:blipFill>
        <p:spPr>
          <a:xfrm>
            <a:off x="0" y="1815874"/>
            <a:ext cx="5164835" cy="3850139"/>
          </a:xfrm>
          <a:prstGeom prst="rect">
            <a:avLst/>
          </a:prstGeom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7974405"/>
              </p:ext>
            </p:extLst>
          </p:nvPr>
        </p:nvGraphicFramePr>
        <p:xfrm>
          <a:off x="5311811" y="2174982"/>
          <a:ext cx="6618486" cy="3336519"/>
        </p:xfrm>
        <a:graphic>
          <a:graphicData uri="http://schemas.openxmlformats.org/drawingml/2006/table">
            <a:tbl>
              <a:tblPr>
                <a:tableStyleId>{327F97BB-C833-4FB7-BDE5-3F7075034690}</a:tableStyleId>
              </a:tblPr>
              <a:tblGrid>
                <a:gridCol w="1398271">
                  <a:extLst>
                    <a:ext uri="{9D8B030D-6E8A-4147-A177-3AD203B41FA5}">
                      <a16:colId xmlns:a16="http://schemas.microsoft.com/office/drawing/2014/main" val="845015502"/>
                    </a:ext>
                  </a:extLst>
                </a:gridCol>
                <a:gridCol w="2311809">
                  <a:extLst>
                    <a:ext uri="{9D8B030D-6E8A-4147-A177-3AD203B41FA5}">
                      <a16:colId xmlns:a16="http://schemas.microsoft.com/office/drawing/2014/main" val="558258272"/>
                    </a:ext>
                  </a:extLst>
                </a:gridCol>
                <a:gridCol w="1360984">
                  <a:extLst>
                    <a:ext uri="{9D8B030D-6E8A-4147-A177-3AD203B41FA5}">
                      <a16:colId xmlns:a16="http://schemas.microsoft.com/office/drawing/2014/main" val="3018518993"/>
                    </a:ext>
                  </a:extLst>
                </a:gridCol>
                <a:gridCol w="1547422">
                  <a:extLst>
                    <a:ext uri="{9D8B030D-6E8A-4147-A177-3AD203B41FA5}">
                      <a16:colId xmlns:a16="http://schemas.microsoft.com/office/drawing/2014/main" val="114505086"/>
                    </a:ext>
                  </a:extLst>
                </a:gridCol>
              </a:tblGrid>
              <a:tr h="4554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Footing type</a:t>
                      </a:r>
                      <a:endParaRPr lang="en-US" sz="1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Footing dimension mm</a:t>
                      </a:r>
                      <a:endParaRPr lang="en-US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Depth (mm)</a:t>
                      </a:r>
                      <a:endParaRPr lang="en-US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Reinforcement</a:t>
                      </a:r>
                      <a:endParaRPr lang="en-US" sz="1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476413857"/>
                  </a:ext>
                </a:extLst>
              </a:tr>
              <a:tr h="4554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F1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2000*1800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450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 5Ø14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2052280746"/>
                  </a:ext>
                </a:extLst>
              </a:tr>
              <a:tr h="4554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F2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1600*1300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450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5Ø14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1855711009"/>
                  </a:ext>
                </a:extLst>
              </a:tr>
              <a:tr h="4554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F3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1100*1300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450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5Ø14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2171677847"/>
                  </a:ext>
                </a:extLst>
              </a:tr>
              <a:tr h="4554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F4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1500*1200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450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4Ø16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4142052650"/>
                  </a:ext>
                </a:extLst>
              </a:tr>
              <a:tr h="4554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F5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1200*900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450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5Ø14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2736941709"/>
                  </a:ext>
                </a:extLst>
              </a:tr>
              <a:tr h="4554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SW1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B=2300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550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4Ø25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3930521930"/>
                  </a:ext>
                </a:extLst>
              </a:tr>
            </a:tbl>
          </a:graphicData>
        </a:graphic>
      </p:graphicFrame>
      <p:sp>
        <p:nvSpPr>
          <p:cNvPr id="8" name="Star: 5 Points 7"/>
          <p:cNvSpPr/>
          <p:nvPr/>
        </p:nvSpPr>
        <p:spPr>
          <a:xfrm>
            <a:off x="-2264230" y="-2034265"/>
            <a:ext cx="7053526" cy="3850139"/>
          </a:xfrm>
          <a:prstGeom prst="star5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234937"/>
      </p:ext>
    </p:extLst>
  </p:cSld>
  <p:clrMapOvr>
    <a:masterClrMapping/>
  </p:clrMapOvr>
  <p:transition spd="slow">
    <p:push dir="u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696726" y="6484937"/>
            <a:ext cx="533348" cy="365125"/>
          </a:xfrm>
        </p:spPr>
        <p:txBody>
          <a:bodyPr/>
          <a:lstStyle/>
          <a:p>
            <a:fld id="{5AE1514C-5E56-4738-A1FF-4B1CFD2A3E36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6455970" y="1700358"/>
            <a:ext cx="6096000" cy="1438855"/>
          </a:xfrm>
        </p:spPr>
        <p:txBody>
          <a:bodyPr/>
          <a:lstStyle/>
          <a:p>
            <a:r>
              <a:rPr lang="en-US" sz="2500" b="1" dirty="0">
                <a:solidFill>
                  <a:schemeClr val="tx2">
                    <a:lumMod val="75000"/>
                  </a:schemeClr>
                </a:solidFill>
              </a:rPr>
              <a:t>Tie Beam Design for the buildings</a:t>
            </a:r>
          </a:p>
          <a:p>
            <a:pPr algn="l">
              <a:lnSpc>
                <a:spcPct val="100000"/>
              </a:lnSpc>
            </a:pPr>
            <a:r>
              <a:rPr lang="en-US" sz="2000" b="1" dirty="0">
                <a:solidFill>
                  <a:schemeClr val="tx1"/>
                </a:solidFill>
              </a:rPr>
              <a:t>         3D Structural Modeling</a:t>
            </a:r>
            <a:br>
              <a:rPr lang="en-US" sz="2000" b="1" dirty="0">
                <a:solidFill>
                  <a:schemeClr val="tx1"/>
                </a:solidFill>
              </a:rPr>
            </a:br>
            <a:r>
              <a:rPr lang="en-US" sz="2000" b="1" dirty="0">
                <a:solidFill>
                  <a:schemeClr val="tx1"/>
                </a:solidFill>
              </a:rPr>
              <a:t>         For Block1 with tie beam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idx="18"/>
          </p:nvPr>
        </p:nvSpPr>
        <p:spPr>
          <a:xfrm>
            <a:off x="7339511" y="501567"/>
            <a:ext cx="3473246" cy="1588127"/>
          </a:xfrm>
        </p:spPr>
        <p:txBody>
          <a:bodyPr/>
          <a:lstStyle/>
          <a:p>
            <a:r>
              <a:rPr lang="en-US" dirty="0"/>
              <a:t>Tie Beam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05299"/>
            <a:ext cx="6455970" cy="4647402"/>
          </a:xfrm>
          <a:prstGeom prst="rect">
            <a:avLst/>
          </a:prstGeom>
        </p:spPr>
      </p:pic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0101450"/>
              </p:ext>
            </p:extLst>
          </p:nvPr>
        </p:nvGraphicFramePr>
        <p:xfrm>
          <a:off x="6932782" y="3742686"/>
          <a:ext cx="4545496" cy="2546769"/>
        </p:xfrm>
        <a:graphic>
          <a:graphicData uri="http://schemas.openxmlformats.org/drawingml/2006/table">
            <a:tbl>
              <a:tblPr>
                <a:tableStyleId>{327F97BB-C833-4FB7-BDE5-3F7075034690}</a:tableStyleId>
              </a:tblPr>
              <a:tblGrid>
                <a:gridCol w="4545496">
                  <a:extLst>
                    <a:ext uri="{9D8B030D-6E8A-4147-A177-3AD203B41FA5}">
                      <a16:colId xmlns:a16="http://schemas.microsoft.com/office/drawing/2014/main" val="3271349362"/>
                    </a:ext>
                  </a:extLst>
                </a:gridCol>
              </a:tblGrid>
              <a:tr h="5257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Load on Tie Beam</a:t>
                      </a:r>
                      <a:endParaRPr lang="en-US" sz="2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2616430298"/>
                  </a:ext>
                </a:extLst>
              </a:tr>
              <a:tr h="5257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Uniform Load  = own weight  + wall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246266679"/>
                  </a:ext>
                </a:extLst>
              </a:tr>
              <a:tr h="5257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 Own weight calculated by e-tabs  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2168609323"/>
                  </a:ext>
                </a:extLst>
              </a:tr>
              <a:tr h="5616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Wall weight  = 7 KN/M</a:t>
                      </a:r>
                      <a:r>
                        <a:rPr lang="en-US" sz="2000" u="none" strike="noStrike" baseline="30000" dirty="0">
                          <a:effectLst/>
                        </a:rPr>
                        <a:t>2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</a:p>
                    <a:p>
                      <a:pPr algn="ctr" fontAlgn="b"/>
                      <a:endParaRPr lang="en-US" sz="2000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 fontAlgn="b"/>
                      <a:r>
                        <a:rPr lang="en-US" sz="2000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*Axial load  = 0.1P</a:t>
                      </a: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1202679359"/>
                  </a:ext>
                </a:extLst>
              </a:tr>
            </a:tbl>
          </a:graphicData>
        </a:graphic>
      </p:graphicFrame>
      <p:sp>
        <p:nvSpPr>
          <p:cNvPr id="13" name="Oval 12"/>
          <p:cNvSpPr/>
          <p:nvPr/>
        </p:nvSpPr>
        <p:spPr>
          <a:xfrm>
            <a:off x="6455970" y="-2790849"/>
            <a:ext cx="10367836" cy="13067070"/>
          </a:xfrm>
          <a:prstGeom prst="ellipse">
            <a:avLst/>
          </a:prstGeom>
          <a:noFill/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385867"/>
      </p:ext>
    </p:extLst>
  </p:cSld>
  <p:clrMapOvr>
    <a:masterClrMapping/>
  </p:clrMapOvr>
  <p:transition spd="slow">
    <p:push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696726" y="6484937"/>
            <a:ext cx="533348" cy="365125"/>
          </a:xfrm>
        </p:spPr>
        <p:txBody>
          <a:bodyPr/>
          <a:lstStyle/>
          <a:p>
            <a:fld id="{5AE1514C-5E56-4738-A1FF-4B1CFD2A3E36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6455970" y="1700358"/>
            <a:ext cx="6096000" cy="438582"/>
          </a:xfrm>
        </p:spPr>
        <p:txBody>
          <a:bodyPr/>
          <a:lstStyle/>
          <a:p>
            <a:r>
              <a:rPr lang="en-US" sz="2500" b="1" dirty="0">
                <a:solidFill>
                  <a:schemeClr val="tx2">
                    <a:lumMod val="75000"/>
                  </a:schemeClr>
                </a:solidFill>
              </a:rPr>
              <a:t>Tie Beam Reinforcement: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idx="18"/>
          </p:nvPr>
        </p:nvSpPr>
        <p:spPr>
          <a:xfrm>
            <a:off x="7339511" y="501567"/>
            <a:ext cx="3473246" cy="1588127"/>
          </a:xfrm>
        </p:spPr>
        <p:txBody>
          <a:bodyPr/>
          <a:lstStyle/>
          <a:p>
            <a:r>
              <a:rPr lang="en-US" dirty="0"/>
              <a:t>Tie Beam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942" y="501567"/>
            <a:ext cx="5055580" cy="3635004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606751"/>
              </p:ext>
            </p:extLst>
          </p:nvPr>
        </p:nvGraphicFramePr>
        <p:xfrm>
          <a:off x="6455970" y="2440402"/>
          <a:ext cx="5380383" cy="2419028"/>
        </p:xfrm>
        <a:graphic>
          <a:graphicData uri="http://schemas.openxmlformats.org/drawingml/2006/table">
            <a:tbl>
              <a:tblPr>
                <a:tableStyleId>{327F97BB-C833-4FB7-BDE5-3F7075034690}</a:tableStyleId>
              </a:tblPr>
              <a:tblGrid>
                <a:gridCol w="1450237">
                  <a:extLst>
                    <a:ext uri="{9D8B030D-6E8A-4147-A177-3AD203B41FA5}">
                      <a16:colId xmlns:a16="http://schemas.microsoft.com/office/drawing/2014/main" val="757698997"/>
                    </a:ext>
                  </a:extLst>
                </a:gridCol>
                <a:gridCol w="1377726">
                  <a:extLst>
                    <a:ext uri="{9D8B030D-6E8A-4147-A177-3AD203B41FA5}">
                      <a16:colId xmlns:a16="http://schemas.microsoft.com/office/drawing/2014/main" val="2697883744"/>
                    </a:ext>
                  </a:extLst>
                </a:gridCol>
                <a:gridCol w="1140855">
                  <a:extLst>
                    <a:ext uri="{9D8B030D-6E8A-4147-A177-3AD203B41FA5}">
                      <a16:colId xmlns:a16="http://schemas.microsoft.com/office/drawing/2014/main" val="3695283788"/>
                    </a:ext>
                  </a:extLst>
                </a:gridCol>
                <a:gridCol w="1411565">
                  <a:extLst>
                    <a:ext uri="{9D8B030D-6E8A-4147-A177-3AD203B41FA5}">
                      <a16:colId xmlns:a16="http://schemas.microsoft.com/office/drawing/2014/main" val="1860382907"/>
                    </a:ext>
                  </a:extLst>
                </a:gridCol>
              </a:tblGrid>
              <a:tr h="6047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NO. of Beam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Dimensions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top BARS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Bottom bars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5192430"/>
                  </a:ext>
                </a:extLst>
              </a:tr>
              <a:tr h="6047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B1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500*300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3Ø14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3Ø14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8925941"/>
                  </a:ext>
                </a:extLst>
              </a:tr>
              <a:tr h="6047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B2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500*300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3Ø12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3Ø12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0080302"/>
                  </a:ext>
                </a:extLst>
              </a:tr>
              <a:tr h="6047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B3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500*300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3Ø10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3Ø10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813149514"/>
                  </a:ext>
                </a:extLst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674" y="4136571"/>
            <a:ext cx="3723861" cy="221203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416936" y="6360333"/>
            <a:ext cx="38696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Section in tie beam3</a:t>
            </a:r>
          </a:p>
        </p:txBody>
      </p:sp>
      <p:sp>
        <p:nvSpPr>
          <p:cNvPr id="15" name="Oval 14"/>
          <p:cNvSpPr/>
          <p:nvPr/>
        </p:nvSpPr>
        <p:spPr>
          <a:xfrm>
            <a:off x="5628839" y="-1976283"/>
            <a:ext cx="10367836" cy="10574592"/>
          </a:xfrm>
          <a:prstGeom prst="ellipse">
            <a:avLst/>
          </a:prstGeom>
          <a:noFill/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879892"/>
      </p:ext>
    </p:extLst>
  </p:cSld>
  <p:clrMapOvr>
    <a:masterClrMapping/>
  </p:clrMapOvr>
  <p:transition spd="slow">
    <p:push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6"/>
          <p:cNvSpPr>
            <a:spLocks noChangeAspect="1"/>
          </p:cNvSpPr>
          <p:nvPr/>
        </p:nvSpPr>
        <p:spPr>
          <a:xfrm>
            <a:off x="232519" y="-2693505"/>
            <a:ext cx="4728754" cy="4728754"/>
          </a:xfrm>
          <a:custGeom>
            <a:avLst/>
            <a:gdLst>
              <a:gd name="connsiteX0" fmla="*/ 244064 w 488128"/>
              <a:gd name="connsiteY0" fmla="*/ 0 h 488128"/>
              <a:gd name="connsiteX1" fmla="*/ 488128 w 488128"/>
              <a:gd name="connsiteY1" fmla="*/ 244064 h 488128"/>
              <a:gd name="connsiteX2" fmla="*/ 244064 w 488128"/>
              <a:gd name="connsiteY2" fmla="*/ 488128 h 488128"/>
              <a:gd name="connsiteX3" fmla="*/ 0 w 488128"/>
              <a:gd name="connsiteY3" fmla="*/ 244064 h 488128"/>
              <a:gd name="connsiteX4" fmla="*/ 244064 w 488128"/>
              <a:gd name="connsiteY4" fmla="*/ 0 h 48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8128" h="488128">
                <a:moveTo>
                  <a:pt x="244064" y="0"/>
                </a:moveTo>
                <a:cubicBezTo>
                  <a:pt x="378857" y="0"/>
                  <a:pt x="488128" y="109271"/>
                  <a:pt x="488128" y="244064"/>
                </a:cubicBezTo>
                <a:cubicBezTo>
                  <a:pt x="488128" y="378857"/>
                  <a:pt x="378857" y="488128"/>
                  <a:pt x="244064" y="488128"/>
                </a:cubicBezTo>
                <a:cubicBezTo>
                  <a:pt x="109271" y="488128"/>
                  <a:pt x="0" y="378857"/>
                  <a:pt x="0" y="244064"/>
                </a:cubicBezTo>
                <a:cubicBezTo>
                  <a:pt x="0" y="109271"/>
                  <a:pt x="109271" y="0"/>
                  <a:pt x="24406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696726" y="6484937"/>
            <a:ext cx="533348" cy="365125"/>
          </a:xfrm>
        </p:spPr>
        <p:txBody>
          <a:bodyPr/>
          <a:lstStyle/>
          <a:p>
            <a:fld id="{5AE1514C-5E56-4738-A1FF-4B1CFD2A3E36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20" name="Content Placeholder 19"/>
          <p:cNvSpPr>
            <a:spLocks noGrp="1"/>
          </p:cNvSpPr>
          <p:nvPr>
            <p:ph idx="18"/>
          </p:nvPr>
        </p:nvSpPr>
        <p:spPr>
          <a:xfrm>
            <a:off x="860273" y="421141"/>
            <a:ext cx="3473246" cy="84023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Checks</a:t>
            </a:r>
          </a:p>
        </p:txBody>
      </p:sp>
      <p:sp>
        <p:nvSpPr>
          <p:cNvPr id="15" name="Oval 14"/>
          <p:cNvSpPr/>
          <p:nvPr/>
        </p:nvSpPr>
        <p:spPr>
          <a:xfrm>
            <a:off x="6339182" y="-3771900"/>
            <a:ext cx="6564018" cy="15011399"/>
          </a:xfrm>
          <a:prstGeom prst="ellipse">
            <a:avLst/>
          </a:prstGeom>
          <a:noFill/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46"/>
          <a:stretch/>
        </p:blipFill>
        <p:spPr>
          <a:xfrm>
            <a:off x="232519" y="2035249"/>
            <a:ext cx="5889447" cy="407726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743527" y="5592384"/>
            <a:ext cx="274299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>
                <a:solidFill>
                  <a:schemeClr val="tx2">
                    <a:lumMod val="75000"/>
                  </a:schemeClr>
                </a:solidFill>
              </a:rPr>
              <a:t>compatibility ok</a:t>
            </a:r>
            <a:endParaRPr lang="en-US" sz="26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0726" y="994955"/>
            <a:ext cx="3246783" cy="391872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807200" y="5192275"/>
            <a:ext cx="6096000" cy="129266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Max deflection in the model = 44.5 mm </a:t>
            </a:r>
          </a:p>
          <a:p>
            <a:r>
              <a:rPr lang="en-US" dirty="0">
                <a:solidFill>
                  <a:srgbClr val="000000"/>
                </a:solidFill>
              </a:rPr>
              <a:t>Max allowable deflection in slab = L / 240 </a:t>
            </a:r>
          </a:p>
          <a:p>
            <a:r>
              <a:rPr lang="en-US" dirty="0">
                <a:solidFill>
                  <a:srgbClr val="000000"/>
                </a:solidFill>
              </a:rPr>
              <a:t>Max allowable deflection = 13.5 / 240 = 56 mm</a:t>
            </a:r>
          </a:p>
          <a:p>
            <a:pPr algn="ctr"/>
            <a:r>
              <a:rPr lang="en-US" sz="2400" dirty="0">
                <a:solidFill>
                  <a:schemeClr val="tx2">
                    <a:lumMod val="75000"/>
                  </a:schemeClr>
                </a:solidFill>
                <a:sym typeface="Wingdings" panose="05000000000000000000" pitchFamily="2" charset="2"/>
              </a:rPr>
              <a:t> Ok</a:t>
            </a: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405732"/>
      </p:ext>
    </p:extLst>
  </p:cSld>
  <p:clrMapOvr>
    <a:masterClrMapping/>
  </p:clrMapOvr>
  <p:transition spd="slow">
    <p:push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6"/>
          <p:cNvSpPr>
            <a:spLocks noChangeAspect="1"/>
          </p:cNvSpPr>
          <p:nvPr/>
        </p:nvSpPr>
        <p:spPr>
          <a:xfrm>
            <a:off x="232519" y="-2693505"/>
            <a:ext cx="4728754" cy="4728754"/>
          </a:xfrm>
          <a:custGeom>
            <a:avLst/>
            <a:gdLst>
              <a:gd name="connsiteX0" fmla="*/ 244064 w 488128"/>
              <a:gd name="connsiteY0" fmla="*/ 0 h 488128"/>
              <a:gd name="connsiteX1" fmla="*/ 488128 w 488128"/>
              <a:gd name="connsiteY1" fmla="*/ 244064 h 488128"/>
              <a:gd name="connsiteX2" fmla="*/ 244064 w 488128"/>
              <a:gd name="connsiteY2" fmla="*/ 488128 h 488128"/>
              <a:gd name="connsiteX3" fmla="*/ 0 w 488128"/>
              <a:gd name="connsiteY3" fmla="*/ 244064 h 488128"/>
              <a:gd name="connsiteX4" fmla="*/ 244064 w 488128"/>
              <a:gd name="connsiteY4" fmla="*/ 0 h 48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8128" h="488128">
                <a:moveTo>
                  <a:pt x="244064" y="0"/>
                </a:moveTo>
                <a:cubicBezTo>
                  <a:pt x="378857" y="0"/>
                  <a:pt x="488128" y="109271"/>
                  <a:pt x="488128" y="244064"/>
                </a:cubicBezTo>
                <a:cubicBezTo>
                  <a:pt x="488128" y="378857"/>
                  <a:pt x="378857" y="488128"/>
                  <a:pt x="244064" y="488128"/>
                </a:cubicBezTo>
                <a:cubicBezTo>
                  <a:pt x="109271" y="488128"/>
                  <a:pt x="0" y="378857"/>
                  <a:pt x="0" y="244064"/>
                </a:cubicBezTo>
                <a:cubicBezTo>
                  <a:pt x="0" y="109271"/>
                  <a:pt x="109271" y="0"/>
                  <a:pt x="24406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696726" y="6484937"/>
            <a:ext cx="533348" cy="365125"/>
          </a:xfrm>
        </p:spPr>
        <p:txBody>
          <a:bodyPr/>
          <a:lstStyle/>
          <a:p>
            <a:fld id="{5AE1514C-5E56-4738-A1FF-4B1CFD2A3E36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20" name="Content Placeholder 19"/>
          <p:cNvSpPr>
            <a:spLocks noGrp="1"/>
          </p:cNvSpPr>
          <p:nvPr>
            <p:ph idx="18"/>
          </p:nvPr>
        </p:nvSpPr>
        <p:spPr>
          <a:xfrm>
            <a:off x="860273" y="421141"/>
            <a:ext cx="3473246" cy="84023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Checks</a:t>
            </a:r>
          </a:p>
        </p:txBody>
      </p:sp>
      <p:sp>
        <p:nvSpPr>
          <p:cNvPr id="15" name="Oval 14"/>
          <p:cNvSpPr/>
          <p:nvPr/>
        </p:nvSpPr>
        <p:spPr>
          <a:xfrm>
            <a:off x="6339182" y="-3771900"/>
            <a:ext cx="6564018" cy="15011399"/>
          </a:xfrm>
          <a:prstGeom prst="ellipse">
            <a:avLst/>
          </a:prstGeom>
          <a:noFill/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9873727"/>
              </p:ext>
            </p:extLst>
          </p:nvPr>
        </p:nvGraphicFramePr>
        <p:xfrm>
          <a:off x="189449" y="2462916"/>
          <a:ext cx="5842901" cy="2472372"/>
        </p:xfrm>
        <a:graphic>
          <a:graphicData uri="http://schemas.openxmlformats.org/drawingml/2006/table">
            <a:tbl>
              <a:tblPr>
                <a:tableStyleId>{327F97BB-C833-4FB7-BDE5-3F7075034690}</a:tableStyleId>
              </a:tblPr>
              <a:tblGrid>
                <a:gridCol w="1100052">
                  <a:extLst>
                    <a:ext uri="{9D8B030D-6E8A-4147-A177-3AD203B41FA5}">
                      <a16:colId xmlns:a16="http://schemas.microsoft.com/office/drawing/2014/main" val="3124217827"/>
                    </a:ext>
                  </a:extLst>
                </a:gridCol>
                <a:gridCol w="1875498">
                  <a:extLst>
                    <a:ext uri="{9D8B030D-6E8A-4147-A177-3AD203B41FA5}">
                      <a16:colId xmlns:a16="http://schemas.microsoft.com/office/drawing/2014/main" val="2480266358"/>
                    </a:ext>
                  </a:extLst>
                </a:gridCol>
                <a:gridCol w="2001735">
                  <a:extLst>
                    <a:ext uri="{9D8B030D-6E8A-4147-A177-3AD203B41FA5}">
                      <a16:colId xmlns:a16="http://schemas.microsoft.com/office/drawing/2014/main" val="3698934536"/>
                    </a:ext>
                  </a:extLst>
                </a:gridCol>
                <a:gridCol w="865616">
                  <a:extLst>
                    <a:ext uri="{9D8B030D-6E8A-4147-A177-3AD203B41FA5}">
                      <a16:colId xmlns:a16="http://schemas.microsoft.com/office/drawing/2014/main" val="1859443780"/>
                    </a:ext>
                  </a:extLst>
                </a:gridCol>
              </a:tblGrid>
              <a:tr h="6018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Load </a:t>
                      </a:r>
                      <a:endParaRPr lang="en-US" sz="2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ETABS-Results(KN)</a:t>
                      </a:r>
                      <a:endParaRPr lang="en-US" sz="2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Manual Results (KN)</a:t>
                      </a:r>
                      <a:endParaRPr lang="en-US" sz="2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Error</a:t>
                      </a:r>
                      <a:endParaRPr lang="en-US" sz="2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820633"/>
                  </a:ext>
                </a:extLst>
              </a:tr>
              <a:tr h="6018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Dead Load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7620.5282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7527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1.20%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1235443"/>
                  </a:ext>
                </a:extLst>
              </a:tr>
              <a:tr h="6018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Live Load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3202.728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3203.12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0.01%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722994"/>
                  </a:ext>
                </a:extLst>
              </a:tr>
              <a:tr h="6018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SID Load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2802.387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2803.73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0.01%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849020641"/>
                  </a:ext>
                </a:extLst>
              </a:tr>
            </a:tbl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0245" y="2462916"/>
            <a:ext cx="4917822" cy="221864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216491" y="6199436"/>
            <a:ext cx="8245382" cy="834637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00506" tIns="50253" rIns="100506" bIns="50253" rtlCol="0">
            <a:spAutoFit/>
          </a:bodyPr>
          <a:lstStyle/>
          <a:p>
            <a:pPr algn="ctr"/>
            <a:r>
              <a:rPr lang="en-US" sz="2382" dirty="0">
                <a:ln w="0"/>
                <a:solidFill>
                  <a:schemeClr val="bg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Error</a:t>
            </a:r>
            <a:r>
              <a:rPr lang="en-US" sz="2382" dirty="0"/>
              <a:t> = ( ( Manual – ETABS Load ) / Manual Load ) X 100%</a:t>
            </a:r>
          </a:p>
          <a:p>
            <a:pPr algn="ctr"/>
            <a:r>
              <a:rPr lang="en-US" sz="2382" dirty="0"/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1446582" y="5149895"/>
            <a:ext cx="302647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>
                <a:solidFill>
                  <a:schemeClr val="tx2">
                    <a:lumMod val="75000"/>
                  </a:schemeClr>
                </a:solidFill>
              </a:rPr>
              <a:t>Equilibrium Check</a:t>
            </a:r>
          </a:p>
        </p:txBody>
      </p:sp>
    </p:spTree>
    <p:extLst>
      <p:ext uri="{BB962C8B-B14F-4D97-AF65-F5344CB8AC3E}">
        <p14:creationId xmlns:p14="http://schemas.microsoft.com/office/powerpoint/2010/main" val="3361773305"/>
      </p:ext>
    </p:extLst>
  </p:cSld>
  <p:clrMapOvr>
    <a:masterClrMapping/>
  </p:clrMapOvr>
  <p:transition spd="slow">
    <p:push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6"/>
          <p:cNvSpPr>
            <a:spLocks noChangeAspect="1"/>
          </p:cNvSpPr>
          <p:nvPr/>
        </p:nvSpPr>
        <p:spPr>
          <a:xfrm>
            <a:off x="232519" y="-2693505"/>
            <a:ext cx="4728754" cy="4728754"/>
          </a:xfrm>
          <a:custGeom>
            <a:avLst/>
            <a:gdLst>
              <a:gd name="connsiteX0" fmla="*/ 244064 w 488128"/>
              <a:gd name="connsiteY0" fmla="*/ 0 h 488128"/>
              <a:gd name="connsiteX1" fmla="*/ 488128 w 488128"/>
              <a:gd name="connsiteY1" fmla="*/ 244064 h 488128"/>
              <a:gd name="connsiteX2" fmla="*/ 244064 w 488128"/>
              <a:gd name="connsiteY2" fmla="*/ 488128 h 488128"/>
              <a:gd name="connsiteX3" fmla="*/ 0 w 488128"/>
              <a:gd name="connsiteY3" fmla="*/ 244064 h 488128"/>
              <a:gd name="connsiteX4" fmla="*/ 244064 w 488128"/>
              <a:gd name="connsiteY4" fmla="*/ 0 h 48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8128" h="488128">
                <a:moveTo>
                  <a:pt x="244064" y="0"/>
                </a:moveTo>
                <a:cubicBezTo>
                  <a:pt x="378857" y="0"/>
                  <a:pt x="488128" y="109271"/>
                  <a:pt x="488128" y="244064"/>
                </a:cubicBezTo>
                <a:cubicBezTo>
                  <a:pt x="488128" y="378857"/>
                  <a:pt x="378857" y="488128"/>
                  <a:pt x="244064" y="488128"/>
                </a:cubicBezTo>
                <a:cubicBezTo>
                  <a:pt x="109271" y="488128"/>
                  <a:pt x="0" y="378857"/>
                  <a:pt x="0" y="244064"/>
                </a:cubicBezTo>
                <a:cubicBezTo>
                  <a:pt x="0" y="109271"/>
                  <a:pt x="109271" y="0"/>
                  <a:pt x="24406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696726" y="6484937"/>
            <a:ext cx="533348" cy="365125"/>
          </a:xfrm>
        </p:spPr>
        <p:txBody>
          <a:bodyPr/>
          <a:lstStyle/>
          <a:p>
            <a:fld id="{5AE1514C-5E56-4738-A1FF-4B1CFD2A3E36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20" name="Content Placeholder 19"/>
          <p:cNvSpPr>
            <a:spLocks noGrp="1"/>
          </p:cNvSpPr>
          <p:nvPr>
            <p:ph idx="18"/>
          </p:nvPr>
        </p:nvSpPr>
        <p:spPr>
          <a:xfrm>
            <a:off x="860273" y="421141"/>
            <a:ext cx="3473246" cy="84023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Checks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2318" y="4879449"/>
            <a:ext cx="5449060" cy="103837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0923" y="668868"/>
            <a:ext cx="5344271" cy="99073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2317" y="2889963"/>
            <a:ext cx="5601482" cy="104789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32519" y="3969092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From E-tab M = (M1+M2)/2 + M3 </a:t>
            </a:r>
          </a:p>
          <a:p>
            <a:r>
              <a:rPr lang="en-US" dirty="0"/>
              <a:t>(6.6+6.8)/2+5.3 = 12</a:t>
            </a:r>
          </a:p>
          <a:p>
            <a:r>
              <a:rPr lang="en-US" dirty="0"/>
              <a:t>By hand M = W L</a:t>
            </a:r>
            <a:r>
              <a:rPr lang="en-US" baseline="30000" dirty="0"/>
              <a:t>2</a:t>
            </a:r>
            <a:r>
              <a:rPr lang="en-US" dirty="0"/>
              <a:t> / 8 = 4* 5</a:t>
            </a:r>
            <a:r>
              <a:rPr lang="en-US" baseline="30000" dirty="0"/>
              <a:t> 2</a:t>
            </a:r>
            <a:r>
              <a:rPr lang="en-US" dirty="0"/>
              <a:t> / 8 = 12.5  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sym typeface="Wingdings" panose="05000000000000000000" pitchFamily="2" charset="2"/>
              </a:rPr>
              <a:t> 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ok</a:t>
            </a:r>
          </a:p>
        </p:txBody>
      </p:sp>
      <p:sp>
        <p:nvSpPr>
          <p:cNvPr id="5" name="Rectangle 4"/>
          <p:cNvSpPr/>
          <p:nvPr/>
        </p:nvSpPr>
        <p:spPr>
          <a:xfrm>
            <a:off x="232519" y="2651436"/>
            <a:ext cx="3397084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500" b="1" dirty="0">
                <a:solidFill>
                  <a:schemeClr val="tx2">
                    <a:lumMod val="75000"/>
                  </a:schemeClr>
                </a:solidFill>
              </a:rPr>
              <a:t>Internal Forces Check</a:t>
            </a:r>
          </a:p>
        </p:txBody>
      </p:sp>
    </p:spTree>
    <p:extLst>
      <p:ext uri="{BB962C8B-B14F-4D97-AF65-F5344CB8AC3E}">
        <p14:creationId xmlns:p14="http://schemas.microsoft.com/office/powerpoint/2010/main" val="1347171458"/>
      </p:ext>
    </p:extLst>
  </p:cSld>
  <p:clrMapOvr>
    <a:masterClrMapping/>
  </p:clrMapOvr>
  <p:transition spd="slow">
    <p:push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6"/>
          <p:cNvSpPr>
            <a:spLocks noChangeAspect="1"/>
          </p:cNvSpPr>
          <p:nvPr/>
        </p:nvSpPr>
        <p:spPr>
          <a:xfrm>
            <a:off x="232519" y="-2693505"/>
            <a:ext cx="4728754" cy="4728754"/>
          </a:xfrm>
          <a:custGeom>
            <a:avLst/>
            <a:gdLst>
              <a:gd name="connsiteX0" fmla="*/ 244064 w 488128"/>
              <a:gd name="connsiteY0" fmla="*/ 0 h 488128"/>
              <a:gd name="connsiteX1" fmla="*/ 488128 w 488128"/>
              <a:gd name="connsiteY1" fmla="*/ 244064 h 488128"/>
              <a:gd name="connsiteX2" fmla="*/ 244064 w 488128"/>
              <a:gd name="connsiteY2" fmla="*/ 488128 h 488128"/>
              <a:gd name="connsiteX3" fmla="*/ 0 w 488128"/>
              <a:gd name="connsiteY3" fmla="*/ 244064 h 488128"/>
              <a:gd name="connsiteX4" fmla="*/ 244064 w 488128"/>
              <a:gd name="connsiteY4" fmla="*/ 0 h 48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8128" h="488128">
                <a:moveTo>
                  <a:pt x="244064" y="0"/>
                </a:moveTo>
                <a:cubicBezTo>
                  <a:pt x="378857" y="0"/>
                  <a:pt x="488128" y="109271"/>
                  <a:pt x="488128" y="244064"/>
                </a:cubicBezTo>
                <a:cubicBezTo>
                  <a:pt x="488128" y="378857"/>
                  <a:pt x="378857" y="488128"/>
                  <a:pt x="244064" y="488128"/>
                </a:cubicBezTo>
                <a:cubicBezTo>
                  <a:pt x="109271" y="488128"/>
                  <a:pt x="0" y="378857"/>
                  <a:pt x="0" y="244064"/>
                </a:cubicBezTo>
                <a:cubicBezTo>
                  <a:pt x="0" y="109271"/>
                  <a:pt x="109271" y="0"/>
                  <a:pt x="24406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696726" y="6484937"/>
            <a:ext cx="533348" cy="365125"/>
          </a:xfrm>
        </p:spPr>
        <p:txBody>
          <a:bodyPr/>
          <a:lstStyle/>
          <a:p>
            <a:fld id="{5AE1514C-5E56-4738-A1FF-4B1CFD2A3E36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20" name="Content Placeholder 19"/>
          <p:cNvSpPr>
            <a:spLocks noGrp="1"/>
          </p:cNvSpPr>
          <p:nvPr>
            <p:ph idx="18"/>
          </p:nvPr>
        </p:nvSpPr>
        <p:spPr>
          <a:xfrm>
            <a:off x="860273" y="421141"/>
            <a:ext cx="3473246" cy="84023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Seismic</a:t>
            </a:r>
          </a:p>
        </p:txBody>
      </p:sp>
      <p:sp>
        <p:nvSpPr>
          <p:cNvPr id="18" name="Rectangle 10"/>
          <p:cNvSpPr>
            <a:spLocks noChangeArrowheads="1"/>
          </p:cNvSpPr>
          <p:nvPr/>
        </p:nvSpPr>
        <p:spPr bwMode="auto">
          <a:xfrm>
            <a:off x="4333519" y="1348092"/>
            <a:ext cx="62680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457200" indent="-457200" eaLnBrk="1" hangingPunct="1">
              <a:spcBef>
                <a:spcPct val="0"/>
              </a:spcBef>
            </a:pPr>
            <a:r>
              <a:rPr lang="en-US" altLang="en-US" sz="2800" b="1" dirty="0">
                <a:solidFill>
                  <a:schemeClr val="tx2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 Base shear </a:t>
            </a:r>
            <a:r>
              <a:rPr lang="en-US" altLang="en-US" sz="28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(</a:t>
            </a:r>
            <a:r>
              <a:rPr lang="en-US" altLang="en-US" sz="2800" b="1" dirty="0">
                <a:solidFill>
                  <a:schemeClr val="tx2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V) for seismic design</a:t>
            </a:r>
          </a:p>
        </p:txBody>
      </p:sp>
      <p:sp>
        <p:nvSpPr>
          <p:cNvPr id="19" name="Rectangle 11"/>
          <p:cNvSpPr>
            <a:spLocks noChangeArrowheads="1"/>
          </p:cNvSpPr>
          <p:nvPr/>
        </p:nvSpPr>
        <p:spPr bwMode="auto">
          <a:xfrm>
            <a:off x="2583498" y="2578219"/>
            <a:ext cx="892968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342900" indent="-342900" eaLnBrk="1" hangingPunct="1">
              <a:spcBef>
                <a:spcPct val="0"/>
              </a:spcBef>
            </a:pPr>
            <a:r>
              <a:rPr lang="en-US" altLang="en-US" sz="2000" b="1" dirty="0">
                <a:latin typeface="+mn-lt"/>
                <a:cs typeface="Times New Roman" panose="02020603050405020304" pitchFamily="18" charset="0"/>
              </a:rPr>
              <a:t>Manual calculation for ( V )  = </a:t>
            </a:r>
            <a:r>
              <a:rPr lang="en-US" altLang="en-US" sz="2000" b="1" dirty="0">
                <a:latin typeface="+mn-lt"/>
              </a:rPr>
              <a:t> </a:t>
            </a:r>
            <a:r>
              <a:rPr lang="en-US" altLang="en-US" sz="2000" b="1" dirty="0">
                <a:latin typeface="+mn-lt"/>
                <a:cs typeface="Times New Roman" panose="02020603050405020304" pitchFamily="18" charset="0"/>
              </a:rPr>
              <a:t>2230.89 KN. </a:t>
            </a:r>
          </a:p>
          <a:p>
            <a:pPr marL="342900" indent="-342900" eaLnBrk="1" hangingPunct="1">
              <a:spcBef>
                <a:spcPct val="0"/>
              </a:spcBef>
            </a:pPr>
            <a:r>
              <a:rPr lang="en-US" altLang="en-US" sz="2000" b="1" dirty="0">
                <a:latin typeface="+mn-lt"/>
                <a:cs typeface="Times New Roman" panose="02020603050405020304" pitchFamily="18" charset="0"/>
              </a:rPr>
              <a:t>From Etabs :  </a:t>
            </a:r>
            <a:endParaRPr lang="ar-JO" altLang="en-US" sz="2000" b="1" dirty="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363" y="3937321"/>
            <a:ext cx="5005341" cy="2425147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7213413" y="4189898"/>
            <a:ext cx="4651513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V by hand calculation &gt; v by e-tabs V </a:t>
            </a:r>
            <a:r>
              <a:rPr lang="en-US" sz="2400" baseline="-25000" dirty="0"/>
              <a:t>max</a:t>
            </a:r>
            <a:r>
              <a:rPr lang="en-US" sz="2400" dirty="0"/>
              <a:t> &gt; </a:t>
            </a:r>
            <a:r>
              <a:rPr lang="en-US" sz="2400" dirty="0" err="1"/>
              <a:t>v</a:t>
            </a:r>
            <a:r>
              <a:rPr lang="en-US" sz="2400" baseline="-25000" dirty="0" err="1"/>
              <a:t>x</a:t>
            </a:r>
            <a:r>
              <a:rPr lang="en-US" sz="2400" baseline="-25000" dirty="0"/>
              <a:t>-direction  </a:t>
            </a:r>
            <a:endParaRPr lang="en-US" sz="2400" dirty="0"/>
          </a:p>
          <a:p>
            <a:r>
              <a:rPr lang="en-US" sz="2400" dirty="0"/>
              <a:t>V</a:t>
            </a:r>
            <a:r>
              <a:rPr lang="en-US" sz="2400" baseline="-25000" dirty="0"/>
              <a:t>max</a:t>
            </a:r>
            <a:r>
              <a:rPr lang="en-US" sz="2400" dirty="0"/>
              <a:t> &gt; </a:t>
            </a:r>
            <a:r>
              <a:rPr lang="en-US" sz="2400" dirty="0" err="1"/>
              <a:t>v</a:t>
            </a:r>
            <a:r>
              <a:rPr lang="en-US" sz="2400" baseline="-25000" dirty="0" err="1"/>
              <a:t>y</a:t>
            </a:r>
            <a:r>
              <a:rPr lang="en-US" sz="2400" baseline="-25000" dirty="0"/>
              <a:t>- direction </a:t>
            </a:r>
            <a:endParaRPr lang="en-US" sz="2400" dirty="0"/>
          </a:p>
          <a:p>
            <a:r>
              <a:rPr lang="en-US" sz="2400" dirty="0"/>
              <a:t> </a:t>
            </a:r>
          </a:p>
          <a:p>
            <a:r>
              <a:rPr lang="en-US" sz="2300" b="1" dirty="0">
                <a:solidFill>
                  <a:schemeClr val="tx2">
                    <a:lumMod val="75000"/>
                  </a:schemeClr>
                </a:solidFill>
              </a:rPr>
              <a:t>The Check is OK</a:t>
            </a:r>
            <a:endParaRPr lang="en-US" sz="23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b="1" dirty="0"/>
              <a:t> 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9331840"/>
      </p:ext>
    </p:extLst>
  </p:cSld>
  <p:clrMapOvr>
    <a:masterClrMapping/>
  </p:clrMapOvr>
  <p:transition spd="slow">
    <p:push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6"/>
          <p:cNvSpPr>
            <a:spLocks noChangeAspect="1"/>
          </p:cNvSpPr>
          <p:nvPr/>
        </p:nvSpPr>
        <p:spPr>
          <a:xfrm>
            <a:off x="232519" y="-2693505"/>
            <a:ext cx="4728754" cy="4728754"/>
          </a:xfrm>
          <a:custGeom>
            <a:avLst/>
            <a:gdLst>
              <a:gd name="connsiteX0" fmla="*/ 244064 w 488128"/>
              <a:gd name="connsiteY0" fmla="*/ 0 h 488128"/>
              <a:gd name="connsiteX1" fmla="*/ 488128 w 488128"/>
              <a:gd name="connsiteY1" fmla="*/ 244064 h 488128"/>
              <a:gd name="connsiteX2" fmla="*/ 244064 w 488128"/>
              <a:gd name="connsiteY2" fmla="*/ 488128 h 488128"/>
              <a:gd name="connsiteX3" fmla="*/ 0 w 488128"/>
              <a:gd name="connsiteY3" fmla="*/ 244064 h 488128"/>
              <a:gd name="connsiteX4" fmla="*/ 244064 w 488128"/>
              <a:gd name="connsiteY4" fmla="*/ 0 h 48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8128" h="488128">
                <a:moveTo>
                  <a:pt x="244064" y="0"/>
                </a:moveTo>
                <a:cubicBezTo>
                  <a:pt x="378857" y="0"/>
                  <a:pt x="488128" y="109271"/>
                  <a:pt x="488128" y="244064"/>
                </a:cubicBezTo>
                <a:cubicBezTo>
                  <a:pt x="488128" y="378857"/>
                  <a:pt x="378857" y="488128"/>
                  <a:pt x="244064" y="488128"/>
                </a:cubicBezTo>
                <a:cubicBezTo>
                  <a:pt x="109271" y="488128"/>
                  <a:pt x="0" y="378857"/>
                  <a:pt x="0" y="244064"/>
                </a:cubicBezTo>
                <a:cubicBezTo>
                  <a:pt x="0" y="109271"/>
                  <a:pt x="109271" y="0"/>
                  <a:pt x="24406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696726" y="6484937"/>
            <a:ext cx="533348" cy="365125"/>
          </a:xfrm>
        </p:spPr>
        <p:txBody>
          <a:bodyPr/>
          <a:lstStyle/>
          <a:p>
            <a:fld id="{5AE1514C-5E56-4738-A1FF-4B1CFD2A3E36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20" name="Content Placeholder 19"/>
          <p:cNvSpPr>
            <a:spLocks noGrp="1"/>
          </p:cNvSpPr>
          <p:nvPr>
            <p:ph idx="18"/>
          </p:nvPr>
        </p:nvSpPr>
        <p:spPr>
          <a:xfrm>
            <a:off x="860273" y="421141"/>
            <a:ext cx="3473246" cy="84023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Seismic</a:t>
            </a: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4333519" y="1643307"/>
            <a:ext cx="515237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457200" indent="-457200" eaLnBrk="1" hangingPunct="1">
              <a:spcBef>
                <a:spcPct val="0"/>
              </a:spcBef>
            </a:pP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Building period  check </a:t>
            </a:r>
            <a:endParaRPr lang="en-US" altLang="en-US" sz="2800" b="1" dirty="0">
              <a:solidFill>
                <a:schemeClr val="tx2">
                  <a:lumMod val="75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4333518" y="2297876"/>
            <a:ext cx="7033591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 b="1" dirty="0"/>
              <a:t>T=C*H</a:t>
            </a:r>
            <a:r>
              <a:rPr lang="en-US" sz="2400" b="1" baseline="30000" dirty="0"/>
              <a:t>0.75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b="1" baseline="30000" dirty="0"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en-US" sz="2400" b="1" dirty="0"/>
              <a:t>T= (0.0488 * (12)</a:t>
            </a:r>
            <a:r>
              <a:rPr lang="en-US" sz="2400" b="1" baseline="30000" dirty="0"/>
              <a:t>0.75</a:t>
            </a:r>
            <a:r>
              <a:rPr lang="en-US" sz="2400" b="1" dirty="0"/>
              <a:t>)*1.4 = 0.435 sec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ar-JO" altLang="en-US" sz="2400" b="1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27233" y="4478437"/>
            <a:ext cx="4227445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The period in E-tab is less than allowance </a:t>
            </a:r>
          </a:p>
          <a:p>
            <a:endParaRPr lang="en-US" b="1" dirty="0">
              <a:solidFill>
                <a:srgbClr val="00B050"/>
              </a:solidFill>
            </a:endParaRPr>
          </a:p>
          <a:p>
            <a:r>
              <a:rPr lang="en-US" sz="2200" b="1" dirty="0">
                <a:solidFill>
                  <a:schemeClr val="tx2">
                    <a:lumMod val="75000"/>
                  </a:schemeClr>
                </a:solidFill>
              </a:rPr>
              <a:t>The Check is OK</a:t>
            </a:r>
            <a:endParaRPr lang="en-US" sz="22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b="1" dirty="0"/>
              <a:t> </a:t>
            </a:r>
            <a:endParaRPr lang="en-US" dirty="0"/>
          </a:p>
          <a:p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223" y="3937259"/>
            <a:ext cx="5519615" cy="2545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048415"/>
      </p:ext>
    </p:extLst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16322" y="262134"/>
            <a:ext cx="2375877" cy="535531"/>
          </a:xfrm>
        </p:spPr>
        <p:txBody>
          <a:bodyPr/>
          <a:lstStyle/>
          <a:p>
            <a:r>
              <a:rPr lang="en-US" b="1" dirty="0"/>
              <a:t>SITE PLAN</a:t>
            </a:r>
          </a:p>
        </p:txBody>
      </p:sp>
      <p:sp>
        <p:nvSpPr>
          <p:cNvPr id="42" name="Slide Number Placeholder 41"/>
          <p:cNvSpPr>
            <a:spLocks noGrp="1"/>
          </p:cNvSpPr>
          <p:nvPr>
            <p:ph type="sldNum" sz="quarter" idx="4"/>
          </p:nvPr>
        </p:nvSpPr>
        <p:spPr>
          <a:xfrm>
            <a:off x="11432913" y="6316156"/>
            <a:ext cx="498402" cy="365125"/>
          </a:xfrm>
        </p:spPr>
        <p:txBody>
          <a:bodyPr/>
          <a:lstStyle/>
          <a:p>
            <a:fld id="{5AE1514C-5E56-4738-A1FF-4B1CFD2A3E36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2199" y="797665"/>
            <a:ext cx="8833143" cy="5883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824872"/>
      </p:ext>
    </p:extLst>
  </p:cSld>
  <p:clrMapOvr>
    <a:masterClrMapping/>
  </p:clrMapOvr>
  <p:transition spd="slow">
    <p:push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6"/>
          <p:cNvSpPr>
            <a:spLocks noChangeAspect="1"/>
          </p:cNvSpPr>
          <p:nvPr/>
        </p:nvSpPr>
        <p:spPr>
          <a:xfrm>
            <a:off x="232519" y="-2693505"/>
            <a:ext cx="4728754" cy="4728754"/>
          </a:xfrm>
          <a:custGeom>
            <a:avLst/>
            <a:gdLst>
              <a:gd name="connsiteX0" fmla="*/ 244064 w 488128"/>
              <a:gd name="connsiteY0" fmla="*/ 0 h 488128"/>
              <a:gd name="connsiteX1" fmla="*/ 488128 w 488128"/>
              <a:gd name="connsiteY1" fmla="*/ 244064 h 488128"/>
              <a:gd name="connsiteX2" fmla="*/ 244064 w 488128"/>
              <a:gd name="connsiteY2" fmla="*/ 488128 h 488128"/>
              <a:gd name="connsiteX3" fmla="*/ 0 w 488128"/>
              <a:gd name="connsiteY3" fmla="*/ 244064 h 488128"/>
              <a:gd name="connsiteX4" fmla="*/ 244064 w 488128"/>
              <a:gd name="connsiteY4" fmla="*/ 0 h 48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8128" h="488128">
                <a:moveTo>
                  <a:pt x="244064" y="0"/>
                </a:moveTo>
                <a:cubicBezTo>
                  <a:pt x="378857" y="0"/>
                  <a:pt x="488128" y="109271"/>
                  <a:pt x="488128" y="244064"/>
                </a:cubicBezTo>
                <a:cubicBezTo>
                  <a:pt x="488128" y="378857"/>
                  <a:pt x="378857" y="488128"/>
                  <a:pt x="244064" y="488128"/>
                </a:cubicBezTo>
                <a:cubicBezTo>
                  <a:pt x="109271" y="488128"/>
                  <a:pt x="0" y="378857"/>
                  <a:pt x="0" y="244064"/>
                </a:cubicBezTo>
                <a:cubicBezTo>
                  <a:pt x="0" y="109271"/>
                  <a:pt x="109271" y="0"/>
                  <a:pt x="24406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696726" y="6484937"/>
            <a:ext cx="533348" cy="365125"/>
          </a:xfrm>
        </p:spPr>
        <p:txBody>
          <a:bodyPr/>
          <a:lstStyle/>
          <a:p>
            <a:fld id="{5AE1514C-5E56-4738-A1FF-4B1CFD2A3E36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20" name="Content Placeholder 19"/>
          <p:cNvSpPr>
            <a:spLocks noGrp="1"/>
          </p:cNvSpPr>
          <p:nvPr>
            <p:ph idx="18"/>
          </p:nvPr>
        </p:nvSpPr>
        <p:spPr>
          <a:xfrm>
            <a:off x="860273" y="421141"/>
            <a:ext cx="3473246" cy="84023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Checks</a:t>
            </a:r>
          </a:p>
        </p:txBody>
      </p:sp>
      <p:sp>
        <p:nvSpPr>
          <p:cNvPr id="15" name="Oval 14"/>
          <p:cNvSpPr/>
          <p:nvPr/>
        </p:nvSpPr>
        <p:spPr>
          <a:xfrm>
            <a:off x="7169175" y="-3673426"/>
            <a:ext cx="6564018" cy="15011399"/>
          </a:xfrm>
          <a:prstGeom prst="ellipse">
            <a:avLst/>
          </a:prstGeom>
          <a:noFill/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4868" y="658329"/>
            <a:ext cx="4342682" cy="5489251"/>
          </a:xfrm>
          <a:prstGeom prst="rect">
            <a:avLst/>
          </a:prstGeom>
        </p:spPr>
      </p:pic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573071" y="1989750"/>
            <a:ext cx="522102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sz="2600" b="1" dirty="0">
                <a:solidFill>
                  <a:schemeClr val="tx2">
                    <a:lumMod val="75000"/>
                  </a:schemeClr>
                </a:solidFill>
              </a:rPr>
              <a:t> Lateral building drift</a:t>
            </a:r>
            <a:endParaRPr lang="en-US" sz="2600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 eaLnBrk="1" hangingPunct="1">
              <a:spcBef>
                <a:spcPct val="0"/>
              </a:spcBef>
            </a:pPr>
            <a:endParaRPr lang="en-US" altLang="en-US" sz="2800" b="1" dirty="0">
              <a:solidFill>
                <a:srgbClr val="FF0000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8229" y="2374801"/>
            <a:ext cx="648887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According to UBC97 MAX. Drift should not exceeds  0.025 the story height for structure having period less than 0.7 sec.</a:t>
            </a:r>
          </a:p>
          <a:p>
            <a:r>
              <a:rPr lang="en-US" sz="2000" dirty="0"/>
              <a:t>4.5 * 0.025 = 11.25 mm</a:t>
            </a:r>
          </a:p>
          <a:p>
            <a:r>
              <a:rPr lang="en-US" sz="2000" dirty="0"/>
              <a:t>By take the maximum displacement in the building and the center of diaphragm  </a:t>
            </a:r>
          </a:p>
          <a:p>
            <a:endParaRPr 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516836" y="4376017"/>
            <a:ext cx="634819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Δ m = 0.7 * R* δ  </a:t>
            </a:r>
          </a:p>
          <a:p>
            <a:r>
              <a:rPr lang="en-US" sz="2000" dirty="0"/>
              <a:t>Where δ: is the drift difference between stories ,      </a:t>
            </a:r>
            <a:r>
              <a:rPr lang="en-US" sz="2000" dirty="0" err="1"/>
              <a:t>Δm</a:t>
            </a:r>
            <a:r>
              <a:rPr lang="en-US" sz="2000" dirty="0"/>
              <a:t>: structure drift.  </a:t>
            </a:r>
          </a:p>
          <a:p>
            <a:r>
              <a:rPr lang="en-US" sz="2000" dirty="0"/>
              <a:t>R: reduction factor.  </a:t>
            </a:r>
          </a:p>
          <a:p>
            <a:r>
              <a:rPr lang="en-US" sz="2000" dirty="0"/>
              <a:t>δ = 1.796-0 = 1.796</a:t>
            </a:r>
          </a:p>
          <a:p>
            <a:r>
              <a:rPr lang="en-US" sz="2000" dirty="0" err="1"/>
              <a:t>Δm</a:t>
            </a:r>
            <a:r>
              <a:rPr lang="en-US" sz="2000" dirty="0"/>
              <a:t> = 0.7 * 5.5 * 1.796 </a:t>
            </a:r>
          </a:p>
          <a:p>
            <a:r>
              <a:rPr lang="en-US" sz="2000" dirty="0" err="1"/>
              <a:t>Δm</a:t>
            </a:r>
            <a:r>
              <a:rPr lang="en-US" sz="2000" dirty="0"/>
              <a:t> = 6.9 mm                            </a:t>
            </a:r>
            <a:r>
              <a:rPr lang="en-US" sz="2000" dirty="0" err="1"/>
              <a:t>Δm</a:t>
            </a:r>
            <a:r>
              <a:rPr lang="en-US" sz="2000" dirty="0"/>
              <a:t> &lt; 6.9 mm  </a:t>
            </a:r>
          </a:p>
          <a:p>
            <a:r>
              <a:rPr lang="en-US" sz="2000" dirty="0"/>
              <a:t>11.25 mm &gt;  6.9 mm   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sym typeface="Wingdings" panose="05000000000000000000" pitchFamily="2" charset="2"/>
              </a:rPr>
              <a:t>  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</a:rPr>
              <a:t>Drift is OK</a:t>
            </a:r>
          </a:p>
          <a:p>
            <a:r>
              <a:rPr lang="en-US" sz="2000" dirty="0"/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548852"/>
      </p:ext>
    </p:extLst>
  </p:cSld>
  <p:clrMapOvr>
    <a:masterClrMapping/>
  </p:clrMapOvr>
  <p:transition spd="slow">
    <p:push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Freeform: Shape 64"/>
          <p:cNvSpPr>
            <a:spLocks noChangeAspect="1"/>
          </p:cNvSpPr>
          <p:nvPr/>
        </p:nvSpPr>
        <p:spPr>
          <a:xfrm>
            <a:off x="232519" y="-2693505"/>
            <a:ext cx="4728754" cy="4728754"/>
          </a:xfrm>
          <a:custGeom>
            <a:avLst/>
            <a:gdLst>
              <a:gd name="connsiteX0" fmla="*/ 244064 w 488128"/>
              <a:gd name="connsiteY0" fmla="*/ 0 h 488128"/>
              <a:gd name="connsiteX1" fmla="*/ 488128 w 488128"/>
              <a:gd name="connsiteY1" fmla="*/ 244064 h 488128"/>
              <a:gd name="connsiteX2" fmla="*/ 244064 w 488128"/>
              <a:gd name="connsiteY2" fmla="*/ 488128 h 488128"/>
              <a:gd name="connsiteX3" fmla="*/ 0 w 488128"/>
              <a:gd name="connsiteY3" fmla="*/ 244064 h 488128"/>
              <a:gd name="connsiteX4" fmla="*/ 244064 w 488128"/>
              <a:gd name="connsiteY4" fmla="*/ 0 h 48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8128" h="488128">
                <a:moveTo>
                  <a:pt x="244064" y="0"/>
                </a:moveTo>
                <a:cubicBezTo>
                  <a:pt x="378857" y="0"/>
                  <a:pt x="488128" y="109271"/>
                  <a:pt x="488128" y="244064"/>
                </a:cubicBezTo>
                <a:cubicBezTo>
                  <a:pt x="488128" y="378857"/>
                  <a:pt x="378857" y="488128"/>
                  <a:pt x="244064" y="488128"/>
                </a:cubicBezTo>
                <a:cubicBezTo>
                  <a:pt x="109271" y="488128"/>
                  <a:pt x="0" y="378857"/>
                  <a:pt x="0" y="244064"/>
                </a:cubicBezTo>
                <a:cubicBezTo>
                  <a:pt x="0" y="109271"/>
                  <a:pt x="109271" y="0"/>
                  <a:pt x="24406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" name="Title 31"/>
          <p:cNvSpPr>
            <a:spLocks noGrp="1"/>
          </p:cNvSpPr>
          <p:nvPr>
            <p:ph type="title"/>
          </p:nvPr>
        </p:nvSpPr>
        <p:spPr>
          <a:xfrm>
            <a:off x="555244" y="0"/>
            <a:ext cx="4083304" cy="1163395"/>
          </a:xfrm>
        </p:spPr>
        <p:txBody>
          <a:bodyPr/>
          <a:lstStyle/>
          <a:p>
            <a:r>
              <a:rPr lang="en-US" sz="5000" b="1" dirty="0"/>
              <a:t>Block A</a:t>
            </a:r>
            <a:endParaRPr lang="en-US" sz="5000" b="1" dirty="0">
              <a:gradFill>
                <a:gsLst>
                  <a:gs pos="15000">
                    <a:schemeClr val="bg1"/>
                  </a:gs>
                  <a:gs pos="47000">
                    <a:schemeClr val="bg1"/>
                  </a:gs>
                </a:gsLst>
                <a:lin ang="5400000" scaled="1"/>
              </a:gradFill>
            </a:endParaRPr>
          </a:p>
        </p:txBody>
      </p:sp>
      <p:sp>
        <p:nvSpPr>
          <p:cNvPr id="66" name="Slide Number Placeholder 6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97E989-D798-4C62-8E93-3D2D613C2488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926246" y="1588973"/>
            <a:ext cx="8004051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300" b="1" dirty="0"/>
              <a:t>Ribbed Slab Reinforcements in  y– Direction For Block A:</a:t>
            </a:r>
          </a:p>
        </p:txBody>
      </p:sp>
      <p:cxnSp>
        <p:nvCxnSpPr>
          <p:cNvPr id="8" name="Straight Connector 7"/>
          <p:cNvCxnSpPr>
            <a:cxnSpLocks/>
          </p:cNvCxnSpPr>
          <p:nvPr/>
        </p:nvCxnSpPr>
        <p:spPr>
          <a:xfrm>
            <a:off x="232519" y="2208628"/>
            <a:ext cx="11697778" cy="0"/>
          </a:xfrm>
          <a:prstGeom prst="line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5228" y="2460827"/>
            <a:ext cx="8170797" cy="434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065953"/>
      </p:ext>
    </p:extLst>
  </p:cSld>
  <p:clrMapOvr>
    <a:masterClrMapping/>
  </p:clrMapOvr>
  <p:transition spd="slow">
    <p:push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Freeform: Shape 64"/>
          <p:cNvSpPr>
            <a:spLocks noChangeAspect="1"/>
          </p:cNvSpPr>
          <p:nvPr/>
        </p:nvSpPr>
        <p:spPr>
          <a:xfrm>
            <a:off x="232519" y="-3245536"/>
            <a:ext cx="4728754" cy="4728754"/>
          </a:xfrm>
          <a:custGeom>
            <a:avLst/>
            <a:gdLst>
              <a:gd name="connsiteX0" fmla="*/ 244064 w 488128"/>
              <a:gd name="connsiteY0" fmla="*/ 0 h 488128"/>
              <a:gd name="connsiteX1" fmla="*/ 488128 w 488128"/>
              <a:gd name="connsiteY1" fmla="*/ 244064 h 488128"/>
              <a:gd name="connsiteX2" fmla="*/ 244064 w 488128"/>
              <a:gd name="connsiteY2" fmla="*/ 488128 h 488128"/>
              <a:gd name="connsiteX3" fmla="*/ 0 w 488128"/>
              <a:gd name="connsiteY3" fmla="*/ 244064 h 488128"/>
              <a:gd name="connsiteX4" fmla="*/ 244064 w 488128"/>
              <a:gd name="connsiteY4" fmla="*/ 0 h 48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8128" h="488128">
                <a:moveTo>
                  <a:pt x="244064" y="0"/>
                </a:moveTo>
                <a:cubicBezTo>
                  <a:pt x="378857" y="0"/>
                  <a:pt x="488128" y="109271"/>
                  <a:pt x="488128" y="244064"/>
                </a:cubicBezTo>
                <a:cubicBezTo>
                  <a:pt x="488128" y="378857"/>
                  <a:pt x="378857" y="488128"/>
                  <a:pt x="244064" y="488128"/>
                </a:cubicBezTo>
                <a:cubicBezTo>
                  <a:pt x="109271" y="488128"/>
                  <a:pt x="0" y="378857"/>
                  <a:pt x="0" y="244064"/>
                </a:cubicBezTo>
                <a:cubicBezTo>
                  <a:pt x="0" y="109271"/>
                  <a:pt x="109271" y="0"/>
                  <a:pt x="24406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" name="Title 31"/>
          <p:cNvSpPr>
            <a:spLocks noGrp="1"/>
          </p:cNvSpPr>
          <p:nvPr>
            <p:ph type="title"/>
          </p:nvPr>
        </p:nvSpPr>
        <p:spPr>
          <a:xfrm>
            <a:off x="555244" y="0"/>
            <a:ext cx="4083304" cy="1357295"/>
          </a:xfrm>
        </p:spPr>
        <p:txBody>
          <a:bodyPr/>
          <a:lstStyle/>
          <a:p>
            <a:r>
              <a:rPr lang="en-US" b="1" dirty="0"/>
              <a:t>Structural Design</a:t>
            </a:r>
            <a:br>
              <a:rPr lang="en-US" b="1" dirty="0"/>
            </a:br>
            <a:endParaRPr lang="en-US" b="1" dirty="0">
              <a:gradFill>
                <a:gsLst>
                  <a:gs pos="15000">
                    <a:schemeClr val="bg1"/>
                  </a:gs>
                  <a:gs pos="47000">
                    <a:schemeClr val="bg1"/>
                  </a:gs>
                </a:gsLst>
                <a:lin ang="5400000" scaled="1"/>
              </a:gradFill>
            </a:endParaRPr>
          </a:p>
        </p:txBody>
      </p:sp>
      <p:sp>
        <p:nvSpPr>
          <p:cNvPr id="66" name="Slide Number Placeholder 6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97E989-D798-4C62-8E93-3D2D613C2488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4763493" y="678647"/>
            <a:ext cx="5617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Beams Reinforcements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1356436"/>
              </p:ext>
            </p:extLst>
          </p:nvPr>
        </p:nvGraphicFramePr>
        <p:xfrm>
          <a:off x="1588476" y="1525714"/>
          <a:ext cx="9785916" cy="5348796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748977">
                  <a:extLst>
                    <a:ext uri="{9D8B030D-6E8A-4147-A177-3AD203B41FA5}">
                      <a16:colId xmlns:a16="http://schemas.microsoft.com/office/drawing/2014/main" val="1759361935"/>
                    </a:ext>
                  </a:extLst>
                </a:gridCol>
                <a:gridCol w="1540375">
                  <a:extLst>
                    <a:ext uri="{9D8B030D-6E8A-4147-A177-3AD203B41FA5}">
                      <a16:colId xmlns:a16="http://schemas.microsoft.com/office/drawing/2014/main" val="3111952653"/>
                    </a:ext>
                  </a:extLst>
                </a:gridCol>
                <a:gridCol w="167610">
                  <a:extLst>
                    <a:ext uri="{9D8B030D-6E8A-4147-A177-3AD203B41FA5}">
                      <a16:colId xmlns:a16="http://schemas.microsoft.com/office/drawing/2014/main" val="870640661"/>
                    </a:ext>
                  </a:extLst>
                </a:gridCol>
                <a:gridCol w="2056106">
                  <a:extLst>
                    <a:ext uri="{9D8B030D-6E8A-4147-A177-3AD203B41FA5}">
                      <a16:colId xmlns:a16="http://schemas.microsoft.com/office/drawing/2014/main" val="3219757667"/>
                    </a:ext>
                  </a:extLst>
                </a:gridCol>
                <a:gridCol w="162560">
                  <a:extLst>
                    <a:ext uri="{9D8B030D-6E8A-4147-A177-3AD203B41FA5}">
                      <a16:colId xmlns:a16="http://schemas.microsoft.com/office/drawing/2014/main" val="1713531612"/>
                    </a:ext>
                  </a:extLst>
                </a:gridCol>
                <a:gridCol w="804677">
                  <a:extLst>
                    <a:ext uri="{9D8B030D-6E8A-4147-A177-3AD203B41FA5}">
                      <a16:colId xmlns:a16="http://schemas.microsoft.com/office/drawing/2014/main" val="470829610"/>
                    </a:ext>
                  </a:extLst>
                </a:gridCol>
                <a:gridCol w="167610">
                  <a:extLst>
                    <a:ext uri="{9D8B030D-6E8A-4147-A177-3AD203B41FA5}">
                      <a16:colId xmlns:a16="http://schemas.microsoft.com/office/drawing/2014/main" val="1618067858"/>
                    </a:ext>
                  </a:extLst>
                </a:gridCol>
                <a:gridCol w="1978013">
                  <a:extLst>
                    <a:ext uri="{9D8B030D-6E8A-4147-A177-3AD203B41FA5}">
                      <a16:colId xmlns:a16="http://schemas.microsoft.com/office/drawing/2014/main" val="2896212705"/>
                    </a:ext>
                  </a:extLst>
                </a:gridCol>
                <a:gridCol w="1159988">
                  <a:extLst>
                    <a:ext uri="{9D8B030D-6E8A-4147-A177-3AD203B41FA5}">
                      <a16:colId xmlns:a16="http://schemas.microsoft.com/office/drawing/2014/main" val="3242184757"/>
                    </a:ext>
                  </a:extLst>
                </a:gridCol>
              </a:tblGrid>
              <a:tr h="4569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NO. of Beam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Dimensions  mm 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US" sz="20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Top BARS mm</a:t>
                      </a:r>
                      <a:r>
                        <a:rPr lang="en-US" sz="2000" baseline="30000" dirty="0">
                          <a:effectLst/>
                        </a:rPr>
                        <a:t>2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Bent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US" sz="2000" b="1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Bottom bars mm</a:t>
                      </a:r>
                      <a:r>
                        <a:rPr lang="en-US" sz="2000" baseline="30000" dirty="0">
                          <a:effectLst/>
                        </a:rPr>
                        <a:t>2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Stirrups 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87720987"/>
                  </a:ext>
                </a:extLst>
              </a:tr>
              <a:tr h="3261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US" sz="2000" b="1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US" sz="1100" b="1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US" sz="11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US" sz="1100" b="1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11780494"/>
                  </a:ext>
                </a:extLst>
              </a:tr>
              <a:tr h="5218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B1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500*300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US" sz="1600" b="1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5Ø16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2Ø16 </a:t>
                      </a:r>
                      <a:endParaRPr lang="en-US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US" sz="1600" b="1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4Ø16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Ø10/15cm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93234023"/>
                  </a:ext>
                </a:extLst>
              </a:tr>
              <a:tr h="7827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B2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500*300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US" sz="1600" b="1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6Ø20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3Ø20 </a:t>
                      </a:r>
                      <a:endParaRPr lang="en-US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US" sz="1600" b="1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5Ø20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1Ø10/15cm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60133322"/>
                  </a:ext>
                </a:extLst>
              </a:tr>
              <a:tr h="3261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B3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500*300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US" sz="1600" b="1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5Ø20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2Ø20</a:t>
                      </a:r>
                      <a:endParaRPr lang="en-US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US" sz="1600" b="1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4Ø20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2Ø8/15cm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35861725"/>
                  </a:ext>
                </a:extLst>
              </a:tr>
              <a:tr h="5218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B4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200*300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US" sz="1600" b="1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2Ø12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US" sz="16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US" sz="16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3Ø12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1Ø10/15cm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83261132"/>
                  </a:ext>
                </a:extLst>
              </a:tr>
              <a:tr h="3261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B5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400*300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US" sz="1600" b="1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4Ø12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US" sz="16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US" sz="1600" b="1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4Ø12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2Ø8/15cm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16497222"/>
                  </a:ext>
                </a:extLst>
              </a:tr>
              <a:tr h="5218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B6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900*600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US" sz="1600" b="1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7Ø20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4Ø20 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US" sz="16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4Ø20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1Ø10/10cm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65366874"/>
                  </a:ext>
                </a:extLst>
              </a:tr>
              <a:tr h="10436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b7 (ring beam)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150*300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US" sz="16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2Ø10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US" sz="1600" b="1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US" sz="1600" b="1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2Ø10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1Ø8/15cm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342008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7771401"/>
      </p:ext>
    </p:extLst>
  </p:cSld>
  <p:clrMapOvr>
    <a:masterClrMapping/>
  </p:clrMapOvr>
  <p:transition spd="slow">
    <p:push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97E989-D798-4C62-8E93-3D2D613C2488}" type="slidenum">
              <a:rPr lang="en-US" smtClean="0"/>
              <a:pPr/>
              <a:t>53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1669" y="3887135"/>
            <a:ext cx="5866070" cy="27994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8449" y="801858"/>
            <a:ext cx="6892510" cy="3085277"/>
          </a:xfrm>
          <a:prstGeom prst="rect">
            <a:avLst/>
          </a:prstGeom>
        </p:spPr>
      </p:pic>
      <p:sp>
        <p:nvSpPr>
          <p:cNvPr id="12" name="Freeform: Shape 11"/>
          <p:cNvSpPr>
            <a:spLocks noChangeAspect="1"/>
          </p:cNvSpPr>
          <p:nvPr/>
        </p:nvSpPr>
        <p:spPr>
          <a:xfrm>
            <a:off x="232519" y="-3245536"/>
            <a:ext cx="4728754" cy="4728754"/>
          </a:xfrm>
          <a:custGeom>
            <a:avLst/>
            <a:gdLst>
              <a:gd name="connsiteX0" fmla="*/ 244064 w 488128"/>
              <a:gd name="connsiteY0" fmla="*/ 0 h 488128"/>
              <a:gd name="connsiteX1" fmla="*/ 488128 w 488128"/>
              <a:gd name="connsiteY1" fmla="*/ 244064 h 488128"/>
              <a:gd name="connsiteX2" fmla="*/ 244064 w 488128"/>
              <a:gd name="connsiteY2" fmla="*/ 488128 h 488128"/>
              <a:gd name="connsiteX3" fmla="*/ 0 w 488128"/>
              <a:gd name="connsiteY3" fmla="*/ 244064 h 488128"/>
              <a:gd name="connsiteX4" fmla="*/ 244064 w 488128"/>
              <a:gd name="connsiteY4" fmla="*/ 0 h 48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8128" h="488128">
                <a:moveTo>
                  <a:pt x="244064" y="0"/>
                </a:moveTo>
                <a:cubicBezTo>
                  <a:pt x="378857" y="0"/>
                  <a:pt x="488128" y="109271"/>
                  <a:pt x="488128" y="244064"/>
                </a:cubicBezTo>
                <a:cubicBezTo>
                  <a:pt x="488128" y="378857"/>
                  <a:pt x="378857" y="488128"/>
                  <a:pt x="244064" y="488128"/>
                </a:cubicBezTo>
                <a:cubicBezTo>
                  <a:pt x="109271" y="488128"/>
                  <a:pt x="0" y="378857"/>
                  <a:pt x="0" y="244064"/>
                </a:cubicBezTo>
                <a:cubicBezTo>
                  <a:pt x="0" y="109271"/>
                  <a:pt x="109271" y="0"/>
                  <a:pt x="24406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69087" y="235579"/>
            <a:ext cx="225561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200" b="1" dirty="0">
                <a:solidFill>
                  <a:schemeClr val="bg1"/>
                </a:solidFill>
              </a:rPr>
              <a:t>Beams </a:t>
            </a:r>
          </a:p>
          <a:p>
            <a:pPr algn="ctr"/>
            <a:r>
              <a:rPr lang="en-US" sz="2200" b="1" dirty="0">
                <a:solidFill>
                  <a:schemeClr val="bg1"/>
                </a:solidFill>
              </a:rPr>
              <a:t>Reinforcements</a:t>
            </a:r>
            <a:endParaRPr lang="en-US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81985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97E989-D798-4C62-8E93-3D2D613C2488}" type="slidenum">
              <a:rPr lang="en-US" smtClean="0"/>
              <a:pPr/>
              <a:t>54</a:t>
            </a:fld>
            <a:endParaRPr lang="en-US"/>
          </a:p>
        </p:txBody>
      </p:sp>
      <p:sp>
        <p:nvSpPr>
          <p:cNvPr id="12" name="Freeform: Shape 11"/>
          <p:cNvSpPr>
            <a:spLocks noChangeAspect="1"/>
          </p:cNvSpPr>
          <p:nvPr/>
        </p:nvSpPr>
        <p:spPr>
          <a:xfrm>
            <a:off x="232519" y="-3245536"/>
            <a:ext cx="4728754" cy="4728754"/>
          </a:xfrm>
          <a:custGeom>
            <a:avLst/>
            <a:gdLst>
              <a:gd name="connsiteX0" fmla="*/ 244064 w 488128"/>
              <a:gd name="connsiteY0" fmla="*/ 0 h 488128"/>
              <a:gd name="connsiteX1" fmla="*/ 488128 w 488128"/>
              <a:gd name="connsiteY1" fmla="*/ 244064 h 488128"/>
              <a:gd name="connsiteX2" fmla="*/ 244064 w 488128"/>
              <a:gd name="connsiteY2" fmla="*/ 488128 h 488128"/>
              <a:gd name="connsiteX3" fmla="*/ 0 w 488128"/>
              <a:gd name="connsiteY3" fmla="*/ 244064 h 488128"/>
              <a:gd name="connsiteX4" fmla="*/ 244064 w 488128"/>
              <a:gd name="connsiteY4" fmla="*/ 0 h 48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8128" h="488128">
                <a:moveTo>
                  <a:pt x="244064" y="0"/>
                </a:moveTo>
                <a:cubicBezTo>
                  <a:pt x="378857" y="0"/>
                  <a:pt x="488128" y="109271"/>
                  <a:pt x="488128" y="244064"/>
                </a:cubicBezTo>
                <a:cubicBezTo>
                  <a:pt x="488128" y="378857"/>
                  <a:pt x="378857" y="488128"/>
                  <a:pt x="244064" y="488128"/>
                </a:cubicBezTo>
                <a:cubicBezTo>
                  <a:pt x="109271" y="488128"/>
                  <a:pt x="0" y="378857"/>
                  <a:pt x="0" y="244064"/>
                </a:cubicBezTo>
                <a:cubicBezTo>
                  <a:pt x="0" y="109271"/>
                  <a:pt x="109271" y="0"/>
                  <a:pt x="24406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69087" y="235579"/>
            <a:ext cx="225561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200" b="1" dirty="0">
                <a:solidFill>
                  <a:schemeClr val="bg1"/>
                </a:solidFill>
              </a:rPr>
              <a:t>Columns </a:t>
            </a:r>
          </a:p>
          <a:p>
            <a:pPr algn="ctr"/>
            <a:r>
              <a:rPr lang="en-US" sz="2200" b="1" dirty="0">
                <a:solidFill>
                  <a:schemeClr val="bg1"/>
                </a:solidFill>
              </a:rPr>
              <a:t>Reinforcements</a:t>
            </a:r>
            <a:endParaRPr lang="en-US" sz="2200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8097" y="1005020"/>
            <a:ext cx="3272200" cy="476440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462" y="1804538"/>
            <a:ext cx="2069613" cy="233475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1281" y="4355320"/>
            <a:ext cx="3579636" cy="231217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1099" y="1546512"/>
            <a:ext cx="4056998" cy="2112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16231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97E989-D798-4C62-8E93-3D2D613C2488}" type="slidenum">
              <a:rPr lang="en-US" smtClean="0"/>
              <a:pPr/>
              <a:t>55</a:t>
            </a:fld>
            <a:endParaRPr lang="en-US"/>
          </a:p>
        </p:txBody>
      </p:sp>
      <p:sp>
        <p:nvSpPr>
          <p:cNvPr id="12" name="Freeform: Shape 11"/>
          <p:cNvSpPr>
            <a:spLocks noChangeAspect="1"/>
          </p:cNvSpPr>
          <p:nvPr/>
        </p:nvSpPr>
        <p:spPr>
          <a:xfrm>
            <a:off x="232519" y="-3245536"/>
            <a:ext cx="4728754" cy="4728754"/>
          </a:xfrm>
          <a:custGeom>
            <a:avLst/>
            <a:gdLst>
              <a:gd name="connsiteX0" fmla="*/ 244064 w 488128"/>
              <a:gd name="connsiteY0" fmla="*/ 0 h 488128"/>
              <a:gd name="connsiteX1" fmla="*/ 488128 w 488128"/>
              <a:gd name="connsiteY1" fmla="*/ 244064 h 488128"/>
              <a:gd name="connsiteX2" fmla="*/ 244064 w 488128"/>
              <a:gd name="connsiteY2" fmla="*/ 488128 h 488128"/>
              <a:gd name="connsiteX3" fmla="*/ 0 w 488128"/>
              <a:gd name="connsiteY3" fmla="*/ 244064 h 488128"/>
              <a:gd name="connsiteX4" fmla="*/ 244064 w 488128"/>
              <a:gd name="connsiteY4" fmla="*/ 0 h 48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8128" h="488128">
                <a:moveTo>
                  <a:pt x="244064" y="0"/>
                </a:moveTo>
                <a:cubicBezTo>
                  <a:pt x="378857" y="0"/>
                  <a:pt x="488128" y="109271"/>
                  <a:pt x="488128" y="244064"/>
                </a:cubicBezTo>
                <a:cubicBezTo>
                  <a:pt x="488128" y="378857"/>
                  <a:pt x="378857" y="488128"/>
                  <a:pt x="244064" y="488128"/>
                </a:cubicBezTo>
                <a:cubicBezTo>
                  <a:pt x="109271" y="488128"/>
                  <a:pt x="0" y="378857"/>
                  <a:pt x="0" y="244064"/>
                </a:cubicBezTo>
                <a:cubicBezTo>
                  <a:pt x="0" y="109271"/>
                  <a:pt x="109271" y="0"/>
                  <a:pt x="24406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69087" y="235579"/>
            <a:ext cx="2255617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Shear walls</a:t>
            </a:r>
            <a:r>
              <a:rPr lang="en-US" sz="2200" b="1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en-US" sz="2200" b="1" dirty="0">
                <a:solidFill>
                  <a:schemeClr val="bg1"/>
                </a:solidFill>
              </a:rPr>
              <a:t>Reinforcements</a:t>
            </a:r>
            <a:endParaRPr lang="en-US" sz="2200" dirty="0">
              <a:solidFill>
                <a:schemeClr val="bg1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023" y="2091620"/>
            <a:ext cx="4601277" cy="311072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3897" y="669890"/>
            <a:ext cx="5486400" cy="276967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8019" y="4223998"/>
            <a:ext cx="2151171" cy="2443501"/>
          </a:xfrm>
          <a:prstGeom prst="rect">
            <a:avLst/>
          </a:prstGeom>
        </p:spPr>
      </p:pic>
      <p:cxnSp>
        <p:nvCxnSpPr>
          <p:cNvPr id="20" name="Straight Connector 19"/>
          <p:cNvCxnSpPr>
            <a:cxnSpLocks/>
          </p:cNvCxnSpPr>
          <p:nvPr/>
        </p:nvCxnSpPr>
        <p:spPr>
          <a:xfrm>
            <a:off x="5832742" y="275771"/>
            <a:ext cx="0" cy="6391728"/>
          </a:xfrm>
          <a:prstGeom prst="line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cxnSpLocks/>
          </p:cNvCxnSpPr>
          <p:nvPr/>
        </p:nvCxnSpPr>
        <p:spPr>
          <a:xfrm>
            <a:off x="5832742" y="3851616"/>
            <a:ext cx="6061725" cy="0"/>
          </a:xfrm>
          <a:prstGeom prst="line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32193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97E989-D798-4C62-8E93-3D2D613C2488}" type="slidenum">
              <a:rPr lang="en-US" smtClean="0"/>
              <a:pPr/>
              <a:t>56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4702" y="842493"/>
            <a:ext cx="8986400" cy="5666191"/>
          </a:xfrm>
          <a:prstGeom prst="rect">
            <a:avLst/>
          </a:prstGeom>
        </p:spPr>
      </p:pic>
      <p:sp>
        <p:nvSpPr>
          <p:cNvPr id="12" name="Freeform: Shape 11"/>
          <p:cNvSpPr>
            <a:spLocks noChangeAspect="1"/>
          </p:cNvSpPr>
          <p:nvPr/>
        </p:nvSpPr>
        <p:spPr>
          <a:xfrm>
            <a:off x="232519" y="-3245536"/>
            <a:ext cx="4728754" cy="4728754"/>
          </a:xfrm>
          <a:custGeom>
            <a:avLst/>
            <a:gdLst>
              <a:gd name="connsiteX0" fmla="*/ 244064 w 488128"/>
              <a:gd name="connsiteY0" fmla="*/ 0 h 488128"/>
              <a:gd name="connsiteX1" fmla="*/ 488128 w 488128"/>
              <a:gd name="connsiteY1" fmla="*/ 244064 h 488128"/>
              <a:gd name="connsiteX2" fmla="*/ 244064 w 488128"/>
              <a:gd name="connsiteY2" fmla="*/ 488128 h 488128"/>
              <a:gd name="connsiteX3" fmla="*/ 0 w 488128"/>
              <a:gd name="connsiteY3" fmla="*/ 244064 h 488128"/>
              <a:gd name="connsiteX4" fmla="*/ 244064 w 488128"/>
              <a:gd name="connsiteY4" fmla="*/ 0 h 48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8128" h="488128">
                <a:moveTo>
                  <a:pt x="244064" y="0"/>
                </a:moveTo>
                <a:cubicBezTo>
                  <a:pt x="378857" y="0"/>
                  <a:pt x="488128" y="109271"/>
                  <a:pt x="488128" y="244064"/>
                </a:cubicBezTo>
                <a:cubicBezTo>
                  <a:pt x="488128" y="378857"/>
                  <a:pt x="378857" y="488128"/>
                  <a:pt x="244064" y="488128"/>
                </a:cubicBezTo>
                <a:cubicBezTo>
                  <a:pt x="109271" y="488128"/>
                  <a:pt x="0" y="378857"/>
                  <a:pt x="0" y="244064"/>
                </a:cubicBezTo>
                <a:cubicBezTo>
                  <a:pt x="0" y="109271"/>
                  <a:pt x="109271" y="0"/>
                  <a:pt x="24406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69087" y="235579"/>
            <a:ext cx="2255617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Stairs</a:t>
            </a:r>
            <a:endParaRPr lang="en-US" sz="2200" b="1" dirty="0">
              <a:solidFill>
                <a:schemeClr val="bg1"/>
              </a:solidFill>
            </a:endParaRPr>
          </a:p>
          <a:p>
            <a:pPr algn="ctr"/>
            <a:r>
              <a:rPr lang="en-US" sz="2200" b="1" dirty="0">
                <a:solidFill>
                  <a:schemeClr val="bg1"/>
                </a:solidFill>
              </a:rPr>
              <a:t>Reinforcements</a:t>
            </a:r>
            <a:endParaRPr lang="en-US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69964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2372139" y="2909644"/>
            <a:ext cx="8004313" cy="1754326"/>
          </a:xfrm>
        </p:spPr>
        <p:txBody>
          <a:bodyPr/>
          <a:lstStyle/>
          <a:p>
            <a:r>
              <a:rPr lang="en-US" sz="6000" b="1" dirty="0"/>
              <a:t>Mechanical Design</a:t>
            </a:r>
          </a:p>
          <a:p>
            <a:endParaRPr lang="en-US" sz="60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1760200" y="6465888"/>
            <a:ext cx="431800" cy="365125"/>
          </a:xfrm>
          <a:prstGeom prst="rect">
            <a:avLst/>
          </a:prstGeom>
        </p:spPr>
        <p:txBody>
          <a:bodyPr/>
          <a:lstStyle/>
          <a:p>
            <a:fld id="{5AE1514C-5E56-4738-A1FF-4B1CFD2A3E36}" type="slidenum">
              <a:rPr lang="en-US" smtClean="0"/>
              <a:pPr/>
              <a:t>57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056300" y="-177862"/>
            <a:ext cx="878767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0" dirty="0">
                <a:solidFill>
                  <a:schemeClr val="bg2">
                    <a:lumMod val="75000"/>
                  </a:schemeClr>
                </a:solidFill>
                <a:latin typeface="Fax Sans" panose="00000603030000020003" pitchFamily="50" charset="0"/>
                <a:ea typeface="Fax Sans" panose="00000603030000020003" pitchFamily="50" charset="0"/>
                <a:cs typeface="Times New Roman" panose="02020603050405020304" pitchFamily="18" charset="0"/>
              </a:rPr>
              <a:t>5</a:t>
            </a:r>
            <a:endParaRPr lang="en-US" sz="90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3925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screenshot&#10;&#10;Description generated with very high confidenc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332" y="1104877"/>
            <a:ext cx="4229467" cy="5715495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97E989-D798-4C62-8E93-3D2D613C2488}" type="slidenum">
              <a:rPr lang="en-US" smtClean="0"/>
              <a:pPr/>
              <a:t>58</a:t>
            </a:fld>
            <a:endParaRPr lang="en-US"/>
          </a:p>
        </p:txBody>
      </p:sp>
      <p:sp>
        <p:nvSpPr>
          <p:cNvPr id="12" name="Freeform: Shape 11"/>
          <p:cNvSpPr>
            <a:spLocks noChangeAspect="1"/>
          </p:cNvSpPr>
          <p:nvPr/>
        </p:nvSpPr>
        <p:spPr>
          <a:xfrm>
            <a:off x="232519" y="-3245536"/>
            <a:ext cx="4728754" cy="4728754"/>
          </a:xfrm>
          <a:custGeom>
            <a:avLst/>
            <a:gdLst>
              <a:gd name="connsiteX0" fmla="*/ 244064 w 488128"/>
              <a:gd name="connsiteY0" fmla="*/ 0 h 488128"/>
              <a:gd name="connsiteX1" fmla="*/ 488128 w 488128"/>
              <a:gd name="connsiteY1" fmla="*/ 244064 h 488128"/>
              <a:gd name="connsiteX2" fmla="*/ 244064 w 488128"/>
              <a:gd name="connsiteY2" fmla="*/ 488128 h 488128"/>
              <a:gd name="connsiteX3" fmla="*/ 0 w 488128"/>
              <a:gd name="connsiteY3" fmla="*/ 244064 h 488128"/>
              <a:gd name="connsiteX4" fmla="*/ 244064 w 488128"/>
              <a:gd name="connsiteY4" fmla="*/ 0 h 48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8128" h="488128">
                <a:moveTo>
                  <a:pt x="244064" y="0"/>
                </a:moveTo>
                <a:cubicBezTo>
                  <a:pt x="378857" y="0"/>
                  <a:pt x="488128" y="109271"/>
                  <a:pt x="488128" y="244064"/>
                </a:cubicBezTo>
                <a:cubicBezTo>
                  <a:pt x="488128" y="378857"/>
                  <a:pt x="378857" y="488128"/>
                  <a:pt x="244064" y="488128"/>
                </a:cubicBezTo>
                <a:cubicBezTo>
                  <a:pt x="109271" y="488128"/>
                  <a:pt x="0" y="378857"/>
                  <a:pt x="0" y="244064"/>
                </a:cubicBezTo>
                <a:cubicBezTo>
                  <a:pt x="0" y="109271"/>
                  <a:pt x="109271" y="0"/>
                  <a:pt x="24406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813990" y="235579"/>
            <a:ext cx="156581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HVAC</a:t>
            </a:r>
            <a:endParaRPr lang="en-US" sz="4000" dirty="0">
              <a:solidFill>
                <a:schemeClr val="bg1"/>
              </a:solidFill>
            </a:endParaRPr>
          </a:p>
        </p:txBody>
      </p:sp>
      <p:pic>
        <p:nvPicPr>
          <p:cNvPr id="3" name="Picture 2" descr="A picture containing wall, indoor, photo, sitting&#10;&#10;Description generated with very high confidenc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29" y="2533874"/>
            <a:ext cx="2857500" cy="2857500"/>
          </a:xfrm>
          <a:prstGeom prst="rect">
            <a:avLst/>
          </a:prstGeom>
        </p:spPr>
      </p:pic>
      <p:pic>
        <p:nvPicPr>
          <p:cNvPr id="8" name="Picture 7" descr="A picture containing screenshot&#10;&#10;Description generated with very high confidence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5502" y="37625"/>
            <a:ext cx="3724795" cy="6782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8618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: Shape 15"/>
          <p:cNvSpPr>
            <a:spLocks noChangeAspect="1"/>
          </p:cNvSpPr>
          <p:nvPr/>
        </p:nvSpPr>
        <p:spPr>
          <a:xfrm>
            <a:off x="-705440" y="-3714516"/>
            <a:ext cx="5666713" cy="5666713"/>
          </a:xfrm>
          <a:custGeom>
            <a:avLst/>
            <a:gdLst>
              <a:gd name="connsiteX0" fmla="*/ 244064 w 488128"/>
              <a:gd name="connsiteY0" fmla="*/ 0 h 488128"/>
              <a:gd name="connsiteX1" fmla="*/ 488128 w 488128"/>
              <a:gd name="connsiteY1" fmla="*/ 244064 h 488128"/>
              <a:gd name="connsiteX2" fmla="*/ 244064 w 488128"/>
              <a:gd name="connsiteY2" fmla="*/ 488128 h 488128"/>
              <a:gd name="connsiteX3" fmla="*/ 0 w 488128"/>
              <a:gd name="connsiteY3" fmla="*/ 244064 h 488128"/>
              <a:gd name="connsiteX4" fmla="*/ 244064 w 488128"/>
              <a:gd name="connsiteY4" fmla="*/ 0 h 48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8128" h="488128">
                <a:moveTo>
                  <a:pt x="244064" y="0"/>
                </a:moveTo>
                <a:cubicBezTo>
                  <a:pt x="378857" y="0"/>
                  <a:pt x="488128" y="109271"/>
                  <a:pt x="488128" y="244064"/>
                </a:cubicBezTo>
                <a:cubicBezTo>
                  <a:pt x="488128" y="378857"/>
                  <a:pt x="378857" y="488128"/>
                  <a:pt x="244064" y="488128"/>
                </a:cubicBezTo>
                <a:cubicBezTo>
                  <a:pt x="109271" y="488128"/>
                  <a:pt x="0" y="378857"/>
                  <a:pt x="0" y="244064"/>
                </a:cubicBezTo>
                <a:cubicBezTo>
                  <a:pt x="0" y="109271"/>
                  <a:pt x="109271" y="0"/>
                  <a:pt x="244064" y="0"/>
                </a:cubicBezTo>
                <a:close/>
              </a:path>
            </a:pathLst>
          </a:cu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97E989-D798-4C62-8E93-3D2D613C2488}" type="slidenum">
              <a:rPr lang="en-US" smtClean="0"/>
              <a:pPr/>
              <a:t>59</a:t>
            </a:fld>
            <a:endParaRPr lang="en-US"/>
          </a:p>
        </p:txBody>
      </p:sp>
      <p:sp>
        <p:nvSpPr>
          <p:cNvPr id="12" name="Freeform: Shape 11"/>
          <p:cNvSpPr>
            <a:spLocks noChangeAspect="1"/>
          </p:cNvSpPr>
          <p:nvPr/>
        </p:nvSpPr>
        <p:spPr>
          <a:xfrm>
            <a:off x="232519" y="-3245536"/>
            <a:ext cx="4728754" cy="4728754"/>
          </a:xfrm>
          <a:custGeom>
            <a:avLst/>
            <a:gdLst>
              <a:gd name="connsiteX0" fmla="*/ 244064 w 488128"/>
              <a:gd name="connsiteY0" fmla="*/ 0 h 488128"/>
              <a:gd name="connsiteX1" fmla="*/ 488128 w 488128"/>
              <a:gd name="connsiteY1" fmla="*/ 244064 h 488128"/>
              <a:gd name="connsiteX2" fmla="*/ 244064 w 488128"/>
              <a:gd name="connsiteY2" fmla="*/ 488128 h 488128"/>
              <a:gd name="connsiteX3" fmla="*/ 0 w 488128"/>
              <a:gd name="connsiteY3" fmla="*/ 244064 h 488128"/>
              <a:gd name="connsiteX4" fmla="*/ 244064 w 488128"/>
              <a:gd name="connsiteY4" fmla="*/ 0 h 48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8128" h="488128">
                <a:moveTo>
                  <a:pt x="244064" y="0"/>
                </a:moveTo>
                <a:cubicBezTo>
                  <a:pt x="378857" y="0"/>
                  <a:pt x="488128" y="109271"/>
                  <a:pt x="488128" y="244064"/>
                </a:cubicBezTo>
                <a:cubicBezTo>
                  <a:pt x="488128" y="378857"/>
                  <a:pt x="378857" y="488128"/>
                  <a:pt x="244064" y="488128"/>
                </a:cubicBezTo>
                <a:cubicBezTo>
                  <a:pt x="109271" y="488128"/>
                  <a:pt x="0" y="378857"/>
                  <a:pt x="0" y="244064"/>
                </a:cubicBezTo>
                <a:cubicBezTo>
                  <a:pt x="0" y="109271"/>
                  <a:pt x="109271" y="0"/>
                  <a:pt x="24406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813990" y="235579"/>
            <a:ext cx="156581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HVAC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426479" y="589522"/>
            <a:ext cx="298960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solidFill>
                  <a:schemeClr val="tx2">
                    <a:lumMod val="75000"/>
                  </a:schemeClr>
                </a:solidFill>
              </a:rPr>
              <a:t>VRF System</a:t>
            </a:r>
            <a:endParaRPr lang="en-US" sz="4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4" name="Picture 13" descr="A picture containing text&#10;&#10;Description generated with high confidenc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" t="5719" r="339"/>
          <a:stretch/>
        </p:blipFill>
        <p:spPr>
          <a:xfrm>
            <a:off x="4753742" y="1969476"/>
            <a:ext cx="7439589" cy="4107767"/>
          </a:xfrm>
          <a:prstGeom prst="rect">
            <a:avLst/>
          </a:prstGeom>
        </p:spPr>
      </p:pic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7644023"/>
              </p:ext>
            </p:extLst>
          </p:nvPr>
        </p:nvGraphicFramePr>
        <p:xfrm>
          <a:off x="0" y="2834639"/>
          <a:ext cx="4753742" cy="23774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457739">
                  <a:extLst>
                    <a:ext uri="{9D8B030D-6E8A-4147-A177-3AD203B41FA5}">
                      <a16:colId xmlns:a16="http://schemas.microsoft.com/office/drawing/2014/main" val="1194725772"/>
                    </a:ext>
                  </a:extLst>
                </a:gridCol>
                <a:gridCol w="2107095">
                  <a:extLst>
                    <a:ext uri="{9D8B030D-6E8A-4147-A177-3AD203B41FA5}">
                      <a16:colId xmlns:a16="http://schemas.microsoft.com/office/drawing/2014/main" val="3140197249"/>
                    </a:ext>
                  </a:extLst>
                </a:gridCol>
                <a:gridCol w="1188908">
                  <a:extLst>
                    <a:ext uri="{9D8B030D-6E8A-4147-A177-3AD203B41FA5}">
                      <a16:colId xmlns:a16="http://schemas.microsoft.com/office/drawing/2014/main" val="1088579973"/>
                    </a:ext>
                  </a:extLst>
                </a:gridCol>
              </a:tblGrid>
              <a:tr h="601365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Volumetric flow rate (m3/s)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# of diffusers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48260"/>
                  </a:ext>
                </a:extLst>
              </a:tr>
              <a:tr h="38554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Activities hall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1.567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1055737"/>
                  </a:ext>
                </a:extLst>
              </a:tr>
              <a:tr h="27464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Restaurant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1.241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0623444"/>
                  </a:ext>
                </a:extLst>
              </a:tr>
              <a:tr h="27464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Reception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0.737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1099559"/>
                  </a:ext>
                </a:extLst>
              </a:tr>
              <a:tr h="27464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Library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0.898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32655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35809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2372139" y="2494146"/>
            <a:ext cx="8004313" cy="2585323"/>
          </a:xfrm>
        </p:spPr>
        <p:txBody>
          <a:bodyPr/>
          <a:lstStyle/>
          <a:p>
            <a:r>
              <a:rPr lang="en-US" sz="6000" b="1" dirty="0"/>
              <a:t>Architectural Design</a:t>
            </a:r>
          </a:p>
          <a:p>
            <a:endParaRPr lang="en-US" sz="60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1760200" y="6465888"/>
            <a:ext cx="431800" cy="365125"/>
          </a:xfrm>
          <a:prstGeom prst="rect">
            <a:avLst/>
          </a:prstGeom>
        </p:spPr>
        <p:txBody>
          <a:bodyPr/>
          <a:lstStyle/>
          <a:p>
            <a:fld id="{5AE1514C-5E56-4738-A1FF-4B1CFD2A3E3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056300" y="-177862"/>
            <a:ext cx="875561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0" dirty="0">
                <a:solidFill>
                  <a:schemeClr val="bg2">
                    <a:lumMod val="75000"/>
                  </a:schemeClr>
                </a:solidFill>
                <a:latin typeface="Fax Sans" panose="00000603030000020003" pitchFamily="50" charset="0"/>
                <a:ea typeface="Fax Sans" panose="00000603030000020003" pitchFamily="50" charset="0"/>
                <a:cs typeface="Times New Roman" panose="02020603050405020304" pitchFamily="18" charset="0"/>
              </a:rPr>
              <a:t>2</a:t>
            </a:r>
            <a:endParaRPr lang="en-US" sz="90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20563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: Shape 15"/>
          <p:cNvSpPr>
            <a:spLocks noChangeAspect="1"/>
          </p:cNvSpPr>
          <p:nvPr/>
        </p:nvSpPr>
        <p:spPr>
          <a:xfrm>
            <a:off x="-705440" y="-3714516"/>
            <a:ext cx="5666713" cy="5666713"/>
          </a:xfrm>
          <a:custGeom>
            <a:avLst/>
            <a:gdLst>
              <a:gd name="connsiteX0" fmla="*/ 244064 w 488128"/>
              <a:gd name="connsiteY0" fmla="*/ 0 h 488128"/>
              <a:gd name="connsiteX1" fmla="*/ 488128 w 488128"/>
              <a:gd name="connsiteY1" fmla="*/ 244064 h 488128"/>
              <a:gd name="connsiteX2" fmla="*/ 244064 w 488128"/>
              <a:gd name="connsiteY2" fmla="*/ 488128 h 488128"/>
              <a:gd name="connsiteX3" fmla="*/ 0 w 488128"/>
              <a:gd name="connsiteY3" fmla="*/ 244064 h 488128"/>
              <a:gd name="connsiteX4" fmla="*/ 244064 w 488128"/>
              <a:gd name="connsiteY4" fmla="*/ 0 h 48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8128" h="488128">
                <a:moveTo>
                  <a:pt x="244064" y="0"/>
                </a:moveTo>
                <a:cubicBezTo>
                  <a:pt x="378857" y="0"/>
                  <a:pt x="488128" y="109271"/>
                  <a:pt x="488128" y="244064"/>
                </a:cubicBezTo>
                <a:cubicBezTo>
                  <a:pt x="488128" y="378857"/>
                  <a:pt x="378857" y="488128"/>
                  <a:pt x="244064" y="488128"/>
                </a:cubicBezTo>
                <a:cubicBezTo>
                  <a:pt x="109271" y="488128"/>
                  <a:pt x="0" y="378857"/>
                  <a:pt x="0" y="244064"/>
                </a:cubicBezTo>
                <a:cubicBezTo>
                  <a:pt x="0" y="109271"/>
                  <a:pt x="109271" y="0"/>
                  <a:pt x="244064" y="0"/>
                </a:cubicBezTo>
                <a:close/>
              </a:path>
            </a:pathLst>
          </a:cu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97E989-D798-4C62-8E93-3D2D613C2488}" type="slidenum">
              <a:rPr lang="en-US" smtClean="0"/>
              <a:pPr/>
              <a:t>60</a:t>
            </a:fld>
            <a:endParaRPr lang="en-US"/>
          </a:p>
        </p:txBody>
      </p:sp>
      <p:sp>
        <p:nvSpPr>
          <p:cNvPr id="12" name="Freeform: Shape 11"/>
          <p:cNvSpPr>
            <a:spLocks noChangeAspect="1"/>
          </p:cNvSpPr>
          <p:nvPr/>
        </p:nvSpPr>
        <p:spPr>
          <a:xfrm>
            <a:off x="232519" y="-3245536"/>
            <a:ext cx="4728754" cy="4728754"/>
          </a:xfrm>
          <a:custGeom>
            <a:avLst/>
            <a:gdLst>
              <a:gd name="connsiteX0" fmla="*/ 244064 w 488128"/>
              <a:gd name="connsiteY0" fmla="*/ 0 h 488128"/>
              <a:gd name="connsiteX1" fmla="*/ 488128 w 488128"/>
              <a:gd name="connsiteY1" fmla="*/ 244064 h 488128"/>
              <a:gd name="connsiteX2" fmla="*/ 244064 w 488128"/>
              <a:gd name="connsiteY2" fmla="*/ 488128 h 488128"/>
              <a:gd name="connsiteX3" fmla="*/ 0 w 488128"/>
              <a:gd name="connsiteY3" fmla="*/ 244064 h 488128"/>
              <a:gd name="connsiteX4" fmla="*/ 244064 w 488128"/>
              <a:gd name="connsiteY4" fmla="*/ 0 h 48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8128" h="488128">
                <a:moveTo>
                  <a:pt x="244064" y="0"/>
                </a:moveTo>
                <a:cubicBezTo>
                  <a:pt x="378857" y="0"/>
                  <a:pt x="488128" y="109271"/>
                  <a:pt x="488128" y="244064"/>
                </a:cubicBezTo>
                <a:cubicBezTo>
                  <a:pt x="488128" y="378857"/>
                  <a:pt x="378857" y="488128"/>
                  <a:pt x="244064" y="488128"/>
                </a:cubicBezTo>
                <a:cubicBezTo>
                  <a:pt x="109271" y="488128"/>
                  <a:pt x="0" y="378857"/>
                  <a:pt x="0" y="244064"/>
                </a:cubicBezTo>
                <a:cubicBezTo>
                  <a:pt x="0" y="109271"/>
                  <a:pt x="109271" y="0"/>
                  <a:pt x="24406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81558" y="235579"/>
            <a:ext cx="343068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Water Supply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2542" y="2421177"/>
            <a:ext cx="5129879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000" dirty="0"/>
              <a:t>Water consumption of community center 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</a:rPr>
              <a:t>= 20 g per person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000" dirty="0"/>
              <a:t>The community center is used 12 hours in a day, so the consumption of the community center which is used by nearly 70 persons 20*70 = 1400 g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000" dirty="0"/>
              <a:t>The consumption of water per day = 1400 g * 0.5 day= 700 g per day.</a:t>
            </a:r>
          </a:p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</a:rPr>
              <a:t>      = 2660 liter per day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000" dirty="0"/>
              <a:t>Assume that there is 3 day with no water supply from municipality.</a:t>
            </a:r>
          </a:p>
          <a:p>
            <a:r>
              <a:rPr lang="en-US" sz="2000" b="1" dirty="0"/>
              <a:t>We use 6 water tanks with 1.5 cube   for each one.</a:t>
            </a:r>
          </a:p>
        </p:txBody>
      </p:sp>
      <p:pic>
        <p:nvPicPr>
          <p:cNvPr id="4" name="Picture 3" descr="A close up of a map&#10;&#10;Description generated with high confidenc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866" y="2081584"/>
            <a:ext cx="6668431" cy="3934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60592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: Shape 15"/>
          <p:cNvSpPr>
            <a:spLocks noChangeAspect="1"/>
          </p:cNvSpPr>
          <p:nvPr/>
        </p:nvSpPr>
        <p:spPr>
          <a:xfrm>
            <a:off x="-705440" y="-3714516"/>
            <a:ext cx="5666713" cy="5666713"/>
          </a:xfrm>
          <a:custGeom>
            <a:avLst/>
            <a:gdLst>
              <a:gd name="connsiteX0" fmla="*/ 244064 w 488128"/>
              <a:gd name="connsiteY0" fmla="*/ 0 h 488128"/>
              <a:gd name="connsiteX1" fmla="*/ 488128 w 488128"/>
              <a:gd name="connsiteY1" fmla="*/ 244064 h 488128"/>
              <a:gd name="connsiteX2" fmla="*/ 244064 w 488128"/>
              <a:gd name="connsiteY2" fmla="*/ 488128 h 488128"/>
              <a:gd name="connsiteX3" fmla="*/ 0 w 488128"/>
              <a:gd name="connsiteY3" fmla="*/ 244064 h 488128"/>
              <a:gd name="connsiteX4" fmla="*/ 244064 w 488128"/>
              <a:gd name="connsiteY4" fmla="*/ 0 h 48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8128" h="488128">
                <a:moveTo>
                  <a:pt x="244064" y="0"/>
                </a:moveTo>
                <a:cubicBezTo>
                  <a:pt x="378857" y="0"/>
                  <a:pt x="488128" y="109271"/>
                  <a:pt x="488128" y="244064"/>
                </a:cubicBezTo>
                <a:cubicBezTo>
                  <a:pt x="488128" y="378857"/>
                  <a:pt x="378857" y="488128"/>
                  <a:pt x="244064" y="488128"/>
                </a:cubicBezTo>
                <a:cubicBezTo>
                  <a:pt x="109271" y="488128"/>
                  <a:pt x="0" y="378857"/>
                  <a:pt x="0" y="244064"/>
                </a:cubicBezTo>
                <a:cubicBezTo>
                  <a:pt x="0" y="109271"/>
                  <a:pt x="109271" y="0"/>
                  <a:pt x="244064" y="0"/>
                </a:cubicBezTo>
                <a:close/>
              </a:path>
            </a:pathLst>
          </a:cu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97E989-D798-4C62-8E93-3D2D613C2488}" type="slidenum">
              <a:rPr lang="en-US" smtClean="0"/>
              <a:pPr/>
              <a:t>61</a:t>
            </a:fld>
            <a:endParaRPr lang="en-US"/>
          </a:p>
        </p:txBody>
      </p:sp>
      <p:sp>
        <p:nvSpPr>
          <p:cNvPr id="12" name="Freeform: Shape 11"/>
          <p:cNvSpPr>
            <a:spLocks noChangeAspect="1"/>
          </p:cNvSpPr>
          <p:nvPr/>
        </p:nvSpPr>
        <p:spPr>
          <a:xfrm>
            <a:off x="232519" y="-3245536"/>
            <a:ext cx="4728754" cy="4728754"/>
          </a:xfrm>
          <a:custGeom>
            <a:avLst/>
            <a:gdLst>
              <a:gd name="connsiteX0" fmla="*/ 244064 w 488128"/>
              <a:gd name="connsiteY0" fmla="*/ 0 h 488128"/>
              <a:gd name="connsiteX1" fmla="*/ 488128 w 488128"/>
              <a:gd name="connsiteY1" fmla="*/ 244064 h 488128"/>
              <a:gd name="connsiteX2" fmla="*/ 244064 w 488128"/>
              <a:gd name="connsiteY2" fmla="*/ 488128 h 488128"/>
              <a:gd name="connsiteX3" fmla="*/ 0 w 488128"/>
              <a:gd name="connsiteY3" fmla="*/ 244064 h 488128"/>
              <a:gd name="connsiteX4" fmla="*/ 244064 w 488128"/>
              <a:gd name="connsiteY4" fmla="*/ 0 h 48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8128" h="488128">
                <a:moveTo>
                  <a:pt x="244064" y="0"/>
                </a:moveTo>
                <a:cubicBezTo>
                  <a:pt x="378857" y="0"/>
                  <a:pt x="488128" y="109271"/>
                  <a:pt x="488128" y="244064"/>
                </a:cubicBezTo>
                <a:cubicBezTo>
                  <a:pt x="488128" y="378857"/>
                  <a:pt x="378857" y="488128"/>
                  <a:pt x="244064" y="488128"/>
                </a:cubicBezTo>
                <a:cubicBezTo>
                  <a:pt x="109271" y="488128"/>
                  <a:pt x="0" y="378857"/>
                  <a:pt x="0" y="244064"/>
                </a:cubicBezTo>
                <a:cubicBezTo>
                  <a:pt x="0" y="109271"/>
                  <a:pt x="109271" y="0"/>
                  <a:pt x="24406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12120" y="235579"/>
            <a:ext cx="236955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Drainage</a:t>
            </a:r>
            <a:endParaRPr lang="en-US" sz="4000" dirty="0">
              <a:solidFill>
                <a:schemeClr val="bg1"/>
              </a:solidFill>
            </a:endParaRPr>
          </a:p>
        </p:txBody>
      </p:sp>
      <p:pic>
        <p:nvPicPr>
          <p:cNvPr id="8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6328" y="2421177"/>
            <a:ext cx="6877665" cy="43628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314315" y="1946765"/>
            <a:ext cx="86596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Septic tank is used to collect sewer, then we pump waste to the main sewerage network</a:t>
            </a:r>
            <a:endParaRPr lang="en-US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40792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: Shape 15"/>
          <p:cNvSpPr>
            <a:spLocks noChangeAspect="1"/>
          </p:cNvSpPr>
          <p:nvPr/>
        </p:nvSpPr>
        <p:spPr>
          <a:xfrm>
            <a:off x="-705440" y="-3714516"/>
            <a:ext cx="5666713" cy="5666713"/>
          </a:xfrm>
          <a:custGeom>
            <a:avLst/>
            <a:gdLst>
              <a:gd name="connsiteX0" fmla="*/ 244064 w 488128"/>
              <a:gd name="connsiteY0" fmla="*/ 0 h 488128"/>
              <a:gd name="connsiteX1" fmla="*/ 488128 w 488128"/>
              <a:gd name="connsiteY1" fmla="*/ 244064 h 488128"/>
              <a:gd name="connsiteX2" fmla="*/ 244064 w 488128"/>
              <a:gd name="connsiteY2" fmla="*/ 488128 h 488128"/>
              <a:gd name="connsiteX3" fmla="*/ 0 w 488128"/>
              <a:gd name="connsiteY3" fmla="*/ 244064 h 488128"/>
              <a:gd name="connsiteX4" fmla="*/ 244064 w 488128"/>
              <a:gd name="connsiteY4" fmla="*/ 0 h 48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8128" h="488128">
                <a:moveTo>
                  <a:pt x="244064" y="0"/>
                </a:moveTo>
                <a:cubicBezTo>
                  <a:pt x="378857" y="0"/>
                  <a:pt x="488128" y="109271"/>
                  <a:pt x="488128" y="244064"/>
                </a:cubicBezTo>
                <a:cubicBezTo>
                  <a:pt x="488128" y="378857"/>
                  <a:pt x="378857" y="488128"/>
                  <a:pt x="244064" y="488128"/>
                </a:cubicBezTo>
                <a:cubicBezTo>
                  <a:pt x="109271" y="488128"/>
                  <a:pt x="0" y="378857"/>
                  <a:pt x="0" y="244064"/>
                </a:cubicBezTo>
                <a:cubicBezTo>
                  <a:pt x="0" y="109271"/>
                  <a:pt x="109271" y="0"/>
                  <a:pt x="244064" y="0"/>
                </a:cubicBezTo>
                <a:close/>
              </a:path>
            </a:pathLst>
          </a:cu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97E989-D798-4C62-8E93-3D2D613C2488}" type="slidenum">
              <a:rPr lang="en-US" smtClean="0"/>
              <a:pPr/>
              <a:t>62</a:t>
            </a:fld>
            <a:endParaRPr lang="en-US"/>
          </a:p>
        </p:txBody>
      </p:sp>
      <p:sp>
        <p:nvSpPr>
          <p:cNvPr id="12" name="Freeform: Shape 11"/>
          <p:cNvSpPr>
            <a:spLocks noChangeAspect="1"/>
          </p:cNvSpPr>
          <p:nvPr/>
        </p:nvSpPr>
        <p:spPr>
          <a:xfrm>
            <a:off x="232519" y="-3245536"/>
            <a:ext cx="4728754" cy="4728754"/>
          </a:xfrm>
          <a:custGeom>
            <a:avLst/>
            <a:gdLst>
              <a:gd name="connsiteX0" fmla="*/ 244064 w 488128"/>
              <a:gd name="connsiteY0" fmla="*/ 0 h 488128"/>
              <a:gd name="connsiteX1" fmla="*/ 488128 w 488128"/>
              <a:gd name="connsiteY1" fmla="*/ 244064 h 488128"/>
              <a:gd name="connsiteX2" fmla="*/ 244064 w 488128"/>
              <a:gd name="connsiteY2" fmla="*/ 488128 h 488128"/>
              <a:gd name="connsiteX3" fmla="*/ 0 w 488128"/>
              <a:gd name="connsiteY3" fmla="*/ 244064 h 488128"/>
              <a:gd name="connsiteX4" fmla="*/ 244064 w 488128"/>
              <a:gd name="connsiteY4" fmla="*/ 0 h 48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8128" h="488128">
                <a:moveTo>
                  <a:pt x="244064" y="0"/>
                </a:moveTo>
                <a:cubicBezTo>
                  <a:pt x="378857" y="0"/>
                  <a:pt x="488128" y="109271"/>
                  <a:pt x="488128" y="244064"/>
                </a:cubicBezTo>
                <a:cubicBezTo>
                  <a:pt x="488128" y="378857"/>
                  <a:pt x="378857" y="488128"/>
                  <a:pt x="244064" y="488128"/>
                </a:cubicBezTo>
                <a:cubicBezTo>
                  <a:pt x="109271" y="488128"/>
                  <a:pt x="0" y="378857"/>
                  <a:pt x="0" y="244064"/>
                </a:cubicBezTo>
                <a:cubicBezTo>
                  <a:pt x="0" y="109271"/>
                  <a:pt x="109271" y="0"/>
                  <a:pt x="24406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77965" y="235579"/>
            <a:ext cx="323787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Storm Water</a:t>
            </a:r>
            <a:endParaRPr lang="en-US" sz="4000" dirty="0">
              <a:solidFill>
                <a:schemeClr val="bg1"/>
              </a:solidFill>
            </a:endParaRPr>
          </a:p>
        </p:txBody>
      </p:sp>
      <p:pic>
        <p:nvPicPr>
          <p:cNvPr id="11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712146" y="321246"/>
            <a:ext cx="4398577" cy="829392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525174" y="709023"/>
            <a:ext cx="64616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</a:rPr>
              <a:t>For storm water</a:t>
            </a:r>
            <a:r>
              <a:rPr lang="en-US" sz="2000" dirty="0"/>
              <a:t>, we designed a water tank to collect storm water with volume = 36 m³.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088716" y="2258160"/>
            <a:ext cx="47787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We used this storm water for trees.</a:t>
            </a:r>
          </a:p>
        </p:txBody>
      </p:sp>
    </p:spTree>
    <p:extLst>
      <p:ext uri="{BB962C8B-B14F-4D97-AF65-F5344CB8AC3E}">
        <p14:creationId xmlns:p14="http://schemas.microsoft.com/office/powerpoint/2010/main" val="20536074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2372139" y="2909644"/>
            <a:ext cx="8004313" cy="1754326"/>
          </a:xfrm>
        </p:spPr>
        <p:txBody>
          <a:bodyPr/>
          <a:lstStyle/>
          <a:p>
            <a:r>
              <a:rPr lang="en-US" sz="6000" b="1" dirty="0"/>
              <a:t>Electrical Design</a:t>
            </a:r>
          </a:p>
          <a:p>
            <a:endParaRPr lang="en-US" sz="60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1760200" y="6465888"/>
            <a:ext cx="431800" cy="365125"/>
          </a:xfrm>
          <a:prstGeom prst="rect">
            <a:avLst/>
          </a:prstGeom>
        </p:spPr>
        <p:txBody>
          <a:bodyPr/>
          <a:lstStyle/>
          <a:p>
            <a:fld id="{5AE1514C-5E56-4738-A1FF-4B1CFD2A3E36}" type="slidenum">
              <a:rPr lang="en-US" smtClean="0"/>
              <a:pPr/>
              <a:t>63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056300" y="-177862"/>
            <a:ext cx="891591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0" dirty="0">
                <a:solidFill>
                  <a:schemeClr val="bg2">
                    <a:lumMod val="75000"/>
                  </a:schemeClr>
                </a:solidFill>
                <a:latin typeface="Fax Sans" panose="00000603030000020003" pitchFamily="50" charset="0"/>
                <a:ea typeface="Fax Sans" panose="00000603030000020003" pitchFamily="50" charset="0"/>
                <a:cs typeface="Times New Roman" panose="02020603050405020304" pitchFamily="18" charset="0"/>
              </a:rPr>
              <a:t>6</a:t>
            </a:r>
            <a:endParaRPr lang="en-US" sz="90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6853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: Shape 20"/>
          <p:cNvSpPr>
            <a:spLocks noChangeAspect="1"/>
          </p:cNvSpPr>
          <p:nvPr/>
        </p:nvSpPr>
        <p:spPr>
          <a:xfrm>
            <a:off x="-130543" y="-2992318"/>
            <a:ext cx="4728754" cy="4728754"/>
          </a:xfrm>
          <a:custGeom>
            <a:avLst/>
            <a:gdLst>
              <a:gd name="connsiteX0" fmla="*/ 244064 w 488128"/>
              <a:gd name="connsiteY0" fmla="*/ 0 h 488128"/>
              <a:gd name="connsiteX1" fmla="*/ 488128 w 488128"/>
              <a:gd name="connsiteY1" fmla="*/ 244064 h 488128"/>
              <a:gd name="connsiteX2" fmla="*/ 244064 w 488128"/>
              <a:gd name="connsiteY2" fmla="*/ 488128 h 488128"/>
              <a:gd name="connsiteX3" fmla="*/ 0 w 488128"/>
              <a:gd name="connsiteY3" fmla="*/ 244064 h 488128"/>
              <a:gd name="connsiteX4" fmla="*/ 244064 w 488128"/>
              <a:gd name="connsiteY4" fmla="*/ 0 h 48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8128" h="488128">
                <a:moveTo>
                  <a:pt x="244064" y="0"/>
                </a:moveTo>
                <a:cubicBezTo>
                  <a:pt x="378857" y="0"/>
                  <a:pt x="488128" y="109271"/>
                  <a:pt x="488128" y="244064"/>
                </a:cubicBezTo>
                <a:cubicBezTo>
                  <a:pt x="488128" y="378857"/>
                  <a:pt x="378857" y="488128"/>
                  <a:pt x="244064" y="488128"/>
                </a:cubicBezTo>
                <a:cubicBezTo>
                  <a:pt x="109271" y="488128"/>
                  <a:pt x="0" y="378857"/>
                  <a:pt x="0" y="244064"/>
                </a:cubicBezTo>
                <a:cubicBezTo>
                  <a:pt x="0" y="109271"/>
                  <a:pt x="109271" y="0"/>
                  <a:pt x="24406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045895" y="254322"/>
            <a:ext cx="2375877" cy="1200329"/>
          </a:xfrm>
        </p:spPr>
        <p:txBody>
          <a:bodyPr/>
          <a:lstStyle/>
          <a:p>
            <a:r>
              <a:rPr lang="en-US" sz="4000" b="1" dirty="0">
                <a:latin typeface="+mn-lt"/>
                <a:cs typeface="+mn-cs"/>
              </a:rPr>
              <a:t>Lighting Design</a:t>
            </a:r>
          </a:p>
        </p:txBody>
      </p:sp>
      <p:sp>
        <p:nvSpPr>
          <p:cNvPr id="42" name="Slide Number Placeholder 41"/>
          <p:cNvSpPr>
            <a:spLocks noGrp="1"/>
          </p:cNvSpPr>
          <p:nvPr>
            <p:ph type="sldNum" sz="quarter" idx="4"/>
          </p:nvPr>
        </p:nvSpPr>
        <p:spPr>
          <a:xfrm>
            <a:off x="11432913" y="6316156"/>
            <a:ext cx="498402" cy="365125"/>
          </a:xfrm>
        </p:spPr>
        <p:txBody>
          <a:bodyPr/>
          <a:lstStyle/>
          <a:p>
            <a:fld id="{5AE1514C-5E56-4738-A1FF-4B1CFD2A3E36}" type="slidenum">
              <a:rPr lang="en-US" smtClean="0"/>
              <a:t>64</a:t>
            </a:fld>
            <a:endParaRPr lang="en-US"/>
          </a:p>
        </p:txBody>
      </p:sp>
      <p:pic>
        <p:nvPicPr>
          <p:cNvPr id="19" name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0264" y="1079324"/>
            <a:ext cx="5711482" cy="5778676"/>
          </a:xfrm>
          <a:prstGeom prst="rect">
            <a:avLst/>
          </a:prstGeom>
        </p:spPr>
      </p:pic>
      <p:sp>
        <p:nvSpPr>
          <p:cNvPr id="20" name="Title 1"/>
          <p:cNvSpPr txBox="1">
            <a:spLocks/>
          </p:cNvSpPr>
          <p:nvPr/>
        </p:nvSpPr>
        <p:spPr>
          <a:xfrm>
            <a:off x="2233834" y="365123"/>
            <a:ext cx="10515600" cy="978729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200" b="0" i="0" kern="1200" spc="60" baseline="0" dirty="0">
                <a:solidFill>
                  <a:schemeClr val="bg1"/>
                </a:solidFill>
                <a:latin typeface="+mj-lt"/>
                <a:ea typeface="+mn-ea"/>
                <a:cs typeface="Segoe UI Semilight" panose="020B0402040204020203" pitchFamily="34" charset="0"/>
              </a:defRPr>
            </a:lvl1pPr>
          </a:lstStyle>
          <a:p>
            <a:r>
              <a:rPr lang="en-US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 Design</a:t>
            </a:r>
            <a:br>
              <a:rPr lang="en-US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397486"/>
      </p:ext>
    </p:extLst>
  </p:cSld>
  <p:clrMapOvr>
    <a:masterClrMapping/>
  </p:clrMapOvr>
  <p:transition spd="slow">
    <p:push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: Shape 20"/>
          <p:cNvSpPr>
            <a:spLocks noChangeAspect="1"/>
          </p:cNvSpPr>
          <p:nvPr/>
        </p:nvSpPr>
        <p:spPr>
          <a:xfrm>
            <a:off x="-130543" y="-2992318"/>
            <a:ext cx="4728754" cy="4728754"/>
          </a:xfrm>
          <a:custGeom>
            <a:avLst/>
            <a:gdLst>
              <a:gd name="connsiteX0" fmla="*/ 244064 w 488128"/>
              <a:gd name="connsiteY0" fmla="*/ 0 h 488128"/>
              <a:gd name="connsiteX1" fmla="*/ 488128 w 488128"/>
              <a:gd name="connsiteY1" fmla="*/ 244064 h 488128"/>
              <a:gd name="connsiteX2" fmla="*/ 244064 w 488128"/>
              <a:gd name="connsiteY2" fmla="*/ 488128 h 488128"/>
              <a:gd name="connsiteX3" fmla="*/ 0 w 488128"/>
              <a:gd name="connsiteY3" fmla="*/ 244064 h 488128"/>
              <a:gd name="connsiteX4" fmla="*/ 244064 w 488128"/>
              <a:gd name="connsiteY4" fmla="*/ 0 h 48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8128" h="488128">
                <a:moveTo>
                  <a:pt x="244064" y="0"/>
                </a:moveTo>
                <a:cubicBezTo>
                  <a:pt x="378857" y="0"/>
                  <a:pt x="488128" y="109271"/>
                  <a:pt x="488128" y="244064"/>
                </a:cubicBezTo>
                <a:cubicBezTo>
                  <a:pt x="488128" y="378857"/>
                  <a:pt x="378857" y="488128"/>
                  <a:pt x="244064" y="488128"/>
                </a:cubicBezTo>
                <a:cubicBezTo>
                  <a:pt x="109271" y="488128"/>
                  <a:pt x="0" y="378857"/>
                  <a:pt x="0" y="244064"/>
                </a:cubicBezTo>
                <a:cubicBezTo>
                  <a:pt x="0" y="109271"/>
                  <a:pt x="109271" y="0"/>
                  <a:pt x="24406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045895" y="254322"/>
            <a:ext cx="2375877" cy="1200329"/>
          </a:xfrm>
        </p:spPr>
        <p:txBody>
          <a:bodyPr/>
          <a:lstStyle/>
          <a:p>
            <a:r>
              <a:rPr lang="en-US" sz="4000" b="1" dirty="0">
                <a:latin typeface="+mn-lt"/>
                <a:cs typeface="+mn-cs"/>
              </a:rPr>
              <a:t>Lighting Design</a:t>
            </a:r>
          </a:p>
        </p:txBody>
      </p:sp>
      <p:sp>
        <p:nvSpPr>
          <p:cNvPr id="42" name="Slide Number Placeholder 41"/>
          <p:cNvSpPr>
            <a:spLocks noGrp="1"/>
          </p:cNvSpPr>
          <p:nvPr>
            <p:ph type="sldNum" sz="quarter" idx="4"/>
          </p:nvPr>
        </p:nvSpPr>
        <p:spPr>
          <a:xfrm>
            <a:off x="11432913" y="6316156"/>
            <a:ext cx="498402" cy="365125"/>
          </a:xfrm>
        </p:spPr>
        <p:txBody>
          <a:bodyPr/>
          <a:lstStyle/>
          <a:p>
            <a:fld id="{5AE1514C-5E56-4738-A1FF-4B1CFD2A3E36}" type="slidenum">
              <a:rPr lang="en-US" smtClean="0"/>
              <a:t>65</a:t>
            </a:fld>
            <a:endParaRPr lang="en-US"/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2233834" y="365123"/>
            <a:ext cx="10515600" cy="978729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200" b="0" i="0" kern="1200" spc="60" baseline="0" dirty="0">
                <a:solidFill>
                  <a:schemeClr val="bg1"/>
                </a:solidFill>
                <a:latin typeface="+mj-lt"/>
                <a:ea typeface="+mn-ea"/>
                <a:cs typeface="Segoe UI Semilight" panose="020B0402040204020203" pitchFamily="34" charset="0"/>
              </a:defRPr>
            </a:lvl1pPr>
          </a:lstStyle>
          <a:p>
            <a:r>
              <a:rPr lang="en-US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 Design</a:t>
            </a:r>
            <a:br>
              <a:rPr lang="en-US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213224" y="1797490"/>
            <a:ext cx="6308217" cy="462918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1797527"/>
            <a:ext cx="4375024" cy="4669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873866"/>
      </p:ext>
    </p:extLst>
  </p:cSld>
  <p:clrMapOvr>
    <a:masterClrMapping/>
  </p:clrMapOvr>
  <p:transition spd="slow">
    <p:push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: Shape 20"/>
          <p:cNvSpPr>
            <a:spLocks noChangeAspect="1"/>
          </p:cNvSpPr>
          <p:nvPr/>
        </p:nvSpPr>
        <p:spPr>
          <a:xfrm>
            <a:off x="-130543" y="-2992318"/>
            <a:ext cx="4728754" cy="4728754"/>
          </a:xfrm>
          <a:custGeom>
            <a:avLst/>
            <a:gdLst>
              <a:gd name="connsiteX0" fmla="*/ 244064 w 488128"/>
              <a:gd name="connsiteY0" fmla="*/ 0 h 488128"/>
              <a:gd name="connsiteX1" fmla="*/ 488128 w 488128"/>
              <a:gd name="connsiteY1" fmla="*/ 244064 h 488128"/>
              <a:gd name="connsiteX2" fmla="*/ 244064 w 488128"/>
              <a:gd name="connsiteY2" fmla="*/ 488128 h 488128"/>
              <a:gd name="connsiteX3" fmla="*/ 0 w 488128"/>
              <a:gd name="connsiteY3" fmla="*/ 244064 h 488128"/>
              <a:gd name="connsiteX4" fmla="*/ 244064 w 488128"/>
              <a:gd name="connsiteY4" fmla="*/ 0 h 48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8128" h="488128">
                <a:moveTo>
                  <a:pt x="244064" y="0"/>
                </a:moveTo>
                <a:cubicBezTo>
                  <a:pt x="378857" y="0"/>
                  <a:pt x="488128" y="109271"/>
                  <a:pt x="488128" y="244064"/>
                </a:cubicBezTo>
                <a:cubicBezTo>
                  <a:pt x="488128" y="378857"/>
                  <a:pt x="378857" y="488128"/>
                  <a:pt x="244064" y="488128"/>
                </a:cubicBezTo>
                <a:cubicBezTo>
                  <a:pt x="109271" y="488128"/>
                  <a:pt x="0" y="378857"/>
                  <a:pt x="0" y="244064"/>
                </a:cubicBezTo>
                <a:cubicBezTo>
                  <a:pt x="0" y="109271"/>
                  <a:pt x="109271" y="0"/>
                  <a:pt x="24406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045895" y="254322"/>
            <a:ext cx="2375877" cy="1200329"/>
          </a:xfrm>
        </p:spPr>
        <p:txBody>
          <a:bodyPr/>
          <a:lstStyle/>
          <a:p>
            <a:r>
              <a:rPr lang="en-US" sz="4000" b="1" dirty="0">
                <a:latin typeface="+mn-lt"/>
                <a:cs typeface="+mn-cs"/>
              </a:rPr>
              <a:t>Lighting Design</a:t>
            </a:r>
          </a:p>
        </p:txBody>
      </p:sp>
      <p:sp>
        <p:nvSpPr>
          <p:cNvPr id="42" name="Slide Number Placeholder 41"/>
          <p:cNvSpPr>
            <a:spLocks noGrp="1"/>
          </p:cNvSpPr>
          <p:nvPr>
            <p:ph type="sldNum" sz="quarter" idx="4"/>
          </p:nvPr>
        </p:nvSpPr>
        <p:spPr>
          <a:xfrm>
            <a:off x="11432913" y="6316156"/>
            <a:ext cx="498402" cy="365125"/>
          </a:xfrm>
        </p:spPr>
        <p:txBody>
          <a:bodyPr/>
          <a:lstStyle/>
          <a:p>
            <a:fld id="{5AE1514C-5E56-4738-A1FF-4B1CFD2A3E36}" type="slidenum">
              <a:rPr lang="en-US" smtClean="0"/>
              <a:t>66</a:t>
            </a:fld>
            <a:endParaRPr lang="en-US"/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2233834" y="365123"/>
            <a:ext cx="10515600" cy="978729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200" b="0" i="0" kern="1200" spc="60" baseline="0" dirty="0">
                <a:solidFill>
                  <a:schemeClr val="bg1"/>
                </a:solidFill>
                <a:latin typeface="+mj-lt"/>
                <a:ea typeface="+mn-ea"/>
                <a:cs typeface="Segoe UI Semilight" panose="020B0402040204020203" pitchFamily="34" charset="0"/>
              </a:defRPr>
            </a:lvl1pPr>
          </a:lstStyle>
          <a:p>
            <a:r>
              <a:rPr lang="en-US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 Design</a:t>
            </a:r>
            <a:br>
              <a:rPr lang="en-US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614689" y="1568336"/>
            <a:ext cx="6067425" cy="254368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1839" y="4112023"/>
            <a:ext cx="6010275" cy="256925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5453" y="1804227"/>
            <a:ext cx="5163834" cy="4836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985324"/>
      </p:ext>
    </p:extLst>
  </p:cSld>
  <p:clrMapOvr>
    <a:masterClrMapping/>
  </p:clrMapOvr>
  <p:transition spd="slow">
    <p:push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: Shape 20"/>
          <p:cNvSpPr>
            <a:spLocks noChangeAspect="1"/>
          </p:cNvSpPr>
          <p:nvPr/>
        </p:nvSpPr>
        <p:spPr>
          <a:xfrm>
            <a:off x="-130543" y="-2992318"/>
            <a:ext cx="4728754" cy="4728754"/>
          </a:xfrm>
          <a:custGeom>
            <a:avLst/>
            <a:gdLst>
              <a:gd name="connsiteX0" fmla="*/ 244064 w 488128"/>
              <a:gd name="connsiteY0" fmla="*/ 0 h 488128"/>
              <a:gd name="connsiteX1" fmla="*/ 488128 w 488128"/>
              <a:gd name="connsiteY1" fmla="*/ 244064 h 488128"/>
              <a:gd name="connsiteX2" fmla="*/ 244064 w 488128"/>
              <a:gd name="connsiteY2" fmla="*/ 488128 h 488128"/>
              <a:gd name="connsiteX3" fmla="*/ 0 w 488128"/>
              <a:gd name="connsiteY3" fmla="*/ 244064 h 488128"/>
              <a:gd name="connsiteX4" fmla="*/ 244064 w 488128"/>
              <a:gd name="connsiteY4" fmla="*/ 0 h 48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8128" h="488128">
                <a:moveTo>
                  <a:pt x="244064" y="0"/>
                </a:moveTo>
                <a:cubicBezTo>
                  <a:pt x="378857" y="0"/>
                  <a:pt x="488128" y="109271"/>
                  <a:pt x="488128" y="244064"/>
                </a:cubicBezTo>
                <a:cubicBezTo>
                  <a:pt x="488128" y="378857"/>
                  <a:pt x="378857" y="488128"/>
                  <a:pt x="244064" y="488128"/>
                </a:cubicBezTo>
                <a:cubicBezTo>
                  <a:pt x="109271" y="488128"/>
                  <a:pt x="0" y="378857"/>
                  <a:pt x="0" y="244064"/>
                </a:cubicBezTo>
                <a:cubicBezTo>
                  <a:pt x="0" y="109271"/>
                  <a:pt x="109271" y="0"/>
                  <a:pt x="24406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045895" y="254322"/>
            <a:ext cx="2375877" cy="1200329"/>
          </a:xfrm>
        </p:spPr>
        <p:txBody>
          <a:bodyPr/>
          <a:lstStyle/>
          <a:p>
            <a:r>
              <a:rPr lang="en-US" sz="4000" b="1" dirty="0">
                <a:latin typeface="+mn-lt"/>
                <a:cs typeface="+mn-cs"/>
              </a:rPr>
              <a:t>Lighting Design</a:t>
            </a:r>
          </a:p>
        </p:txBody>
      </p:sp>
      <p:sp>
        <p:nvSpPr>
          <p:cNvPr id="42" name="Slide Number Placeholder 41"/>
          <p:cNvSpPr>
            <a:spLocks noGrp="1"/>
          </p:cNvSpPr>
          <p:nvPr>
            <p:ph type="sldNum" sz="quarter" idx="4"/>
          </p:nvPr>
        </p:nvSpPr>
        <p:spPr>
          <a:xfrm>
            <a:off x="11432913" y="6316156"/>
            <a:ext cx="498402" cy="365125"/>
          </a:xfrm>
        </p:spPr>
        <p:txBody>
          <a:bodyPr/>
          <a:lstStyle/>
          <a:p>
            <a:fld id="{5AE1514C-5E56-4738-A1FF-4B1CFD2A3E36}" type="slidenum">
              <a:rPr lang="en-US" smtClean="0"/>
              <a:t>67</a:t>
            </a:fld>
            <a:endParaRPr lang="en-US"/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2233834" y="365123"/>
            <a:ext cx="10515600" cy="978729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200" b="0" i="0" kern="1200" spc="60" baseline="0" dirty="0">
                <a:solidFill>
                  <a:schemeClr val="bg1"/>
                </a:solidFill>
                <a:latin typeface="+mj-lt"/>
                <a:ea typeface="+mn-ea"/>
                <a:cs typeface="Segoe UI Semilight" panose="020B0402040204020203" pitchFamily="34" charset="0"/>
              </a:defRPr>
            </a:lvl1pPr>
          </a:lstStyle>
          <a:p>
            <a:r>
              <a:rPr lang="en-US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 Design</a:t>
            </a:r>
            <a:br>
              <a:rPr lang="en-US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944" y="1774539"/>
            <a:ext cx="5526727" cy="472417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1132" y="1516136"/>
            <a:ext cx="4577715" cy="5304119"/>
          </a:xfrm>
          <a:prstGeom prst="rect">
            <a:avLst/>
          </a:prstGeom>
        </p:spPr>
      </p:pic>
      <p:sp>
        <p:nvSpPr>
          <p:cNvPr id="7" name="Arrow: Up 6"/>
          <p:cNvSpPr/>
          <p:nvPr/>
        </p:nvSpPr>
        <p:spPr>
          <a:xfrm>
            <a:off x="6617658" y="1343852"/>
            <a:ext cx="99893" cy="5331100"/>
          </a:xfrm>
          <a:prstGeom prst="upArrow">
            <a:avLst>
              <a:gd name="adj1" fmla="val 27944"/>
              <a:gd name="adj2" fmla="val 132713"/>
            </a:avLst>
          </a:prstGeom>
          <a:solidFill>
            <a:schemeClr val="bg2">
              <a:lumMod val="75000"/>
            </a:schemeClr>
          </a:solidFill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168311"/>
      </p:ext>
    </p:extLst>
  </p:cSld>
  <p:clrMapOvr>
    <a:masterClrMapping/>
  </p:clrMapOvr>
  <p:transition spd="slow">
    <p:push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: Shape 20"/>
          <p:cNvSpPr>
            <a:spLocks noChangeAspect="1"/>
          </p:cNvSpPr>
          <p:nvPr/>
        </p:nvSpPr>
        <p:spPr>
          <a:xfrm>
            <a:off x="-130543" y="-2992318"/>
            <a:ext cx="4728754" cy="4728754"/>
          </a:xfrm>
          <a:custGeom>
            <a:avLst/>
            <a:gdLst>
              <a:gd name="connsiteX0" fmla="*/ 244064 w 488128"/>
              <a:gd name="connsiteY0" fmla="*/ 0 h 488128"/>
              <a:gd name="connsiteX1" fmla="*/ 488128 w 488128"/>
              <a:gd name="connsiteY1" fmla="*/ 244064 h 488128"/>
              <a:gd name="connsiteX2" fmla="*/ 244064 w 488128"/>
              <a:gd name="connsiteY2" fmla="*/ 488128 h 488128"/>
              <a:gd name="connsiteX3" fmla="*/ 0 w 488128"/>
              <a:gd name="connsiteY3" fmla="*/ 244064 h 488128"/>
              <a:gd name="connsiteX4" fmla="*/ 244064 w 488128"/>
              <a:gd name="connsiteY4" fmla="*/ 0 h 48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8128" h="488128">
                <a:moveTo>
                  <a:pt x="244064" y="0"/>
                </a:moveTo>
                <a:cubicBezTo>
                  <a:pt x="378857" y="0"/>
                  <a:pt x="488128" y="109271"/>
                  <a:pt x="488128" y="244064"/>
                </a:cubicBezTo>
                <a:cubicBezTo>
                  <a:pt x="488128" y="378857"/>
                  <a:pt x="378857" y="488128"/>
                  <a:pt x="244064" y="488128"/>
                </a:cubicBezTo>
                <a:cubicBezTo>
                  <a:pt x="109271" y="488128"/>
                  <a:pt x="0" y="378857"/>
                  <a:pt x="0" y="244064"/>
                </a:cubicBezTo>
                <a:cubicBezTo>
                  <a:pt x="0" y="109271"/>
                  <a:pt x="109271" y="0"/>
                  <a:pt x="24406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045895" y="254322"/>
            <a:ext cx="2375877" cy="1200329"/>
          </a:xfrm>
        </p:spPr>
        <p:txBody>
          <a:bodyPr/>
          <a:lstStyle/>
          <a:p>
            <a:r>
              <a:rPr lang="en-US" sz="4000" b="1" dirty="0">
                <a:latin typeface="+mn-lt"/>
                <a:cs typeface="+mn-cs"/>
              </a:rPr>
              <a:t>Lighting Design</a:t>
            </a:r>
          </a:p>
        </p:txBody>
      </p:sp>
      <p:sp>
        <p:nvSpPr>
          <p:cNvPr id="42" name="Slide Number Placeholder 41"/>
          <p:cNvSpPr>
            <a:spLocks noGrp="1"/>
          </p:cNvSpPr>
          <p:nvPr>
            <p:ph type="sldNum" sz="quarter" idx="4"/>
          </p:nvPr>
        </p:nvSpPr>
        <p:spPr>
          <a:xfrm>
            <a:off x="11432913" y="6316156"/>
            <a:ext cx="498402" cy="365125"/>
          </a:xfrm>
        </p:spPr>
        <p:txBody>
          <a:bodyPr/>
          <a:lstStyle/>
          <a:p>
            <a:fld id="{5AE1514C-5E56-4738-A1FF-4B1CFD2A3E36}" type="slidenum">
              <a:rPr lang="en-US" smtClean="0"/>
              <a:t>68</a:t>
            </a:fld>
            <a:endParaRPr lang="en-US"/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2233834" y="365123"/>
            <a:ext cx="10515600" cy="978729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200" b="0" i="0" kern="1200" spc="60" baseline="0" dirty="0">
                <a:solidFill>
                  <a:schemeClr val="bg1"/>
                </a:solidFill>
                <a:latin typeface="+mj-lt"/>
                <a:ea typeface="+mn-ea"/>
                <a:cs typeface="Segoe UI Semilight" panose="020B0402040204020203" pitchFamily="34" charset="0"/>
              </a:defRPr>
            </a:lvl1pPr>
          </a:lstStyle>
          <a:p>
            <a:r>
              <a:rPr lang="en-US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 Design</a:t>
            </a:r>
            <a:br>
              <a:rPr lang="en-US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865466" y="2088702"/>
            <a:ext cx="5908972" cy="406299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783" y="2257514"/>
            <a:ext cx="5630782" cy="3894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026250"/>
      </p:ext>
    </p:extLst>
  </p:cSld>
  <p:clrMapOvr>
    <a:masterClrMapping/>
  </p:clrMapOvr>
  <p:transition spd="slow">
    <p:push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: Shape 20"/>
          <p:cNvSpPr>
            <a:spLocks noChangeAspect="1"/>
          </p:cNvSpPr>
          <p:nvPr/>
        </p:nvSpPr>
        <p:spPr>
          <a:xfrm>
            <a:off x="-130543" y="-2992318"/>
            <a:ext cx="4728754" cy="4728754"/>
          </a:xfrm>
          <a:custGeom>
            <a:avLst/>
            <a:gdLst>
              <a:gd name="connsiteX0" fmla="*/ 244064 w 488128"/>
              <a:gd name="connsiteY0" fmla="*/ 0 h 488128"/>
              <a:gd name="connsiteX1" fmla="*/ 488128 w 488128"/>
              <a:gd name="connsiteY1" fmla="*/ 244064 h 488128"/>
              <a:gd name="connsiteX2" fmla="*/ 244064 w 488128"/>
              <a:gd name="connsiteY2" fmla="*/ 488128 h 488128"/>
              <a:gd name="connsiteX3" fmla="*/ 0 w 488128"/>
              <a:gd name="connsiteY3" fmla="*/ 244064 h 488128"/>
              <a:gd name="connsiteX4" fmla="*/ 244064 w 488128"/>
              <a:gd name="connsiteY4" fmla="*/ 0 h 48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8128" h="488128">
                <a:moveTo>
                  <a:pt x="244064" y="0"/>
                </a:moveTo>
                <a:cubicBezTo>
                  <a:pt x="378857" y="0"/>
                  <a:pt x="488128" y="109271"/>
                  <a:pt x="488128" y="244064"/>
                </a:cubicBezTo>
                <a:cubicBezTo>
                  <a:pt x="488128" y="378857"/>
                  <a:pt x="378857" y="488128"/>
                  <a:pt x="244064" y="488128"/>
                </a:cubicBezTo>
                <a:cubicBezTo>
                  <a:pt x="109271" y="488128"/>
                  <a:pt x="0" y="378857"/>
                  <a:pt x="0" y="244064"/>
                </a:cubicBezTo>
                <a:cubicBezTo>
                  <a:pt x="0" y="109271"/>
                  <a:pt x="109271" y="0"/>
                  <a:pt x="24406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045895" y="254322"/>
            <a:ext cx="2375877" cy="1200329"/>
          </a:xfrm>
        </p:spPr>
        <p:txBody>
          <a:bodyPr/>
          <a:lstStyle/>
          <a:p>
            <a:r>
              <a:rPr lang="en-US" sz="4000" b="1" dirty="0">
                <a:latin typeface="+mn-lt"/>
                <a:cs typeface="+mn-cs"/>
              </a:rPr>
              <a:t>Lighting Design</a:t>
            </a:r>
          </a:p>
        </p:txBody>
      </p:sp>
      <p:sp>
        <p:nvSpPr>
          <p:cNvPr id="42" name="Slide Number Placeholder 41"/>
          <p:cNvSpPr>
            <a:spLocks noGrp="1"/>
          </p:cNvSpPr>
          <p:nvPr>
            <p:ph type="sldNum" sz="quarter" idx="4"/>
          </p:nvPr>
        </p:nvSpPr>
        <p:spPr>
          <a:xfrm>
            <a:off x="11432913" y="6316156"/>
            <a:ext cx="498402" cy="365125"/>
          </a:xfrm>
        </p:spPr>
        <p:txBody>
          <a:bodyPr/>
          <a:lstStyle/>
          <a:p>
            <a:fld id="{5AE1514C-5E56-4738-A1FF-4B1CFD2A3E36}" type="slidenum">
              <a:rPr lang="en-US" smtClean="0"/>
              <a:t>69</a:t>
            </a:fld>
            <a:endParaRPr lang="en-US"/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2233834" y="365123"/>
            <a:ext cx="10515600" cy="978729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200" b="0" i="0" kern="1200" spc="60" baseline="0" dirty="0">
                <a:solidFill>
                  <a:schemeClr val="bg1"/>
                </a:solidFill>
                <a:latin typeface="+mj-lt"/>
                <a:ea typeface="+mn-ea"/>
                <a:cs typeface="Segoe UI Semilight" panose="020B0402040204020203" pitchFamily="34" charset="0"/>
              </a:defRPr>
            </a:lvl1pPr>
          </a:lstStyle>
          <a:p>
            <a:r>
              <a:rPr lang="en-US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 Design</a:t>
            </a:r>
            <a:br>
              <a:rPr lang="en-US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1" name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9679" y="1987107"/>
            <a:ext cx="5173381" cy="447096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7761" y="1987107"/>
            <a:ext cx="6149038" cy="4470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871187"/>
      </p:ext>
    </p:extLst>
  </p:cSld>
  <p:clrMapOvr>
    <a:masterClrMapping/>
  </p:clrMapOvr>
  <p:transition spd="slow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16322" y="262134"/>
            <a:ext cx="2375877" cy="978729"/>
          </a:xfrm>
        </p:spPr>
        <p:txBody>
          <a:bodyPr/>
          <a:lstStyle/>
          <a:p>
            <a:r>
              <a:rPr lang="en-US" b="1" dirty="0"/>
              <a:t>MASTER PLAN</a:t>
            </a:r>
          </a:p>
        </p:txBody>
      </p:sp>
      <p:sp>
        <p:nvSpPr>
          <p:cNvPr id="42" name="Slide Number Placeholder 41"/>
          <p:cNvSpPr>
            <a:spLocks noGrp="1"/>
          </p:cNvSpPr>
          <p:nvPr>
            <p:ph type="sldNum" sz="quarter" idx="4"/>
          </p:nvPr>
        </p:nvSpPr>
        <p:spPr>
          <a:xfrm>
            <a:off x="11432913" y="6316156"/>
            <a:ext cx="498402" cy="365125"/>
          </a:xfrm>
        </p:spPr>
        <p:txBody>
          <a:bodyPr/>
          <a:lstStyle/>
          <a:p>
            <a:fld id="{5AE1514C-5E56-4738-A1FF-4B1CFD2A3E36}" type="slidenum">
              <a:rPr lang="en-US" smtClean="0"/>
              <a:t>7</a:t>
            </a:fld>
            <a:endParaRPr lang="en-US"/>
          </a:p>
        </p:txBody>
      </p:sp>
      <p:pic>
        <p:nvPicPr>
          <p:cNvPr id="8" name="Picture 7" descr="A close up of a circuit board&#10;&#10;Description generated with high confidence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8" t="6538" r="3573" b="1913"/>
          <a:stretch/>
        </p:blipFill>
        <p:spPr>
          <a:xfrm>
            <a:off x="2692199" y="728869"/>
            <a:ext cx="8916704" cy="5769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412766"/>
      </p:ext>
    </p:extLst>
  </p:cSld>
  <p:clrMapOvr>
    <a:masterClrMapping/>
  </p:clrMapOvr>
  <p:transition spd="slow">
    <p:push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02050" y="1736436"/>
            <a:ext cx="10189950" cy="4056452"/>
          </a:xfrm>
          <a:prstGeom prst="rect">
            <a:avLst/>
          </a:prstGeom>
        </p:spPr>
      </p:pic>
      <p:sp>
        <p:nvSpPr>
          <p:cNvPr id="8" name="Freeform: Shape 7"/>
          <p:cNvSpPr>
            <a:spLocks noChangeAspect="1"/>
          </p:cNvSpPr>
          <p:nvPr/>
        </p:nvSpPr>
        <p:spPr>
          <a:xfrm>
            <a:off x="-131422" y="-2684273"/>
            <a:ext cx="4728754" cy="4728754"/>
          </a:xfrm>
          <a:custGeom>
            <a:avLst/>
            <a:gdLst>
              <a:gd name="connsiteX0" fmla="*/ 244064 w 488128"/>
              <a:gd name="connsiteY0" fmla="*/ 0 h 488128"/>
              <a:gd name="connsiteX1" fmla="*/ 488128 w 488128"/>
              <a:gd name="connsiteY1" fmla="*/ 244064 h 488128"/>
              <a:gd name="connsiteX2" fmla="*/ 244064 w 488128"/>
              <a:gd name="connsiteY2" fmla="*/ 488128 h 488128"/>
              <a:gd name="connsiteX3" fmla="*/ 0 w 488128"/>
              <a:gd name="connsiteY3" fmla="*/ 244064 h 488128"/>
              <a:gd name="connsiteX4" fmla="*/ 244064 w 488128"/>
              <a:gd name="connsiteY4" fmla="*/ 0 h 48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8128" h="488128">
                <a:moveTo>
                  <a:pt x="244064" y="0"/>
                </a:moveTo>
                <a:cubicBezTo>
                  <a:pt x="378857" y="0"/>
                  <a:pt x="488128" y="109271"/>
                  <a:pt x="488128" y="244064"/>
                </a:cubicBezTo>
                <a:cubicBezTo>
                  <a:pt x="488128" y="378857"/>
                  <a:pt x="378857" y="488128"/>
                  <a:pt x="244064" y="488128"/>
                </a:cubicBezTo>
                <a:cubicBezTo>
                  <a:pt x="109271" y="488128"/>
                  <a:pt x="0" y="378857"/>
                  <a:pt x="0" y="244064"/>
                </a:cubicBezTo>
                <a:cubicBezTo>
                  <a:pt x="0" y="109271"/>
                  <a:pt x="109271" y="0"/>
                  <a:pt x="244064" y="0"/>
                </a:cubicBezTo>
                <a:close/>
              </a:path>
            </a:pathLst>
          </a:custGeom>
          <a:ln/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Freeform: Shape 20"/>
          <p:cNvSpPr>
            <a:spLocks noChangeAspect="1"/>
          </p:cNvSpPr>
          <p:nvPr/>
        </p:nvSpPr>
        <p:spPr>
          <a:xfrm>
            <a:off x="-130543" y="-2992318"/>
            <a:ext cx="4728754" cy="4728754"/>
          </a:xfrm>
          <a:custGeom>
            <a:avLst/>
            <a:gdLst>
              <a:gd name="connsiteX0" fmla="*/ 244064 w 488128"/>
              <a:gd name="connsiteY0" fmla="*/ 0 h 488128"/>
              <a:gd name="connsiteX1" fmla="*/ 488128 w 488128"/>
              <a:gd name="connsiteY1" fmla="*/ 244064 h 488128"/>
              <a:gd name="connsiteX2" fmla="*/ 244064 w 488128"/>
              <a:gd name="connsiteY2" fmla="*/ 488128 h 488128"/>
              <a:gd name="connsiteX3" fmla="*/ 0 w 488128"/>
              <a:gd name="connsiteY3" fmla="*/ 244064 h 488128"/>
              <a:gd name="connsiteX4" fmla="*/ 244064 w 488128"/>
              <a:gd name="connsiteY4" fmla="*/ 0 h 48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8128" h="488128">
                <a:moveTo>
                  <a:pt x="244064" y="0"/>
                </a:moveTo>
                <a:cubicBezTo>
                  <a:pt x="378857" y="0"/>
                  <a:pt x="488128" y="109271"/>
                  <a:pt x="488128" y="244064"/>
                </a:cubicBezTo>
                <a:cubicBezTo>
                  <a:pt x="488128" y="378857"/>
                  <a:pt x="378857" y="488128"/>
                  <a:pt x="244064" y="488128"/>
                </a:cubicBezTo>
                <a:cubicBezTo>
                  <a:pt x="109271" y="488128"/>
                  <a:pt x="0" y="378857"/>
                  <a:pt x="0" y="244064"/>
                </a:cubicBezTo>
                <a:cubicBezTo>
                  <a:pt x="0" y="109271"/>
                  <a:pt x="109271" y="0"/>
                  <a:pt x="24406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045895" y="254322"/>
            <a:ext cx="2375877" cy="1200329"/>
          </a:xfrm>
        </p:spPr>
        <p:txBody>
          <a:bodyPr/>
          <a:lstStyle/>
          <a:p>
            <a:r>
              <a:rPr lang="en-US" sz="4000" b="1" dirty="0">
                <a:latin typeface="+mn-lt"/>
                <a:cs typeface="+mn-cs"/>
              </a:rPr>
              <a:t>Lighting Design</a:t>
            </a:r>
          </a:p>
        </p:txBody>
      </p:sp>
      <p:sp>
        <p:nvSpPr>
          <p:cNvPr id="42" name="Slide Number Placeholder 41"/>
          <p:cNvSpPr>
            <a:spLocks noGrp="1"/>
          </p:cNvSpPr>
          <p:nvPr>
            <p:ph type="sldNum" sz="quarter" idx="4"/>
          </p:nvPr>
        </p:nvSpPr>
        <p:spPr>
          <a:xfrm>
            <a:off x="11432913" y="6316156"/>
            <a:ext cx="498402" cy="365125"/>
          </a:xfrm>
        </p:spPr>
        <p:txBody>
          <a:bodyPr/>
          <a:lstStyle/>
          <a:p>
            <a:fld id="{5AE1514C-5E56-4738-A1FF-4B1CFD2A3E36}" type="slidenum">
              <a:rPr lang="en-US" smtClean="0"/>
              <a:t>70</a:t>
            </a:fld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007872" y="586720"/>
            <a:ext cx="10515600" cy="535531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200" b="0" i="0" kern="1200" spc="60" baseline="0" dirty="0">
                <a:solidFill>
                  <a:schemeClr val="bg1"/>
                </a:solidFill>
                <a:latin typeface="+mj-lt"/>
                <a:ea typeface="+mn-ea"/>
                <a:cs typeface="Segoe UI Semilight" panose="020B0402040204020203" pitchFamily="34" charset="0"/>
              </a:defRPr>
            </a:lvl1pPr>
          </a:lstStyle>
          <a:p>
            <a:r>
              <a:rPr lang="en-US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Electricity Calculations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56611" y="6006963"/>
            <a:ext cx="52181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Lighting distribution in ground floor.</a:t>
            </a:r>
          </a:p>
        </p:txBody>
      </p:sp>
    </p:spTree>
    <p:extLst>
      <p:ext uri="{BB962C8B-B14F-4D97-AF65-F5344CB8AC3E}">
        <p14:creationId xmlns:p14="http://schemas.microsoft.com/office/powerpoint/2010/main" val="3381268793"/>
      </p:ext>
    </p:extLst>
  </p:cSld>
  <p:clrMapOvr>
    <a:masterClrMapping/>
  </p:clrMapOvr>
  <p:transition spd="slow">
    <p:push/>
  </p:transition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Content Placeholder 18" descr="A close up of a map&#10;&#10;Description generated with high confidence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3766" y="1299005"/>
            <a:ext cx="8319807" cy="4682696"/>
          </a:xfrm>
        </p:spPr>
      </p:pic>
      <p:sp>
        <p:nvSpPr>
          <p:cNvPr id="8" name="Freeform: Shape 7"/>
          <p:cNvSpPr>
            <a:spLocks noChangeAspect="1"/>
          </p:cNvSpPr>
          <p:nvPr/>
        </p:nvSpPr>
        <p:spPr>
          <a:xfrm>
            <a:off x="-131422" y="-2684273"/>
            <a:ext cx="4728754" cy="4728754"/>
          </a:xfrm>
          <a:custGeom>
            <a:avLst/>
            <a:gdLst>
              <a:gd name="connsiteX0" fmla="*/ 244064 w 488128"/>
              <a:gd name="connsiteY0" fmla="*/ 0 h 488128"/>
              <a:gd name="connsiteX1" fmla="*/ 488128 w 488128"/>
              <a:gd name="connsiteY1" fmla="*/ 244064 h 488128"/>
              <a:gd name="connsiteX2" fmla="*/ 244064 w 488128"/>
              <a:gd name="connsiteY2" fmla="*/ 488128 h 488128"/>
              <a:gd name="connsiteX3" fmla="*/ 0 w 488128"/>
              <a:gd name="connsiteY3" fmla="*/ 244064 h 488128"/>
              <a:gd name="connsiteX4" fmla="*/ 244064 w 488128"/>
              <a:gd name="connsiteY4" fmla="*/ 0 h 48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8128" h="488128">
                <a:moveTo>
                  <a:pt x="244064" y="0"/>
                </a:moveTo>
                <a:cubicBezTo>
                  <a:pt x="378857" y="0"/>
                  <a:pt x="488128" y="109271"/>
                  <a:pt x="488128" y="244064"/>
                </a:cubicBezTo>
                <a:cubicBezTo>
                  <a:pt x="488128" y="378857"/>
                  <a:pt x="378857" y="488128"/>
                  <a:pt x="244064" y="488128"/>
                </a:cubicBezTo>
                <a:cubicBezTo>
                  <a:pt x="109271" y="488128"/>
                  <a:pt x="0" y="378857"/>
                  <a:pt x="0" y="244064"/>
                </a:cubicBezTo>
                <a:cubicBezTo>
                  <a:pt x="0" y="109271"/>
                  <a:pt x="109271" y="0"/>
                  <a:pt x="244064" y="0"/>
                </a:cubicBezTo>
                <a:close/>
              </a:path>
            </a:pathLst>
          </a:custGeom>
          <a:ln/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Freeform: Shape 20"/>
          <p:cNvSpPr>
            <a:spLocks noChangeAspect="1"/>
          </p:cNvSpPr>
          <p:nvPr/>
        </p:nvSpPr>
        <p:spPr>
          <a:xfrm>
            <a:off x="-130543" y="-2992318"/>
            <a:ext cx="4728754" cy="4728754"/>
          </a:xfrm>
          <a:custGeom>
            <a:avLst/>
            <a:gdLst>
              <a:gd name="connsiteX0" fmla="*/ 244064 w 488128"/>
              <a:gd name="connsiteY0" fmla="*/ 0 h 488128"/>
              <a:gd name="connsiteX1" fmla="*/ 488128 w 488128"/>
              <a:gd name="connsiteY1" fmla="*/ 244064 h 488128"/>
              <a:gd name="connsiteX2" fmla="*/ 244064 w 488128"/>
              <a:gd name="connsiteY2" fmla="*/ 488128 h 488128"/>
              <a:gd name="connsiteX3" fmla="*/ 0 w 488128"/>
              <a:gd name="connsiteY3" fmla="*/ 244064 h 488128"/>
              <a:gd name="connsiteX4" fmla="*/ 244064 w 488128"/>
              <a:gd name="connsiteY4" fmla="*/ 0 h 48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8128" h="488128">
                <a:moveTo>
                  <a:pt x="244064" y="0"/>
                </a:moveTo>
                <a:cubicBezTo>
                  <a:pt x="378857" y="0"/>
                  <a:pt x="488128" y="109271"/>
                  <a:pt x="488128" y="244064"/>
                </a:cubicBezTo>
                <a:cubicBezTo>
                  <a:pt x="488128" y="378857"/>
                  <a:pt x="378857" y="488128"/>
                  <a:pt x="244064" y="488128"/>
                </a:cubicBezTo>
                <a:cubicBezTo>
                  <a:pt x="109271" y="488128"/>
                  <a:pt x="0" y="378857"/>
                  <a:pt x="0" y="244064"/>
                </a:cubicBezTo>
                <a:cubicBezTo>
                  <a:pt x="0" y="109271"/>
                  <a:pt x="109271" y="0"/>
                  <a:pt x="24406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045895" y="254322"/>
            <a:ext cx="2375877" cy="1200329"/>
          </a:xfrm>
        </p:spPr>
        <p:txBody>
          <a:bodyPr/>
          <a:lstStyle/>
          <a:p>
            <a:r>
              <a:rPr lang="en-US" sz="4000" b="1" dirty="0">
                <a:latin typeface="+mn-lt"/>
                <a:cs typeface="+mn-cs"/>
              </a:rPr>
              <a:t>Sockets Design</a:t>
            </a:r>
          </a:p>
        </p:txBody>
      </p:sp>
      <p:sp>
        <p:nvSpPr>
          <p:cNvPr id="42" name="Slide Number Placeholder 41"/>
          <p:cNvSpPr>
            <a:spLocks noGrp="1"/>
          </p:cNvSpPr>
          <p:nvPr>
            <p:ph type="sldNum" sz="quarter" idx="4"/>
          </p:nvPr>
        </p:nvSpPr>
        <p:spPr>
          <a:xfrm>
            <a:off x="11432913" y="6316156"/>
            <a:ext cx="498402" cy="365125"/>
          </a:xfrm>
        </p:spPr>
        <p:txBody>
          <a:bodyPr/>
          <a:lstStyle/>
          <a:p>
            <a:fld id="{5AE1514C-5E56-4738-A1FF-4B1CFD2A3E36}" type="slidenum">
              <a:rPr lang="en-US" smtClean="0"/>
              <a:t>71</a:t>
            </a:fld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007872" y="586720"/>
            <a:ext cx="10515600" cy="535531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200" b="0" i="0" kern="1200" spc="60" baseline="0" dirty="0">
                <a:solidFill>
                  <a:schemeClr val="bg1"/>
                </a:solidFill>
                <a:latin typeface="+mj-lt"/>
                <a:ea typeface="+mn-ea"/>
                <a:cs typeface="Segoe UI Semilight" panose="020B0402040204020203" pitchFamily="34" charset="0"/>
              </a:defRPr>
            </a:lvl1pPr>
          </a:lstStyle>
          <a:p>
            <a:r>
              <a:rPr lang="en-US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Electricity Calculations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028520" y="6169061"/>
            <a:ext cx="47902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Sockets distribution in the first floor.</a:t>
            </a:r>
          </a:p>
        </p:txBody>
      </p:sp>
    </p:spTree>
    <p:extLst>
      <p:ext uri="{BB962C8B-B14F-4D97-AF65-F5344CB8AC3E}">
        <p14:creationId xmlns:p14="http://schemas.microsoft.com/office/powerpoint/2010/main" val="1843112049"/>
      </p:ext>
    </p:extLst>
  </p:cSld>
  <p:clrMapOvr>
    <a:masterClrMapping/>
  </p:clrMapOvr>
  <p:transition spd="slow">
    <p:push/>
  </p:transition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/>
          <p:cNvSpPr>
            <a:spLocks noChangeAspect="1"/>
          </p:cNvSpPr>
          <p:nvPr/>
        </p:nvSpPr>
        <p:spPr>
          <a:xfrm>
            <a:off x="-131422" y="-2684273"/>
            <a:ext cx="4728754" cy="4728754"/>
          </a:xfrm>
          <a:custGeom>
            <a:avLst/>
            <a:gdLst>
              <a:gd name="connsiteX0" fmla="*/ 244064 w 488128"/>
              <a:gd name="connsiteY0" fmla="*/ 0 h 488128"/>
              <a:gd name="connsiteX1" fmla="*/ 488128 w 488128"/>
              <a:gd name="connsiteY1" fmla="*/ 244064 h 488128"/>
              <a:gd name="connsiteX2" fmla="*/ 244064 w 488128"/>
              <a:gd name="connsiteY2" fmla="*/ 488128 h 488128"/>
              <a:gd name="connsiteX3" fmla="*/ 0 w 488128"/>
              <a:gd name="connsiteY3" fmla="*/ 244064 h 488128"/>
              <a:gd name="connsiteX4" fmla="*/ 244064 w 488128"/>
              <a:gd name="connsiteY4" fmla="*/ 0 h 48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8128" h="488128">
                <a:moveTo>
                  <a:pt x="244064" y="0"/>
                </a:moveTo>
                <a:cubicBezTo>
                  <a:pt x="378857" y="0"/>
                  <a:pt x="488128" y="109271"/>
                  <a:pt x="488128" y="244064"/>
                </a:cubicBezTo>
                <a:cubicBezTo>
                  <a:pt x="488128" y="378857"/>
                  <a:pt x="378857" y="488128"/>
                  <a:pt x="244064" y="488128"/>
                </a:cubicBezTo>
                <a:cubicBezTo>
                  <a:pt x="109271" y="488128"/>
                  <a:pt x="0" y="378857"/>
                  <a:pt x="0" y="244064"/>
                </a:cubicBezTo>
                <a:cubicBezTo>
                  <a:pt x="0" y="109271"/>
                  <a:pt x="109271" y="0"/>
                  <a:pt x="244064" y="0"/>
                </a:cubicBezTo>
                <a:close/>
              </a:path>
            </a:pathLst>
          </a:custGeom>
          <a:ln/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Freeform: Shape 20"/>
          <p:cNvSpPr>
            <a:spLocks noChangeAspect="1"/>
          </p:cNvSpPr>
          <p:nvPr/>
        </p:nvSpPr>
        <p:spPr>
          <a:xfrm>
            <a:off x="-130543" y="-2992318"/>
            <a:ext cx="4728754" cy="4728754"/>
          </a:xfrm>
          <a:custGeom>
            <a:avLst/>
            <a:gdLst>
              <a:gd name="connsiteX0" fmla="*/ 244064 w 488128"/>
              <a:gd name="connsiteY0" fmla="*/ 0 h 488128"/>
              <a:gd name="connsiteX1" fmla="*/ 488128 w 488128"/>
              <a:gd name="connsiteY1" fmla="*/ 244064 h 488128"/>
              <a:gd name="connsiteX2" fmla="*/ 244064 w 488128"/>
              <a:gd name="connsiteY2" fmla="*/ 488128 h 488128"/>
              <a:gd name="connsiteX3" fmla="*/ 0 w 488128"/>
              <a:gd name="connsiteY3" fmla="*/ 244064 h 488128"/>
              <a:gd name="connsiteX4" fmla="*/ 244064 w 488128"/>
              <a:gd name="connsiteY4" fmla="*/ 0 h 48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8128" h="488128">
                <a:moveTo>
                  <a:pt x="244064" y="0"/>
                </a:moveTo>
                <a:cubicBezTo>
                  <a:pt x="378857" y="0"/>
                  <a:pt x="488128" y="109271"/>
                  <a:pt x="488128" y="244064"/>
                </a:cubicBezTo>
                <a:cubicBezTo>
                  <a:pt x="488128" y="378857"/>
                  <a:pt x="378857" y="488128"/>
                  <a:pt x="244064" y="488128"/>
                </a:cubicBezTo>
                <a:cubicBezTo>
                  <a:pt x="109271" y="488128"/>
                  <a:pt x="0" y="378857"/>
                  <a:pt x="0" y="244064"/>
                </a:cubicBezTo>
                <a:cubicBezTo>
                  <a:pt x="0" y="109271"/>
                  <a:pt x="109271" y="0"/>
                  <a:pt x="24406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045895" y="254322"/>
            <a:ext cx="2592655" cy="1200329"/>
          </a:xfrm>
        </p:spPr>
        <p:txBody>
          <a:bodyPr/>
          <a:lstStyle/>
          <a:p>
            <a:r>
              <a:rPr lang="en-US" sz="4000" b="1" dirty="0">
                <a:latin typeface="+mn-lt"/>
                <a:cs typeface="+mn-cs"/>
              </a:rPr>
              <a:t>Control Panel</a:t>
            </a:r>
          </a:p>
        </p:txBody>
      </p:sp>
      <p:sp>
        <p:nvSpPr>
          <p:cNvPr id="42" name="Slide Number Placeholder 41"/>
          <p:cNvSpPr>
            <a:spLocks noGrp="1"/>
          </p:cNvSpPr>
          <p:nvPr>
            <p:ph type="sldNum" sz="quarter" idx="4"/>
          </p:nvPr>
        </p:nvSpPr>
        <p:spPr>
          <a:xfrm>
            <a:off x="11432913" y="6316156"/>
            <a:ext cx="498402" cy="365125"/>
          </a:xfrm>
        </p:spPr>
        <p:txBody>
          <a:bodyPr/>
          <a:lstStyle/>
          <a:p>
            <a:fld id="{5AE1514C-5E56-4738-A1FF-4B1CFD2A3E36}" type="slidenum">
              <a:rPr lang="en-US" smtClean="0"/>
              <a:t>72</a:t>
            </a:fld>
            <a:endParaRPr lang="en-US"/>
          </a:p>
        </p:txBody>
      </p:sp>
      <p:pic>
        <p:nvPicPr>
          <p:cNvPr id="15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78768" y="2168989"/>
            <a:ext cx="6429375" cy="380047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30333" y="5946091"/>
            <a:ext cx="55828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Electrical control panel system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8143" y="2168989"/>
            <a:ext cx="5253185" cy="2431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302240"/>
      </p:ext>
    </p:extLst>
  </p:cSld>
  <p:clrMapOvr>
    <a:masterClrMapping/>
  </p:clrMapOvr>
  <p:transition spd="slow">
    <p:push/>
  </p:transition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2372139" y="2909644"/>
            <a:ext cx="8004313" cy="1754326"/>
          </a:xfrm>
        </p:spPr>
        <p:txBody>
          <a:bodyPr/>
          <a:lstStyle/>
          <a:p>
            <a:r>
              <a:rPr lang="en-US" sz="6000" b="1" dirty="0"/>
              <a:t>Safety Design</a:t>
            </a:r>
          </a:p>
          <a:p>
            <a:endParaRPr lang="en-US" sz="60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1760200" y="6465888"/>
            <a:ext cx="431800" cy="365125"/>
          </a:xfrm>
          <a:prstGeom prst="rect">
            <a:avLst/>
          </a:prstGeom>
        </p:spPr>
        <p:txBody>
          <a:bodyPr/>
          <a:lstStyle/>
          <a:p>
            <a:fld id="{5AE1514C-5E56-4738-A1FF-4B1CFD2A3E36}" type="slidenum">
              <a:rPr lang="en-US" smtClean="0"/>
              <a:pPr/>
              <a:t>73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056300" y="-177862"/>
            <a:ext cx="790601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0" dirty="0">
                <a:solidFill>
                  <a:schemeClr val="bg2">
                    <a:lumMod val="75000"/>
                  </a:schemeClr>
                </a:solidFill>
                <a:latin typeface="Fax Sans" panose="00000603030000020003" pitchFamily="50" charset="0"/>
                <a:ea typeface="Fax Sans" panose="00000603030000020003" pitchFamily="50" charset="0"/>
                <a:cs typeface="Times New Roman" panose="02020603050405020304" pitchFamily="18" charset="0"/>
              </a:rPr>
              <a:t>7</a:t>
            </a:r>
            <a:endParaRPr lang="en-US" sz="90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2887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close up of a map&#10;&#10;Description generated with high confidenc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2096" y="2282715"/>
            <a:ext cx="8713417" cy="4575285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3944888" y="333382"/>
            <a:ext cx="4376615" cy="674031"/>
          </a:xfrm>
        </p:spPr>
        <p:txBody>
          <a:bodyPr/>
          <a:lstStyle/>
          <a:p>
            <a:r>
              <a:rPr lang="en-US" sz="4200" dirty="0"/>
              <a:t>Safety Design</a:t>
            </a:r>
          </a:p>
        </p:txBody>
      </p:sp>
    </p:spTree>
    <p:extLst>
      <p:ext uri="{BB962C8B-B14F-4D97-AF65-F5344CB8AC3E}">
        <p14:creationId xmlns:p14="http://schemas.microsoft.com/office/powerpoint/2010/main" val="3937079039"/>
      </p:ext>
    </p:extLst>
  </p:cSld>
  <p:clrMapOvr>
    <a:masterClrMapping/>
  </p:clrMapOvr>
  <p:transition spd="slow">
    <p:push dir="d"/>
  </p:transition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3944888" y="333382"/>
            <a:ext cx="4376615" cy="674031"/>
          </a:xfrm>
        </p:spPr>
        <p:txBody>
          <a:bodyPr/>
          <a:lstStyle/>
          <a:p>
            <a:r>
              <a:rPr lang="en-US" sz="4200" dirty="0"/>
              <a:t>Safety Design</a:t>
            </a:r>
          </a:p>
        </p:txBody>
      </p:sp>
      <p:pic>
        <p:nvPicPr>
          <p:cNvPr id="4" name="Picture 3" descr="A picture containing sky, indoor, table&#10;&#10;Description generated with very high confidenc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77" r="3653" b="12422"/>
          <a:stretch/>
        </p:blipFill>
        <p:spPr>
          <a:xfrm>
            <a:off x="2199416" y="2447778"/>
            <a:ext cx="8534234" cy="4121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136887"/>
      </p:ext>
    </p:extLst>
  </p:cSld>
  <p:clrMapOvr>
    <a:masterClrMapping/>
  </p:clrMapOvr>
  <p:transition spd="slow">
    <p:push dir="d"/>
  </p:transition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3944888" y="333382"/>
            <a:ext cx="4376615" cy="674031"/>
          </a:xfrm>
        </p:spPr>
        <p:txBody>
          <a:bodyPr/>
          <a:lstStyle/>
          <a:p>
            <a:r>
              <a:rPr lang="en-US" sz="4200" dirty="0"/>
              <a:t>Safety Design</a:t>
            </a: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1028" y="1995647"/>
            <a:ext cx="2666511" cy="3710767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335" y="2375886"/>
            <a:ext cx="4159404" cy="3217986"/>
          </a:xfrm>
          <a:prstGeom prst="rect">
            <a:avLst/>
          </a:prstGeom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7682895" y="5811318"/>
            <a:ext cx="271464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Fire alarm device</a:t>
            </a: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199390" y="6011373"/>
            <a:ext cx="34370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Hose and extinguishers cabinet</a:t>
            </a: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2567164"/>
      </p:ext>
    </p:extLst>
  </p:cSld>
  <p:clrMapOvr>
    <a:masterClrMapping/>
  </p:clrMapOvr>
  <p:transition spd="slow">
    <p:push dir="d"/>
  </p:transition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2543" y="2437874"/>
            <a:ext cx="12057056" cy="2585323"/>
          </a:xfrm>
        </p:spPr>
        <p:txBody>
          <a:bodyPr/>
          <a:lstStyle/>
          <a:p>
            <a:r>
              <a:rPr lang="en-US" sz="6000" b="1" dirty="0"/>
              <a:t>Quantity Survey &amp; Cost Estimate</a:t>
            </a:r>
          </a:p>
          <a:p>
            <a:endParaRPr lang="en-US" sz="60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1760200" y="6465888"/>
            <a:ext cx="431800" cy="365125"/>
          </a:xfrm>
          <a:prstGeom prst="rect">
            <a:avLst/>
          </a:prstGeom>
        </p:spPr>
        <p:txBody>
          <a:bodyPr/>
          <a:lstStyle/>
          <a:p>
            <a:fld id="{5AE1514C-5E56-4738-A1FF-4B1CFD2A3E36}" type="slidenum">
              <a:rPr lang="en-US" smtClean="0"/>
              <a:pPr/>
              <a:t>77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056300" y="-177862"/>
            <a:ext cx="891591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0" dirty="0">
                <a:solidFill>
                  <a:schemeClr val="bg2">
                    <a:lumMod val="75000"/>
                  </a:schemeClr>
                </a:solidFill>
                <a:latin typeface="Fax Sans" panose="00000603030000020003" pitchFamily="50" charset="0"/>
                <a:ea typeface="Fax Sans" panose="00000603030000020003" pitchFamily="50" charset="0"/>
                <a:cs typeface="Times New Roman" panose="02020603050405020304" pitchFamily="18" charset="0"/>
              </a:rPr>
              <a:t>8</a:t>
            </a:r>
            <a:endParaRPr lang="en-US" sz="90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8598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638762" y="-2396995"/>
            <a:ext cx="4970748" cy="4970748"/>
          </a:xfrm>
          <a:prstGeom prst="ellipse">
            <a:avLst/>
          </a:prstGeom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638762" y="-2694762"/>
            <a:ext cx="4970748" cy="4970748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3944888" y="333382"/>
            <a:ext cx="4376615" cy="674031"/>
          </a:xfrm>
        </p:spPr>
        <p:txBody>
          <a:bodyPr/>
          <a:lstStyle/>
          <a:p>
            <a:r>
              <a:rPr lang="en-US" sz="4200" dirty="0"/>
              <a:t>B.O.Q.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66336" y="2573753"/>
            <a:ext cx="10515600" cy="1325563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chemeClr val="tx2">
                    <a:lumMod val="75000"/>
                  </a:schemeClr>
                </a:solidFill>
                <a:cs typeface="+mn-cs"/>
              </a:rPr>
              <a:t>Quantity Survey &amp; Cost Estimate</a:t>
            </a:r>
            <a:br>
              <a:rPr lang="en-US" sz="4000" dirty="0">
                <a:solidFill>
                  <a:schemeClr val="tx2">
                    <a:lumMod val="75000"/>
                  </a:schemeClr>
                </a:solidFill>
                <a:cs typeface="+mn-cs"/>
              </a:rPr>
            </a:br>
            <a:endParaRPr lang="en-US" sz="4000" dirty="0">
              <a:solidFill>
                <a:schemeClr val="tx2">
                  <a:lumMod val="75000"/>
                </a:schemeClr>
              </a:solidFill>
              <a:cs typeface="+mn-cs"/>
            </a:endParaRPr>
          </a:p>
        </p:txBody>
      </p:sp>
      <p:sp>
        <p:nvSpPr>
          <p:cNvPr id="13" name="Content Placeholder 3"/>
          <p:cNvSpPr txBox="1">
            <a:spLocks/>
          </p:cNvSpPr>
          <p:nvPr/>
        </p:nvSpPr>
        <p:spPr>
          <a:xfrm>
            <a:off x="1499383" y="3668493"/>
            <a:ext cx="10515600" cy="168058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gradFill>
                  <a:gsLst>
                    <a:gs pos="15000">
                      <a:schemeClr val="tx1"/>
                    </a:gs>
                    <a:gs pos="47000">
                      <a:schemeClr val="tx1"/>
                    </a:gs>
                  </a:gsLst>
                  <a:lin ang="5400000" scaled="1"/>
                </a:gra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/>
              <a:t>Total Project Cost = 1,600,810.0 $ = 6,403,240.0 NIS. </a:t>
            </a:r>
          </a:p>
          <a:p>
            <a:pPr marL="4572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dirty="0"/>
          </a:p>
          <a:p>
            <a:pPr marL="4572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/>
              <a:t>Total Cost per m2 = 615.7 $ /m2 .</a:t>
            </a:r>
          </a:p>
        </p:txBody>
      </p:sp>
      <p:sp>
        <p:nvSpPr>
          <p:cNvPr id="15" name="Oval 14"/>
          <p:cNvSpPr/>
          <p:nvPr/>
        </p:nvSpPr>
        <p:spPr>
          <a:xfrm>
            <a:off x="9981850" y="-3144927"/>
            <a:ext cx="4970748" cy="4970748"/>
          </a:xfrm>
          <a:prstGeom prst="ellipse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-2485374" y="-3144927"/>
            <a:ext cx="4970748" cy="4970748"/>
          </a:xfrm>
          <a:prstGeom prst="ellipse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254190"/>
      </p:ext>
    </p:extLst>
  </p:cSld>
  <p:clrMapOvr>
    <a:masterClrMapping/>
  </p:clrMapOvr>
  <p:transition spd="slow">
    <p:push dir="d"/>
  </p:transition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Placeholder 22" descr="A group of people around each other&#10;&#10;Description generated with very high confidence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84" b="10584"/>
          <a:stretch>
            <a:fillRect/>
          </a:stretch>
        </p:blipFill>
        <p:spPr>
          <a:xfrm>
            <a:off x="0" y="-27494"/>
            <a:ext cx="12192000" cy="6858000"/>
          </a:xfrm>
        </p:spPr>
      </p:pic>
      <p:sp>
        <p:nvSpPr>
          <p:cNvPr id="4" name="Rectangle 3"/>
          <p:cNvSpPr/>
          <p:nvPr/>
        </p:nvSpPr>
        <p:spPr>
          <a:xfrm>
            <a:off x="-12888" y="-27494"/>
            <a:ext cx="12192000" cy="6858000"/>
          </a:xfrm>
          <a:prstGeom prst="rect">
            <a:avLst/>
          </a:prstGeom>
          <a:solidFill>
            <a:srgbClr val="00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1219939" y="-739444"/>
            <a:ext cx="9107555" cy="9034439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Oval 14"/>
          <p:cNvSpPr/>
          <p:nvPr/>
        </p:nvSpPr>
        <p:spPr>
          <a:xfrm>
            <a:off x="1219939" y="-739444"/>
            <a:ext cx="9107555" cy="9034439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Oval 15"/>
          <p:cNvSpPr/>
          <p:nvPr/>
        </p:nvSpPr>
        <p:spPr>
          <a:xfrm>
            <a:off x="1219939" y="-739444"/>
            <a:ext cx="9107555" cy="9034439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Oval 9"/>
          <p:cNvSpPr/>
          <p:nvPr/>
        </p:nvSpPr>
        <p:spPr>
          <a:xfrm>
            <a:off x="5907634" y="3213970"/>
            <a:ext cx="2805809" cy="2783284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Oval 10"/>
          <p:cNvSpPr/>
          <p:nvPr/>
        </p:nvSpPr>
        <p:spPr>
          <a:xfrm>
            <a:off x="5907634" y="3213970"/>
            <a:ext cx="2805809" cy="2783284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Oval 11"/>
          <p:cNvSpPr/>
          <p:nvPr/>
        </p:nvSpPr>
        <p:spPr>
          <a:xfrm>
            <a:off x="5907634" y="3213970"/>
            <a:ext cx="2805809" cy="2783284"/>
          </a:xfrm>
          <a:prstGeom prst="ellipse">
            <a:avLst/>
          </a:prstGeom>
          <a:noFill/>
          <a:ln w="19050" cmpd="thinThick">
            <a:solidFill>
              <a:schemeClr val="accent1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6"/>
          <p:cNvSpPr txBox="1">
            <a:spLocks/>
          </p:cNvSpPr>
          <p:nvPr/>
        </p:nvSpPr>
        <p:spPr>
          <a:xfrm>
            <a:off x="1679957" y="3280601"/>
            <a:ext cx="5909265" cy="874205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200" b="1" i="0" kern="1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Segoe UI Semilight" panose="020B0402040204020203" pitchFamily="34" charset="0"/>
              </a:defRPr>
            </a:lvl1pPr>
          </a:lstStyle>
          <a:p>
            <a:endParaRPr lang="en-US" sz="8800" spc="-300" dirty="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1514C-5E56-4738-A1FF-4B1CFD2A3E36}" type="slidenum">
              <a:rPr lang="en-US" smtClean="0"/>
              <a:t>79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741221" y="4020836"/>
            <a:ext cx="5586273" cy="116955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</a:rPr>
              <a:t>Thank You </a:t>
            </a:r>
            <a:r>
              <a:rPr lang="en-US" sz="7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ym typeface="Wingdings" panose="05000000000000000000" pitchFamily="2" charset="2"/>
              </a:rPr>
              <a:t></a:t>
            </a:r>
            <a:endParaRPr lang="en-US" sz="7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2375210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3557" y="129613"/>
            <a:ext cx="2572652" cy="867930"/>
          </a:xfrm>
        </p:spPr>
        <p:txBody>
          <a:bodyPr/>
          <a:lstStyle/>
          <a:p>
            <a:r>
              <a:rPr lang="en-US" sz="2800" b="1" dirty="0"/>
              <a:t>MASTER PLAN AREAS</a:t>
            </a:r>
          </a:p>
        </p:txBody>
      </p:sp>
      <p:sp>
        <p:nvSpPr>
          <p:cNvPr id="42" name="Slide Number Placeholder 41"/>
          <p:cNvSpPr>
            <a:spLocks noGrp="1"/>
          </p:cNvSpPr>
          <p:nvPr>
            <p:ph type="sldNum" sz="quarter" idx="4"/>
          </p:nvPr>
        </p:nvSpPr>
        <p:spPr>
          <a:xfrm>
            <a:off x="11432913" y="6316156"/>
            <a:ext cx="498402" cy="365125"/>
          </a:xfrm>
        </p:spPr>
        <p:txBody>
          <a:bodyPr/>
          <a:lstStyle/>
          <a:p>
            <a:fld id="{5AE1514C-5E56-4738-A1FF-4B1CFD2A3E36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4" descr="A picture containing screenshot&#10;&#10;Description generated with very high confidenc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311" y="1780289"/>
            <a:ext cx="9516803" cy="380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940032"/>
      </p:ext>
    </p:extLst>
  </p:cSld>
  <p:clrMapOvr>
    <a:masterClrMapping/>
  </p:clrMapOvr>
  <p:transition spd="slow">
    <p:pu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16322" y="262134"/>
            <a:ext cx="2375877" cy="978729"/>
          </a:xfrm>
        </p:spPr>
        <p:txBody>
          <a:bodyPr/>
          <a:lstStyle/>
          <a:p>
            <a:r>
              <a:rPr lang="en-US" b="1" dirty="0"/>
              <a:t>FIRST FLOOR</a:t>
            </a:r>
          </a:p>
        </p:txBody>
      </p:sp>
      <p:sp>
        <p:nvSpPr>
          <p:cNvPr id="42" name="Slide Number Placeholder 41"/>
          <p:cNvSpPr>
            <a:spLocks noGrp="1"/>
          </p:cNvSpPr>
          <p:nvPr>
            <p:ph type="sldNum" sz="quarter" idx="4"/>
          </p:nvPr>
        </p:nvSpPr>
        <p:spPr>
          <a:xfrm>
            <a:off x="11432913" y="6316156"/>
            <a:ext cx="498402" cy="365125"/>
          </a:xfrm>
        </p:spPr>
        <p:txBody>
          <a:bodyPr/>
          <a:lstStyle/>
          <a:p>
            <a:fld id="{5AE1514C-5E56-4738-A1FF-4B1CFD2A3E36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 descr="A map behind them&#10;&#10;Description generated with high confidenc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260" y="1478566"/>
            <a:ext cx="9172625" cy="5020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054639"/>
      </p:ext>
    </p:extLst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name="Storybuilding Neal Creative">
  <a:themeElements>
    <a:clrScheme name="Neal Analytics 2">
      <a:dk1>
        <a:srgbClr val="000000"/>
      </a:dk1>
      <a:lt1>
        <a:srgbClr val="FFFFFF"/>
      </a:lt1>
      <a:dk2>
        <a:srgbClr val="0074AF"/>
      </a:dk2>
      <a:lt2>
        <a:srgbClr val="00B0F0"/>
      </a:lt2>
      <a:accent1>
        <a:srgbClr val="75D1FF"/>
      </a:accent1>
      <a:accent2>
        <a:srgbClr val="004568"/>
      </a:accent2>
      <a:accent3>
        <a:srgbClr val="92D050"/>
      </a:accent3>
      <a:accent4>
        <a:srgbClr val="FFC000"/>
      </a:accent4>
      <a:accent5>
        <a:srgbClr val="004568"/>
      </a:accent5>
      <a:accent6>
        <a:srgbClr val="0074AF"/>
      </a:accent6>
      <a:hlink>
        <a:srgbClr val="43C0FF"/>
      </a:hlink>
      <a:folHlink>
        <a:srgbClr val="75D1FF"/>
      </a:folHlink>
    </a:clrScheme>
    <a:fontScheme name="MICROSOFT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FUL Presentations.pptx" id="{F35F1979-0F96-40AB-A8BA-4291EDE5F127}" vid="{D4D34B82-5498-418F-8E4B-B445820BAA9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Powerful Presentations</Template>
  <TotalTime>1233</TotalTime>
  <Words>1687</Words>
  <Application>Microsoft Office PowerPoint</Application>
  <PresentationFormat>Widescreen</PresentationFormat>
  <Paragraphs>584</Paragraphs>
  <Slides>79</Slides>
  <Notes>52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79</vt:i4>
      </vt:variant>
    </vt:vector>
  </HeadingPairs>
  <TitlesOfParts>
    <vt:vector size="92" baseType="lpstr">
      <vt:lpstr>Arial</vt:lpstr>
      <vt:lpstr>Arial Black</vt:lpstr>
      <vt:lpstr>Calibri</vt:lpstr>
      <vt:lpstr>Cambria Math</vt:lpstr>
      <vt:lpstr>Fax Sans</vt:lpstr>
      <vt:lpstr>Segoe UI</vt:lpstr>
      <vt:lpstr>Segoe UI Black</vt:lpstr>
      <vt:lpstr>Segoe UI Light</vt:lpstr>
      <vt:lpstr>Segoe UI Semibold</vt:lpstr>
      <vt:lpstr>Segoe UI Semilight</vt:lpstr>
      <vt:lpstr>Times New Roman</vt:lpstr>
      <vt:lpstr>Wingdings</vt:lpstr>
      <vt:lpstr>Storybuilding Neal Creative</vt:lpstr>
      <vt:lpstr>PowerPoint Presentation</vt:lpstr>
      <vt:lpstr>PowerPoint Presentation</vt:lpstr>
      <vt:lpstr>PowerPoint Presentation</vt:lpstr>
      <vt:lpstr>LOCATION</vt:lpstr>
      <vt:lpstr>SITE PLAN</vt:lpstr>
      <vt:lpstr>PowerPoint Presentation</vt:lpstr>
      <vt:lpstr>MASTER PLAN</vt:lpstr>
      <vt:lpstr>MASTER PLAN AREAS</vt:lpstr>
      <vt:lpstr>FIRST FLOOR</vt:lpstr>
      <vt:lpstr>FIRST FLOOR AREAS</vt:lpstr>
      <vt:lpstr>SECOND FLOOR</vt:lpstr>
      <vt:lpstr>SECOND FLOOR AREAS</vt:lpstr>
      <vt:lpstr>ELEVATIONS</vt:lpstr>
      <vt:lpstr>ELEVATIONS</vt:lpstr>
      <vt:lpstr>SECTIONS</vt:lpstr>
      <vt:lpstr>PowerPoint Presentation</vt:lpstr>
      <vt:lpstr>MASTER PLAN</vt:lpstr>
      <vt:lpstr>PowerPoint Presentation</vt:lpstr>
      <vt:lpstr>MASTER PLAN</vt:lpstr>
      <vt:lpstr>MASTER PLAN</vt:lpstr>
      <vt:lpstr>PowerPoint Presentation</vt:lpstr>
      <vt:lpstr>Daylight Factors</vt:lpstr>
      <vt:lpstr>ENVELOP INSULATION</vt:lpstr>
      <vt:lpstr>HEATING CAPACITY</vt:lpstr>
      <vt:lpstr>COOLING CAPACITY</vt:lpstr>
      <vt:lpstr>ACOUSTICS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Design Codes</vt:lpstr>
      <vt:lpstr>Structural Design </vt:lpstr>
      <vt:lpstr>PowerPoint Presentation</vt:lpstr>
      <vt:lpstr>PowerPoint Presentation</vt:lpstr>
      <vt:lpstr>Loads </vt:lpstr>
      <vt:lpstr>Structural Design </vt:lpstr>
      <vt:lpstr>Structural Design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Block A</vt:lpstr>
      <vt:lpstr>Structural Design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Lighting Design</vt:lpstr>
      <vt:lpstr>Lighting Design</vt:lpstr>
      <vt:lpstr>Lighting Design</vt:lpstr>
      <vt:lpstr>Lighting Design</vt:lpstr>
      <vt:lpstr>Lighting Design</vt:lpstr>
      <vt:lpstr>Lighting Design</vt:lpstr>
      <vt:lpstr>Lighting Design</vt:lpstr>
      <vt:lpstr>Sockets Design</vt:lpstr>
      <vt:lpstr>Control Panel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Quantity Survey &amp; Cost Estimate </vt:lpstr>
      <vt:lpstr>PowerPoint Presentation</vt:lpstr>
    </vt:vector>
  </TitlesOfParts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POWERFUL</dc:title>
  <dc:subject/>
  <dc:creator>Hasan Abo Khalel</dc:creator>
  <cp:keywords/>
  <dc:description/>
  <cp:lastModifiedBy>Talal</cp:lastModifiedBy>
  <cp:revision>45</cp:revision>
  <dcterms:created xsi:type="dcterms:W3CDTF">2017-05-20T13:41:44Z</dcterms:created>
  <dcterms:modified xsi:type="dcterms:W3CDTF">2017-05-22T16:28:39Z</dcterms:modified>
  <cp:category/>
</cp:coreProperties>
</file>