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6" r:id="rId3"/>
    <p:sldId id="277" r:id="rId4"/>
    <p:sldId id="278" r:id="rId5"/>
    <p:sldId id="274" r:id="rId6"/>
    <p:sldId id="272" r:id="rId7"/>
    <p:sldId id="273" r:id="rId8"/>
    <p:sldId id="271" r:id="rId9"/>
    <p:sldId id="268" r:id="rId10"/>
    <p:sldId id="269" r:id="rId11"/>
    <p:sldId id="270" r:id="rId12"/>
    <p:sldId id="266" r:id="rId13"/>
    <p:sldId id="267" r:id="rId14"/>
    <p:sldId id="264" r:id="rId15"/>
    <p:sldId id="265" r:id="rId16"/>
    <p:sldId id="261" r:id="rId17"/>
    <p:sldId id="262" r:id="rId18"/>
    <p:sldId id="263" r:id="rId19"/>
    <p:sldId id="260" r:id="rId20"/>
    <p:sldId id="259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9" autoAdjust="0"/>
    <p:restoredTop sz="94660"/>
  </p:normalViewPr>
  <p:slideViewPr>
    <p:cSldViewPr snapToGrid="0">
      <p:cViewPr varScale="1">
        <p:scale>
          <a:sx n="53" d="100"/>
          <a:sy n="53" d="100"/>
        </p:scale>
        <p:origin x="11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19B873-446E-48B5-AB31-D71BA5D6CF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80C443B-1789-455B-8EEC-3F117A18BF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A910B2-D94B-4457-81C5-6A6902F051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3726C-E3CC-435B-AC85-F7BA4B639F8D}" type="datetimeFigureOut">
              <a:rPr lang="en-US" smtClean="0"/>
              <a:t>6/24/2026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3F972B-E485-404B-B93E-76B6CD6D3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4BF534-35AA-4FCF-8376-BDAA27345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35E6E-474E-4195-A5A5-12DF524210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696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45BC18-CA8E-42D9-B94E-C628A8AD9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0C6A58-5701-471C-B83C-166EDB5D6B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B86839-35A5-4F8A-80DD-5D4124C71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3726C-E3CC-435B-AC85-F7BA4B639F8D}" type="datetimeFigureOut">
              <a:rPr lang="en-US" smtClean="0"/>
              <a:t>6/24/2026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29479B-3015-45D2-8F50-59C82653F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8AE7B5-ED95-4CAF-B0B0-C36971837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35E6E-474E-4195-A5A5-12DF524210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744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35F69C7-E466-4690-9693-0D386839F8B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31662DF-C931-469B-8B1E-F246B94CF5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5FAB67-4D56-4368-8EFC-D7242BBAD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3726C-E3CC-435B-AC85-F7BA4B639F8D}" type="datetimeFigureOut">
              <a:rPr lang="en-US" smtClean="0"/>
              <a:t>6/24/2026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EABB14-0694-404A-B9F5-B3B72414DD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BCB928-D1D1-4183-A388-82CF8BA6A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35E6E-474E-4195-A5A5-12DF524210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690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95E380-E9D4-46C3-8BDF-96388AD87D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1BCC13-C6E0-4A00-ABEA-CF083FA402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D02C1E-2482-4666-A7C4-D44D6DD031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3726C-E3CC-435B-AC85-F7BA4B639F8D}" type="datetimeFigureOut">
              <a:rPr lang="en-US" smtClean="0"/>
              <a:t>6/24/2026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3B40C1-8020-42C2-82F2-5B6EE8A51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AA5E00-8DAD-4CF2-8346-24EBE88C70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35E6E-474E-4195-A5A5-12DF524210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338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B008BB-C97B-426F-B084-B2667AF4C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833A23-C7FC-47CD-92B4-A3DD8A7040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DD82B4-120F-48CB-86B3-7CFB9C6F5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3726C-E3CC-435B-AC85-F7BA4B639F8D}" type="datetimeFigureOut">
              <a:rPr lang="en-US" smtClean="0"/>
              <a:t>6/24/2026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F8EA7E-AB8B-43CC-B0DF-9BA5C2ACC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A64D53-A203-4FED-895E-67A231F1A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35E6E-474E-4195-A5A5-12DF524210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266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215561-B296-4738-9C9E-4C8C9E76B3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8E0E30-2A0F-4E31-9ED4-77857A4561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445268-37E8-41D7-905A-D5643126EA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29B776-21F7-4B77-99FE-3715A9847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3726C-E3CC-435B-AC85-F7BA4B639F8D}" type="datetimeFigureOut">
              <a:rPr lang="en-US" smtClean="0"/>
              <a:t>6/24/2026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28E35F-74FD-404E-9F73-CE796A48EB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15ECA1-161F-44DF-AAE8-1E9EA0F65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35E6E-474E-4195-A5A5-12DF524210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18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634F4-0DCE-4B25-9B7B-0A54A86E3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1D07F2-6CCE-4D43-9DB8-0C879DAB20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24FC2B-4B25-4FD3-9261-A584D26F39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9594F3F-C0F9-46CC-87EC-52A21CF24A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F04A2F3-9411-4949-B35C-479D88CA577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4CACD52-2049-4252-9BB6-42425C041B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3726C-E3CC-435B-AC85-F7BA4B639F8D}" type="datetimeFigureOut">
              <a:rPr lang="en-US" smtClean="0"/>
              <a:t>6/24/2026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41AF0A2-AA6C-42AA-8126-11B590341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A270C37-9D1F-4199-BCB5-C0E920554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35E6E-474E-4195-A5A5-12DF524210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168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9E13C1-7BB3-499A-B399-DA348D8F3B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CD3EB1-B31F-4B1F-A13E-C27742F46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3726C-E3CC-435B-AC85-F7BA4B639F8D}" type="datetimeFigureOut">
              <a:rPr lang="en-US" smtClean="0"/>
              <a:t>6/24/2026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660E24-4A58-43B6-B3E2-D1EEDC82E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7CAB69-C8A7-48B2-A8CB-9A153FF09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35E6E-474E-4195-A5A5-12DF524210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074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705976-4F90-4659-975B-A58C14EFB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3726C-E3CC-435B-AC85-F7BA4B639F8D}" type="datetimeFigureOut">
              <a:rPr lang="en-US" smtClean="0"/>
              <a:t>6/24/2026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DAF8AE-7233-4C99-9384-FCDCFBB233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709105-92DA-47D7-8364-EA4113CCB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35E6E-474E-4195-A5A5-12DF524210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882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7166F-C380-4F7E-8B84-EF942DC15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CC338D-E8B7-4551-B6B1-CB3B7CF4C9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67248C-DE74-4247-AD9A-8C04176670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72ACF8-5A2C-4729-A0DD-B64AE13BB8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3726C-E3CC-435B-AC85-F7BA4B639F8D}" type="datetimeFigureOut">
              <a:rPr lang="en-US" smtClean="0"/>
              <a:t>6/24/2026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A11F07-14D9-459A-89FE-71011E97B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537322-D294-4FF4-B51F-49416C8F1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35E6E-474E-4195-A5A5-12DF524210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990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21AB1F-626D-4FB9-B23A-458B5146F8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59A906A-119B-4FC8-A591-38AA6A28613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57BDCD-9E4A-49A4-877F-B2B2B2D616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415AC5-A8ED-4573-B512-5965A2419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3726C-E3CC-435B-AC85-F7BA4B639F8D}" type="datetimeFigureOut">
              <a:rPr lang="en-US" smtClean="0"/>
              <a:t>6/24/2026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5EAEF3-C92C-4F8A-BD6F-DB808EF5B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7260B9-010D-49E1-8FE4-9F84445C77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35E6E-474E-4195-A5A5-12DF524210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408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4354F67-C8A8-472B-A985-CC1BFE4CC5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B0DA48-5E64-43F5-ACF7-DF9A14F494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8BCB90-B6EF-4643-A151-08AFAF43E0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E3726C-E3CC-435B-AC85-F7BA4B639F8D}" type="datetimeFigureOut">
              <a:rPr lang="en-US" smtClean="0"/>
              <a:t>6/24/2026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CA36E2-B4DE-4504-8D9D-171D2EBFD7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6420E7-303E-4D9F-AEE7-A2EE4A0CE2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235E6E-474E-4195-A5A5-12DF524210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415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022D88A-DC7E-4DE0-9847-CE42BABC61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79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1611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D6EEDAD-E5D1-4A2D-A7A2-56646203FF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8291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7B238E6-4AE7-4FA3-9E1D-EEF1C25474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79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6931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671A90B-80CF-4BD6-B5F1-F68C5D3A99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58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8598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7E6B1FA-1F67-443E-BCDB-1CED8FD133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6723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8B32161-8051-42AF-984F-DFC7E454B1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0161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3365041-8286-44AB-9B1E-677A191A40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69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28684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E7A274C-55B0-4380-894A-2A17E85956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322629" cy="6853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2546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CB72A8C-EA28-447B-9698-9FE4E1C2E3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0508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944C6CF-72F1-46EC-BF06-5E447A0EE3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73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8962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57F967F-C813-4E02-AB0A-564DC37392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4777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CE2FDD0-0FA6-4997-B994-544B5908FA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79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4353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DA5A97E-BC2A-41F0-8EDF-C54FBDD12F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3374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BD47F5C-69C0-4B35-9E33-BDF2650ACF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0652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B58BA0B-F7BA-440B-8D06-5CC5D20FAA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941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024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7FFFF02-5C87-4936-804F-AFB4FEB686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1501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DB06AF7-95B0-4F7A-B117-0DE4DD99B3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72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4742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F20C5EC-BEE2-4EB3-B638-229C3FBE92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30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684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ECB246F-224D-4A4F-ACC3-B1AB88AD85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5653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89084AB-A12F-4254-95EA-AE1B0917BB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801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Office PowerPoint</Application>
  <PresentationFormat>Widescreen</PresentationFormat>
  <Paragraphs>0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Dana Braik</dc:creator>
  <cp:lastModifiedBy>Dana Braik</cp:lastModifiedBy>
  <cp:revision>2</cp:revision>
  <dcterms:created xsi:type="dcterms:W3CDTF">2026-06-24T19:13:21Z</dcterms:created>
  <dcterms:modified xsi:type="dcterms:W3CDTF">2026-06-24T19:24:43Z</dcterms:modified>
</cp:coreProperties>
</file>