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dirty="0" spc="4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000" b="0" i="0">
                <a:solidFill>
                  <a:srgbClr val="754A36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dirty="0" spc="4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550262" y="0"/>
            <a:ext cx="3738245" cy="3445510"/>
          </a:xfrm>
          <a:custGeom>
            <a:avLst/>
            <a:gdLst/>
            <a:ahLst/>
            <a:cxnLst/>
            <a:rect l="l" t="t" r="r" b="b"/>
            <a:pathLst>
              <a:path w="3738244" h="3445510">
                <a:moveTo>
                  <a:pt x="0" y="0"/>
                </a:moveTo>
                <a:lnTo>
                  <a:pt x="3737738" y="0"/>
                </a:lnTo>
                <a:lnTo>
                  <a:pt x="3737738" y="3445364"/>
                </a:lnTo>
                <a:lnTo>
                  <a:pt x="0" y="0"/>
                </a:lnTo>
                <a:close/>
              </a:path>
            </a:pathLst>
          </a:custGeom>
          <a:solidFill>
            <a:srgbClr val="F4652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000" b="0" i="0">
                <a:solidFill>
                  <a:srgbClr val="754A36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dirty="0" spc="4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797130" y="6460673"/>
            <a:ext cx="2500805" cy="383392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385221" cy="462279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4236346" y="3202268"/>
            <a:ext cx="9810750" cy="0"/>
          </a:xfrm>
          <a:custGeom>
            <a:avLst/>
            <a:gdLst/>
            <a:ahLst/>
            <a:cxnLst/>
            <a:rect l="l" t="t" r="r" b="b"/>
            <a:pathLst>
              <a:path w="9810750" h="0">
                <a:moveTo>
                  <a:pt x="0" y="0"/>
                </a:moveTo>
                <a:lnTo>
                  <a:pt x="9810749" y="0"/>
                </a:lnTo>
              </a:path>
            </a:pathLst>
          </a:custGeom>
          <a:ln w="76199">
            <a:solidFill>
              <a:srgbClr val="A2A2A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000" b="0" i="0">
                <a:solidFill>
                  <a:srgbClr val="754A36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dirty="0" spc="4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DED3CA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1996" y="0"/>
            <a:ext cx="2728764" cy="715615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dirty="0" spc="4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03568" y="3433426"/>
            <a:ext cx="6480862" cy="3511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0" b="0" i="0">
                <a:solidFill>
                  <a:srgbClr val="754A36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94039" y="3161256"/>
            <a:ext cx="10699921" cy="54203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827516" y="9665023"/>
            <a:ext cx="447675" cy="582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dirty="0" spc="4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jpg"/><Relationship Id="rId4" Type="http://schemas.openxmlformats.org/officeDocument/2006/relationships/image" Target="../media/image22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pn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jpg"/><Relationship Id="rId4" Type="http://schemas.openxmlformats.org/officeDocument/2006/relationships/image" Target="../media/image30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Relationship Id="rId3" Type="http://schemas.openxmlformats.org/officeDocument/2006/relationships/image" Target="../media/image28.png"/><Relationship Id="rId4" Type="http://schemas.openxmlformats.org/officeDocument/2006/relationships/image" Target="../media/image32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D0774B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5718631" y="0"/>
            <a:ext cx="12569825" cy="10287000"/>
            <a:chOff x="5718631" y="0"/>
            <a:chExt cx="12569825" cy="10287000"/>
          </a:xfrm>
        </p:grpSpPr>
        <p:sp>
          <p:nvSpPr>
            <p:cNvPr id="4" name="object 4"/>
            <p:cNvSpPr/>
            <p:nvPr/>
          </p:nvSpPr>
          <p:spPr>
            <a:xfrm>
              <a:off x="5718631" y="0"/>
              <a:ext cx="12569825" cy="8555355"/>
            </a:xfrm>
            <a:custGeom>
              <a:avLst/>
              <a:gdLst/>
              <a:ahLst/>
              <a:cxnLst/>
              <a:rect l="l" t="t" r="r" b="b"/>
              <a:pathLst>
                <a:path w="12569825" h="8555355">
                  <a:moveTo>
                    <a:pt x="0" y="0"/>
                  </a:moveTo>
                  <a:lnTo>
                    <a:pt x="12569368" y="0"/>
                  </a:lnTo>
                  <a:lnTo>
                    <a:pt x="12569368" y="5510276"/>
                  </a:lnTo>
                  <a:lnTo>
                    <a:pt x="9266177" y="8555086"/>
                  </a:lnTo>
                  <a:lnTo>
                    <a:pt x="0" y="13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4A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449406" y="7217088"/>
              <a:ext cx="6661150" cy="3070225"/>
            </a:xfrm>
            <a:custGeom>
              <a:avLst/>
              <a:gdLst/>
              <a:ahLst/>
              <a:cxnLst/>
              <a:rect l="l" t="t" r="r" b="b"/>
              <a:pathLst>
                <a:path w="6661150" h="3070225">
                  <a:moveTo>
                    <a:pt x="6660844" y="3069911"/>
                  </a:moveTo>
                  <a:lnTo>
                    <a:pt x="0" y="3069911"/>
                  </a:lnTo>
                  <a:lnTo>
                    <a:pt x="3330422" y="0"/>
                  </a:lnTo>
                  <a:lnTo>
                    <a:pt x="6660844" y="3069911"/>
                  </a:lnTo>
                  <a:close/>
                </a:path>
              </a:pathLst>
            </a:custGeom>
            <a:solidFill>
              <a:srgbClr val="EFE7DD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98760" y="1675517"/>
            <a:ext cx="7225665" cy="2661920"/>
          </a:xfrm>
          <a:prstGeom prst="rect"/>
        </p:spPr>
        <p:txBody>
          <a:bodyPr wrap="square" lIns="0" tIns="33019" rIns="0" bIns="0" rtlCol="0" vert="horz">
            <a:spAutoFit/>
          </a:bodyPr>
          <a:lstStyle/>
          <a:p>
            <a:pPr marL="12700" marR="5080">
              <a:lnSpc>
                <a:spcPts val="6900"/>
              </a:lnSpc>
              <a:spcBef>
                <a:spcPts val="259"/>
              </a:spcBef>
            </a:pPr>
            <a:r>
              <a:rPr dirty="0" sz="5800" spc="225">
                <a:solidFill>
                  <a:srgbClr val="EFE7DD"/>
                </a:solidFill>
              </a:rPr>
              <a:t>E</a:t>
            </a:r>
            <a:r>
              <a:rPr dirty="0" sz="5800" spc="90">
                <a:solidFill>
                  <a:srgbClr val="EFE7DD"/>
                </a:solidFill>
              </a:rPr>
              <a:t>n</a:t>
            </a:r>
            <a:r>
              <a:rPr dirty="0" sz="5800" spc="165">
                <a:solidFill>
                  <a:srgbClr val="EFE7DD"/>
                </a:solidFill>
              </a:rPr>
              <a:t>e</a:t>
            </a:r>
            <a:r>
              <a:rPr dirty="0" sz="5800" spc="-260">
                <a:solidFill>
                  <a:srgbClr val="EFE7DD"/>
                </a:solidFill>
              </a:rPr>
              <a:t>r</a:t>
            </a:r>
            <a:r>
              <a:rPr dirty="0" sz="5800" spc="325">
                <a:solidFill>
                  <a:srgbClr val="EFE7DD"/>
                </a:solidFill>
              </a:rPr>
              <a:t>g</a:t>
            </a:r>
            <a:r>
              <a:rPr dirty="0" sz="5800" spc="265">
                <a:solidFill>
                  <a:srgbClr val="EFE7DD"/>
                </a:solidFill>
              </a:rPr>
              <a:t>y</a:t>
            </a:r>
            <a:r>
              <a:rPr dirty="0" sz="5800" spc="-350">
                <a:solidFill>
                  <a:srgbClr val="EFE7DD"/>
                </a:solidFill>
              </a:rPr>
              <a:t> </a:t>
            </a:r>
            <a:r>
              <a:rPr dirty="0" sz="5800" spc="925">
                <a:solidFill>
                  <a:srgbClr val="EFE7DD"/>
                </a:solidFill>
              </a:rPr>
              <a:t>A</a:t>
            </a:r>
            <a:r>
              <a:rPr dirty="0" sz="5800" spc="125">
                <a:solidFill>
                  <a:srgbClr val="EFE7DD"/>
                </a:solidFill>
              </a:rPr>
              <a:t>u</a:t>
            </a:r>
            <a:r>
              <a:rPr dirty="0" sz="5800" spc="80">
                <a:solidFill>
                  <a:srgbClr val="EFE7DD"/>
                </a:solidFill>
              </a:rPr>
              <a:t>d</a:t>
            </a:r>
            <a:r>
              <a:rPr dirty="0" sz="5800" spc="-390">
                <a:solidFill>
                  <a:srgbClr val="EFE7DD"/>
                </a:solidFill>
              </a:rPr>
              <a:t>i</a:t>
            </a:r>
            <a:r>
              <a:rPr dirty="0" sz="5800" spc="-125">
                <a:solidFill>
                  <a:srgbClr val="EFE7DD"/>
                </a:solidFill>
              </a:rPr>
              <a:t>t</a:t>
            </a:r>
            <a:r>
              <a:rPr dirty="0" sz="5800" spc="-350">
                <a:solidFill>
                  <a:srgbClr val="EFE7DD"/>
                </a:solidFill>
              </a:rPr>
              <a:t> </a:t>
            </a:r>
            <a:r>
              <a:rPr dirty="0" sz="5800" spc="245">
                <a:solidFill>
                  <a:srgbClr val="EFE7DD"/>
                </a:solidFill>
              </a:rPr>
              <a:t>f</a:t>
            </a:r>
            <a:r>
              <a:rPr dirty="0" sz="5800" spc="270">
                <a:solidFill>
                  <a:srgbClr val="EFE7DD"/>
                </a:solidFill>
              </a:rPr>
              <a:t>o</a:t>
            </a:r>
            <a:r>
              <a:rPr dirty="0" sz="5800" spc="-95">
                <a:solidFill>
                  <a:srgbClr val="EFE7DD"/>
                </a:solidFill>
              </a:rPr>
              <a:t>r  </a:t>
            </a:r>
            <a:r>
              <a:rPr dirty="0" sz="5800" spc="225">
                <a:solidFill>
                  <a:srgbClr val="EFE7DD"/>
                </a:solidFill>
              </a:rPr>
              <a:t>E</a:t>
            </a:r>
            <a:r>
              <a:rPr dirty="0" sz="5800" spc="90">
                <a:solidFill>
                  <a:srgbClr val="EFE7DD"/>
                </a:solidFill>
              </a:rPr>
              <a:t>n</a:t>
            </a:r>
            <a:r>
              <a:rPr dirty="0" sz="5800" spc="325">
                <a:solidFill>
                  <a:srgbClr val="EFE7DD"/>
                </a:solidFill>
              </a:rPr>
              <a:t>g</a:t>
            </a:r>
            <a:r>
              <a:rPr dirty="0" sz="5800" spc="-390">
                <a:solidFill>
                  <a:srgbClr val="EFE7DD"/>
                </a:solidFill>
              </a:rPr>
              <a:t>i</a:t>
            </a:r>
            <a:r>
              <a:rPr dirty="0" sz="5800" spc="90">
                <a:solidFill>
                  <a:srgbClr val="EFE7DD"/>
                </a:solidFill>
              </a:rPr>
              <a:t>n</a:t>
            </a:r>
            <a:r>
              <a:rPr dirty="0" sz="5800" spc="165">
                <a:solidFill>
                  <a:srgbClr val="EFE7DD"/>
                </a:solidFill>
              </a:rPr>
              <a:t>ee</a:t>
            </a:r>
            <a:r>
              <a:rPr dirty="0" sz="5800" spc="-260">
                <a:solidFill>
                  <a:srgbClr val="EFE7DD"/>
                </a:solidFill>
              </a:rPr>
              <a:t>r</a:t>
            </a:r>
            <a:r>
              <a:rPr dirty="0" sz="5800" spc="185">
                <a:solidFill>
                  <a:srgbClr val="EFE7DD"/>
                </a:solidFill>
              </a:rPr>
              <a:t>s</a:t>
            </a:r>
            <a:r>
              <a:rPr dirty="0" sz="5800" spc="-350">
                <a:solidFill>
                  <a:srgbClr val="EFE7DD"/>
                </a:solidFill>
              </a:rPr>
              <a:t> </a:t>
            </a:r>
            <a:r>
              <a:rPr dirty="0" sz="5800" spc="925">
                <a:solidFill>
                  <a:srgbClr val="EFE7DD"/>
                </a:solidFill>
              </a:rPr>
              <a:t>A</a:t>
            </a:r>
            <a:r>
              <a:rPr dirty="0" sz="5800" spc="65">
                <a:solidFill>
                  <a:srgbClr val="EFE7DD"/>
                </a:solidFill>
              </a:rPr>
              <a:t>ss</a:t>
            </a:r>
            <a:r>
              <a:rPr dirty="0" sz="5800" spc="270">
                <a:solidFill>
                  <a:srgbClr val="EFE7DD"/>
                </a:solidFill>
              </a:rPr>
              <a:t>o</a:t>
            </a:r>
            <a:r>
              <a:rPr dirty="0" sz="5800" spc="370">
                <a:solidFill>
                  <a:srgbClr val="EFE7DD"/>
                </a:solidFill>
              </a:rPr>
              <a:t>c</a:t>
            </a:r>
            <a:r>
              <a:rPr dirty="0" sz="5800" spc="-390">
                <a:solidFill>
                  <a:srgbClr val="EFE7DD"/>
                </a:solidFill>
              </a:rPr>
              <a:t>i</a:t>
            </a:r>
            <a:r>
              <a:rPr dirty="0" sz="5800" spc="495">
                <a:solidFill>
                  <a:srgbClr val="EFE7DD"/>
                </a:solidFill>
              </a:rPr>
              <a:t>a</a:t>
            </a:r>
            <a:r>
              <a:rPr dirty="0" sz="5800" spc="-245">
                <a:solidFill>
                  <a:srgbClr val="EFE7DD"/>
                </a:solidFill>
              </a:rPr>
              <a:t>t</a:t>
            </a:r>
            <a:r>
              <a:rPr dirty="0" sz="5800" spc="-390">
                <a:solidFill>
                  <a:srgbClr val="EFE7DD"/>
                </a:solidFill>
              </a:rPr>
              <a:t>i</a:t>
            </a:r>
            <a:r>
              <a:rPr dirty="0" sz="5800" spc="270">
                <a:solidFill>
                  <a:srgbClr val="EFE7DD"/>
                </a:solidFill>
              </a:rPr>
              <a:t>o</a:t>
            </a:r>
            <a:r>
              <a:rPr dirty="0" sz="5800" spc="125">
                <a:solidFill>
                  <a:srgbClr val="EFE7DD"/>
                </a:solidFill>
              </a:rPr>
              <a:t>n  </a:t>
            </a:r>
            <a:r>
              <a:rPr dirty="0" sz="5800" spc="305">
                <a:solidFill>
                  <a:srgbClr val="EFE7DD"/>
                </a:solidFill>
              </a:rPr>
              <a:t>B</a:t>
            </a:r>
            <a:r>
              <a:rPr dirty="0" sz="5800" spc="125">
                <a:solidFill>
                  <a:srgbClr val="EFE7DD"/>
                </a:solidFill>
              </a:rPr>
              <a:t>u</a:t>
            </a:r>
            <a:r>
              <a:rPr dirty="0" sz="5800" spc="-390">
                <a:solidFill>
                  <a:srgbClr val="EFE7DD"/>
                </a:solidFill>
              </a:rPr>
              <a:t>i</a:t>
            </a:r>
            <a:r>
              <a:rPr dirty="0" sz="5800" spc="-335">
                <a:solidFill>
                  <a:srgbClr val="EFE7DD"/>
                </a:solidFill>
              </a:rPr>
              <a:t>l</a:t>
            </a:r>
            <a:r>
              <a:rPr dirty="0" sz="5800" spc="80">
                <a:solidFill>
                  <a:srgbClr val="EFE7DD"/>
                </a:solidFill>
              </a:rPr>
              <a:t>d</a:t>
            </a:r>
            <a:r>
              <a:rPr dirty="0" sz="5800" spc="-390">
                <a:solidFill>
                  <a:srgbClr val="EFE7DD"/>
                </a:solidFill>
              </a:rPr>
              <a:t>i</a:t>
            </a:r>
            <a:r>
              <a:rPr dirty="0" sz="5800" spc="90">
                <a:solidFill>
                  <a:srgbClr val="EFE7DD"/>
                </a:solidFill>
              </a:rPr>
              <a:t>n</a:t>
            </a:r>
            <a:r>
              <a:rPr dirty="0" sz="5800" spc="445">
                <a:solidFill>
                  <a:srgbClr val="EFE7DD"/>
                </a:solidFill>
              </a:rPr>
              <a:t>g</a:t>
            </a:r>
            <a:r>
              <a:rPr dirty="0" sz="5800" spc="-350">
                <a:solidFill>
                  <a:srgbClr val="EFE7DD"/>
                </a:solidFill>
              </a:rPr>
              <a:t> </a:t>
            </a:r>
            <a:r>
              <a:rPr dirty="0" sz="5800" spc="305">
                <a:solidFill>
                  <a:srgbClr val="EFE7DD"/>
                </a:solidFill>
              </a:rPr>
              <a:t>-</a:t>
            </a:r>
            <a:r>
              <a:rPr dirty="0" sz="5800" spc="-350">
                <a:solidFill>
                  <a:srgbClr val="EFE7DD"/>
                </a:solidFill>
              </a:rPr>
              <a:t> </a:t>
            </a:r>
            <a:r>
              <a:rPr dirty="0" sz="5800" spc="195">
                <a:solidFill>
                  <a:srgbClr val="EFE7DD"/>
                </a:solidFill>
              </a:rPr>
              <a:t>N</a:t>
            </a:r>
            <a:r>
              <a:rPr dirty="0" sz="5800" spc="495">
                <a:solidFill>
                  <a:srgbClr val="EFE7DD"/>
                </a:solidFill>
              </a:rPr>
              <a:t>a</a:t>
            </a:r>
            <a:r>
              <a:rPr dirty="0" sz="5800" spc="120">
                <a:solidFill>
                  <a:srgbClr val="EFE7DD"/>
                </a:solidFill>
              </a:rPr>
              <a:t>b</a:t>
            </a:r>
            <a:r>
              <a:rPr dirty="0" sz="5800" spc="-335">
                <a:solidFill>
                  <a:srgbClr val="EFE7DD"/>
                </a:solidFill>
              </a:rPr>
              <a:t>l</a:t>
            </a:r>
            <a:r>
              <a:rPr dirty="0" sz="5800" spc="125">
                <a:solidFill>
                  <a:srgbClr val="EFE7DD"/>
                </a:solidFill>
              </a:rPr>
              <a:t>u</a:t>
            </a:r>
            <a:r>
              <a:rPr dirty="0" sz="5800" spc="65">
                <a:solidFill>
                  <a:srgbClr val="EFE7DD"/>
                </a:solidFill>
              </a:rPr>
              <a:t>s</a:t>
            </a:r>
            <a:r>
              <a:rPr dirty="0" sz="5800" spc="125">
                <a:solidFill>
                  <a:srgbClr val="EFE7DD"/>
                </a:solidFill>
              </a:rPr>
              <a:t>.</a:t>
            </a:r>
            <a:endParaRPr sz="5800"/>
          </a:p>
        </p:txBody>
      </p:sp>
      <p:sp>
        <p:nvSpPr>
          <p:cNvPr id="7" name="object 7"/>
          <p:cNvSpPr txBox="1"/>
          <p:nvPr/>
        </p:nvSpPr>
        <p:spPr>
          <a:xfrm>
            <a:off x="1389952" y="254564"/>
            <a:ext cx="2557780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2400" spc="740">
                <a:solidFill>
                  <a:srgbClr val="EFE7DD"/>
                </a:solidFill>
                <a:latin typeface="SimSun"/>
                <a:cs typeface="SimSun"/>
              </a:rPr>
              <a:t>A</a:t>
            </a:r>
            <a:r>
              <a:rPr dirty="0" sz="2400" spc="210">
                <a:solidFill>
                  <a:srgbClr val="EFE7DD"/>
                </a:solidFill>
                <a:latin typeface="SimSun"/>
                <a:cs typeface="SimSun"/>
              </a:rPr>
              <a:t>n</a:t>
            </a:r>
            <a:r>
              <a:rPr dirty="0" sz="2400" spc="-390">
                <a:solidFill>
                  <a:srgbClr val="EFE7DD"/>
                </a:solidFill>
                <a:latin typeface="SimSun"/>
                <a:cs typeface="SimSun"/>
              </a:rPr>
              <a:t>-</a:t>
            </a:r>
            <a:r>
              <a:rPr dirty="0" sz="2400" spc="710">
                <a:solidFill>
                  <a:srgbClr val="EFE7DD"/>
                </a:solidFill>
                <a:latin typeface="SimSun"/>
                <a:cs typeface="SimSun"/>
              </a:rPr>
              <a:t>N</a:t>
            </a:r>
            <a:r>
              <a:rPr dirty="0" sz="2400" spc="-100">
                <a:solidFill>
                  <a:srgbClr val="EFE7DD"/>
                </a:solidFill>
                <a:latin typeface="SimSun"/>
                <a:cs typeface="SimSun"/>
              </a:rPr>
              <a:t>a</a:t>
            </a:r>
            <a:r>
              <a:rPr dirty="0" sz="2400" spc="-535">
                <a:solidFill>
                  <a:srgbClr val="EFE7DD"/>
                </a:solidFill>
                <a:latin typeface="SimSun"/>
                <a:cs typeface="SimSun"/>
              </a:rPr>
              <a:t>j</a:t>
            </a:r>
            <a:r>
              <a:rPr dirty="0" sz="2400" spc="-100">
                <a:solidFill>
                  <a:srgbClr val="EFE7DD"/>
                </a:solidFill>
                <a:latin typeface="SimSun"/>
                <a:cs typeface="SimSun"/>
              </a:rPr>
              <a:t>a</a:t>
            </a:r>
            <a:r>
              <a:rPr dirty="0" sz="2400" spc="204">
                <a:solidFill>
                  <a:srgbClr val="EFE7DD"/>
                </a:solidFill>
                <a:latin typeface="SimSun"/>
                <a:cs typeface="SimSun"/>
              </a:rPr>
              <a:t>h</a:t>
            </a:r>
            <a:r>
              <a:rPr dirty="0" sz="2400" spc="-690">
                <a:solidFill>
                  <a:srgbClr val="EFE7DD"/>
                </a:solidFill>
                <a:latin typeface="SimSun"/>
                <a:cs typeface="SimSun"/>
              </a:rPr>
              <a:t> </a:t>
            </a:r>
            <a:r>
              <a:rPr dirty="0" sz="2400" spc="710">
                <a:solidFill>
                  <a:srgbClr val="EFE7DD"/>
                </a:solidFill>
                <a:latin typeface="SimSun"/>
                <a:cs typeface="SimSun"/>
              </a:rPr>
              <a:t>N</a:t>
            </a:r>
            <a:r>
              <a:rPr dirty="0" sz="2400" spc="-100">
                <a:solidFill>
                  <a:srgbClr val="EFE7DD"/>
                </a:solidFill>
                <a:latin typeface="SimSun"/>
                <a:cs typeface="SimSun"/>
              </a:rPr>
              <a:t>a</a:t>
            </a:r>
            <a:r>
              <a:rPr dirty="0" sz="2400" spc="-385">
                <a:solidFill>
                  <a:srgbClr val="EFE7DD"/>
                </a:solidFill>
                <a:latin typeface="SimSun"/>
                <a:cs typeface="SimSun"/>
              </a:rPr>
              <a:t>t</a:t>
            </a:r>
            <a:r>
              <a:rPr dirty="0" sz="2400" spc="-525">
                <a:solidFill>
                  <a:srgbClr val="EFE7DD"/>
                </a:solidFill>
                <a:latin typeface="SimSun"/>
                <a:cs typeface="SimSun"/>
              </a:rPr>
              <a:t>i</a:t>
            </a:r>
            <a:r>
              <a:rPr dirty="0" sz="2400" spc="105">
                <a:solidFill>
                  <a:srgbClr val="EFE7DD"/>
                </a:solidFill>
                <a:latin typeface="SimSun"/>
                <a:cs typeface="SimSun"/>
              </a:rPr>
              <a:t>o</a:t>
            </a:r>
            <a:r>
              <a:rPr dirty="0" sz="2400" spc="210">
                <a:solidFill>
                  <a:srgbClr val="EFE7DD"/>
                </a:solidFill>
                <a:latin typeface="SimSun"/>
                <a:cs typeface="SimSun"/>
              </a:rPr>
              <a:t>n</a:t>
            </a:r>
            <a:r>
              <a:rPr dirty="0" sz="2400" spc="-100">
                <a:solidFill>
                  <a:srgbClr val="EFE7DD"/>
                </a:solidFill>
                <a:latin typeface="SimSun"/>
                <a:cs typeface="SimSun"/>
              </a:rPr>
              <a:t>a</a:t>
            </a:r>
            <a:r>
              <a:rPr dirty="0" sz="2400" spc="-535">
                <a:solidFill>
                  <a:srgbClr val="EFE7DD"/>
                </a:solidFill>
                <a:latin typeface="SimSun"/>
                <a:cs typeface="SimSun"/>
              </a:rPr>
              <a:t>l  </a:t>
            </a:r>
            <a:r>
              <a:rPr dirty="0" sz="2400" spc="-110">
                <a:solidFill>
                  <a:srgbClr val="EFE7DD"/>
                </a:solidFill>
                <a:latin typeface="SimSun"/>
                <a:cs typeface="SimSun"/>
              </a:rPr>
              <a:t>University</a:t>
            </a:r>
            <a:endParaRPr sz="2400">
              <a:latin typeface="SimSun"/>
              <a:cs typeface="SimSun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1460" y="379656"/>
            <a:ext cx="781049" cy="78104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15581" y="4756537"/>
            <a:ext cx="5245735" cy="38696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3530" marR="526415" indent="405130">
              <a:lnSpc>
                <a:spcPct val="116700"/>
              </a:lnSpc>
              <a:spcBef>
                <a:spcPts val="95"/>
              </a:spcBef>
              <a:tabLst>
                <a:tab pos="2588260" algn="l"/>
                <a:tab pos="3568700" algn="l"/>
              </a:tabLst>
            </a:pPr>
            <a:r>
              <a:rPr dirty="0" sz="3000" spc="355">
                <a:solidFill>
                  <a:srgbClr val="EFE7DD"/>
                </a:solidFill>
                <a:latin typeface="Verdana"/>
                <a:cs typeface="Verdana"/>
              </a:rPr>
              <a:t>P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95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2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355">
                <a:solidFill>
                  <a:srgbClr val="EFE7DD"/>
                </a:solidFill>
                <a:latin typeface="Verdana"/>
                <a:cs typeface="Verdana"/>
              </a:rPr>
              <a:t>P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1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95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2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80">
                <a:solidFill>
                  <a:srgbClr val="EFE7DD"/>
                </a:solidFill>
                <a:latin typeface="Verdana"/>
                <a:cs typeface="Verdana"/>
              </a:rPr>
              <a:t>D</a:t>
            </a:r>
            <a:r>
              <a:rPr dirty="0" sz="30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000" spc="215">
                <a:solidFill>
                  <a:srgbClr val="EFE7DD"/>
                </a:solidFill>
                <a:latin typeface="Verdana"/>
                <a:cs typeface="Verdana"/>
              </a:rPr>
              <a:t>B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65">
                <a:solidFill>
                  <a:srgbClr val="EFE7DD"/>
                </a:solidFill>
                <a:latin typeface="Verdana"/>
                <a:cs typeface="Verdana"/>
              </a:rPr>
              <a:t>Y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-615">
                <a:solidFill>
                  <a:srgbClr val="EFE7DD"/>
                </a:solidFill>
                <a:latin typeface="Verdana"/>
                <a:cs typeface="Verdana"/>
              </a:rPr>
              <a:t>:  </a:t>
            </a:r>
            <a:r>
              <a:rPr dirty="0" sz="3000" spc="-56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95">
                <a:solidFill>
                  <a:srgbClr val="EFE7DD"/>
                </a:solidFill>
                <a:latin typeface="Verdana"/>
                <a:cs typeface="Verdana"/>
              </a:rPr>
              <a:t>H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1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EFE7DD"/>
                </a:solidFill>
                <a:latin typeface="Verdana"/>
                <a:cs typeface="Verdana"/>
              </a:rPr>
              <a:t>S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95">
                <a:solidFill>
                  <a:srgbClr val="EFE7DD"/>
                </a:solidFill>
                <a:latin typeface="Verdana"/>
                <a:cs typeface="Verdana"/>
              </a:rPr>
              <a:t>H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2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350">
                <a:solidFill>
                  <a:srgbClr val="EFE7DD"/>
                </a:solidFill>
                <a:latin typeface="Verdana"/>
                <a:cs typeface="Verdana"/>
              </a:rPr>
              <a:t>M</a:t>
            </a:r>
            <a:r>
              <a:rPr dirty="0" sz="30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000" spc="5">
                <a:solidFill>
                  <a:srgbClr val="EFE7DD"/>
                </a:solidFill>
                <a:latin typeface="Verdana"/>
                <a:cs typeface="Verdana"/>
              </a:rPr>
              <a:t>G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95">
                <a:solidFill>
                  <a:srgbClr val="EFE7DD"/>
                </a:solidFill>
                <a:latin typeface="Verdana"/>
                <a:cs typeface="Verdana"/>
              </a:rPr>
              <a:t>H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1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204">
                <a:solidFill>
                  <a:srgbClr val="EFE7DD"/>
                </a:solidFill>
                <a:latin typeface="Verdana"/>
                <a:cs typeface="Verdana"/>
              </a:rPr>
              <a:t>N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2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350">
                <a:solidFill>
                  <a:srgbClr val="EFE7DD"/>
                </a:solidFill>
                <a:latin typeface="Verdana"/>
                <a:cs typeface="Verdana"/>
              </a:rPr>
              <a:t>M</a:t>
            </a:r>
            <a:endParaRPr sz="3000">
              <a:latin typeface="Verdana"/>
              <a:cs typeface="Verdana"/>
            </a:endParaRPr>
          </a:p>
          <a:p>
            <a:pPr marL="969644" marR="245745" indent="-785495">
              <a:lnSpc>
                <a:spcPts val="4200"/>
              </a:lnSpc>
              <a:spcBef>
                <a:spcPts val="240"/>
              </a:spcBef>
              <a:tabLst>
                <a:tab pos="2618105" algn="l"/>
                <a:tab pos="3034030" algn="l"/>
              </a:tabLst>
            </a:pPr>
            <a:r>
              <a:rPr dirty="0" sz="3000" spc="350">
                <a:solidFill>
                  <a:srgbClr val="EFE7DD"/>
                </a:solidFill>
                <a:latin typeface="Verdana"/>
                <a:cs typeface="Verdana"/>
              </a:rPr>
              <a:t>M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1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95">
                <a:solidFill>
                  <a:srgbClr val="EFE7DD"/>
                </a:solidFill>
                <a:latin typeface="Verdana"/>
                <a:cs typeface="Verdana"/>
              </a:rPr>
              <a:t>H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350">
                <a:solidFill>
                  <a:srgbClr val="EFE7DD"/>
                </a:solidFill>
                <a:latin typeface="Verdana"/>
                <a:cs typeface="Verdana"/>
              </a:rPr>
              <a:t>M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65">
                <a:solidFill>
                  <a:srgbClr val="EFE7DD"/>
                </a:solidFill>
                <a:latin typeface="Verdana"/>
                <a:cs typeface="Verdana"/>
              </a:rPr>
              <a:t>O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90">
                <a:solidFill>
                  <a:srgbClr val="EFE7DD"/>
                </a:solidFill>
                <a:latin typeface="Verdana"/>
                <a:cs typeface="Verdana"/>
              </a:rPr>
              <a:t>U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80">
                <a:solidFill>
                  <a:srgbClr val="EFE7DD"/>
                </a:solidFill>
                <a:latin typeface="Verdana"/>
                <a:cs typeface="Verdana"/>
              </a:rPr>
              <a:t>D</a:t>
            </a:r>
            <a:r>
              <a:rPr dirty="0" sz="30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000" spc="-355">
                <a:solidFill>
                  <a:srgbClr val="EFE7DD"/>
                </a:solidFill>
                <a:latin typeface="Verdana"/>
                <a:cs typeface="Verdana"/>
              </a:rPr>
              <a:t>I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EFE7DD"/>
                </a:solidFill>
                <a:latin typeface="Verdana"/>
                <a:cs typeface="Verdana"/>
              </a:rPr>
              <a:t>S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350">
                <a:solidFill>
                  <a:srgbClr val="EFE7DD"/>
                </a:solidFill>
                <a:latin typeface="Verdana"/>
                <a:cs typeface="Verdana"/>
              </a:rPr>
              <a:t>M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1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-355">
                <a:solidFill>
                  <a:srgbClr val="EFE7DD"/>
                </a:solidFill>
                <a:latin typeface="Verdana"/>
                <a:cs typeface="Verdana"/>
              </a:rPr>
              <a:t>I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2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80">
                <a:solidFill>
                  <a:srgbClr val="EFE7DD"/>
                </a:solidFill>
                <a:latin typeface="Verdana"/>
                <a:cs typeface="Verdana"/>
              </a:rPr>
              <a:t>L  </a:t>
            </a:r>
            <a:r>
              <a:rPr dirty="0" sz="3000" spc="65">
                <a:solidFill>
                  <a:srgbClr val="EFE7DD"/>
                </a:solidFill>
                <a:latin typeface="Verdana"/>
                <a:cs typeface="Verdana"/>
              </a:rPr>
              <a:t>Y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1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EFE7DD"/>
                </a:solidFill>
                <a:latin typeface="Verdana"/>
                <a:cs typeface="Verdana"/>
              </a:rPr>
              <a:t>S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-355">
                <a:solidFill>
                  <a:srgbClr val="EFE7DD"/>
                </a:solidFill>
                <a:latin typeface="Verdana"/>
                <a:cs typeface="Verdana"/>
              </a:rPr>
              <a:t>I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204">
                <a:solidFill>
                  <a:srgbClr val="EFE7DD"/>
                </a:solidFill>
                <a:latin typeface="Verdana"/>
                <a:cs typeface="Verdana"/>
              </a:rPr>
              <a:t>N</a:t>
            </a:r>
            <a:r>
              <a:rPr dirty="0" sz="30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000" spc="65">
                <a:solidFill>
                  <a:srgbClr val="EFE7DD"/>
                </a:solidFill>
                <a:latin typeface="Verdana"/>
                <a:cs typeface="Verdana"/>
              </a:rPr>
              <a:t>Y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11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-200">
                <a:solidFill>
                  <a:srgbClr val="EFE7DD"/>
                </a:solidFill>
                <a:latin typeface="Verdana"/>
                <a:cs typeface="Verdana"/>
              </a:rPr>
              <a:t>S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-355">
                <a:solidFill>
                  <a:srgbClr val="EFE7DD"/>
                </a:solidFill>
                <a:latin typeface="Verdana"/>
                <a:cs typeface="Verdana"/>
              </a:rPr>
              <a:t>I</a:t>
            </a:r>
            <a:r>
              <a:rPr dirty="0" sz="3000" spc="-57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000" spc="204">
                <a:solidFill>
                  <a:srgbClr val="EFE7DD"/>
                </a:solidFill>
                <a:latin typeface="Verdana"/>
                <a:cs typeface="Verdana"/>
              </a:rPr>
              <a:t>N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37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2470"/>
              </a:spcBef>
            </a:pPr>
            <a:r>
              <a:rPr dirty="0" sz="2400" spc="-145">
                <a:solidFill>
                  <a:srgbClr val="EFE7DD"/>
                </a:solidFill>
                <a:latin typeface="Verdana"/>
                <a:cs typeface="Verdana"/>
              </a:rPr>
              <a:t>S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70">
                <a:solidFill>
                  <a:srgbClr val="EFE7DD"/>
                </a:solidFill>
                <a:latin typeface="Verdana"/>
                <a:cs typeface="Verdana"/>
              </a:rPr>
              <a:t>U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300">
                <a:solidFill>
                  <a:srgbClr val="EFE7DD"/>
                </a:solidFill>
                <a:latin typeface="Verdana"/>
                <a:cs typeface="Verdana"/>
              </a:rPr>
              <a:t>P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1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90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60">
                <a:solidFill>
                  <a:srgbClr val="EFE7DD"/>
                </a:solidFill>
                <a:latin typeface="Verdana"/>
                <a:cs typeface="Verdana"/>
              </a:rPr>
              <a:t>V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-275">
                <a:solidFill>
                  <a:srgbClr val="EFE7DD"/>
                </a:solidFill>
                <a:latin typeface="Verdana"/>
                <a:cs typeface="Verdana"/>
              </a:rPr>
              <a:t>I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-145">
                <a:solidFill>
                  <a:srgbClr val="EFE7DD"/>
                </a:solidFill>
                <a:latin typeface="Verdana"/>
                <a:cs typeface="Verdana"/>
              </a:rPr>
              <a:t>S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55">
                <a:solidFill>
                  <a:srgbClr val="EFE7DD"/>
                </a:solidFill>
                <a:latin typeface="Verdana"/>
                <a:cs typeface="Verdana"/>
              </a:rPr>
              <a:t>O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90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-575">
                <a:solidFill>
                  <a:srgbClr val="EFE7DD"/>
                </a:solidFill>
                <a:latin typeface="Verdana"/>
                <a:cs typeface="Verdana"/>
              </a:rPr>
              <a:t>:</a:t>
            </a:r>
            <a:endParaRPr sz="24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495"/>
              </a:spcBef>
              <a:tabLst>
                <a:tab pos="823594" algn="l"/>
                <a:tab pos="3447415" algn="l"/>
              </a:tabLst>
            </a:pPr>
            <a:r>
              <a:rPr dirty="0" sz="2400" spc="160">
                <a:solidFill>
                  <a:srgbClr val="EFE7DD"/>
                </a:solidFill>
                <a:latin typeface="Verdana"/>
                <a:cs typeface="Verdana"/>
              </a:rPr>
              <a:t>D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90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-360">
                <a:solidFill>
                  <a:srgbClr val="EFE7DD"/>
                </a:solidFill>
                <a:latin typeface="Verdana"/>
                <a:cs typeface="Verdana"/>
              </a:rPr>
              <a:t>.</a:t>
            </a:r>
            <a:r>
              <a:rPr dirty="0" sz="24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2400" spc="300">
                <a:solidFill>
                  <a:srgbClr val="EFE7DD"/>
                </a:solidFill>
                <a:latin typeface="Verdana"/>
                <a:cs typeface="Verdana"/>
              </a:rPr>
              <a:t>M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55">
                <a:solidFill>
                  <a:srgbClr val="EFE7DD"/>
                </a:solidFill>
                <a:latin typeface="Verdana"/>
                <a:cs typeface="Verdana"/>
              </a:rPr>
              <a:t>O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75">
                <a:solidFill>
                  <a:srgbClr val="EFE7DD"/>
                </a:solidFill>
                <a:latin typeface="Verdana"/>
                <a:cs typeface="Verdana"/>
              </a:rPr>
              <a:t>H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0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300">
                <a:solidFill>
                  <a:srgbClr val="EFE7DD"/>
                </a:solidFill>
                <a:latin typeface="Verdana"/>
                <a:cs typeface="Verdana"/>
              </a:rPr>
              <a:t>M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300">
                <a:solidFill>
                  <a:srgbClr val="EFE7DD"/>
                </a:solidFill>
                <a:latin typeface="Verdana"/>
                <a:cs typeface="Verdana"/>
              </a:rPr>
              <a:t>M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0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60">
                <a:solidFill>
                  <a:srgbClr val="EFE7DD"/>
                </a:solidFill>
                <a:latin typeface="Verdana"/>
                <a:cs typeface="Verdana"/>
              </a:rPr>
              <a:t>D</a:t>
            </a:r>
            <a:r>
              <a:rPr dirty="0" sz="24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2400" spc="10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95">
                <a:solidFill>
                  <a:srgbClr val="EFE7DD"/>
                </a:solidFill>
                <a:latin typeface="Verdana"/>
                <a:cs typeface="Verdana"/>
              </a:rPr>
              <a:t>L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-145">
                <a:solidFill>
                  <a:srgbClr val="EFE7DD"/>
                </a:solidFill>
                <a:latin typeface="Verdana"/>
                <a:cs typeface="Verdana"/>
              </a:rPr>
              <a:t>S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0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70">
                <a:solidFill>
                  <a:srgbClr val="EFE7DD"/>
                </a:solidFill>
                <a:latin typeface="Verdana"/>
                <a:cs typeface="Verdana"/>
              </a:rPr>
              <a:t>Y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1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2400" spc="-4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2400" spc="160">
                <a:solidFill>
                  <a:srgbClr val="EFE7DD"/>
                </a:solidFill>
                <a:latin typeface="Verdana"/>
                <a:cs typeface="Verdana"/>
              </a:rPr>
              <a:t>D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754A3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7843103" y="0"/>
            <a:ext cx="10445115" cy="10274300"/>
            <a:chOff x="7843103" y="0"/>
            <a:chExt cx="10445115" cy="10274300"/>
          </a:xfrm>
        </p:grpSpPr>
        <p:sp>
          <p:nvSpPr>
            <p:cNvPr id="4" name="object 4"/>
            <p:cNvSpPr/>
            <p:nvPr/>
          </p:nvSpPr>
          <p:spPr>
            <a:xfrm>
              <a:off x="7843103" y="0"/>
              <a:ext cx="10445115" cy="10274300"/>
            </a:xfrm>
            <a:custGeom>
              <a:avLst/>
              <a:gdLst/>
              <a:ahLst/>
              <a:cxnLst/>
              <a:rect l="l" t="t" r="r" b="b"/>
              <a:pathLst>
                <a:path w="10445115" h="10274300">
                  <a:moveTo>
                    <a:pt x="5605666" y="12699"/>
                  </a:moveTo>
                  <a:lnTo>
                    <a:pt x="4839090" y="12699"/>
                  </a:lnTo>
                  <a:lnTo>
                    <a:pt x="4886610" y="0"/>
                  </a:lnTo>
                  <a:lnTo>
                    <a:pt x="5558146" y="0"/>
                  </a:lnTo>
                  <a:lnTo>
                    <a:pt x="5605666" y="12699"/>
                  </a:lnTo>
                  <a:close/>
                </a:path>
                <a:path w="10445115" h="10274300">
                  <a:moveTo>
                    <a:pt x="5747513" y="25399"/>
                  </a:moveTo>
                  <a:lnTo>
                    <a:pt x="4697243" y="25399"/>
                  </a:lnTo>
                  <a:lnTo>
                    <a:pt x="4744405" y="12699"/>
                  </a:lnTo>
                  <a:lnTo>
                    <a:pt x="5700351" y="12699"/>
                  </a:lnTo>
                  <a:lnTo>
                    <a:pt x="5747513" y="25399"/>
                  </a:lnTo>
                  <a:close/>
                </a:path>
                <a:path w="10445115" h="10274300">
                  <a:moveTo>
                    <a:pt x="5888254" y="38099"/>
                  </a:moveTo>
                  <a:lnTo>
                    <a:pt x="4556502" y="38099"/>
                  </a:lnTo>
                  <a:lnTo>
                    <a:pt x="4603290" y="25399"/>
                  </a:lnTo>
                  <a:lnTo>
                    <a:pt x="5841466" y="25399"/>
                  </a:lnTo>
                  <a:lnTo>
                    <a:pt x="5888254" y="38099"/>
                  </a:lnTo>
                  <a:close/>
                </a:path>
                <a:path w="10445115" h="10274300">
                  <a:moveTo>
                    <a:pt x="5981442" y="50799"/>
                  </a:moveTo>
                  <a:lnTo>
                    <a:pt x="4463314" y="50799"/>
                  </a:lnTo>
                  <a:lnTo>
                    <a:pt x="4509843" y="38099"/>
                  </a:lnTo>
                  <a:lnTo>
                    <a:pt x="5934913" y="38099"/>
                  </a:lnTo>
                  <a:lnTo>
                    <a:pt x="5981442" y="50799"/>
                  </a:lnTo>
                  <a:close/>
                </a:path>
                <a:path w="10445115" h="10274300">
                  <a:moveTo>
                    <a:pt x="6120227" y="76199"/>
                  </a:moveTo>
                  <a:lnTo>
                    <a:pt x="4324529" y="76199"/>
                  </a:lnTo>
                  <a:lnTo>
                    <a:pt x="4416917" y="50799"/>
                  </a:lnTo>
                  <a:lnTo>
                    <a:pt x="6027838" y="50799"/>
                  </a:lnTo>
                  <a:lnTo>
                    <a:pt x="6120227" y="76199"/>
                  </a:lnTo>
                  <a:close/>
                </a:path>
                <a:path w="10445115" h="10274300">
                  <a:moveTo>
                    <a:pt x="6257772" y="101599"/>
                  </a:moveTo>
                  <a:lnTo>
                    <a:pt x="4186984" y="101599"/>
                  </a:lnTo>
                  <a:lnTo>
                    <a:pt x="4278540" y="76199"/>
                  </a:lnTo>
                  <a:lnTo>
                    <a:pt x="6166216" y="76199"/>
                  </a:lnTo>
                  <a:lnTo>
                    <a:pt x="6257772" y="101599"/>
                  </a:lnTo>
                  <a:close/>
                </a:path>
                <a:path w="10445115" h="10274300">
                  <a:moveTo>
                    <a:pt x="6484117" y="152399"/>
                  </a:moveTo>
                  <a:lnTo>
                    <a:pt x="3960639" y="152399"/>
                  </a:lnTo>
                  <a:lnTo>
                    <a:pt x="4141421" y="101599"/>
                  </a:lnTo>
                  <a:lnTo>
                    <a:pt x="6303335" y="101599"/>
                  </a:lnTo>
                  <a:lnTo>
                    <a:pt x="6484117" y="152399"/>
                  </a:lnTo>
                  <a:close/>
                </a:path>
                <a:path w="10445115" h="10274300">
                  <a:moveTo>
                    <a:pt x="10444756" y="10274299"/>
                  </a:moveTo>
                  <a:lnTo>
                    <a:pt x="0" y="10274299"/>
                  </a:lnTo>
                  <a:lnTo>
                    <a:pt x="0" y="5219699"/>
                  </a:lnTo>
                  <a:lnTo>
                    <a:pt x="218" y="5168899"/>
                  </a:lnTo>
                  <a:lnTo>
                    <a:pt x="873" y="5118099"/>
                  </a:lnTo>
                  <a:lnTo>
                    <a:pt x="1961" y="5067299"/>
                  </a:lnTo>
                  <a:lnTo>
                    <a:pt x="3482" y="5029199"/>
                  </a:lnTo>
                  <a:lnTo>
                    <a:pt x="5433" y="4978399"/>
                  </a:lnTo>
                  <a:lnTo>
                    <a:pt x="7813" y="4927599"/>
                  </a:lnTo>
                  <a:lnTo>
                    <a:pt x="10619" y="4876799"/>
                  </a:lnTo>
                  <a:lnTo>
                    <a:pt x="13850" y="4838699"/>
                  </a:lnTo>
                  <a:lnTo>
                    <a:pt x="17504" y="4787899"/>
                  </a:lnTo>
                  <a:lnTo>
                    <a:pt x="21579" y="4737099"/>
                  </a:lnTo>
                  <a:lnTo>
                    <a:pt x="26073" y="4686299"/>
                  </a:lnTo>
                  <a:lnTo>
                    <a:pt x="30984" y="4648199"/>
                  </a:lnTo>
                  <a:lnTo>
                    <a:pt x="36310" y="4597399"/>
                  </a:lnTo>
                  <a:lnTo>
                    <a:pt x="42050" y="4546599"/>
                  </a:lnTo>
                  <a:lnTo>
                    <a:pt x="48202" y="4508499"/>
                  </a:lnTo>
                  <a:lnTo>
                    <a:pt x="54763" y="4457699"/>
                  </a:lnTo>
                  <a:lnTo>
                    <a:pt x="61732" y="4406899"/>
                  </a:lnTo>
                  <a:lnTo>
                    <a:pt x="69107" y="4368799"/>
                  </a:lnTo>
                  <a:lnTo>
                    <a:pt x="76886" y="4317999"/>
                  </a:lnTo>
                  <a:lnTo>
                    <a:pt x="85068" y="4267199"/>
                  </a:lnTo>
                  <a:lnTo>
                    <a:pt x="93649" y="4229099"/>
                  </a:lnTo>
                  <a:lnTo>
                    <a:pt x="102630" y="4178299"/>
                  </a:lnTo>
                  <a:lnTo>
                    <a:pt x="112006" y="4140199"/>
                  </a:lnTo>
                  <a:lnTo>
                    <a:pt x="121778" y="4089399"/>
                  </a:lnTo>
                  <a:lnTo>
                    <a:pt x="131942" y="4038599"/>
                  </a:lnTo>
                  <a:lnTo>
                    <a:pt x="142498" y="4000499"/>
                  </a:lnTo>
                  <a:lnTo>
                    <a:pt x="153442" y="3949699"/>
                  </a:lnTo>
                  <a:lnTo>
                    <a:pt x="164774" y="3911599"/>
                  </a:lnTo>
                  <a:lnTo>
                    <a:pt x="176491" y="3860799"/>
                  </a:lnTo>
                  <a:lnTo>
                    <a:pt x="188591" y="3822699"/>
                  </a:lnTo>
                  <a:lnTo>
                    <a:pt x="201073" y="3771899"/>
                  </a:lnTo>
                  <a:lnTo>
                    <a:pt x="213935" y="3733799"/>
                  </a:lnTo>
                  <a:lnTo>
                    <a:pt x="227174" y="3682999"/>
                  </a:lnTo>
                  <a:lnTo>
                    <a:pt x="240790" y="3644899"/>
                  </a:lnTo>
                  <a:lnTo>
                    <a:pt x="254780" y="3594099"/>
                  </a:lnTo>
                  <a:lnTo>
                    <a:pt x="269142" y="3555999"/>
                  </a:lnTo>
                  <a:lnTo>
                    <a:pt x="283874" y="3517899"/>
                  </a:lnTo>
                  <a:lnTo>
                    <a:pt x="298975" y="3467099"/>
                  </a:lnTo>
                  <a:lnTo>
                    <a:pt x="314442" y="3428999"/>
                  </a:lnTo>
                  <a:lnTo>
                    <a:pt x="330274" y="3378199"/>
                  </a:lnTo>
                  <a:lnTo>
                    <a:pt x="346469" y="3340099"/>
                  </a:lnTo>
                  <a:lnTo>
                    <a:pt x="363025" y="3301999"/>
                  </a:lnTo>
                  <a:lnTo>
                    <a:pt x="379940" y="3251199"/>
                  </a:lnTo>
                  <a:lnTo>
                    <a:pt x="397212" y="3213099"/>
                  </a:lnTo>
                  <a:lnTo>
                    <a:pt x="414839" y="3174999"/>
                  </a:lnTo>
                  <a:lnTo>
                    <a:pt x="432820" y="3136899"/>
                  </a:lnTo>
                  <a:lnTo>
                    <a:pt x="451153" y="3086099"/>
                  </a:lnTo>
                  <a:lnTo>
                    <a:pt x="469835" y="3047999"/>
                  </a:lnTo>
                  <a:lnTo>
                    <a:pt x="488866" y="3009899"/>
                  </a:lnTo>
                  <a:lnTo>
                    <a:pt x="508242" y="2971799"/>
                  </a:lnTo>
                  <a:lnTo>
                    <a:pt x="527962" y="2920999"/>
                  </a:lnTo>
                  <a:lnTo>
                    <a:pt x="548025" y="2882899"/>
                  </a:lnTo>
                  <a:lnTo>
                    <a:pt x="568428" y="2844799"/>
                  </a:lnTo>
                  <a:lnTo>
                    <a:pt x="589169" y="2806699"/>
                  </a:lnTo>
                  <a:lnTo>
                    <a:pt x="610247" y="2768599"/>
                  </a:lnTo>
                  <a:lnTo>
                    <a:pt x="631660" y="2730499"/>
                  </a:lnTo>
                  <a:lnTo>
                    <a:pt x="653405" y="2679699"/>
                  </a:lnTo>
                  <a:lnTo>
                    <a:pt x="675482" y="2641599"/>
                  </a:lnTo>
                  <a:lnTo>
                    <a:pt x="697887" y="2603499"/>
                  </a:lnTo>
                  <a:lnTo>
                    <a:pt x="720620" y="2565399"/>
                  </a:lnTo>
                  <a:lnTo>
                    <a:pt x="743678" y="2527299"/>
                  </a:lnTo>
                  <a:lnTo>
                    <a:pt x="767060" y="2489199"/>
                  </a:lnTo>
                  <a:lnTo>
                    <a:pt x="790763" y="2451099"/>
                  </a:lnTo>
                  <a:lnTo>
                    <a:pt x="814786" y="2412999"/>
                  </a:lnTo>
                  <a:lnTo>
                    <a:pt x="839127" y="2374899"/>
                  </a:lnTo>
                  <a:lnTo>
                    <a:pt x="863784" y="2336799"/>
                  </a:lnTo>
                  <a:lnTo>
                    <a:pt x="888755" y="2298699"/>
                  </a:lnTo>
                  <a:lnTo>
                    <a:pt x="914038" y="2260599"/>
                  </a:lnTo>
                  <a:lnTo>
                    <a:pt x="939632" y="2222499"/>
                  </a:lnTo>
                  <a:lnTo>
                    <a:pt x="965534" y="2184399"/>
                  </a:lnTo>
                  <a:lnTo>
                    <a:pt x="991743" y="2158999"/>
                  </a:lnTo>
                  <a:lnTo>
                    <a:pt x="1018256" y="2120899"/>
                  </a:lnTo>
                  <a:lnTo>
                    <a:pt x="1045072" y="2082799"/>
                  </a:lnTo>
                  <a:lnTo>
                    <a:pt x="1072190" y="2044699"/>
                  </a:lnTo>
                  <a:lnTo>
                    <a:pt x="1099606" y="2006599"/>
                  </a:lnTo>
                  <a:lnTo>
                    <a:pt x="1127320" y="1968499"/>
                  </a:lnTo>
                  <a:lnTo>
                    <a:pt x="1155328" y="1943099"/>
                  </a:lnTo>
                  <a:lnTo>
                    <a:pt x="1183631" y="1904999"/>
                  </a:lnTo>
                  <a:lnTo>
                    <a:pt x="1212225" y="1866899"/>
                  </a:lnTo>
                  <a:lnTo>
                    <a:pt x="1241109" y="1841499"/>
                  </a:lnTo>
                  <a:lnTo>
                    <a:pt x="1270280" y="1803399"/>
                  </a:lnTo>
                  <a:lnTo>
                    <a:pt x="1299738" y="1765299"/>
                  </a:lnTo>
                  <a:lnTo>
                    <a:pt x="1329480" y="1739899"/>
                  </a:lnTo>
                  <a:lnTo>
                    <a:pt x="1359504" y="1701799"/>
                  </a:lnTo>
                  <a:lnTo>
                    <a:pt x="1389808" y="1663699"/>
                  </a:lnTo>
                  <a:lnTo>
                    <a:pt x="1420391" y="1638299"/>
                  </a:lnTo>
                  <a:lnTo>
                    <a:pt x="1451250" y="1600199"/>
                  </a:lnTo>
                  <a:lnTo>
                    <a:pt x="1482384" y="1574799"/>
                  </a:lnTo>
                  <a:lnTo>
                    <a:pt x="1513791" y="1536699"/>
                  </a:lnTo>
                  <a:lnTo>
                    <a:pt x="1545469" y="1511299"/>
                  </a:lnTo>
                  <a:lnTo>
                    <a:pt x="1577417" y="1473199"/>
                  </a:lnTo>
                  <a:lnTo>
                    <a:pt x="1609631" y="1447799"/>
                  </a:lnTo>
                  <a:lnTo>
                    <a:pt x="1642111" y="1409699"/>
                  </a:lnTo>
                  <a:lnTo>
                    <a:pt x="1707859" y="1358899"/>
                  </a:lnTo>
                  <a:lnTo>
                    <a:pt x="1741123" y="1320799"/>
                  </a:lnTo>
                  <a:lnTo>
                    <a:pt x="1808424" y="1269999"/>
                  </a:lnTo>
                  <a:lnTo>
                    <a:pt x="1842457" y="1231899"/>
                  </a:lnTo>
                  <a:lnTo>
                    <a:pt x="1911277" y="1181099"/>
                  </a:lnTo>
                  <a:lnTo>
                    <a:pt x="1946060" y="1142999"/>
                  </a:lnTo>
                  <a:lnTo>
                    <a:pt x="2051884" y="1066799"/>
                  </a:lnTo>
                  <a:lnTo>
                    <a:pt x="2196346" y="965199"/>
                  </a:lnTo>
                  <a:lnTo>
                    <a:pt x="2233050" y="927099"/>
                  </a:lnTo>
                  <a:lnTo>
                    <a:pt x="2307152" y="876299"/>
                  </a:lnTo>
                  <a:lnTo>
                    <a:pt x="2344545" y="863599"/>
                  </a:lnTo>
                  <a:lnTo>
                    <a:pt x="2420008" y="812799"/>
                  </a:lnTo>
                  <a:lnTo>
                    <a:pt x="2612521" y="685799"/>
                  </a:lnTo>
                  <a:lnTo>
                    <a:pt x="2651670" y="673099"/>
                  </a:lnTo>
                  <a:lnTo>
                    <a:pt x="2730599" y="622299"/>
                  </a:lnTo>
                  <a:lnTo>
                    <a:pt x="2770375" y="609599"/>
                  </a:lnTo>
                  <a:lnTo>
                    <a:pt x="2850541" y="558799"/>
                  </a:lnTo>
                  <a:lnTo>
                    <a:pt x="2890928" y="546099"/>
                  </a:lnTo>
                  <a:lnTo>
                    <a:pt x="2931515" y="520699"/>
                  </a:lnTo>
                  <a:lnTo>
                    <a:pt x="2972299" y="507999"/>
                  </a:lnTo>
                  <a:lnTo>
                    <a:pt x="3054454" y="457199"/>
                  </a:lnTo>
                  <a:lnTo>
                    <a:pt x="3137377" y="431799"/>
                  </a:lnTo>
                  <a:lnTo>
                    <a:pt x="3179123" y="406399"/>
                  </a:lnTo>
                  <a:lnTo>
                    <a:pt x="3221055" y="393699"/>
                  </a:lnTo>
                  <a:lnTo>
                    <a:pt x="3263172" y="368299"/>
                  </a:lnTo>
                  <a:lnTo>
                    <a:pt x="3390612" y="330199"/>
                  </a:lnTo>
                  <a:lnTo>
                    <a:pt x="3433449" y="304799"/>
                  </a:lnTo>
                  <a:lnTo>
                    <a:pt x="3606533" y="253999"/>
                  </a:lnTo>
                  <a:lnTo>
                    <a:pt x="3650228" y="228599"/>
                  </a:lnTo>
                  <a:lnTo>
                    <a:pt x="3915821" y="152399"/>
                  </a:lnTo>
                  <a:lnTo>
                    <a:pt x="6528935" y="152399"/>
                  </a:lnTo>
                  <a:lnTo>
                    <a:pt x="6794527" y="228599"/>
                  </a:lnTo>
                  <a:lnTo>
                    <a:pt x="6838223" y="253999"/>
                  </a:lnTo>
                  <a:lnTo>
                    <a:pt x="7011306" y="304799"/>
                  </a:lnTo>
                  <a:lnTo>
                    <a:pt x="7054144" y="330199"/>
                  </a:lnTo>
                  <a:lnTo>
                    <a:pt x="7181584" y="368299"/>
                  </a:lnTo>
                  <a:lnTo>
                    <a:pt x="7223701" y="393699"/>
                  </a:lnTo>
                  <a:lnTo>
                    <a:pt x="7265633" y="406399"/>
                  </a:lnTo>
                  <a:lnTo>
                    <a:pt x="7307379" y="431799"/>
                  </a:lnTo>
                  <a:lnTo>
                    <a:pt x="7390302" y="457199"/>
                  </a:lnTo>
                  <a:lnTo>
                    <a:pt x="7472457" y="507999"/>
                  </a:lnTo>
                  <a:lnTo>
                    <a:pt x="7513241" y="520699"/>
                  </a:lnTo>
                  <a:lnTo>
                    <a:pt x="7553828" y="546099"/>
                  </a:lnTo>
                  <a:lnTo>
                    <a:pt x="7594214" y="558799"/>
                  </a:lnTo>
                  <a:lnTo>
                    <a:pt x="7674381" y="609599"/>
                  </a:lnTo>
                  <a:lnTo>
                    <a:pt x="7714157" y="622299"/>
                  </a:lnTo>
                  <a:lnTo>
                    <a:pt x="7793086" y="673099"/>
                  </a:lnTo>
                  <a:lnTo>
                    <a:pt x="7832235" y="685799"/>
                  </a:lnTo>
                  <a:lnTo>
                    <a:pt x="8024748" y="812799"/>
                  </a:lnTo>
                  <a:lnTo>
                    <a:pt x="8100211" y="863599"/>
                  </a:lnTo>
                  <a:lnTo>
                    <a:pt x="8137604" y="876299"/>
                  </a:lnTo>
                  <a:lnTo>
                    <a:pt x="8211705" y="927099"/>
                  </a:lnTo>
                  <a:lnTo>
                    <a:pt x="8248409" y="965199"/>
                  </a:lnTo>
                  <a:lnTo>
                    <a:pt x="8392872" y="1066799"/>
                  </a:lnTo>
                  <a:lnTo>
                    <a:pt x="8498695" y="1142999"/>
                  </a:lnTo>
                  <a:lnTo>
                    <a:pt x="8533479" y="1181099"/>
                  </a:lnTo>
                  <a:lnTo>
                    <a:pt x="8602299" y="1231899"/>
                  </a:lnTo>
                  <a:lnTo>
                    <a:pt x="8636331" y="1269999"/>
                  </a:lnTo>
                  <a:lnTo>
                    <a:pt x="8703632" y="1320799"/>
                  </a:lnTo>
                  <a:lnTo>
                    <a:pt x="8736897" y="1358899"/>
                  </a:lnTo>
                  <a:lnTo>
                    <a:pt x="8802645" y="1409699"/>
                  </a:lnTo>
                  <a:lnTo>
                    <a:pt x="8835125" y="1447799"/>
                  </a:lnTo>
                  <a:lnTo>
                    <a:pt x="8867339" y="1473199"/>
                  </a:lnTo>
                  <a:lnTo>
                    <a:pt x="8899286" y="1511299"/>
                  </a:lnTo>
                  <a:lnTo>
                    <a:pt x="8930964" y="1536699"/>
                  </a:lnTo>
                  <a:lnTo>
                    <a:pt x="8962371" y="1574799"/>
                  </a:lnTo>
                  <a:lnTo>
                    <a:pt x="8993505" y="1600199"/>
                  </a:lnTo>
                  <a:lnTo>
                    <a:pt x="9024365" y="1638299"/>
                  </a:lnTo>
                  <a:lnTo>
                    <a:pt x="9054948" y="1663699"/>
                  </a:lnTo>
                  <a:lnTo>
                    <a:pt x="9085252" y="1701799"/>
                  </a:lnTo>
                  <a:lnTo>
                    <a:pt x="9115276" y="1739899"/>
                  </a:lnTo>
                  <a:lnTo>
                    <a:pt x="9145018" y="1765299"/>
                  </a:lnTo>
                  <a:lnTo>
                    <a:pt x="9174475" y="1803399"/>
                  </a:lnTo>
                  <a:lnTo>
                    <a:pt x="9203647" y="1841499"/>
                  </a:lnTo>
                  <a:lnTo>
                    <a:pt x="9232531" y="1866899"/>
                  </a:lnTo>
                  <a:lnTo>
                    <a:pt x="9261125" y="1904999"/>
                  </a:lnTo>
                  <a:lnTo>
                    <a:pt x="9289427" y="1943099"/>
                  </a:lnTo>
                  <a:lnTo>
                    <a:pt x="9317436" y="1968499"/>
                  </a:lnTo>
                  <a:lnTo>
                    <a:pt x="9345150" y="2006599"/>
                  </a:lnTo>
                  <a:lnTo>
                    <a:pt x="9372566" y="2044699"/>
                  </a:lnTo>
                  <a:lnTo>
                    <a:pt x="9399683" y="2082799"/>
                  </a:lnTo>
                  <a:lnTo>
                    <a:pt x="9426500" y="2120899"/>
                  </a:lnTo>
                  <a:lnTo>
                    <a:pt x="9453013" y="2158999"/>
                  </a:lnTo>
                  <a:lnTo>
                    <a:pt x="9479222" y="2184399"/>
                  </a:lnTo>
                  <a:lnTo>
                    <a:pt x="9505124" y="2222499"/>
                  </a:lnTo>
                  <a:lnTo>
                    <a:pt x="9530717" y="2260599"/>
                  </a:lnTo>
                  <a:lnTo>
                    <a:pt x="9556000" y="2298699"/>
                  </a:lnTo>
                  <a:lnTo>
                    <a:pt x="9580971" y="2336799"/>
                  </a:lnTo>
                  <a:lnTo>
                    <a:pt x="9605628" y="2374899"/>
                  </a:lnTo>
                  <a:lnTo>
                    <a:pt x="9629969" y="2412999"/>
                  </a:lnTo>
                  <a:lnTo>
                    <a:pt x="9653992" y="2451099"/>
                  </a:lnTo>
                  <a:lnTo>
                    <a:pt x="9677696" y="2489199"/>
                  </a:lnTo>
                  <a:lnTo>
                    <a:pt x="9701077" y="2527299"/>
                  </a:lnTo>
                  <a:lnTo>
                    <a:pt x="9724135" y="2565399"/>
                  </a:lnTo>
                  <a:lnTo>
                    <a:pt x="9746868" y="2603499"/>
                  </a:lnTo>
                  <a:lnTo>
                    <a:pt x="9769274" y="2641599"/>
                  </a:lnTo>
                  <a:lnTo>
                    <a:pt x="9791351" y="2679699"/>
                  </a:lnTo>
                  <a:lnTo>
                    <a:pt x="9813096" y="2730499"/>
                  </a:lnTo>
                  <a:lnTo>
                    <a:pt x="9834509" y="2768599"/>
                  </a:lnTo>
                  <a:lnTo>
                    <a:pt x="9855587" y="2806699"/>
                  </a:lnTo>
                  <a:lnTo>
                    <a:pt x="9876328" y="2844799"/>
                  </a:lnTo>
                  <a:lnTo>
                    <a:pt x="9896731" y="2882899"/>
                  </a:lnTo>
                  <a:lnTo>
                    <a:pt x="9916793" y="2920999"/>
                  </a:lnTo>
                  <a:lnTo>
                    <a:pt x="9936514" y="2971799"/>
                  </a:lnTo>
                  <a:lnTo>
                    <a:pt x="9955890" y="3009899"/>
                  </a:lnTo>
                  <a:lnTo>
                    <a:pt x="9974920" y="3047999"/>
                  </a:lnTo>
                  <a:lnTo>
                    <a:pt x="9993603" y="3086099"/>
                  </a:lnTo>
                  <a:lnTo>
                    <a:pt x="10011935" y="3136899"/>
                  </a:lnTo>
                  <a:lnTo>
                    <a:pt x="10029916" y="3174999"/>
                  </a:lnTo>
                  <a:lnTo>
                    <a:pt x="10047544" y="3213099"/>
                  </a:lnTo>
                  <a:lnTo>
                    <a:pt x="10064816" y="3251199"/>
                  </a:lnTo>
                  <a:lnTo>
                    <a:pt x="10081731" y="3301999"/>
                  </a:lnTo>
                  <a:lnTo>
                    <a:pt x="10098287" y="3340099"/>
                  </a:lnTo>
                  <a:lnTo>
                    <a:pt x="10114482" y="3378199"/>
                  </a:lnTo>
                  <a:lnTo>
                    <a:pt x="10130314" y="3428999"/>
                  </a:lnTo>
                  <a:lnTo>
                    <a:pt x="10145781" y="3467099"/>
                  </a:lnTo>
                  <a:lnTo>
                    <a:pt x="10160882" y="3517899"/>
                  </a:lnTo>
                  <a:lnTo>
                    <a:pt x="10175614" y="3555999"/>
                  </a:lnTo>
                  <a:lnTo>
                    <a:pt x="10189976" y="3594099"/>
                  </a:lnTo>
                  <a:lnTo>
                    <a:pt x="10203966" y="3644899"/>
                  </a:lnTo>
                  <a:lnTo>
                    <a:pt x="10217581" y="3682999"/>
                  </a:lnTo>
                  <a:lnTo>
                    <a:pt x="10230821" y="3733799"/>
                  </a:lnTo>
                  <a:lnTo>
                    <a:pt x="10243683" y="3771899"/>
                  </a:lnTo>
                  <a:lnTo>
                    <a:pt x="10256165" y="3822699"/>
                  </a:lnTo>
                  <a:lnTo>
                    <a:pt x="10268265" y="3860799"/>
                  </a:lnTo>
                  <a:lnTo>
                    <a:pt x="10279982" y="3911599"/>
                  </a:lnTo>
                  <a:lnTo>
                    <a:pt x="10291314" y="3949699"/>
                  </a:lnTo>
                  <a:lnTo>
                    <a:pt x="10302258" y="4000499"/>
                  </a:lnTo>
                  <a:lnTo>
                    <a:pt x="10312813" y="4038599"/>
                  </a:lnTo>
                  <a:lnTo>
                    <a:pt x="10322978" y="4089399"/>
                  </a:lnTo>
                  <a:lnTo>
                    <a:pt x="10332749" y="4140199"/>
                  </a:lnTo>
                  <a:lnTo>
                    <a:pt x="10342126" y="4178299"/>
                  </a:lnTo>
                  <a:lnTo>
                    <a:pt x="10351106" y="4229099"/>
                  </a:lnTo>
                  <a:lnTo>
                    <a:pt x="10359688" y="4267199"/>
                  </a:lnTo>
                  <a:lnTo>
                    <a:pt x="10367869" y="4317999"/>
                  </a:lnTo>
                  <a:lnTo>
                    <a:pt x="10375648" y="4368799"/>
                  </a:lnTo>
                  <a:lnTo>
                    <a:pt x="10383023" y="4406899"/>
                  </a:lnTo>
                  <a:lnTo>
                    <a:pt x="10389993" y="4457699"/>
                  </a:lnTo>
                  <a:lnTo>
                    <a:pt x="10396554" y="4508499"/>
                  </a:lnTo>
                  <a:lnTo>
                    <a:pt x="10402705" y="4546599"/>
                  </a:lnTo>
                  <a:lnTo>
                    <a:pt x="10408445" y="4597399"/>
                  </a:lnTo>
                  <a:lnTo>
                    <a:pt x="10413772" y="4648199"/>
                  </a:lnTo>
                  <a:lnTo>
                    <a:pt x="10418683" y="4686299"/>
                  </a:lnTo>
                  <a:lnTo>
                    <a:pt x="10423177" y="4737099"/>
                  </a:lnTo>
                  <a:lnTo>
                    <a:pt x="10427251" y="4787899"/>
                  </a:lnTo>
                  <a:lnTo>
                    <a:pt x="10430905" y="4838699"/>
                  </a:lnTo>
                  <a:lnTo>
                    <a:pt x="10434136" y="4876799"/>
                  </a:lnTo>
                  <a:lnTo>
                    <a:pt x="10436943" y="4927599"/>
                  </a:lnTo>
                  <a:lnTo>
                    <a:pt x="10439322" y="4978399"/>
                  </a:lnTo>
                  <a:lnTo>
                    <a:pt x="10441273" y="5029199"/>
                  </a:lnTo>
                  <a:lnTo>
                    <a:pt x="10442794" y="5067299"/>
                  </a:lnTo>
                  <a:lnTo>
                    <a:pt x="10443883" y="5118099"/>
                  </a:lnTo>
                  <a:lnTo>
                    <a:pt x="10444538" y="5168899"/>
                  </a:lnTo>
                  <a:lnTo>
                    <a:pt x="10444756" y="5219699"/>
                  </a:lnTo>
                  <a:lnTo>
                    <a:pt x="10444756" y="10274299"/>
                  </a:lnTo>
                  <a:close/>
                </a:path>
              </a:pathLst>
            </a:custGeom>
            <a:solidFill>
              <a:srgbClr val="EFE7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429880" y="2477358"/>
              <a:ext cx="2771140" cy="4634230"/>
            </a:xfrm>
            <a:custGeom>
              <a:avLst/>
              <a:gdLst/>
              <a:ahLst/>
              <a:cxnLst/>
              <a:rect l="l" t="t" r="r" b="b"/>
              <a:pathLst>
                <a:path w="2771140" h="4634230">
                  <a:moveTo>
                    <a:pt x="2050849" y="4633708"/>
                  </a:moveTo>
                  <a:lnTo>
                    <a:pt x="0" y="2770700"/>
                  </a:lnTo>
                  <a:lnTo>
                    <a:pt x="0" y="0"/>
                  </a:lnTo>
                  <a:lnTo>
                    <a:pt x="49969" y="450"/>
                  </a:lnTo>
                  <a:lnTo>
                    <a:pt x="99907" y="1801"/>
                  </a:lnTo>
                  <a:lnTo>
                    <a:pt x="149811" y="4052"/>
                  </a:lnTo>
                  <a:lnTo>
                    <a:pt x="199684" y="7204"/>
                  </a:lnTo>
                  <a:lnTo>
                    <a:pt x="249491" y="11255"/>
                  </a:lnTo>
                  <a:lnTo>
                    <a:pt x="299201" y="16201"/>
                  </a:lnTo>
                  <a:lnTo>
                    <a:pt x="348814" y="22044"/>
                  </a:lnTo>
                  <a:lnTo>
                    <a:pt x="398329" y="28782"/>
                  </a:lnTo>
                  <a:lnTo>
                    <a:pt x="447715" y="36411"/>
                  </a:lnTo>
                  <a:lnTo>
                    <a:pt x="496939" y="44928"/>
                  </a:lnTo>
                  <a:lnTo>
                    <a:pt x="546002" y="54330"/>
                  </a:lnTo>
                  <a:lnTo>
                    <a:pt x="594903" y="64620"/>
                  </a:lnTo>
                  <a:lnTo>
                    <a:pt x="643611" y="75788"/>
                  </a:lnTo>
                  <a:lnTo>
                    <a:pt x="692093" y="87830"/>
                  </a:lnTo>
                  <a:lnTo>
                    <a:pt x="740351" y="100744"/>
                  </a:lnTo>
                  <a:lnTo>
                    <a:pt x="788383" y="114531"/>
                  </a:lnTo>
                  <a:lnTo>
                    <a:pt x="836159" y="129181"/>
                  </a:lnTo>
                  <a:lnTo>
                    <a:pt x="883648" y="144686"/>
                  </a:lnTo>
                  <a:lnTo>
                    <a:pt x="930849" y="161045"/>
                  </a:lnTo>
                  <a:lnTo>
                    <a:pt x="977763" y="178257"/>
                  </a:lnTo>
                  <a:lnTo>
                    <a:pt x="1024359" y="196313"/>
                  </a:lnTo>
                  <a:lnTo>
                    <a:pt x="1070606" y="215199"/>
                  </a:lnTo>
                  <a:lnTo>
                    <a:pt x="1116506" y="234917"/>
                  </a:lnTo>
                  <a:lnTo>
                    <a:pt x="1162057" y="255466"/>
                  </a:lnTo>
                  <a:lnTo>
                    <a:pt x="1207231" y="276833"/>
                  </a:lnTo>
                  <a:lnTo>
                    <a:pt x="1251997" y="299003"/>
                  </a:lnTo>
                  <a:lnTo>
                    <a:pt x="1296356" y="321978"/>
                  </a:lnTo>
                  <a:lnTo>
                    <a:pt x="1340308" y="345756"/>
                  </a:lnTo>
                  <a:lnTo>
                    <a:pt x="1383824" y="370323"/>
                  </a:lnTo>
                  <a:lnTo>
                    <a:pt x="1426876" y="395662"/>
                  </a:lnTo>
                  <a:lnTo>
                    <a:pt x="1469464" y="421773"/>
                  </a:lnTo>
                  <a:lnTo>
                    <a:pt x="1511588" y="448658"/>
                  </a:lnTo>
                  <a:lnTo>
                    <a:pt x="1553221" y="476297"/>
                  </a:lnTo>
                  <a:lnTo>
                    <a:pt x="1594335" y="504673"/>
                  </a:lnTo>
                  <a:lnTo>
                    <a:pt x="1634930" y="533786"/>
                  </a:lnTo>
                  <a:lnTo>
                    <a:pt x="1675007" y="563636"/>
                  </a:lnTo>
                  <a:lnTo>
                    <a:pt x="1714539" y="594203"/>
                  </a:lnTo>
                  <a:lnTo>
                    <a:pt x="1753501" y="625469"/>
                  </a:lnTo>
                  <a:lnTo>
                    <a:pt x="1791893" y="657432"/>
                  </a:lnTo>
                  <a:lnTo>
                    <a:pt x="1829714" y="690093"/>
                  </a:lnTo>
                  <a:lnTo>
                    <a:pt x="1866941" y="723430"/>
                  </a:lnTo>
                  <a:lnTo>
                    <a:pt x="1903548" y="757422"/>
                  </a:lnTo>
                  <a:lnTo>
                    <a:pt x="1939536" y="792069"/>
                  </a:lnTo>
                  <a:lnTo>
                    <a:pt x="1974905" y="827370"/>
                  </a:lnTo>
                  <a:lnTo>
                    <a:pt x="2009633" y="863304"/>
                  </a:lnTo>
                  <a:lnTo>
                    <a:pt x="2043695" y="899846"/>
                  </a:lnTo>
                  <a:lnTo>
                    <a:pt x="2077093" y="936996"/>
                  </a:lnTo>
                  <a:lnTo>
                    <a:pt x="2109825" y="974755"/>
                  </a:lnTo>
                  <a:lnTo>
                    <a:pt x="2141872" y="1013098"/>
                  </a:lnTo>
                  <a:lnTo>
                    <a:pt x="2173213" y="1052000"/>
                  </a:lnTo>
                  <a:lnTo>
                    <a:pt x="2203846" y="1091460"/>
                  </a:lnTo>
                  <a:lnTo>
                    <a:pt x="2233772" y="1131480"/>
                  </a:lnTo>
                  <a:lnTo>
                    <a:pt x="2262973" y="1172033"/>
                  </a:lnTo>
                  <a:lnTo>
                    <a:pt x="2291428" y="1213092"/>
                  </a:lnTo>
                  <a:lnTo>
                    <a:pt x="2319138" y="1254658"/>
                  </a:lnTo>
                  <a:lnTo>
                    <a:pt x="2346102" y="1296731"/>
                  </a:lnTo>
                  <a:lnTo>
                    <a:pt x="2372304" y="1339282"/>
                  </a:lnTo>
                  <a:lnTo>
                    <a:pt x="2397726" y="1382286"/>
                  </a:lnTo>
                  <a:lnTo>
                    <a:pt x="2422368" y="1425740"/>
                  </a:lnTo>
                  <a:lnTo>
                    <a:pt x="2446230" y="1469647"/>
                  </a:lnTo>
                  <a:lnTo>
                    <a:pt x="2469297" y="1513976"/>
                  </a:lnTo>
                  <a:lnTo>
                    <a:pt x="2491554" y="1558700"/>
                  </a:lnTo>
                  <a:lnTo>
                    <a:pt x="2513000" y="1603817"/>
                  </a:lnTo>
                  <a:lnTo>
                    <a:pt x="2533636" y="1649329"/>
                  </a:lnTo>
                  <a:lnTo>
                    <a:pt x="2553448" y="1695206"/>
                  </a:lnTo>
                  <a:lnTo>
                    <a:pt x="2572424" y="1741417"/>
                  </a:lnTo>
                  <a:lnTo>
                    <a:pt x="2590562" y="1787964"/>
                  </a:lnTo>
                  <a:lnTo>
                    <a:pt x="2607864" y="1834844"/>
                  </a:lnTo>
                  <a:lnTo>
                    <a:pt x="2624319" y="1882029"/>
                  </a:lnTo>
                  <a:lnTo>
                    <a:pt x="2639914" y="1929488"/>
                  </a:lnTo>
                  <a:lnTo>
                    <a:pt x="2654651" y="1977221"/>
                  </a:lnTo>
                  <a:lnTo>
                    <a:pt x="2668530" y="2025226"/>
                  </a:lnTo>
                  <a:lnTo>
                    <a:pt x="2681541" y="2073475"/>
                  </a:lnTo>
                  <a:lnTo>
                    <a:pt x="2693675" y="2121934"/>
                  </a:lnTo>
                  <a:lnTo>
                    <a:pt x="2704934" y="2170604"/>
                  </a:lnTo>
                  <a:lnTo>
                    <a:pt x="2715317" y="2219486"/>
                  </a:lnTo>
                  <a:lnTo>
                    <a:pt x="2724817" y="2268546"/>
                  </a:lnTo>
                  <a:lnTo>
                    <a:pt x="2733428" y="2317754"/>
                  </a:lnTo>
                  <a:lnTo>
                    <a:pt x="2741149" y="2367109"/>
                  </a:lnTo>
                  <a:lnTo>
                    <a:pt x="2747982" y="2416612"/>
                  </a:lnTo>
                  <a:lnTo>
                    <a:pt x="2753921" y="2466229"/>
                  </a:lnTo>
                  <a:lnTo>
                    <a:pt x="2758963" y="2515930"/>
                  </a:lnTo>
                  <a:lnTo>
                    <a:pt x="2763108" y="2565713"/>
                  </a:lnTo>
                  <a:lnTo>
                    <a:pt x="2766355" y="2615579"/>
                  </a:lnTo>
                  <a:lnTo>
                    <a:pt x="2768703" y="2665496"/>
                  </a:lnTo>
                  <a:lnTo>
                    <a:pt x="2770150" y="2715430"/>
                  </a:lnTo>
                  <a:lnTo>
                    <a:pt x="2770696" y="2765383"/>
                  </a:lnTo>
                  <a:lnTo>
                    <a:pt x="2770341" y="2815353"/>
                  </a:lnTo>
                  <a:lnTo>
                    <a:pt x="2769085" y="2865309"/>
                  </a:lnTo>
                  <a:lnTo>
                    <a:pt x="2766930" y="2915218"/>
                  </a:lnTo>
                  <a:lnTo>
                    <a:pt x="2763874" y="2965080"/>
                  </a:lnTo>
                  <a:lnTo>
                    <a:pt x="2759919" y="3014895"/>
                  </a:lnTo>
                  <a:lnTo>
                    <a:pt x="2755066" y="3064631"/>
                  </a:lnTo>
                  <a:lnTo>
                    <a:pt x="2749319" y="3114255"/>
                  </a:lnTo>
                  <a:lnTo>
                    <a:pt x="2742678" y="3163767"/>
                  </a:lnTo>
                  <a:lnTo>
                    <a:pt x="2735143" y="3213167"/>
                  </a:lnTo>
                  <a:lnTo>
                    <a:pt x="2726718" y="3262424"/>
                  </a:lnTo>
                  <a:lnTo>
                    <a:pt x="2717410" y="3311505"/>
                  </a:lnTo>
                  <a:lnTo>
                    <a:pt x="2707218" y="3360409"/>
                  </a:lnTo>
                  <a:lnTo>
                    <a:pt x="2696141" y="3409138"/>
                  </a:lnTo>
                  <a:lnTo>
                    <a:pt x="2684189" y="3457660"/>
                  </a:lnTo>
                  <a:lnTo>
                    <a:pt x="2671368" y="3505942"/>
                  </a:lnTo>
                  <a:lnTo>
                    <a:pt x="2657677" y="3553985"/>
                  </a:lnTo>
                  <a:lnTo>
                    <a:pt x="2643118" y="3601789"/>
                  </a:lnTo>
                  <a:lnTo>
                    <a:pt x="2627700" y="3649322"/>
                  </a:lnTo>
                  <a:lnTo>
                    <a:pt x="2611432" y="3696555"/>
                  </a:lnTo>
                  <a:lnTo>
                    <a:pt x="2594315" y="3743486"/>
                  </a:lnTo>
                  <a:lnTo>
                    <a:pt x="2576349" y="3790117"/>
                  </a:lnTo>
                  <a:lnTo>
                    <a:pt x="2557545" y="3836416"/>
                  </a:lnTo>
                  <a:lnTo>
                    <a:pt x="2537915" y="3882353"/>
                  </a:lnTo>
                  <a:lnTo>
                    <a:pt x="2517460" y="3927929"/>
                  </a:lnTo>
                  <a:lnTo>
                    <a:pt x="2496180" y="3973143"/>
                  </a:lnTo>
                  <a:lnTo>
                    <a:pt x="2474088" y="4017966"/>
                  </a:lnTo>
                  <a:lnTo>
                    <a:pt x="2451199" y="4062369"/>
                  </a:lnTo>
                  <a:lnTo>
                    <a:pt x="2427512" y="4106353"/>
                  </a:lnTo>
                  <a:lnTo>
                    <a:pt x="2403029" y="4149915"/>
                  </a:lnTo>
                  <a:lnTo>
                    <a:pt x="2377764" y="4193030"/>
                  </a:lnTo>
                  <a:lnTo>
                    <a:pt x="2351734" y="4235668"/>
                  </a:lnTo>
                  <a:lnTo>
                    <a:pt x="2324940" y="4277830"/>
                  </a:lnTo>
                  <a:lnTo>
                    <a:pt x="2297380" y="4319515"/>
                  </a:lnTo>
                  <a:lnTo>
                    <a:pt x="2269074" y="4360697"/>
                  </a:lnTo>
                  <a:lnTo>
                    <a:pt x="2240039" y="4401348"/>
                  </a:lnTo>
                  <a:lnTo>
                    <a:pt x="2210275" y="4441469"/>
                  </a:lnTo>
                  <a:lnTo>
                    <a:pt x="2179783" y="4481059"/>
                  </a:lnTo>
                  <a:lnTo>
                    <a:pt x="2148582" y="4520094"/>
                  </a:lnTo>
                  <a:lnTo>
                    <a:pt x="2116693" y="4558547"/>
                  </a:lnTo>
                  <a:lnTo>
                    <a:pt x="2084116" y="4596418"/>
                  </a:lnTo>
                  <a:lnTo>
                    <a:pt x="2050849" y="4633708"/>
                  </a:lnTo>
                  <a:close/>
                </a:path>
              </a:pathLst>
            </a:custGeom>
            <a:solidFill>
              <a:srgbClr val="F24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429880" y="5248059"/>
              <a:ext cx="2051050" cy="2440305"/>
            </a:xfrm>
            <a:custGeom>
              <a:avLst/>
              <a:gdLst/>
              <a:ahLst/>
              <a:cxnLst/>
              <a:rect l="l" t="t" r="r" b="b"/>
              <a:pathLst>
                <a:path w="2051050" h="2440304">
                  <a:moveTo>
                    <a:pt x="1313057" y="2439807"/>
                  </a:moveTo>
                  <a:lnTo>
                    <a:pt x="0" y="0"/>
                  </a:lnTo>
                  <a:lnTo>
                    <a:pt x="2050849" y="1863007"/>
                  </a:lnTo>
                  <a:lnTo>
                    <a:pt x="2015277" y="1901435"/>
                  </a:lnTo>
                  <a:lnTo>
                    <a:pt x="1979032" y="1939139"/>
                  </a:lnTo>
                  <a:lnTo>
                    <a:pt x="1942115" y="1976120"/>
                  </a:lnTo>
                  <a:lnTo>
                    <a:pt x="1904526" y="2012376"/>
                  </a:lnTo>
                  <a:lnTo>
                    <a:pt x="1866265" y="2047909"/>
                  </a:lnTo>
                  <a:lnTo>
                    <a:pt x="1827332" y="2082719"/>
                  </a:lnTo>
                  <a:lnTo>
                    <a:pt x="1787727" y="2116805"/>
                  </a:lnTo>
                  <a:lnTo>
                    <a:pt x="1747449" y="2150167"/>
                  </a:lnTo>
                  <a:lnTo>
                    <a:pt x="1706500" y="2182805"/>
                  </a:lnTo>
                  <a:lnTo>
                    <a:pt x="1664944" y="2214668"/>
                  </a:lnTo>
                  <a:lnTo>
                    <a:pt x="1622849" y="2245705"/>
                  </a:lnTo>
                  <a:lnTo>
                    <a:pt x="1580213" y="2275914"/>
                  </a:lnTo>
                  <a:lnTo>
                    <a:pt x="1537038" y="2305297"/>
                  </a:lnTo>
                  <a:lnTo>
                    <a:pt x="1493322" y="2333853"/>
                  </a:lnTo>
                  <a:lnTo>
                    <a:pt x="1449066" y="2361581"/>
                  </a:lnTo>
                  <a:lnTo>
                    <a:pt x="1404270" y="2388484"/>
                  </a:lnTo>
                  <a:lnTo>
                    <a:pt x="1358934" y="2414559"/>
                  </a:lnTo>
                  <a:lnTo>
                    <a:pt x="1313057" y="2439807"/>
                  </a:lnTo>
                  <a:close/>
                </a:path>
              </a:pathLst>
            </a:custGeom>
            <a:solidFill>
              <a:srgbClr val="FF5B6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659194" y="5147880"/>
              <a:ext cx="4084320" cy="2871470"/>
            </a:xfrm>
            <a:custGeom>
              <a:avLst/>
              <a:gdLst/>
              <a:ahLst/>
              <a:cxnLst/>
              <a:rect l="l" t="t" r="r" b="b"/>
              <a:pathLst>
                <a:path w="4084319" h="2871470">
                  <a:moveTo>
                    <a:pt x="2774498" y="2870878"/>
                  </a:moveTo>
                  <a:lnTo>
                    <a:pt x="2729034" y="2870567"/>
                  </a:lnTo>
                  <a:lnTo>
                    <a:pt x="2683569" y="2869510"/>
                  </a:lnTo>
                  <a:lnTo>
                    <a:pt x="2638127" y="2867707"/>
                  </a:lnTo>
                  <a:lnTo>
                    <a:pt x="2592734" y="2865160"/>
                  </a:lnTo>
                  <a:lnTo>
                    <a:pt x="2547388" y="2861867"/>
                  </a:lnTo>
                  <a:lnTo>
                    <a:pt x="2502091" y="2857830"/>
                  </a:lnTo>
                  <a:lnTo>
                    <a:pt x="2456865" y="2853051"/>
                  </a:lnTo>
                  <a:lnTo>
                    <a:pt x="2411737" y="2847531"/>
                  </a:lnTo>
                  <a:lnTo>
                    <a:pt x="2366705" y="2841271"/>
                  </a:lnTo>
                  <a:lnTo>
                    <a:pt x="2321769" y="2834271"/>
                  </a:lnTo>
                  <a:lnTo>
                    <a:pt x="2276955" y="2826535"/>
                  </a:lnTo>
                  <a:lnTo>
                    <a:pt x="2232285" y="2818066"/>
                  </a:lnTo>
                  <a:lnTo>
                    <a:pt x="2187761" y="2808866"/>
                  </a:lnTo>
                  <a:lnTo>
                    <a:pt x="2143382" y="2798933"/>
                  </a:lnTo>
                  <a:lnTo>
                    <a:pt x="2099171" y="2788274"/>
                  </a:lnTo>
                  <a:lnTo>
                    <a:pt x="2055154" y="2776893"/>
                  </a:lnTo>
                  <a:lnTo>
                    <a:pt x="2011329" y="2764792"/>
                  </a:lnTo>
                  <a:lnTo>
                    <a:pt x="1967697" y="2751969"/>
                  </a:lnTo>
                  <a:lnTo>
                    <a:pt x="1924281" y="2738433"/>
                  </a:lnTo>
                  <a:lnTo>
                    <a:pt x="1881104" y="2724189"/>
                  </a:lnTo>
                  <a:lnTo>
                    <a:pt x="1838168" y="2709239"/>
                  </a:lnTo>
                  <a:lnTo>
                    <a:pt x="1795471" y="2693582"/>
                  </a:lnTo>
                  <a:lnTo>
                    <a:pt x="1753036" y="2677227"/>
                  </a:lnTo>
                  <a:lnTo>
                    <a:pt x="1710887" y="2660181"/>
                  </a:lnTo>
                  <a:lnTo>
                    <a:pt x="1669024" y="2642447"/>
                  </a:lnTo>
                  <a:lnTo>
                    <a:pt x="1627446" y="2624023"/>
                  </a:lnTo>
                  <a:lnTo>
                    <a:pt x="1586176" y="2604919"/>
                  </a:lnTo>
                  <a:lnTo>
                    <a:pt x="1545236" y="2585145"/>
                  </a:lnTo>
                  <a:lnTo>
                    <a:pt x="1504626" y="2564703"/>
                  </a:lnTo>
                  <a:lnTo>
                    <a:pt x="1464346" y="2543591"/>
                  </a:lnTo>
                  <a:lnTo>
                    <a:pt x="1424418" y="2521821"/>
                  </a:lnTo>
                  <a:lnTo>
                    <a:pt x="1384864" y="2499404"/>
                  </a:lnTo>
                  <a:lnTo>
                    <a:pt x="1345682" y="2476342"/>
                  </a:lnTo>
                  <a:lnTo>
                    <a:pt x="1306874" y="2452633"/>
                  </a:lnTo>
                  <a:lnTo>
                    <a:pt x="1268460" y="2428290"/>
                  </a:lnTo>
                  <a:lnTo>
                    <a:pt x="1230461" y="2403328"/>
                  </a:lnTo>
                  <a:lnTo>
                    <a:pt x="1192877" y="2377744"/>
                  </a:lnTo>
                  <a:lnTo>
                    <a:pt x="1155708" y="2351541"/>
                  </a:lnTo>
                  <a:lnTo>
                    <a:pt x="1118973" y="2324731"/>
                  </a:lnTo>
                  <a:lnTo>
                    <a:pt x="1082694" y="2297329"/>
                  </a:lnTo>
                  <a:lnTo>
                    <a:pt x="1046869" y="2269336"/>
                  </a:lnTo>
                  <a:lnTo>
                    <a:pt x="1011499" y="2240750"/>
                  </a:lnTo>
                  <a:lnTo>
                    <a:pt x="976602" y="2211588"/>
                  </a:lnTo>
                  <a:lnTo>
                    <a:pt x="942198" y="2181866"/>
                  </a:lnTo>
                  <a:lnTo>
                    <a:pt x="908287" y="2151582"/>
                  </a:lnTo>
                  <a:lnTo>
                    <a:pt x="874868" y="2120738"/>
                  </a:lnTo>
                  <a:lnTo>
                    <a:pt x="841960" y="2089350"/>
                  </a:lnTo>
                  <a:lnTo>
                    <a:pt x="809580" y="2057435"/>
                  </a:lnTo>
                  <a:lnTo>
                    <a:pt x="777728" y="2024992"/>
                  </a:lnTo>
                  <a:lnTo>
                    <a:pt x="746404" y="1992022"/>
                  </a:lnTo>
                  <a:lnTo>
                    <a:pt x="715626" y="1958542"/>
                  </a:lnTo>
                  <a:lnTo>
                    <a:pt x="685409" y="1924571"/>
                  </a:lnTo>
                  <a:lnTo>
                    <a:pt x="655754" y="1890109"/>
                  </a:lnTo>
                  <a:lnTo>
                    <a:pt x="626661" y="1855155"/>
                  </a:lnTo>
                  <a:lnTo>
                    <a:pt x="598145" y="1819729"/>
                  </a:lnTo>
                  <a:lnTo>
                    <a:pt x="570222" y="1783849"/>
                  </a:lnTo>
                  <a:lnTo>
                    <a:pt x="542892" y="1747516"/>
                  </a:lnTo>
                  <a:lnTo>
                    <a:pt x="516154" y="1710729"/>
                  </a:lnTo>
                  <a:lnTo>
                    <a:pt x="490024" y="1673508"/>
                  </a:lnTo>
                  <a:lnTo>
                    <a:pt x="464514" y="1635874"/>
                  </a:lnTo>
                  <a:lnTo>
                    <a:pt x="439626" y="1597826"/>
                  </a:lnTo>
                  <a:lnTo>
                    <a:pt x="415359" y="1559364"/>
                  </a:lnTo>
                  <a:lnTo>
                    <a:pt x="391727" y="1520510"/>
                  </a:lnTo>
                  <a:lnTo>
                    <a:pt x="368741" y="1481283"/>
                  </a:lnTo>
                  <a:lnTo>
                    <a:pt x="346402" y="1441684"/>
                  </a:lnTo>
                  <a:lnTo>
                    <a:pt x="324711" y="1401713"/>
                  </a:lnTo>
                  <a:lnTo>
                    <a:pt x="303678" y="1361392"/>
                  </a:lnTo>
                  <a:lnTo>
                    <a:pt x="283315" y="1320742"/>
                  </a:lnTo>
                  <a:lnTo>
                    <a:pt x="263622" y="1279763"/>
                  </a:lnTo>
                  <a:lnTo>
                    <a:pt x="244600" y="1238456"/>
                  </a:lnTo>
                  <a:lnTo>
                    <a:pt x="226257" y="1196842"/>
                  </a:lnTo>
                  <a:lnTo>
                    <a:pt x="208605" y="1154944"/>
                  </a:lnTo>
                  <a:lnTo>
                    <a:pt x="191643" y="1112761"/>
                  </a:lnTo>
                  <a:lnTo>
                    <a:pt x="175371" y="1070295"/>
                  </a:lnTo>
                  <a:lnTo>
                    <a:pt x="159797" y="1027567"/>
                  </a:lnTo>
                  <a:lnTo>
                    <a:pt x="144932" y="984601"/>
                  </a:lnTo>
                  <a:lnTo>
                    <a:pt x="130773" y="941397"/>
                  </a:lnTo>
                  <a:lnTo>
                    <a:pt x="117322" y="897954"/>
                  </a:lnTo>
                  <a:lnTo>
                    <a:pt x="104585" y="854297"/>
                  </a:lnTo>
                  <a:lnTo>
                    <a:pt x="92570" y="810449"/>
                  </a:lnTo>
                  <a:lnTo>
                    <a:pt x="81276" y="766409"/>
                  </a:lnTo>
                  <a:lnTo>
                    <a:pt x="70704" y="722177"/>
                  </a:lnTo>
                  <a:lnTo>
                    <a:pt x="60858" y="677779"/>
                  </a:lnTo>
                  <a:lnTo>
                    <a:pt x="51745" y="633236"/>
                  </a:lnTo>
                  <a:lnTo>
                    <a:pt x="43365" y="588550"/>
                  </a:lnTo>
                  <a:lnTo>
                    <a:pt x="35717" y="543721"/>
                  </a:lnTo>
                  <a:lnTo>
                    <a:pt x="28805" y="498772"/>
                  </a:lnTo>
                  <a:lnTo>
                    <a:pt x="22634" y="453728"/>
                  </a:lnTo>
                  <a:lnTo>
                    <a:pt x="17202" y="408588"/>
                  </a:lnTo>
                  <a:lnTo>
                    <a:pt x="12512" y="363353"/>
                  </a:lnTo>
                  <a:lnTo>
                    <a:pt x="8563" y="318048"/>
                  </a:lnTo>
                  <a:lnTo>
                    <a:pt x="5360" y="272696"/>
                  </a:lnTo>
                  <a:lnTo>
                    <a:pt x="2902" y="227297"/>
                  </a:lnTo>
                  <a:lnTo>
                    <a:pt x="1188" y="181852"/>
                  </a:lnTo>
                  <a:lnTo>
                    <a:pt x="221" y="136385"/>
                  </a:lnTo>
                  <a:lnTo>
                    <a:pt x="0" y="90921"/>
                  </a:lnTo>
                  <a:lnTo>
                    <a:pt x="525" y="45459"/>
                  </a:lnTo>
                  <a:lnTo>
                    <a:pt x="1796" y="0"/>
                  </a:lnTo>
                  <a:lnTo>
                    <a:pt x="2770685" y="100179"/>
                  </a:lnTo>
                  <a:lnTo>
                    <a:pt x="4083743" y="2539987"/>
                  </a:lnTo>
                  <a:lnTo>
                    <a:pt x="4043522" y="2561209"/>
                  </a:lnTo>
                  <a:lnTo>
                    <a:pt x="4002968" y="2581764"/>
                  </a:lnTo>
                  <a:lnTo>
                    <a:pt x="3962083" y="2601650"/>
                  </a:lnTo>
                  <a:lnTo>
                    <a:pt x="3920866" y="2620867"/>
                  </a:lnTo>
                  <a:lnTo>
                    <a:pt x="3879338" y="2639406"/>
                  </a:lnTo>
                  <a:lnTo>
                    <a:pt x="3837524" y="2657256"/>
                  </a:lnTo>
                  <a:lnTo>
                    <a:pt x="3795422" y="2674416"/>
                  </a:lnTo>
                  <a:lnTo>
                    <a:pt x="3753033" y="2690889"/>
                  </a:lnTo>
                  <a:lnTo>
                    <a:pt x="3710379" y="2706663"/>
                  </a:lnTo>
                  <a:lnTo>
                    <a:pt x="3667484" y="2721732"/>
                  </a:lnTo>
                  <a:lnTo>
                    <a:pt x="3624347" y="2736094"/>
                  </a:lnTo>
                  <a:lnTo>
                    <a:pt x="3580968" y="2749750"/>
                  </a:lnTo>
                  <a:lnTo>
                    <a:pt x="3537372" y="2762692"/>
                  </a:lnTo>
                  <a:lnTo>
                    <a:pt x="3493580" y="2774914"/>
                  </a:lnTo>
                  <a:lnTo>
                    <a:pt x="3449594" y="2786416"/>
                  </a:lnTo>
                  <a:lnTo>
                    <a:pt x="3405413" y="2797197"/>
                  </a:lnTo>
                  <a:lnTo>
                    <a:pt x="3361062" y="2807251"/>
                  </a:lnTo>
                  <a:lnTo>
                    <a:pt x="3316563" y="2816574"/>
                  </a:lnTo>
                  <a:lnTo>
                    <a:pt x="3271917" y="2825166"/>
                  </a:lnTo>
                  <a:lnTo>
                    <a:pt x="3227124" y="2833025"/>
                  </a:lnTo>
                  <a:lnTo>
                    <a:pt x="3182208" y="2840149"/>
                  </a:lnTo>
                  <a:lnTo>
                    <a:pt x="3137193" y="2846533"/>
                  </a:lnTo>
                  <a:lnTo>
                    <a:pt x="3092080" y="2852176"/>
                  </a:lnTo>
                  <a:lnTo>
                    <a:pt x="3046868" y="2857081"/>
                  </a:lnTo>
                  <a:lnTo>
                    <a:pt x="3001582" y="2861242"/>
                  </a:lnTo>
                  <a:lnTo>
                    <a:pt x="2956245" y="2864660"/>
                  </a:lnTo>
                  <a:lnTo>
                    <a:pt x="2910859" y="2867332"/>
                  </a:lnTo>
                  <a:lnTo>
                    <a:pt x="2865423" y="2869260"/>
                  </a:lnTo>
                  <a:lnTo>
                    <a:pt x="2819961" y="2870442"/>
                  </a:lnTo>
                  <a:lnTo>
                    <a:pt x="2774498" y="2870878"/>
                  </a:lnTo>
                  <a:close/>
                </a:path>
              </a:pathLst>
            </a:custGeom>
            <a:solidFill>
              <a:srgbClr val="FF7CA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660990" y="2511538"/>
              <a:ext cx="2769235" cy="2736850"/>
            </a:xfrm>
            <a:custGeom>
              <a:avLst/>
              <a:gdLst/>
              <a:ahLst/>
              <a:cxnLst/>
              <a:rect l="l" t="t" r="r" b="b"/>
              <a:pathLst>
                <a:path w="2769234" h="2736850">
                  <a:moveTo>
                    <a:pt x="2768889" y="2736520"/>
                  </a:moveTo>
                  <a:lnTo>
                    <a:pt x="0" y="2636341"/>
                  </a:lnTo>
                  <a:lnTo>
                    <a:pt x="1238" y="2606550"/>
                  </a:lnTo>
                  <a:lnTo>
                    <a:pt x="2797" y="2576778"/>
                  </a:lnTo>
                  <a:lnTo>
                    <a:pt x="6875" y="2517288"/>
                  </a:lnTo>
                  <a:lnTo>
                    <a:pt x="12232" y="2457900"/>
                  </a:lnTo>
                  <a:lnTo>
                    <a:pt x="18867" y="2398641"/>
                  </a:lnTo>
                  <a:lnTo>
                    <a:pt x="26775" y="2339538"/>
                  </a:lnTo>
                  <a:lnTo>
                    <a:pt x="35953" y="2280619"/>
                  </a:lnTo>
                  <a:lnTo>
                    <a:pt x="46397" y="2221912"/>
                  </a:lnTo>
                  <a:lnTo>
                    <a:pt x="58102" y="2163443"/>
                  </a:lnTo>
                  <a:lnTo>
                    <a:pt x="71062" y="2105239"/>
                  </a:lnTo>
                  <a:lnTo>
                    <a:pt x="85273" y="2047327"/>
                  </a:lnTo>
                  <a:lnTo>
                    <a:pt x="100726" y="1989735"/>
                  </a:lnTo>
                  <a:lnTo>
                    <a:pt x="117415" y="1932489"/>
                  </a:lnTo>
                  <a:lnTo>
                    <a:pt x="135331" y="1875615"/>
                  </a:lnTo>
                  <a:lnTo>
                    <a:pt x="154468" y="1819140"/>
                  </a:lnTo>
                  <a:lnTo>
                    <a:pt x="174815" y="1763090"/>
                  </a:lnTo>
                  <a:lnTo>
                    <a:pt x="196365" y="1707490"/>
                  </a:lnTo>
                  <a:lnTo>
                    <a:pt x="219105" y="1652367"/>
                  </a:lnTo>
                  <a:lnTo>
                    <a:pt x="243027" y="1597747"/>
                  </a:lnTo>
                  <a:lnTo>
                    <a:pt x="268118" y="1543654"/>
                  </a:lnTo>
                  <a:lnTo>
                    <a:pt x="294368" y="1490113"/>
                  </a:lnTo>
                  <a:lnTo>
                    <a:pt x="321764" y="1437150"/>
                  </a:lnTo>
                  <a:lnTo>
                    <a:pt x="350293" y="1384788"/>
                  </a:lnTo>
                  <a:lnTo>
                    <a:pt x="379943" y="1333053"/>
                  </a:lnTo>
                  <a:lnTo>
                    <a:pt x="410699" y="1281967"/>
                  </a:lnTo>
                  <a:lnTo>
                    <a:pt x="442547" y="1231556"/>
                  </a:lnTo>
                  <a:lnTo>
                    <a:pt x="475473" y="1181841"/>
                  </a:lnTo>
                  <a:lnTo>
                    <a:pt x="509461" y="1132846"/>
                  </a:lnTo>
                  <a:lnTo>
                    <a:pt x="544496" y="1084594"/>
                  </a:lnTo>
                  <a:lnTo>
                    <a:pt x="580561" y="1037108"/>
                  </a:lnTo>
                  <a:lnTo>
                    <a:pt x="617639" y="990408"/>
                  </a:lnTo>
                  <a:lnTo>
                    <a:pt x="655714" y="944517"/>
                  </a:lnTo>
                  <a:lnTo>
                    <a:pt x="694767" y="899457"/>
                  </a:lnTo>
                  <a:lnTo>
                    <a:pt x="734781" y="855247"/>
                  </a:lnTo>
                  <a:lnTo>
                    <a:pt x="775738" y="811908"/>
                  </a:lnTo>
                  <a:lnTo>
                    <a:pt x="817617" y="769461"/>
                  </a:lnTo>
                  <a:lnTo>
                    <a:pt x="860401" y="727925"/>
                  </a:lnTo>
                  <a:lnTo>
                    <a:pt x="904068" y="687319"/>
                  </a:lnTo>
                  <a:lnTo>
                    <a:pt x="948599" y="647662"/>
                  </a:lnTo>
                  <a:lnTo>
                    <a:pt x="993973" y="608973"/>
                  </a:lnTo>
                  <a:lnTo>
                    <a:pt x="1040169" y="571270"/>
                  </a:lnTo>
                  <a:lnTo>
                    <a:pt x="1087166" y="534569"/>
                  </a:lnTo>
                  <a:lnTo>
                    <a:pt x="1134942" y="498888"/>
                  </a:lnTo>
                  <a:lnTo>
                    <a:pt x="1183474" y="464243"/>
                  </a:lnTo>
                  <a:lnTo>
                    <a:pt x="1232741" y="430651"/>
                  </a:lnTo>
                  <a:lnTo>
                    <a:pt x="1282719" y="398127"/>
                  </a:lnTo>
                  <a:lnTo>
                    <a:pt x="1333386" y="366686"/>
                  </a:lnTo>
                  <a:lnTo>
                    <a:pt x="1384718" y="336343"/>
                  </a:lnTo>
                  <a:lnTo>
                    <a:pt x="1436690" y="307111"/>
                  </a:lnTo>
                  <a:lnTo>
                    <a:pt x="1489280" y="279004"/>
                  </a:lnTo>
                  <a:lnTo>
                    <a:pt x="1542463" y="252036"/>
                  </a:lnTo>
                  <a:lnTo>
                    <a:pt x="1596213" y="226219"/>
                  </a:lnTo>
                  <a:lnTo>
                    <a:pt x="1650507" y="201564"/>
                  </a:lnTo>
                  <a:lnTo>
                    <a:pt x="1705318" y="178083"/>
                  </a:lnTo>
                  <a:lnTo>
                    <a:pt x="1760622" y="155788"/>
                  </a:lnTo>
                  <a:lnTo>
                    <a:pt x="1816394" y="134687"/>
                  </a:lnTo>
                  <a:lnTo>
                    <a:pt x="1872606" y="114792"/>
                  </a:lnTo>
                  <a:lnTo>
                    <a:pt x="1929233" y="96111"/>
                  </a:lnTo>
                  <a:lnTo>
                    <a:pt x="1986250" y="78653"/>
                  </a:lnTo>
                  <a:lnTo>
                    <a:pt x="2043629" y="62426"/>
                  </a:lnTo>
                  <a:lnTo>
                    <a:pt x="2101344" y="47438"/>
                  </a:lnTo>
                  <a:lnTo>
                    <a:pt x="2159368" y="33695"/>
                  </a:lnTo>
                  <a:lnTo>
                    <a:pt x="2217674" y="21203"/>
                  </a:lnTo>
                  <a:lnTo>
                    <a:pt x="2276236" y="9970"/>
                  </a:lnTo>
                  <a:lnTo>
                    <a:pt x="2335026" y="0"/>
                  </a:lnTo>
                  <a:lnTo>
                    <a:pt x="2768889" y="2736520"/>
                  </a:lnTo>
                  <a:close/>
                </a:path>
              </a:pathLst>
            </a:custGeom>
            <a:solidFill>
              <a:srgbClr val="FFA2D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996016" y="2477358"/>
              <a:ext cx="434340" cy="2771140"/>
            </a:xfrm>
            <a:custGeom>
              <a:avLst/>
              <a:gdLst/>
              <a:ahLst/>
              <a:cxnLst/>
              <a:rect l="l" t="t" r="r" b="b"/>
              <a:pathLst>
                <a:path w="434340" h="2771140">
                  <a:moveTo>
                    <a:pt x="433863" y="2770700"/>
                  </a:moveTo>
                  <a:lnTo>
                    <a:pt x="0" y="34180"/>
                  </a:lnTo>
                  <a:lnTo>
                    <a:pt x="47910" y="27010"/>
                  </a:lnTo>
                  <a:lnTo>
                    <a:pt x="95887" y="20684"/>
                  </a:lnTo>
                  <a:lnTo>
                    <a:pt x="143930" y="15200"/>
                  </a:lnTo>
                  <a:lnTo>
                    <a:pt x="192040" y="10560"/>
                  </a:lnTo>
                  <a:lnTo>
                    <a:pt x="240216" y="6762"/>
                  </a:lnTo>
                  <a:lnTo>
                    <a:pt x="288459" y="3807"/>
                  </a:lnTo>
                  <a:lnTo>
                    <a:pt x="336768" y="1695"/>
                  </a:lnTo>
                  <a:lnTo>
                    <a:pt x="385144" y="426"/>
                  </a:lnTo>
                  <a:lnTo>
                    <a:pt x="433586" y="0"/>
                  </a:lnTo>
                  <a:lnTo>
                    <a:pt x="433863" y="2770700"/>
                  </a:lnTo>
                  <a:close/>
                </a:path>
              </a:pathLst>
            </a:custGeom>
            <a:solidFill>
              <a:srgbClr val="754A3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6132081" y="3500116"/>
            <a:ext cx="690245" cy="7169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320" marR="5080" indent="-8255">
              <a:lnSpc>
                <a:spcPct val="116300"/>
              </a:lnSpc>
              <a:spcBef>
                <a:spcPts val="95"/>
              </a:spcBef>
            </a:pPr>
            <a:r>
              <a:rPr dirty="0" sz="1950" spc="350">
                <a:solidFill>
                  <a:srgbClr val="754A36"/>
                </a:solidFill>
                <a:latin typeface="Calibri"/>
                <a:cs typeface="Calibri"/>
              </a:rPr>
              <a:t>L</a:t>
            </a:r>
            <a:r>
              <a:rPr dirty="0" sz="1950" spc="95">
                <a:solidFill>
                  <a:srgbClr val="754A36"/>
                </a:solidFill>
                <a:latin typeface="Calibri"/>
                <a:cs typeface="Calibri"/>
              </a:rPr>
              <a:t>i</a:t>
            </a:r>
            <a:r>
              <a:rPr dirty="0" sz="1950" spc="25">
                <a:solidFill>
                  <a:srgbClr val="754A36"/>
                </a:solidFill>
                <a:latin typeface="Calibri"/>
                <a:cs typeface="Calibri"/>
              </a:rPr>
              <a:t>g</a:t>
            </a:r>
            <a:r>
              <a:rPr dirty="0" sz="1950" spc="100">
                <a:solidFill>
                  <a:srgbClr val="754A36"/>
                </a:solidFill>
                <a:latin typeface="Calibri"/>
                <a:cs typeface="Calibri"/>
              </a:rPr>
              <a:t>h</a:t>
            </a:r>
            <a:r>
              <a:rPr dirty="0" sz="1950" spc="5">
                <a:solidFill>
                  <a:srgbClr val="754A36"/>
                </a:solidFill>
                <a:latin typeface="Calibri"/>
                <a:cs typeface="Calibri"/>
              </a:rPr>
              <a:t>t</a:t>
            </a:r>
            <a:r>
              <a:rPr dirty="0" sz="1950">
                <a:solidFill>
                  <a:srgbClr val="754A36"/>
                </a:solidFill>
                <a:latin typeface="Calibri"/>
                <a:cs typeface="Calibri"/>
              </a:rPr>
              <a:t>s  </a:t>
            </a:r>
            <a:r>
              <a:rPr dirty="0" sz="1950" spc="-40">
                <a:solidFill>
                  <a:srgbClr val="754A36"/>
                </a:solidFill>
                <a:latin typeface="Calibri"/>
                <a:cs typeface="Calibri"/>
              </a:rPr>
              <a:t>36.7%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215157" y="7697749"/>
            <a:ext cx="892810" cy="6896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0020" marR="5080" indent="-147955">
              <a:lnSpc>
                <a:spcPct val="111600"/>
              </a:lnSpc>
              <a:spcBef>
                <a:spcPts val="100"/>
              </a:spcBef>
            </a:pPr>
            <a:r>
              <a:rPr dirty="0" sz="1950" spc="475">
                <a:solidFill>
                  <a:srgbClr val="754A36"/>
                </a:solidFill>
                <a:latin typeface="Calibri"/>
                <a:cs typeface="Calibri"/>
              </a:rPr>
              <a:t>C</a:t>
            </a:r>
            <a:r>
              <a:rPr dirty="0" sz="1950" spc="30">
                <a:solidFill>
                  <a:srgbClr val="754A36"/>
                </a:solidFill>
                <a:latin typeface="Calibri"/>
                <a:cs typeface="Calibri"/>
              </a:rPr>
              <a:t>o</a:t>
            </a:r>
            <a:r>
              <a:rPr dirty="0" sz="1950" spc="20">
                <a:solidFill>
                  <a:srgbClr val="754A36"/>
                </a:solidFill>
                <a:latin typeface="Calibri"/>
                <a:cs typeface="Calibri"/>
              </a:rPr>
              <a:t>o</a:t>
            </a:r>
            <a:r>
              <a:rPr dirty="0" sz="1950" spc="90">
                <a:solidFill>
                  <a:srgbClr val="754A36"/>
                </a:solidFill>
                <a:latin typeface="Calibri"/>
                <a:cs typeface="Calibri"/>
              </a:rPr>
              <a:t>l</a:t>
            </a:r>
            <a:r>
              <a:rPr dirty="0" sz="1950" spc="100">
                <a:solidFill>
                  <a:srgbClr val="754A36"/>
                </a:solidFill>
                <a:latin typeface="Calibri"/>
                <a:cs typeface="Calibri"/>
              </a:rPr>
              <a:t>i</a:t>
            </a:r>
            <a:r>
              <a:rPr dirty="0" sz="1950" spc="105">
                <a:solidFill>
                  <a:srgbClr val="754A36"/>
                </a:solidFill>
                <a:latin typeface="Calibri"/>
                <a:cs typeface="Calibri"/>
              </a:rPr>
              <a:t>n</a:t>
            </a:r>
            <a:r>
              <a:rPr dirty="0" sz="1950" spc="20">
                <a:solidFill>
                  <a:srgbClr val="754A36"/>
                </a:solidFill>
                <a:latin typeface="Calibri"/>
                <a:cs typeface="Calibri"/>
              </a:rPr>
              <a:t>g  </a:t>
            </a:r>
            <a:r>
              <a:rPr dirty="0" sz="1950" spc="-65">
                <a:solidFill>
                  <a:srgbClr val="754A36"/>
                </a:solidFill>
                <a:latin typeface="Calibri"/>
                <a:cs typeface="Calibri"/>
              </a:rPr>
              <a:t>33.4%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067736" y="7495184"/>
            <a:ext cx="868680" cy="688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12725" marR="5080" indent="-200660">
              <a:lnSpc>
                <a:spcPct val="111600"/>
              </a:lnSpc>
              <a:spcBef>
                <a:spcPts val="100"/>
              </a:spcBef>
            </a:pPr>
            <a:r>
              <a:rPr dirty="0" sz="1950" spc="320">
                <a:solidFill>
                  <a:srgbClr val="754A36"/>
                </a:solidFill>
                <a:latin typeface="Calibri"/>
                <a:cs typeface="Calibri"/>
              </a:rPr>
              <a:t>H</a:t>
            </a:r>
            <a:r>
              <a:rPr dirty="0" sz="1950" spc="-70">
                <a:solidFill>
                  <a:srgbClr val="754A36"/>
                </a:solidFill>
                <a:latin typeface="Calibri"/>
                <a:cs typeface="Calibri"/>
              </a:rPr>
              <a:t>e</a:t>
            </a:r>
            <a:r>
              <a:rPr dirty="0" sz="1950" spc="-55">
                <a:solidFill>
                  <a:srgbClr val="754A36"/>
                </a:solidFill>
                <a:latin typeface="Calibri"/>
                <a:cs typeface="Calibri"/>
              </a:rPr>
              <a:t>a</a:t>
            </a:r>
            <a:r>
              <a:rPr dirty="0" sz="1950" spc="5">
                <a:solidFill>
                  <a:srgbClr val="754A36"/>
                </a:solidFill>
                <a:latin typeface="Calibri"/>
                <a:cs typeface="Calibri"/>
              </a:rPr>
              <a:t>t</a:t>
            </a:r>
            <a:r>
              <a:rPr dirty="0" sz="1950" spc="100">
                <a:solidFill>
                  <a:srgbClr val="754A36"/>
                </a:solidFill>
                <a:latin typeface="Calibri"/>
                <a:cs typeface="Calibri"/>
              </a:rPr>
              <a:t>i</a:t>
            </a:r>
            <a:r>
              <a:rPr dirty="0" sz="1950" spc="105">
                <a:solidFill>
                  <a:srgbClr val="754A36"/>
                </a:solidFill>
                <a:latin typeface="Calibri"/>
                <a:cs typeface="Calibri"/>
              </a:rPr>
              <a:t>n</a:t>
            </a:r>
            <a:r>
              <a:rPr dirty="0" sz="1950" spc="20">
                <a:solidFill>
                  <a:srgbClr val="754A36"/>
                </a:solidFill>
                <a:latin typeface="Calibri"/>
                <a:cs typeface="Calibri"/>
              </a:rPr>
              <a:t>g  </a:t>
            </a:r>
            <a:r>
              <a:rPr dirty="0" sz="1950" spc="-60">
                <a:solidFill>
                  <a:srgbClr val="754A36"/>
                </a:solidFill>
                <a:latin typeface="Calibri"/>
                <a:cs typeface="Calibri"/>
              </a:rPr>
              <a:t>5.4%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555195" y="1697236"/>
            <a:ext cx="4232910" cy="1328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401060" marR="5080" indent="-371475">
              <a:lnSpc>
                <a:spcPct val="109300"/>
              </a:lnSpc>
              <a:spcBef>
                <a:spcPts val="100"/>
              </a:spcBef>
            </a:pPr>
            <a:r>
              <a:rPr dirty="0" sz="1950" spc="200">
                <a:solidFill>
                  <a:srgbClr val="754A36"/>
                </a:solidFill>
                <a:latin typeface="Calibri"/>
                <a:cs typeface="Calibri"/>
              </a:rPr>
              <a:t>Air</a:t>
            </a:r>
            <a:r>
              <a:rPr dirty="0" sz="1950" spc="-105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1950" spc="55">
                <a:solidFill>
                  <a:srgbClr val="754A36"/>
                </a:solidFill>
                <a:latin typeface="Calibri"/>
                <a:cs typeface="Calibri"/>
              </a:rPr>
              <a:t>System </a:t>
            </a:r>
            <a:r>
              <a:rPr dirty="0" sz="1950" spc="-430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1950" spc="-80">
                <a:solidFill>
                  <a:srgbClr val="754A36"/>
                </a:solidFill>
                <a:latin typeface="Calibri"/>
                <a:cs typeface="Calibri"/>
              </a:rPr>
              <a:t>2.5%</a:t>
            </a:r>
            <a:endParaRPr sz="1950">
              <a:latin typeface="Calibri"/>
              <a:cs typeface="Calibri"/>
            </a:endParaRPr>
          </a:p>
          <a:p>
            <a:pPr marL="749300" marR="2176780" indent="-737235">
              <a:lnSpc>
                <a:spcPts val="2610"/>
              </a:lnSpc>
              <a:spcBef>
                <a:spcPts val="20"/>
              </a:spcBef>
            </a:pPr>
            <a:r>
              <a:rPr dirty="0" sz="1950" spc="60">
                <a:solidFill>
                  <a:srgbClr val="754A36"/>
                </a:solidFill>
                <a:latin typeface="Calibri"/>
                <a:cs typeface="Calibri"/>
              </a:rPr>
              <a:t>Electric</a:t>
            </a:r>
            <a:r>
              <a:rPr dirty="0" sz="1950" spc="-90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1950" spc="65">
                <a:solidFill>
                  <a:srgbClr val="754A36"/>
                </a:solidFill>
                <a:latin typeface="Calibri"/>
                <a:cs typeface="Calibri"/>
              </a:rPr>
              <a:t>Equipment </a:t>
            </a:r>
            <a:r>
              <a:rPr dirty="0" sz="1950" spc="-425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1950" spc="-80">
                <a:solidFill>
                  <a:srgbClr val="754A36"/>
                </a:solidFill>
                <a:latin typeface="Calibri"/>
                <a:cs typeface="Calibri"/>
              </a:rPr>
              <a:t>21.9%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2739"/>
            <a:ext cx="2526665" cy="10283190"/>
          </a:xfrm>
          <a:custGeom>
            <a:avLst/>
            <a:gdLst/>
            <a:ahLst/>
            <a:cxnLst/>
            <a:rect l="l" t="t" r="r" b="b"/>
            <a:pathLst>
              <a:path w="2526665" h="10283190">
                <a:moveTo>
                  <a:pt x="2526551" y="10282630"/>
                </a:moveTo>
                <a:lnTo>
                  <a:pt x="0" y="10282630"/>
                </a:lnTo>
                <a:lnTo>
                  <a:pt x="0" y="0"/>
                </a:lnTo>
                <a:lnTo>
                  <a:pt x="84043" y="3517"/>
                </a:lnTo>
                <a:lnTo>
                  <a:pt x="135657" y="7090"/>
                </a:lnTo>
                <a:lnTo>
                  <a:pt x="186989" y="11663"/>
                </a:lnTo>
                <a:lnTo>
                  <a:pt x="238029" y="17225"/>
                </a:lnTo>
                <a:lnTo>
                  <a:pt x="288766" y="23767"/>
                </a:lnTo>
                <a:lnTo>
                  <a:pt x="339193" y="31279"/>
                </a:lnTo>
                <a:lnTo>
                  <a:pt x="389298" y="39752"/>
                </a:lnTo>
                <a:lnTo>
                  <a:pt x="439073" y="49176"/>
                </a:lnTo>
                <a:lnTo>
                  <a:pt x="488507" y="59541"/>
                </a:lnTo>
                <a:lnTo>
                  <a:pt x="537591" y="70837"/>
                </a:lnTo>
                <a:lnTo>
                  <a:pt x="586315" y="83056"/>
                </a:lnTo>
                <a:lnTo>
                  <a:pt x="634670" y="96187"/>
                </a:lnTo>
                <a:lnTo>
                  <a:pt x="682645" y="110220"/>
                </a:lnTo>
                <a:lnTo>
                  <a:pt x="730232" y="125146"/>
                </a:lnTo>
                <a:lnTo>
                  <a:pt x="777421" y="140956"/>
                </a:lnTo>
                <a:lnTo>
                  <a:pt x="824201" y="157639"/>
                </a:lnTo>
                <a:lnTo>
                  <a:pt x="870563" y="175185"/>
                </a:lnTo>
                <a:lnTo>
                  <a:pt x="916498" y="193586"/>
                </a:lnTo>
                <a:lnTo>
                  <a:pt x="961995" y="212832"/>
                </a:lnTo>
                <a:lnTo>
                  <a:pt x="1007046" y="232912"/>
                </a:lnTo>
                <a:lnTo>
                  <a:pt x="1051640" y="253818"/>
                </a:lnTo>
                <a:lnTo>
                  <a:pt x="1095768" y="275539"/>
                </a:lnTo>
                <a:lnTo>
                  <a:pt x="1139421" y="298065"/>
                </a:lnTo>
                <a:lnTo>
                  <a:pt x="1182587" y="321388"/>
                </a:lnTo>
                <a:lnTo>
                  <a:pt x="1225259" y="345498"/>
                </a:lnTo>
                <a:lnTo>
                  <a:pt x="1267425" y="370384"/>
                </a:lnTo>
                <a:lnTo>
                  <a:pt x="1309077" y="396038"/>
                </a:lnTo>
                <a:lnTo>
                  <a:pt x="1350205" y="422449"/>
                </a:lnTo>
                <a:lnTo>
                  <a:pt x="1390799" y="449607"/>
                </a:lnTo>
                <a:lnTo>
                  <a:pt x="1430849" y="477504"/>
                </a:lnTo>
                <a:lnTo>
                  <a:pt x="1470346" y="506129"/>
                </a:lnTo>
                <a:lnTo>
                  <a:pt x="1509281" y="535473"/>
                </a:lnTo>
                <a:lnTo>
                  <a:pt x="1547642" y="565526"/>
                </a:lnTo>
                <a:lnTo>
                  <a:pt x="1585421" y="596279"/>
                </a:lnTo>
                <a:lnTo>
                  <a:pt x="1622609" y="627721"/>
                </a:lnTo>
                <a:lnTo>
                  <a:pt x="1659195" y="659844"/>
                </a:lnTo>
                <a:lnTo>
                  <a:pt x="1695169" y="692637"/>
                </a:lnTo>
                <a:lnTo>
                  <a:pt x="1730523" y="726090"/>
                </a:lnTo>
                <a:lnTo>
                  <a:pt x="1765246" y="760195"/>
                </a:lnTo>
                <a:lnTo>
                  <a:pt x="1799350" y="794918"/>
                </a:lnTo>
                <a:lnTo>
                  <a:pt x="1832804" y="830271"/>
                </a:lnTo>
                <a:lnTo>
                  <a:pt x="1865597" y="866245"/>
                </a:lnTo>
                <a:lnTo>
                  <a:pt x="1897719" y="902831"/>
                </a:lnTo>
                <a:lnTo>
                  <a:pt x="1929161" y="940018"/>
                </a:lnTo>
                <a:lnTo>
                  <a:pt x="1959914" y="977797"/>
                </a:lnTo>
                <a:lnTo>
                  <a:pt x="1989967" y="1016158"/>
                </a:lnTo>
                <a:lnTo>
                  <a:pt x="2019311" y="1055092"/>
                </a:lnTo>
                <a:lnTo>
                  <a:pt x="2047936" y="1094589"/>
                </a:lnTo>
                <a:lnTo>
                  <a:pt x="2075833" y="1134639"/>
                </a:lnTo>
                <a:lnTo>
                  <a:pt x="2102992" y="1175232"/>
                </a:lnTo>
                <a:lnTo>
                  <a:pt x="2129403" y="1216359"/>
                </a:lnTo>
                <a:lnTo>
                  <a:pt x="2155056" y="1258011"/>
                </a:lnTo>
                <a:lnTo>
                  <a:pt x="2179943" y="1300177"/>
                </a:lnTo>
                <a:lnTo>
                  <a:pt x="2204052" y="1342848"/>
                </a:lnTo>
                <a:lnTo>
                  <a:pt x="2227375" y="1386014"/>
                </a:lnTo>
                <a:lnTo>
                  <a:pt x="2249902" y="1429666"/>
                </a:lnTo>
                <a:lnTo>
                  <a:pt x="2271623" y="1473793"/>
                </a:lnTo>
                <a:lnTo>
                  <a:pt x="2292528" y="1518387"/>
                </a:lnTo>
                <a:lnTo>
                  <a:pt x="2312609" y="1563438"/>
                </a:lnTo>
                <a:lnTo>
                  <a:pt x="2331854" y="1608935"/>
                </a:lnTo>
                <a:lnTo>
                  <a:pt x="2350255" y="1654869"/>
                </a:lnTo>
                <a:lnTo>
                  <a:pt x="2367802" y="1701231"/>
                </a:lnTo>
                <a:lnTo>
                  <a:pt x="2384485" y="1748011"/>
                </a:lnTo>
                <a:lnTo>
                  <a:pt x="2400294" y="1795199"/>
                </a:lnTo>
                <a:lnTo>
                  <a:pt x="2415220" y="1842786"/>
                </a:lnTo>
                <a:lnTo>
                  <a:pt x="2429254" y="1890761"/>
                </a:lnTo>
                <a:lnTo>
                  <a:pt x="2442384" y="1939116"/>
                </a:lnTo>
                <a:lnTo>
                  <a:pt x="2454603" y="1987841"/>
                </a:lnTo>
                <a:lnTo>
                  <a:pt x="2465900" y="2036925"/>
                </a:lnTo>
                <a:lnTo>
                  <a:pt x="2476265" y="2086359"/>
                </a:lnTo>
                <a:lnTo>
                  <a:pt x="2485688" y="2136134"/>
                </a:lnTo>
                <a:lnTo>
                  <a:pt x="2494161" y="2186240"/>
                </a:lnTo>
                <a:lnTo>
                  <a:pt x="2501674" y="2236667"/>
                </a:lnTo>
                <a:lnTo>
                  <a:pt x="2508216" y="2287405"/>
                </a:lnTo>
                <a:lnTo>
                  <a:pt x="2513778" y="2338446"/>
                </a:lnTo>
                <a:lnTo>
                  <a:pt x="2518350" y="2389778"/>
                </a:lnTo>
                <a:lnTo>
                  <a:pt x="2521924" y="2441394"/>
                </a:lnTo>
                <a:lnTo>
                  <a:pt x="2524488" y="2493282"/>
                </a:lnTo>
                <a:lnTo>
                  <a:pt x="2526034" y="2545433"/>
                </a:lnTo>
                <a:lnTo>
                  <a:pt x="2526551" y="2597838"/>
                </a:lnTo>
                <a:lnTo>
                  <a:pt x="2526551" y="10282630"/>
                </a:lnTo>
                <a:close/>
              </a:path>
            </a:pathLst>
          </a:custGeom>
          <a:solidFill>
            <a:srgbClr val="EFE7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816119" y="541273"/>
            <a:ext cx="6175375" cy="137795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15300"/>
              </a:lnSpc>
              <a:spcBef>
                <a:spcPts val="90"/>
              </a:spcBef>
              <a:tabLst>
                <a:tab pos="1510665" algn="l"/>
                <a:tab pos="1818005" algn="l"/>
                <a:tab pos="5447030" algn="l"/>
              </a:tabLst>
            </a:pPr>
            <a:r>
              <a:rPr dirty="0" sz="3850" spc="16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14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285">
                <a:solidFill>
                  <a:srgbClr val="EFE7DD"/>
                </a:solidFill>
                <a:latin typeface="Verdana"/>
                <a:cs typeface="Verdana"/>
              </a:rPr>
              <a:t>B</a:t>
            </a:r>
            <a:r>
              <a:rPr dirty="0" sz="385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850" spc="220">
                <a:solidFill>
                  <a:srgbClr val="EFE7DD"/>
                </a:solidFill>
                <a:latin typeface="Verdana"/>
                <a:cs typeface="Verdana"/>
              </a:rPr>
              <a:t>O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459">
                <a:solidFill>
                  <a:srgbClr val="EFE7DD"/>
                </a:solidFill>
                <a:latin typeface="Verdana"/>
                <a:cs typeface="Verdana"/>
              </a:rPr>
              <a:t>P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16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125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14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-150">
                <a:solidFill>
                  <a:srgbClr val="EFE7DD"/>
                </a:solidFill>
                <a:latin typeface="Verdana"/>
                <a:cs typeface="Verdana"/>
              </a:rPr>
              <a:t>T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-450">
                <a:solidFill>
                  <a:srgbClr val="EFE7DD"/>
                </a:solidFill>
                <a:latin typeface="Verdana"/>
                <a:cs typeface="Verdana"/>
              </a:rPr>
              <a:t>I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270">
                <a:solidFill>
                  <a:srgbClr val="EFE7DD"/>
                </a:solidFill>
                <a:latin typeface="Verdana"/>
                <a:cs typeface="Verdana"/>
              </a:rPr>
              <a:t>N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10">
                <a:solidFill>
                  <a:srgbClr val="EFE7DD"/>
                </a:solidFill>
                <a:latin typeface="Verdana"/>
                <a:cs typeface="Verdana"/>
              </a:rPr>
              <a:t>G</a:t>
            </a:r>
            <a:r>
              <a:rPr dirty="0" sz="385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850" spc="14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-105">
                <a:solidFill>
                  <a:srgbClr val="EFE7DD"/>
                </a:solidFill>
                <a:latin typeface="Verdana"/>
                <a:cs typeface="Verdana"/>
              </a:rPr>
              <a:t>T  </a:t>
            </a:r>
            <a:r>
              <a:rPr dirty="0" sz="3850" spc="240">
                <a:solidFill>
                  <a:srgbClr val="EFE7DD"/>
                </a:solidFill>
                <a:latin typeface="Verdana"/>
                <a:cs typeface="Verdana"/>
              </a:rPr>
              <a:t>F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250">
                <a:solidFill>
                  <a:srgbClr val="EFE7DD"/>
                </a:solidFill>
                <a:latin typeface="Verdana"/>
                <a:cs typeface="Verdana"/>
              </a:rPr>
              <a:t>U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140">
                <a:solidFill>
                  <a:srgbClr val="EFE7DD"/>
                </a:solidFill>
                <a:latin typeface="Verdana"/>
                <a:cs typeface="Verdana"/>
              </a:rPr>
              <a:t>L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140">
                <a:solidFill>
                  <a:srgbClr val="EFE7DD"/>
                </a:solidFill>
                <a:latin typeface="Verdana"/>
                <a:cs typeface="Verdana"/>
              </a:rPr>
              <a:t>L</a:t>
            </a:r>
            <a:r>
              <a:rPr dirty="0" sz="385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850" spc="140">
                <a:solidFill>
                  <a:srgbClr val="EFE7DD"/>
                </a:solidFill>
                <a:latin typeface="Verdana"/>
                <a:cs typeface="Verdana"/>
              </a:rPr>
              <a:t>L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220">
                <a:solidFill>
                  <a:srgbClr val="EFE7DD"/>
                </a:solidFill>
                <a:latin typeface="Verdana"/>
                <a:cs typeface="Verdana"/>
              </a:rPr>
              <a:t>O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14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850" spc="-73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850" spc="235">
                <a:solidFill>
                  <a:srgbClr val="EFE7DD"/>
                </a:solidFill>
                <a:latin typeface="Verdana"/>
                <a:cs typeface="Verdana"/>
              </a:rPr>
              <a:t>D</a:t>
            </a:r>
            <a:endParaRPr sz="385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17452" y="7965566"/>
            <a:ext cx="1893570" cy="2017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3504"/>
              </a:lnSpc>
            </a:pPr>
            <a:r>
              <a:rPr dirty="0" sz="3000" spc="-130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o</a:t>
            </a:r>
            <a:r>
              <a:rPr dirty="0" sz="3000" spc="35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r>
              <a:rPr dirty="0" sz="3000" spc="-35">
                <a:solidFill>
                  <a:srgbClr val="EFEDE7"/>
                </a:solidFill>
                <a:latin typeface="Verdana"/>
                <a:cs typeface="Verdana"/>
              </a:rPr>
              <a:t>a</a:t>
            </a:r>
            <a:r>
              <a:rPr dirty="0" sz="3000" spc="-20">
                <a:solidFill>
                  <a:srgbClr val="EFEDE7"/>
                </a:solidFill>
                <a:latin typeface="Verdana"/>
                <a:cs typeface="Verdana"/>
              </a:rPr>
              <a:t>l</a:t>
            </a:r>
            <a:r>
              <a:rPr dirty="0" sz="3000" spc="-270">
                <a:solidFill>
                  <a:srgbClr val="EFEDE7"/>
                </a:solidFill>
                <a:latin typeface="Verdana"/>
                <a:cs typeface="Verdana"/>
              </a:rPr>
              <a:t> 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C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o</a:t>
            </a:r>
            <a:r>
              <a:rPr dirty="0" sz="3000" spc="-100">
                <a:solidFill>
                  <a:srgbClr val="EFEDE7"/>
                </a:solidFill>
                <a:latin typeface="Verdana"/>
                <a:cs typeface="Verdana"/>
              </a:rPr>
              <a:t>s</a:t>
            </a:r>
            <a:r>
              <a:rPr dirty="0" sz="3000" spc="35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endParaRPr sz="3000">
              <a:latin typeface="Verdana"/>
              <a:cs typeface="Verdana"/>
            </a:endParaRPr>
          </a:p>
          <a:p>
            <a:pPr algn="ctr" marR="191770">
              <a:lnSpc>
                <a:spcPct val="100000"/>
              </a:lnSpc>
              <a:spcBef>
                <a:spcPts val="600"/>
              </a:spcBef>
            </a:pPr>
            <a:r>
              <a:rPr dirty="0" sz="3000" spc="-120">
                <a:solidFill>
                  <a:srgbClr val="EFEDE7"/>
                </a:solidFill>
                <a:latin typeface="Verdana"/>
                <a:cs typeface="Verdana"/>
              </a:rPr>
              <a:t>NIS/year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Verdana"/>
              <a:cs typeface="Verdana"/>
            </a:endParaRPr>
          </a:p>
          <a:p>
            <a:pPr algn="ctr" marR="92075">
              <a:lnSpc>
                <a:spcPct val="100000"/>
              </a:lnSpc>
              <a:spcBef>
                <a:spcPts val="5"/>
              </a:spcBef>
            </a:pPr>
            <a:r>
              <a:rPr dirty="0" sz="3000" spc="-445">
                <a:solidFill>
                  <a:srgbClr val="EFEDE7"/>
                </a:solidFill>
                <a:latin typeface="Verdana"/>
                <a:cs typeface="Verdana"/>
              </a:rPr>
              <a:t>37,211</a:t>
            </a:r>
            <a:endParaRPr sz="3000">
              <a:latin typeface="Verdana"/>
              <a:cs typeface="Verdana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5170968" y="7686675"/>
            <a:ext cx="2686685" cy="2600325"/>
            <a:chOff x="5170968" y="7686675"/>
            <a:chExt cx="2686685" cy="2600325"/>
          </a:xfrm>
        </p:grpSpPr>
        <p:sp>
          <p:nvSpPr>
            <p:cNvPr id="18" name="object 18"/>
            <p:cNvSpPr/>
            <p:nvPr/>
          </p:nvSpPr>
          <p:spPr>
            <a:xfrm>
              <a:off x="5199543" y="7715250"/>
              <a:ext cx="2629535" cy="2543175"/>
            </a:xfrm>
            <a:custGeom>
              <a:avLst/>
              <a:gdLst/>
              <a:ahLst/>
              <a:cxnLst/>
              <a:rect l="l" t="t" r="r" b="b"/>
              <a:pathLst>
                <a:path w="2629534" h="2543175">
                  <a:moveTo>
                    <a:pt x="2629272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2629272" y="0"/>
                  </a:lnTo>
                  <a:lnTo>
                    <a:pt x="2629272" y="25431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185255" y="7700962"/>
              <a:ext cx="2658110" cy="2571750"/>
            </a:xfrm>
            <a:custGeom>
              <a:avLst/>
              <a:gdLst/>
              <a:ahLst/>
              <a:cxnLst/>
              <a:rect l="l" t="t" r="r" b="b"/>
              <a:pathLst>
                <a:path w="2658109" h="2571750">
                  <a:moveTo>
                    <a:pt x="14287" y="14287"/>
                  </a:moveTo>
                  <a:lnTo>
                    <a:pt x="14287" y="2557462"/>
                  </a:lnTo>
                </a:path>
                <a:path w="2658109" h="2571750">
                  <a:moveTo>
                    <a:pt x="2643559" y="14287"/>
                  </a:moveTo>
                  <a:lnTo>
                    <a:pt x="2643559" y="2557462"/>
                  </a:lnTo>
                </a:path>
                <a:path w="2658109" h="2571750">
                  <a:moveTo>
                    <a:pt x="0" y="0"/>
                  </a:moveTo>
                  <a:lnTo>
                    <a:pt x="2657847" y="0"/>
                  </a:lnTo>
                </a:path>
                <a:path w="2658109" h="2571750">
                  <a:moveTo>
                    <a:pt x="0" y="1552574"/>
                  </a:moveTo>
                  <a:lnTo>
                    <a:pt x="2657847" y="1552574"/>
                  </a:lnTo>
                </a:path>
                <a:path w="2658109" h="2571750">
                  <a:moveTo>
                    <a:pt x="0" y="2571749"/>
                  </a:moveTo>
                  <a:lnTo>
                    <a:pt x="2657847" y="2571749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880280" y="7965566"/>
            <a:ext cx="1852295" cy="2017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5625">
              <a:lnSpc>
                <a:spcPts val="3504"/>
              </a:lnSpc>
            </a:pPr>
            <a:r>
              <a:rPr dirty="0" sz="3000" spc="-20">
                <a:solidFill>
                  <a:srgbClr val="EFEDE7"/>
                </a:solidFill>
                <a:latin typeface="Verdana"/>
                <a:cs typeface="Verdana"/>
              </a:rPr>
              <a:t>Total</a:t>
            </a:r>
            <a:endParaRPr sz="30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dirty="0" sz="3000" spc="25">
                <a:solidFill>
                  <a:srgbClr val="EFEDE7"/>
                </a:solidFill>
                <a:latin typeface="Verdana"/>
                <a:cs typeface="Verdana"/>
              </a:rPr>
              <a:t>k</a:t>
            </a:r>
            <a:r>
              <a:rPr dirty="0" sz="3000" spc="365">
                <a:solidFill>
                  <a:srgbClr val="EFEDE7"/>
                </a:solidFill>
                <a:latin typeface="Verdana"/>
                <a:cs typeface="Verdana"/>
              </a:rPr>
              <a:t>W</a:t>
            </a:r>
            <a:r>
              <a:rPr dirty="0" sz="3000" spc="130">
                <a:solidFill>
                  <a:srgbClr val="EFEDE7"/>
                </a:solidFill>
                <a:latin typeface="Verdana"/>
                <a:cs typeface="Verdana"/>
              </a:rPr>
              <a:t>h</a:t>
            </a:r>
            <a:r>
              <a:rPr dirty="0" sz="3000" spc="-360">
                <a:solidFill>
                  <a:srgbClr val="EFEDE7"/>
                </a:solidFill>
                <a:latin typeface="Verdana"/>
                <a:cs typeface="Verdana"/>
              </a:rPr>
              <a:t>/</a:t>
            </a:r>
            <a:r>
              <a:rPr dirty="0" sz="3000" spc="-150">
                <a:solidFill>
                  <a:srgbClr val="EFEDE7"/>
                </a:solidFill>
                <a:latin typeface="Verdana"/>
                <a:cs typeface="Verdana"/>
              </a:rPr>
              <a:t>y</a:t>
            </a:r>
            <a:r>
              <a:rPr dirty="0" sz="3000" spc="20">
                <a:solidFill>
                  <a:srgbClr val="EFEDE7"/>
                </a:solidFill>
                <a:latin typeface="Verdana"/>
                <a:cs typeface="Verdana"/>
              </a:rPr>
              <a:t>e</a:t>
            </a:r>
            <a:r>
              <a:rPr dirty="0" sz="3000" spc="-35">
                <a:solidFill>
                  <a:srgbClr val="EFEDE7"/>
                </a:solidFill>
                <a:latin typeface="Verdana"/>
                <a:cs typeface="Verdana"/>
              </a:rPr>
              <a:t>a</a:t>
            </a:r>
            <a:r>
              <a:rPr dirty="0" sz="3000" spc="-80">
                <a:solidFill>
                  <a:srgbClr val="EFEDE7"/>
                </a:solidFill>
                <a:latin typeface="Verdana"/>
                <a:cs typeface="Verdana"/>
              </a:rPr>
              <a:t>r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Verdana"/>
              <a:cs typeface="Verdana"/>
            </a:endParaRPr>
          </a:p>
          <a:p>
            <a:pPr algn="ctr" marL="99695">
              <a:lnSpc>
                <a:spcPct val="100000"/>
              </a:lnSpc>
              <a:spcBef>
                <a:spcPts val="5"/>
              </a:spcBef>
            </a:pPr>
            <a:r>
              <a:rPr dirty="0" sz="3000" spc="-114">
                <a:solidFill>
                  <a:srgbClr val="EFEDE7"/>
                </a:solidFill>
                <a:latin typeface="Verdana"/>
                <a:cs typeface="Verdana"/>
              </a:rPr>
              <a:t>54,964</a:t>
            </a:r>
            <a:endParaRPr sz="3000">
              <a:latin typeface="Verdana"/>
              <a:cs typeface="Verdan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527408" y="7686675"/>
            <a:ext cx="2658110" cy="2600325"/>
            <a:chOff x="2527408" y="7686675"/>
            <a:chExt cx="2658110" cy="2600325"/>
          </a:xfrm>
        </p:grpSpPr>
        <p:sp>
          <p:nvSpPr>
            <p:cNvPr id="22" name="object 22"/>
            <p:cNvSpPr/>
            <p:nvPr/>
          </p:nvSpPr>
          <p:spPr>
            <a:xfrm>
              <a:off x="2541696" y="7715250"/>
              <a:ext cx="2629535" cy="2543175"/>
            </a:xfrm>
            <a:custGeom>
              <a:avLst/>
              <a:gdLst/>
              <a:ahLst/>
              <a:cxnLst/>
              <a:rect l="l" t="t" r="r" b="b"/>
              <a:pathLst>
                <a:path w="2629535" h="2543175">
                  <a:moveTo>
                    <a:pt x="2629272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2629272" y="0"/>
                  </a:lnTo>
                  <a:lnTo>
                    <a:pt x="2629272" y="25431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27408" y="7700962"/>
              <a:ext cx="2658110" cy="2571750"/>
            </a:xfrm>
            <a:custGeom>
              <a:avLst/>
              <a:gdLst/>
              <a:ahLst/>
              <a:cxnLst/>
              <a:rect l="l" t="t" r="r" b="b"/>
              <a:pathLst>
                <a:path w="2658110" h="2571750">
                  <a:moveTo>
                    <a:pt x="14287" y="14287"/>
                  </a:moveTo>
                  <a:lnTo>
                    <a:pt x="14287" y="2557462"/>
                  </a:lnTo>
                </a:path>
                <a:path w="2658110" h="2571750">
                  <a:moveTo>
                    <a:pt x="2643559" y="14287"/>
                  </a:moveTo>
                  <a:lnTo>
                    <a:pt x="2643559" y="2557462"/>
                  </a:lnTo>
                </a:path>
                <a:path w="2658110" h="2571750">
                  <a:moveTo>
                    <a:pt x="0" y="0"/>
                  </a:moveTo>
                  <a:lnTo>
                    <a:pt x="2657847" y="0"/>
                  </a:lnTo>
                </a:path>
                <a:path w="2658110" h="2571750">
                  <a:moveTo>
                    <a:pt x="0" y="1552574"/>
                  </a:moveTo>
                  <a:lnTo>
                    <a:pt x="2657847" y="1552574"/>
                  </a:lnTo>
                </a:path>
                <a:path w="2658110" h="2571750">
                  <a:moveTo>
                    <a:pt x="0" y="2571749"/>
                  </a:moveTo>
                  <a:lnTo>
                    <a:pt x="2657847" y="2571749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754A3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7843103" y="0"/>
            <a:ext cx="10445115" cy="10274300"/>
            <a:chOff x="7843103" y="0"/>
            <a:chExt cx="10445115" cy="10274300"/>
          </a:xfrm>
        </p:grpSpPr>
        <p:sp>
          <p:nvSpPr>
            <p:cNvPr id="4" name="object 4"/>
            <p:cNvSpPr/>
            <p:nvPr/>
          </p:nvSpPr>
          <p:spPr>
            <a:xfrm>
              <a:off x="7843103" y="0"/>
              <a:ext cx="10445115" cy="10274300"/>
            </a:xfrm>
            <a:custGeom>
              <a:avLst/>
              <a:gdLst/>
              <a:ahLst/>
              <a:cxnLst/>
              <a:rect l="l" t="t" r="r" b="b"/>
              <a:pathLst>
                <a:path w="10445115" h="10274300">
                  <a:moveTo>
                    <a:pt x="5605666" y="12699"/>
                  </a:moveTo>
                  <a:lnTo>
                    <a:pt x="4839090" y="12699"/>
                  </a:lnTo>
                  <a:lnTo>
                    <a:pt x="4886610" y="0"/>
                  </a:lnTo>
                  <a:lnTo>
                    <a:pt x="5558146" y="0"/>
                  </a:lnTo>
                  <a:lnTo>
                    <a:pt x="5605666" y="12699"/>
                  </a:lnTo>
                  <a:close/>
                </a:path>
                <a:path w="10445115" h="10274300">
                  <a:moveTo>
                    <a:pt x="5747513" y="25399"/>
                  </a:moveTo>
                  <a:lnTo>
                    <a:pt x="4697243" y="25399"/>
                  </a:lnTo>
                  <a:lnTo>
                    <a:pt x="4744405" y="12699"/>
                  </a:lnTo>
                  <a:lnTo>
                    <a:pt x="5700351" y="12699"/>
                  </a:lnTo>
                  <a:lnTo>
                    <a:pt x="5747513" y="25399"/>
                  </a:lnTo>
                  <a:close/>
                </a:path>
                <a:path w="10445115" h="10274300">
                  <a:moveTo>
                    <a:pt x="5888254" y="38099"/>
                  </a:moveTo>
                  <a:lnTo>
                    <a:pt x="4556502" y="38099"/>
                  </a:lnTo>
                  <a:lnTo>
                    <a:pt x="4603290" y="25399"/>
                  </a:lnTo>
                  <a:lnTo>
                    <a:pt x="5841466" y="25399"/>
                  </a:lnTo>
                  <a:lnTo>
                    <a:pt x="5888254" y="38099"/>
                  </a:lnTo>
                  <a:close/>
                </a:path>
                <a:path w="10445115" h="10274300">
                  <a:moveTo>
                    <a:pt x="5981442" y="50799"/>
                  </a:moveTo>
                  <a:lnTo>
                    <a:pt x="4463314" y="50799"/>
                  </a:lnTo>
                  <a:lnTo>
                    <a:pt x="4509843" y="38099"/>
                  </a:lnTo>
                  <a:lnTo>
                    <a:pt x="5934913" y="38099"/>
                  </a:lnTo>
                  <a:lnTo>
                    <a:pt x="5981442" y="50799"/>
                  </a:lnTo>
                  <a:close/>
                </a:path>
                <a:path w="10445115" h="10274300">
                  <a:moveTo>
                    <a:pt x="6120227" y="76199"/>
                  </a:moveTo>
                  <a:lnTo>
                    <a:pt x="4324529" y="76199"/>
                  </a:lnTo>
                  <a:lnTo>
                    <a:pt x="4416917" y="50799"/>
                  </a:lnTo>
                  <a:lnTo>
                    <a:pt x="6027838" y="50799"/>
                  </a:lnTo>
                  <a:lnTo>
                    <a:pt x="6120227" y="76199"/>
                  </a:lnTo>
                  <a:close/>
                </a:path>
                <a:path w="10445115" h="10274300">
                  <a:moveTo>
                    <a:pt x="6257772" y="101599"/>
                  </a:moveTo>
                  <a:lnTo>
                    <a:pt x="4186984" y="101599"/>
                  </a:lnTo>
                  <a:lnTo>
                    <a:pt x="4278540" y="76199"/>
                  </a:lnTo>
                  <a:lnTo>
                    <a:pt x="6166216" y="76199"/>
                  </a:lnTo>
                  <a:lnTo>
                    <a:pt x="6257772" y="101599"/>
                  </a:lnTo>
                  <a:close/>
                </a:path>
                <a:path w="10445115" h="10274300">
                  <a:moveTo>
                    <a:pt x="6484117" y="152399"/>
                  </a:moveTo>
                  <a:lnTo>
                    <a:pt x="3960639" y="152399"/>
                  </a:lnTo>
                  <a:lnTo>
                    <a:pt x="4141421" y="101599"/>
                  </a:lnTo>
                  <a:lnTo>
                    <a:pt x="6303335" y="101599"/>
                  </a:lnTo>
                  <a:lnTo>
                    <a:pt x="6484117" y="152399"/>
                  </a:lnTo>
                  <a:close/>
                </a:path>
                <a:path w="10445115" h="10274300">
                  <a:moveTo>
                    <a:pt x="10444756" y="10274299"/>
                  </a:moveTo>
                  <a:lnTo>
                    <a:pt x="0" y="10274299"/>
                  </a:lnTo>
                  <a:lnTo>
                    <a:pt x="0" y="5219699"/>
                  </a:lnTo>
                  <a:lnTo>
                    <a:pt x="218" y="5168899"/>
                  </a:lnTo>
                  <a:lnTo>
                    <a:pt x="873" y="5118099"/>
                  </a:lnTo>
                  <a:lnTo>
                    <a:pt x="1961" y="5067299"/>
                  </a:lnTo>
                  <a:lnTo>
                    <a:pt x="3482" y="5029199"/>
                  </a:lnTo>
                  <a:lnTo>
                    <a:pt x="5433" y="4978399"/>
                  </a:lnTo>
                  <a:lnTo>
                    <a:pt x="7813" y="4927599"/>
                  </a:lnTo>
                  <a:lnTo>
                    <a:pt x="10619" y="4876799"/>
                  </a:lnTo>
                  <a:lnTo>
                    <a:pt x="13850" y="4838699"/>
                  </a:lnTo>
                  <a:lnTo>
                    <a:pt x="17504" y="4787899"/>
                  </a:lnTo>
                  <a:lnTo>
                    <a:pt x="21579" y="4737099"/>
                  </a:lnTo>
                  <a:lnTo>
                    <a:pt x="26073" y="4686299"/>
                  </a:lnTo>
                  <a:lnTo>
                    <a:pt x="30984" y="4648199"/>
                  </a:lnTo>
                  <a:lnTo>
                    <a:pt x="36310" y="4597399"/>
                  </a:lnTo>
                  <a:lnTo>
                    <a:pt x="42050" y="4546599"/>
                  </a:lnTo>
                  <a:lnTo>
                    <a:pt x="48202" y="4508499"/>
                  </a:lnTo>
                  <a:lnTo>
                    <a:pt x="54763" y="4457699"/>
                  </a:lnTo>
                  <a:lnTo>
                    <a:pt x="61732" y="4406899"/>
                  </a:lnTo>
                  <a:lnTo>
                    <a:pt x="69107" y="4368799"/>
                  </a:lnTo>
                  <a:lnTo>
                    <a:pt x="76886" y="4317999"/>
                  </a:lnTo>
                  <a:lnTo>
                    <a:pt x="85068" y="4267199"/>
                  </a:lnTo>
                  <a:lnTo>
                    <a:pt x="93649" y="4229099"/>
                  </a:lnTo>
                  <a:lnTo>
                    <a:pt x="102630" y="4178299"/>
                  </a:lnTo>
                  <a:lnTo>
                    <a:pt x="112006" y="4140199"/>
                  </a:lnTo>
                  <a:lnTo>
                    <a:pt x="121778" y="4089399"/>
                  </a:lnTo>
                  <a:lnTo>
                    <a:pt x="131942" y="4038599"/>
                  </a:lnTo>
                  <a:lnTo>
                    <a:pt x="142498" y="4000499"/>
                  </a:lnTo>
                  <a:lnTo>
                    <a:pt x="153442" y="3949699"/>
                  </a:lnTo>
                  <a:lnTo>
                    <a:pt x="164774" y="3911599"/>
                  </a:lnTo>
                  <a:lnTo>
                    <a:pt x="176491" y="3860799"/>
                  </a:lnTo>
                  <a:lnTo>
                    <a:pt x="188591" y="3822699"/>
                  </a:lnTo>
                  <a:lnTo>
                    <a:pt x="201073" y="3771899"/>
                  </a:lnTo>
                  <a:lnTo>
                    <a:pt x="213935" y="3733799"/>
                  </a:lnTo>
                  <a:lnTo>
                    <a:pt x="227174" y="3682999"/>
                  </a:lnTo>
                  <a:lnTo>
                    <a:pt x="240790" y="3644899"/>
                  </a:lnTo>
                  <a:lnTo>
                    <a:pt x="254780" y="3594099"/>
                  </a:lnTo>
                  <a:lnTo>
                    <a:pt x="269142" y="3555999"/>
                  </a:lnTo>
                  <a:lnTo>
                    <a:pt x="283874" y="3517899"/>
                  </a:lnTo>
                  <a:lnTo>
                    <a:pt x="298975" y="3467099"/>
                  </a:lnTo>
                  <a:lnTo>
                    <a:pt x="314442" y="3428999"/>
                  </a:lnTo>
                  <a:lnTo>
                    <a:pt x="330274" y="3378199"/>
                  </a:lnTo>
                  <a:lnTo>
                    <a:pt x="346469" y="3340099"/>
                  </a:lnTo>
                  <a:lnTo>
                    <a:pt x="363025" y="3301999"/>
                  </a:lnTo>
                  <a:lnTo>
                    <a:pt x="379940" y="3251199"/>
                  </a:lnTo>
                  <a:lnTo>
                    <a:pt x="397212" y="3213099"/>
                  </a:lnTo>
                  <a:lnTo>
                    <a:pt x="414839" y="3174999"/>
                  </a:lnTo>
                  <a:lnTo>
                    <a:pt x="432820" y="3136899"/>
                  </a:lnTo>
                  <a:lnTo>
                    <a:pt x="451153" y="3086099"/>
                  </a:lnTo>
                  <a:lnTo>
                    <a:pt x="469835" y="3047999"/>
                  </a:lnTo>
                  <a:lnTo>
                    <a:pt x="488866" y="3009899"/>
                  </a:lnTo>
                  <a:lnTo>
                    <a:pt x="508242" y="2971799"/>
                  </a:lnTo>
                  <a:lnTo>
                    <a:pt x="527962" y="2920999"/>
                  </a:lnTo>
                  <a:lnTo>
                    <a:pt x="548025" y="2882899"/>
                  </a:lnTo>
                  <a:lnTo>
                    <a:pt x="568428" y="2844799"/>
                  </a:lnTo>
                  <a:lnTo>
                    <a:pt x="589169" y="2806699"/>
                  </a:lnTo>
                  <a:lnTo>
                    <a:pt x="610247" y="2768599"/>
                  </a:lnTo>
                  <a:lnTo>
                    <a:pt x="631660" y="2730499"/>
                  </a:lnTo>
                  <a:lnTo>
                    <a:pt x="653405" y="2679699"/>
                  </a:lnTo>
                  <a:lnTo>
                    <a:pt x="675482" y="2641599"/>
                  </a:lnTo>
                  <a:lnTo>
                    <a:pt x="697887" y="2603499"/>
                  </a:lnTo>
                  <a:lnTo>
                    <a:pt x="720620" y="2565399"/>
                  </a:lnTo>
                  <a:lnTo>
                    <a:pt x="743678" y="2527299"/>
                  </a:lnTo>
                  <a:lnTo>
                    <a:pt x="767060" y="2489199"/>
                  </a:lnTo>
                  <a:lnTo>
                    <a:pt x="790763" y="2451099"/>
                  </a:lnTo>
                  <a:lnTo>
                    <a:pt x="814786" y="2412999"/>
                  </a:lnTo>
                  <a:lnTo>
                    <a:pt x="839127" y="2374899"/>
                  </a:lnTo>
                  <a:lnTo>
                    <a:pt x="863784" y="2336799"/>
                  </a:lnTo>
                  <a:lnTo>
                    <a:pt x="888755" y="2298699"/>
                  </a:lnTo>
                  <a:lnTo>
                    <a:pt x="914038" y="2260599"/>
                  </a:lnTo>
                  <a:lnTo>
                    <a:pt x="939632" y="2222499"/>
                  </a:lnTo>
                  <a:lnTo>
                    <a:pt x="965534" y="2184399"/>
                  </a:lnTo>
                  <a:lnTo>
                    <a:pt x="991743" y="2158999"/>
                  </a:lnTo>
                  <a:lnTo>
                    <a:pt x="1018256" y="2120899"/>
                  </a:lnTo>
                  <a:lnTo>
                    <a:pt x="1045072" y="2082799"/>
                  </a:lnTo>
                  <a:lnTo>
                    <a:pt x="1072190" y="2044699"/>
                  </a:lnTo>
                  <a:lnTo>
                    <a:pt x="1099606" y="2006599"/>
                  </a:lnTo>
                  <a:lnTo>
                    <a:pt x="1127320" y="1968499"/>
                  </a:lnTo>
                  <a:lnTo>
                    <a:pt x="1155328" y="1943099"/>
                  </a:lnTo>
                  <a:lnTo>
                    <a:pt x="1183631" y="1904999"/>
                  </a:lnTo>
                  <a:lnTo>
                    <a:pt x="1212225" y="1866899"/>
                  </a:lnTo>
                  <a:lnTo>
                    <a:pt x="1241109" y="1841499"/>
                  </a:lnTo>
                  <a:lnTo>
                    <a:pt x="1270280" y="1803399"/>
                  </a:lnTo>
                  <a:lnTo>
                    <a:pt x="1299738" y="1765299"/>
                  </a:lnTo>
                  <a:lnTo>
                    <a:pt x="1329480" y="1739899"/>
                  </a:lnTo>
                  <a:lnTo>
                    <a:pt x="1359504" y="1701799"/>
                  </a:lnTo>
                  <a:lnTo>
                    <a:pt x="1389808" y="1663699"/>
                  </a:lnTo>
                  <a:lnTo>
                    <a:pt x="1420391" y="1638299"/>
                  </a:lnTo>
                  <a:lnTo>
                    <a:pt x="1451250" y="1600199"/>
                  </a:lnTo>
                  <a:lnTo>
                    <a:pt x="1482384" y="1574799"/>
                  </a:lnTo>
                  <a:lnTo>
                    <a:pt x="1513791" y="1536699"/>
                  </a:lnTo>
                  <a:lnTo>
                    <a:pt x="1545469" y="1511299"/>
                  </a:lnTo>
                  <a:lnTo>
                    <a:pt x="1577417" y="1473199"/>
                  </a:lnTo>
                  <a:lnTo>
                    <a:pt x="1609631" y="1447799"/>
                  </a:lnTo>
                  <a:lnTo>
                    <a:pt x="1642111" y="1409699"/>
                  </a:lnTo>
                  <a:lnTo>
                    <a:pt x="1707859" y="1358899"/>
                  </a:lnTo>
                  <a:lnTo>
                    <a:pt x="1741123" y="1320799"/>
                  </a:lnTo>
                  <a:lnTo>
                    <a:pt x="1808424" y="1269999"/>
                  </a:lnTo>
                  <a:lnTo>
                    <a:pt x="1842457" y="1231899"/>
                  </a:lnTo>
                  <a:lnTo>
                    <a:pt x="1911277" y="1181099"/>
                  </a:lnTo>
                  <a:lnTo>
                    <a:pt x="1946060" y="1142999"/>
                  </a:lnTo>
                  <a:lnTo>
                    <a:pt x="2051884" y="1066799"/>
                  </a:lnTo>
                  <a:lnTo>
                    <a:pt x="2196346" y="965199"/>
                  </a:lnTo>
                  <a:lnTo>
                    <a:pt x="2233050" y="927099"/>
                  </a:lnTo>
                  <a:lnTo>
                    <a:pt x="2307152" y="876299"/>
                  </a:lnTo>
                  <a:lnTo>
                    <a:pt x="2344545" y="863599"/>
                  </a:lnTo>
                  <a:lnTo>
                    <a:pt x="2420008" y="812799"/>
                  </a:lnTo>
                  <a:lnTo>
                    <a:pt x="2612521" y="685799"/>
                  </a:lnTo>
                  <a:lnTo>
                    <a:pt x="2651670" y="673099"/>
                  </a:lnTo>
                  <a:lnTo>
                    <a:pt x="2730599" y="622299"/>
                  </a:lnTo>
                  <a:lnTo>
                    <a:pt x="2770375" y="609599"/>
                  </a:lnTo>
                  <a:lnTo>
                    <a:pt x="2850541" y="558799"/>
                  </a:lnTo>
                  <a:lnTo>
                    <a:pt x="2890928" y="546099"/>
                  </a:lnTo>
                  <a:lnTo>
                    <a:pt x="2931515" y="520699"/>
                  </a:lnTo>
                  <a:lnTo>
                    <a:pt x="2972299" y="507999"/>
                  </a:lnTo>
                  <a:lnTo>
                    <a:pt x="3054454" y="457199"/>
                  </a:lnTo>
                  <a:lnTo>
                    <a:pt x="3137377" y="431799"/>
                  </a:lnTo>
                  <a:lnTo>
                    <a:pt x="3179123" y="406399"/>
                  </a:lnTo>
                  <a:lnTo>
                    <a:pt x="3221055" y="393699"/>
                  </a:lnTo>
                  <a:lnTo>
                    <a:pt x="3263172" y="368299"/>
                  </a:lnTo>
                  <a:lnTo>
                    <a:pt x="3390612" y="330199"/>
                  </a:lnTo>
                  <a:lnTo>
                    <a:pt x="3433449" y="304799"/>
                  </a:lnTo>
                  <a:lnTo>
                    <a:pt x="3606533" y="253999"/>
                  </a:lnTo>
                  <a:lnTo>
                    <a:pt x="3650228" y="228599"/>
                  </a:lnTo>
                  <a:lnTo>
                    <a:pt x="3915821" y="152399"/>
                  </a:lnTo>
                  <a:lnTo>
                    <a:pt x="6528935" y="152399"/>
                  </a:lnTo>
                  <a:lnTo>
                    <a:pt x="6794527" y="228599"/>
                  </a:lnTo>
                  <a:lnTo>
                    <a:pt x="6838223" y="253999"/>
                  </a:lnTo>
                  <a:lnTo>
                    <a:pt x="7011306" y="304799"/>
                  </a:lnTo>
                  <a:lnTo>
                    <a:pt x="7054144" y="330199"/>
                  </a:lnTo>
                  <a:lnTo>
                    <a:pt x="7181584" y="368299"/>
                  </a:lnTo>
                  <a:lnTo>
                    <a:pt x="7223701" y="393699"/>
                  </a:lnTo>
                  <a:lnTo>
                    <a:pt x="7265633" y="406399"/>
                  </a:lnTo>
                  <a:lnTo>
                    <a:pt x="7307379" y="431799"/>
                  </a:lnTo>
                  <a:lnTo>
                    <a:pt x="7390302" y="457199"/>
                  </a:lnTo>
                  <a:lnTo>
                    <a:pt x="7472457" y="507999"/>
                  </a:lnTo>
                  <a:lnTo>
                    <a:pt x="7513241" y="520699"/>
                  </a:lnTo>
                  <a:lnTo>
                    <a:pt x="7553828" y="546099"/>
                  </a:lnTo>
                  <a:lnTo>
                    <a:pt x="7594214" y="558799"/>
                  </a:lnTo>
                  <a:lnTo>
                    <a:pt x="7674381" y="609599"/>
                  </a:lnTo>
                  <a:lnTo>
                    <a:pt x="7714157" y="622299"/>
                  </a:lnTo>
                  <a:lnTo>
                    <a:pt x="7793086" y="673099"/>
                  </a:lnTo>
                  <a:lnTo>
                    <a:pt x="7832235" y="685799"/>
                  </a:lnTo>
                  <a:lnTo>
                    <a:pt x="8024748" y="812799"/>
                  </a:lnTo>
                  <a:lnTo>
                    <a:pt x="8100211" y="863599"/>
                  </a:lnTo>
                  <a:lnTo>
                    <a:pt x="8137604" y="876299"/>
                  </a:lnTo>
                  <a:lnTo>
                    <a:pt x="8211705" y="927099"/>
                  </a:lnTo>
                  <a:lnTo>
                    <a:pt x="8248409" y="965199"/>
                  </a:lnTo>
                  <a:lnTo>
                    <a:pt x="8392872" y="1066799"/>
                  </a:lnTo>
                  <a:lnTo>
                    <a:pt x="8498695" y="1142999"/>
                  </a:lnTo>
                  <a:lnTo>
                    <a:pt x="8533479" y="1181099"/>
                  </a:lnTo>
                  <a:lnTo>
                    <a:pt x="8602299" y="1231899"/>
                  </a:lnTo>
                  <a:lnTo>
                    <a:pt x="8636331" y="1269999"/>
                  </a:lnTo>
                  <a:lnTo>
                    <a:pt x="8703632" y="1320799"/>
                  </a:lnTo>
                  <a:lnTo>
                    <a:pt x="8736897" y="1358899"/>
                  </a:lnTo>
                  <a:lnTo>
                    <a:pt x="8802645" y="1409699"/>
                  </a:lnTo>
                  <a:lnTo>
                    <a:pt x="8835125" y="1447799"/>
                  </a:lnTo>
                  <a:lnTo>
                    <a:pt x="8867339" y="1473199"/>
                  </a:lnTo>
                  <a:lnTo>
                    <a:pt x="8899286" y="1511299"/>
                  </a:lnTo>
                  <a:lnTo>
                    <a:pt x="8930964" y="1536699"/>
                  </a:lnTo>
                  <a:lnTo>
                    <a:pt x="8962371" y="1574799"/>
                  </a:lnTo>
                  <a:lnTo>
                    <a:pt x="8993505" y="1600199"/>
                  </a:lnTo>
                  <a:lnTo>
                    <a:pt x="9024365" y="1638299"/>
                  </a:lnTo>
                  <a:lnTo>
                    <a:pt x="9054948" y="1663699"/>
                  </a:lnTo>
                  <a:lnTo>
                    <a:pt x="9085252" y="1701799"/>
                  </a:lnTo>
                  <a:lnTo>
                    <a:pt x="9115276" y="1739899"/>
                  </a:lnTo>
                  <a:lnTo>
                    <a:pt x="9145018" y="1765299"/>
                  </a:lnTo>
                  <a:lnTo>
                    <a:pt x="9174475" y="1803399"/>
                  </a:lnTo>
                  <a:lnTo>
                    <a:pt x="9203647" y="1841499"/>
                  </a:lnTo>
                  <a:lnTo>
                    <a:pt x="9232531" y="1866899"/>
                  </a:lnTo>
                  <a:lnTo>
                    <a:pt x="9261125" y="1904999"/>
                  </a:lnTo>
                  <a:lnTo>
                    <a:pt x="9289427" y="1943099"/>
                  </a:lnTo>
                  <a:lnTo>
                    <a:pt x="9317436" y="1968499"/>
                  </a:lnTo>
                  <a:lnTo>
                    <a:pt x="9345150" y="2006599"/>
                  </a:lnTo>
                  <a:lnTo>
                    <a:pt x="9372566" y="2044699"/>
                  </a:lnTo>
                  <a:lnTo>
                    <a:pt x="9399683" y="2082799"/>
                  </a:lnTo>
                  <a:lnTo>
                    <a:pt x="9426500" y="2120899"/>
                  </a:lnTo>
                  <a:lnTo>
                    <a:pt x="9453013" y="2158999"/>
                  </a:lnTo>
                  <a:lnTo>
                    <a:pt x="9479222" y="2184399"/>
                  </a:lnTo>
                  <a:lnTo>
                    <a:pt x="9505124" y="2222499"/>
                  </a:lnTo>
                  <a:lnTo>
                    <a:pt x="9530717" y="2260599"/>
                  </a:lnTo>
                  <a:lnTo>
                    <a:pt x="9556000" y="2298699"/>
                  </a:lnTo>
                  <a:lnTo>
                    <a:pt x="9580971" y="2336799"/>
                  </a:lnTo>
                  <a:lnTo>
                    <a:pt x="9605628" y="2374899"/>
                  </a:lnTo>
                  <a:lnTo>
                    <a:pt x="9629969" y="2412999"/>
                  </a:lnTo>
                  <a:lnTo>
                    <a:pt x="9653992" y="2451099"/>
                  </a:lnTo>
                  <a:lnTo>
                    <a:pt x="9677696" y="2489199"/>
                  </a:lnTo>
                  <a:lnTo>
                    <a:pt x="9701077" y="2527299"/>
                  </a:lnTo>
                  <a:lnTo>
                    <a:pt x="9724135" y="2565399"/>
                  </a:lnTo>
                  <a:lnTo>
                    <a:pt x="9746868" y="2603499"/>
                  </a:lnTo>
                  <a:lnTo>
                    <a:pt x="9769274" y="2641599"/>
                  </a:lnTo>
                  <a:lnTo>
                    <a:pt x="9791351" y="2679699"/>
                  </a:lnTo>
                  <a:lnTo>
                    <a:pt x="9813096" y="2730499"/>
                  </a:lnTo>
                  <a:lnTo>
                    <a:pt x="9834509" y="2768599"/>
                  </a:lnTo>
                  <a:lnTo>
                    <a:pt x="9855587" y="2806699"/>
                  </a:lnTo>
                  <a:lnTo>
                    <a:pt x="9876328" y="2844799"/>
                  </a:lnTo>
                  <a:lnTo>
                    <a:pt x="9896731" y="2882899"/>
                  </a:lnTo>
                  <a:lnTo>
                    <a:pt x="9916793" y="2920999"/>
                  </a:lnTo>
                  <a:lnTo>
                    <a:pt x="9936514" y="2971799"/>
                  </a:lnTo>
                  <a:lnTo>
                    <a:pt x="9955890" y="3009899"/>
                  </a:lnTo>
                  <a:lnTo>
                    <a:pt x="9974920" y="3047999"/>
                  </a:lnTo>
                  <a:lnTo>
                    <a:pt x="9993603" y="3086099"/>
                  </a:lnTo>
                  <a:lnTo>
                    <a:pt x="10011935" y="3136899"/>
                  </a:lnTo>
                  <a:lnTo>
                    <a:pt x="10029916" y="3174999"/>
                  </a:lnTo>
                  <a:lnTo>
                    <a:pt x="10047544" y="3213099"/>
                  </a:lnTo>
                  <a:lnTo>
                    <a:pt x="10064816" y="3251199"/>
                  </a:lnTo>
                  <a:lnTo>
                    <a:pt x="10081731" y="3301999"/>
                  </a:lnTo>
                  <a:lnTo>
                    <a:pt x="10098287" y="3340099"/>
                  </a:lnTo>
                  <a:lnTo>
                    <a:pt x="10114482" y="3378199"/>
                  </a:lnTo>
                  <a:lnTo>
                    <a:pt x="10130314" y="3428999"/>
                  </a:lnTo>
                  <a:lnTo>
                    <a:pt x="10145781" y="3467099"/>
                  </a:lnTo>
                  <a:lnTo>
                    <a:pt x="10160882" y="3517899"/>
                  </a:lnTo>
                  <a:lnTo>
                    <a:pt x="10175614" y="3555999"/>
                  </a:lnTo>
                  <a:lnTo>
                    <a:pt x="10189976" y="3594099"/>
                  </a:lnTo>
                  <a:lnTo>
                    <a:pt x="10203966" y="3644899"/>
                  </a:lnTo>
                  <a:lnTo>
                    <a:pt x="10217581" y="3682999"/>
                  </a:lnTo>
                  <a:lnTo>
                    <a:pt x="10230821" y="3733799"/>
                  </a:lnTo>
                  <a:lnTo>
                    <a:pt x="10243683" y="3771899"/>
                  </a:lnTo>
                  <a:lnTo>
                    <a:pt x="10256165" y="3822699"/>
                  </a:lnTo>
                  <a:lnTo>
                    <a:pt x="10268265" y="3860799"/>
                  </a:lnTo>
                  <a:lnTo>
                    <a:pt x="10279982" y="3911599"/>
                  </a:lnTo>
                  <a:lnTo>
                    <a:pt x="10291314" y="3949699"/>
                  </a:lnTo>
                  <a:lnTo>
                    <a:pt x="10302258" y="4000499"/>
                  </a:lnTo>
                  <a:lnTo>
                    <a:pt x="10312813" y="4038599"/>
                  </a:lnTo>
                  <a:lnTo>
                    <a:pt x="10322978" y="4089399"/>
                  </a:lnTo>
                  <a:lnTo>
                    <a:pt x="10332749" y="4140199"/>
                  </a:lnTo>
                  <a:lnTo>
                    <a:pt x="10342126" y="4178299"/>
                  </a:lnTo>
                  <a:lnTo>
                    <a:pt x="10351106" y="4229099"/>
                  </a:lnTo>
                  <a:lnTo>
                    <a:pt x="10359688" y="4267199"/>
                  </a:lnTo>
                  <a:lnTo>
                    <a:pt x="10367869" y="4317999"/>
                  </a:lnTo>
                  <a:lnTo>
                    <a:pt x="10375648" y="4368799"/>
                  </a:lnTo>
                  <a:lnTo>
                    <a:pt x="10383023" y="4406899"/>
                  </a:lnTo>
                  <a:lnTo>
                    <a:pt x="10389993" y="4457699"/>
                  </a:lnTo>
                  <a:lnTo>
                    <a:pt x="10396554" y="4508499"/>
                  </a:lnTo>
                  <a:lnTo>
                    <a:pt x="10402705" y="4546599"/>
                  </a:lnTo>
                  <a:lnTo>
                    <a:pt x="10408445" y="4597399"/>
                  </a:lnTo>
                  <a:lnTo>
                    <a:pt x="10413772" y="4648199"/>
                  </a:lnTo>
                  <a:lnTo>
                    <a:pt x="10418683" y="4686299"/>
                  </a:lnTo>
                  <a:lnTo>
                    <a:pt x="10423177" y="4737099"/>
                  </a:lnTo>
                  <a:lnTo>
                    <a:pt x="10427251" y="4787899"/>
                  </a:lnTo>
                  <a:lnTo>
                    <a:pt x="10430905" y="4838699"/>
                  </a:lnTo>
                  <a:lnTo>
                    <a:pt x="10434136" y="4876799"/>
                  </a:lnTo>
                  <a:lnTo>
                    <a:pt x="10436943" y="4927599"/>
                  </a:lnTo>
                  <a:lnTo>
                    <a:pt x="10439322" y="4978399"/>
                  </a:lnTo>
                  <a:lnTo>
                    <a:pt x="10441273" y="5029199"/>
                  </a:lnTo>
                  <a:lnTo>
                    <a:pt x="10442794" y="5067299"/>
                  </a:lnTo>
                  <a:lnTo>
                    <a:pt x="10443883" y="5118099"/>
                  </a:lnTo>
                  <a:lnTo>
                    <a:pt x="10444538" y="5168899"/>
                  </a:lnTo>
                  <a:lnTo>
                    <a:pt x="10444756" y="5219699"/>
                  </a:lnTo>
                  <a:lnTo>
                    <a:pt x="10444756" y="10274299"/>
                  </a:lnTo>
                  <a:close/>
                </a:path>
              </a:pathLst>
            </a:custGeom>
            <a:solidFill>
              <a:srgbClr val="EFE7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429880" y="2477358"/>
              <a:ext cx="2771140" cy="4766945"/>
            </a:xfrm>
            <a:custGeom>
              <a:avLst/>
              <a:gdLst/>
              <a:ahLst/>
              <a:cxnLst/>
              <a:rect l="l" t="t" r="r" b="b"/>
              <a:pathLst>
                <a:path w="2771140" h="4766945">
                  <a:moveTo>
                    <a:pt x="1921905" y="4766461"/>
                  </a:moveTo>
                  <a:lnTo>
                    <a:pt x="0" y="2770700"/>
                  </a:lnTo>
                  <a:lnTo>
                    <a:pt x="0" y="0"/>
                  </a:lnTo>
                  <a:lnTo>
                    <a:pt x="51407" y="476"/>
                  </a:lnTo>
                  <a:lnTo>
                    <a:pt x="102797" y="1907"/>
                  </a:lnTo>
                  <a:lnTo>
                    <a:pt x="154151" y="4291"/>
                  </a:lnTo>
                  <a:lnTo>
                    <a:pt x="205453" y="7627"/>
                  </a:lnTo>
                  <a:lnTo>
                    <a:pt x="256683" y="11915"/>
                  </a:lnTo>
                  <a:lnTo>
                    <a:pt x="307825" y="17152"/>
                  </a:lnTo>
                  <a:lnTo>
                    <a:pt x="358862" y="23338"/>
                  </a:lnTo>
                  <a:lnTo>
                    <a:pt x="409774" y="30469"/>
                  </a:lnTo>
                  <a:lnTo>
                    <a:pt x="460546" y="38544"/>
                  </a:lnTo>
                  <a:lnTo>
                    <a:pt x="511159" y="47559"/>
                  </a:lnTo>
                  <a:lnTo>
                    <a:pt x="561596" y="57512"/>
                  </a:lnTo>
                  <a:lnTo>
                    <a:pt x="611840" y="68399"/>
                  </a:lnTo>
                  <a:lnTo>
                    <a:pt x="661873" y="80216"/>
                  </a:lnTo>
                  <a:lnTo>
                    <a:pt x="711678" y="92960"/>
                  </a:lnTo>
                  <a:lnTo>
                    <a:pt x="761238" y="106625"/>
                  </a:lnTo>
                  <a:lnTo>
                    <a:pt x="810536" y="121208"/>
                  </a:lnTo>
                  <a:lnTo>
                    <a:pt x="859556" y="136702"/>
                  </a:lnTo>
                  <a:lnTo>
                    <a:pt x="908279" y="153104"/>
                  </a:lnTo>
                  <a:lnTo>
                    <a:pt x="956689" y="170407"/>
                  </a:lnTo>
                  <a:lnTo>
                    <a:pt x="1004770" y="188605"/>
                  </a:lnTo>
                  <a:lnTo>
                    <a:pt x="1052505" y="207692"/>
                  </a:lnTo>
                  <a:lnTo>
                    <a:pt x="1099878" y="227661"/>
                  </a:lnTo>
                  <a:lnTo>
                    <a:pt x="1146872" y="248506"/>
                  </a:lnTo>
                  <a:lnTo>
                    <a:pt x="1193472" y="270219"/>
                  </a:lnTo>
                  <a:lnTo>
                    <a:pt x="1239660" y="292793"/>
                  </a:lnTo>
                  <a:lnTo>
                    <a:pt x="1285422" y="316220"/>
                  </a:lnTo>
                  <a:lnTo>
                    <a:pt x="1330741" y="340493"/>
                  </a:lnTo>
                  <a:lnTo>
                    <a:pt x="1375602" y="365601"/>
                  </a:lnTo>
                  <a:lnTo>
                    <a:pt x="1419989" y="391538"/>
                  </a:lnTo>
                  <a:lnTo>
                    <a:pt x="1463888" y="418294"/>
                  </a:lnTo>
                  <a:lnTo>
                    <a:pt x="1507282" y="445860"/>
                  </a:lnTo>
                  <a:lnTo>
                    <a:pt x="1550158" y="474226"/>
                  </a:lnTo>
                  <a:lnTo>
                    <a:pt x="1592499" y="503383"/>
                  </a:lnTo>
                  <a:lnTo>
                    <a:pt x="1634293" y="533321"/>
                  </a:lnTo>
                  <a:lnTo>
                    <a:pt x="1675524" y="564028"/>
                  </a:lnTo>
                  <a:lnTo>
                    <a:pt x="1716178" y="595496"/>
                  </a:lnTo>
                  <a:lnTo>
                    <a:pt x="1756241" y="627712"/>
                  </a:lnTo>
                  <a:lnTo>
                    <a:pt x="1795700" y="660666"/>
                  </a:lnTo>
                  <a:lnTo>
                    <a:pt x="1834540" y="694347"/>
                  </a:lnTo>
                  <a:lnTo>
                    <a:pt x="1872749" y="728742"/>
                  </a:lnTo>
                  <a:lnTo>
                    <a:pt x="1910313" y="763841"/>
                  </a:lnTo>
                  <a:lnTo>
                    <a:pt x="1947220" y="799630"/>
                  </a:lnTo>
                  <a:lnTo>
                    <a:pt x="1983455" y="836098"/>
                  </a:lnTo>
                  <a:lnTo>
                    <a:pt x="2019009" y="873232"/>
                  </a:lnTo>
                  <a:lnTo>
                    <a:pt x="2053867" y="911019"/>
                  </a:lnTo>
                  <a:lnTo>
                    <a:pt x="2088018" y="949447"/>
                  </a:lnTo>
                  <a:lnTo>
                    <a:pt x="2121450" y="988502"/>
                  </a:lnTo>
                  <a:lnTo>
                    <a:pt x="2154151" y="1028170"/>
                  </a:lnTo>
                  <a:lnTo>
                    <a:pt x="2186111" y="1068438"/>
                  </a:lnTo>
                  <a:lnTo>
                    <a:pt x="2217319" y="1109292"/>
                  </a:lnTo>
                  <a:lnTo>
                    <a:pt x="2247763" y="1150718"/>
                  </a:lnTo>
                  <a:lnTo>
                    <a:pt x="2277433" y="1192702"/>
                  </a:lnTo>
                  <a:lnTo>
                    <a:pt x="2306319" y="1235229"/>
                  </a:lnTo>
                  <a:lnTo>
                    <a:pt x="2334411" y="1278284"/>
                  </a:lnTo>
                  <a:lnTo>
                    <a:pt x="2361700" y="1321854"/>
                  </a:lnTo>
                  <a:lnTo>
                    <a:pt x="2388175" y="1365922"/>
                  </a:lnTo>
                  <a:lnTo>
                    <a:pt x="2413828" y="1410474"/>
                  </a:lnTo>
                  <a:lnTo>
                    <a:pt x="2438650" y="1455494"/>
                  </a:lnTo>
                  <a:lnTo>
                    <a:pt x="2462633" y="1500967"/>
                  </a:lnTo>
                  <a:lnTo>
                    <a:pt x="2485767" y="1546877"/>
                  </a:lnTo>
                  <a:lnTo>
                    <a:pt x="2508046" y="1593209"/>
                  </a:lnTo>
                  <a:lnTo>
                    <a:pt x="2529461" y="1639946"/>
                  </a:lnTo>
                  <a:lnTo>
                    <a:pt x="2550006" y="1687072"/>
                  </a:lnTo>
                  <a:lnTo>
                    <a:pt x="2569673" y="1734571"/>
                  </a:lnTo>
                  <a:lnTo>
                    <a:pt x="2588455" y="1782427"/>
                  </a:lnTo>
                  <a:lnTo>
                    <a:pt x="2606346" y="1830624"/>
                  </a:lnTo>
                  <a:lnTo>
                    <a:pt x="2623339" y="1879143"/>
                  </a:lnTo>
                  <a:lnTo>
                    <a:pt x="2639429" y="1927970"/>
                  </a:lnTo>
                  <a:lnTo>
                    <a:pt x="2654611" y="1977087"/>
                  </a:lnTo>
                  <a:lnTo>
                    <a:pt x="2668879" y="2026477"/>
                  </a:lnTo>
                  <a:lnTo>
                    <a:pt x="2682228" y="2076124"/>
                  </a:lnTo>
                  <a:lnTo>
                    <a:pt x="2694653" y="2126009"/>
                  </a:lnTo>
                  <a:lnTo>
                    <a:pt x="2706151" y="2176117"/>
                  </a:lnTo>
                  <a:lnTo>
                    <a:pt x="2716717" y="2226429"/>
                  </a:lnTo>
                  <a:lnTo>
                    <a:pt x="2726348" y="2276929"/>
                  </a:lnTo>
                  <a:lnTo>
                    <a:pt x="2735040" y="2327598"/>
                  </a:lnTo>
                  <a:lnTo>
                    <a:pt x="2742790" y="2378420"/>
                  </a:lnTo>
                  <a:lnTo>
                    <a:pt x="2749596" y="2429377"/>
                  </a:lnTo>
                  <a:lnTo>
                    <a:pt x="2755456" y="2480452"/>
                  </a:lnTo>
                  <a:lnTo>
                    <a:pt x="2760367" y="2531627"/>
                  </a:lnTo>
                  <a:lnTo>
                    <a:pt x="2764327" y="2582884"/>
                  </a:lnTo>
                  <a:lnTo>
                    <a:pt x="2767336" y="2634205"/>
                  </a:lnTo>
                  <a:lnTo>
                    <a:pt x="2769393" y="2685574"/>
                  </a:lnTo>
                  <a:lnTo>
                    <a:pt x="2770495" y="2736972"/>
                  </a:lnTo>
                  <a:lnTo>
                    <a:pt x="2770689" y="2762677"/>
                  </a:lnTo>
                  <a:lnTo>
                    <a:pt x="2770644" y="2788381"/>
                  </a:lnTo>
                  <a:lnTo>
                    <a:pt x="2769839" y="2839785"/>
                  </a:lnTo>
                  <a:lnTo>
                    <a:pt x="2768081" y="2891164"/>
                  </a:lnTo>
                  <a:lnTo>
                    <a:pt x="2765369" y="2942502"/>
                  </a:lnTo>
                  <a:lnTo>
                    <a:pt x="2761706" y="2993781"/>
                  </a:lnTo>
                  <a:lnTo>
                    <a:pt x="2757091" y="3044983"/>
                  </a:lnTo>
                  <a:lnTo>
                    <a:pt x="2751528" y="3096091"/>
                  </a:lnTo>
                  <a:lnTo>
                    <a:pt x="2745017" y="3147087"/>
                  </a:lnTo>
                  <a:lnTo>
                    <a:pt x="2737561" y="3197953"/>
                  </a:lnTo>
                  <a:lnTo>
                    <a:pt x="2729162" y="3248672"/>
                  </a:lnTo>
                  <a:lnTo>
                    <a:pt x="2719824" y="3299227"/>
                  </a:lnTo>
                  <a:lnTo>
                    <a:pt x="2709549" y="3349599"/>
                  </a:lnTo>
                  <a:lnTo>
                    <a:pt x="2698342" y="3399773"/>
                  </a:lnTo>
                  <a:lnTo>
                    <a:pt x="2686206" y="3449729"/>
                  </a:lnTo>
                  <a:lnTo>
                    <a:pt x="2673145" y="3499452"/>
                  </a:lnTo>
                  <a:lnTo>
                    <a:pt x="2659163" y="3548924"/>
                  </a:lnTo>
                  <a:lnTo>
                    <a:pt x="2644266" y="3598128"/>
                  </a:lnTo>
                  <a:lnTo>
                    <a:pt x="2628459" y="3647047"/>
                  </a:lnTo>
                  <a:lnTo>
                    <a:pt x="2611747" y="3695665"/>
                  </a:lnTo>
                  <a:lnTo>
                    <a:pt x="2594136" y="3743964"/>
                  </a:lnTo>
                  <a:lnTo>
                    <a:pt x="2575631" y="3791928"/>
                  </a:lnTo>
                  <a:lnTo>
                    <a:pt x="2556240" y="3839540"/>
                  </a:lnTo>
                  <a:lnTo>
                    <a:pt x="2535969" y="3886785"/>
                  </a:lnTo>
                  <a:lnTo>
                    <a:pt x="2514824" y="3933645"/>
                  </a:lnTo>
                  <a:lnTo>
                    <a:pt x="2492814" y="3980104"/>
                  </a:lnTo>
                  <a:lnTo>
                    <a:pt x="2469946" y="4026148"/>
                  </a:lnTo>
                  <a:lnTo>
                    <a:pt x="2446227" y="4071759"/>
                  </a:lnTo>
                  <a:lnTo>
                    <a:pt x="2421666" y="4116922"/>
                  </a:lnTo>
                  <a:lnTo>
                    <a:pt x="2396272" y="4161622"/>
                  </a:lnTo>
                  <a:lnTo>
                    <a:pt x="2370052" y="4205843"/>
                  </a:lnTo>
                  <a:lnTo>
                    <a:pt x="2343016" y="4249570"/>
                  </a:lnTo>
                  <a:lnTo>
                    <a:pt x="2315174" y="4292788"/>
                  </a:lnTo>
                  <a:lnTo>
                    <a:pt x="2286535" y="4335482"/>
                  </a:lnTo>
                  <a:lnTo>
                    <a:pt x="2257108" y="4377636"/>
                  </a:lnTo>
                  <a:lnTo>
                    <a:pt x="2226905" y="4419238"/>
                  </a:lnTo>
                  <a:lnTo>
                    <a:pt x="2195935" y="4460272"/>
                  </a:lnTo>
                  <a:lnTo>
                    <a:pt x="2164209" y="4500725"/>
                  </a:lnTo>
                  <a:lnTo>
                    <a:pt x="2131737" y="4540582"/>
                  </a:lnTo>
                  <a:lnTo>
                    <a:pt x="2098532" y="4579829"/>
                  </a:lnTo>
                  <a:lnTo>
                    <a:pt x="2064604" y="4618454"/>
                  </a:lnTo>
                  <a:lnTo>
                    <a:pt x="2029965" y="4656442"/>
                  </a:lnTo>
                  <a:lnTo>
                    <a:pt x="1994628" y="4693782"/>
                  </a:lnTo>
                  <a:lnTo>
                    <a:pt x="1958604" y="4730459"/>
                  </a:lnTo>
                  <a:lnTo>
                    <a:pt x="1921905" y="4766461"/>
                  </a:lnTo>
                  <a:close/>
                </a:path>
              </a:pathLst>
            </a:custGeom>
            <a:solidFill>
              <a:srgbClr val="F24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429880" y="5248059"/>
              <a:ext cx="1922145" cy="2722245"/>
            </a:xfrm>
            <a:custGeom>
              <a:avLst/>
              <a:gdLst/>
              <a:ahLst/>
              <a:cxnLst/>
              <a:rect l="l" t="t" r="r" b="b"/>
              <a:pathLst>
                <a:path w="1922144" h="2722245">
                  <a:moveTo>
                    <a:pt x="519177" y="2721624"/>
                  </a:moveTo>
                  <a:lnTo>
                    <a:pt x="0" y="0"/>
                  </a:lnTo>
                  <a:lnTo>
                    <a:pt x="1921905" y="1995760"/>
                  </a:lnTo>
                  <a:lnTo>
                    <a:pt x="1885501" y="2030191"/>
                  </a:lnTo>
                  <a:lnTo>
                    <a:pt x="1848518" y="2063926"/>
                  </a:lnTo>
                  <a:lnTo>
                    <a:pt x="1810956" y="2096966"/>
                  </a:lnTo>
                  <a:lnTo>
                    <a:pt x="1772815" y="2129310"/>
                  </a:lnTo>
                  <a:lnTo>
                    <a:pt x="1734095" y="2160958"/>
                  </a:lnTo>
                  <a:lnTo>
                    <a:pt x="1694796" y="2191912"/>
                  </a:lnTo>
                  <a:lnTo>
                    <a:pt x="1654918" y="2222169"/>
                  </a:lnTo>
                  <a:lnTo>
                    <a:pt x="1614461" y="2251732"/>
                  </a:lnTo>
                  <a:lnTo>
                    <a:pt x="1573478" y="2280561"/>
                  </a:lnTo>
                  <a:lnTo>
                    <a:pt x="1532022" y="2308618"/>
                  </a:lnTo>
                  <a:lnTo>
                    <a:pt x="1490093" y="2335904"/>
                  </a:lnTo>
                  <a:lnTo>
                    <a:pt x="1447692" y="2362418"/>
                  </a:lnTo>
                  <a:lnTo>
                    <a:pt x="1404817" y="2388161"/>
                  </a:lnTo>
                  <a:lnTo>
                    <a:pt x="1361470" y="2413132"/>
                  </a:lnTo>
                  <a:lnTo>
                    <a:pt x="1317651" y="2437332"/>
                  </a:lnTo>
                  <a:lnTo>
                    <a:pt x="1273358" y="2460760"/>
                  </a:lnTo>
                  <a:lnTo>
                    <a:pt x="1228650" y="2483386"/>
                  </a:lnTo>
                  <a:lnTo>
                    <a:pt x="1183586" y="2505181"/>
                  </a:lnTo>
                  <a:lnTo>
                    <a:pt x="1138165" y="2526144"/>
                  </a:lnTo>
                  <a:lnTo>
                    <a:pt x="1092387" y="2546276"/>
                  </a:lnTo>
                  <a:lnTo>
                    <a:pt x="1046253" y="2565576"/>
                  </a:lnTo>
                  <a:lnTo>
                    <a:pt x="999761" y="2584044"/>
                  </a:lnTo>
                  <a:lnTo>
                    <a:pt x="952913" y="2601681"/>
                  </a:lnTo>
                  <a:lnTo>
                    <a:pt x="905708" y="2618487"/>
                  </a:lnTo>
                  <a:lnTo>
                    <a:pt x="858209" y="2634439"/>
                  </a:lnTo>
                  <a:lnTo>
                    <a:pt x="810475" y="2649517"/>
                  </a:lnTo>
                  <a:lnTo>
                    <a:pt x="762509" y="2663720"/>
                  </a:lnTo>
                  <a:lnTo>
                    <a:pt x="714309" y="2677050"/>
                  </a:lnTo>
                  <a:lnTo>
                    <a:pt x="665876" y="2689505"/>
                  </a:lnTo>
                  <a:lnTo>
                    <a:pt x="617210" y="2701085"/>
                  </a:lnTo>
                  <a:lnTo>
                    <a:pt x="568310" y="2711792"/>
                  </a:lnTo>
                  <a:lnTo>
                    <a:pt x="519177" y="2721624"/>
                  </a:lnTo>
                  <a:close/>
                </a:path>
              </a:pathLst>
            </a:custGeom>
            <a:solidFill>
              <a:srgbClr val="FF5B6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659200" y="4935368"/>
              <a:ext cx="3289935" cy="3083560"/>
            </a:xfrm>
            <a:custGeom>
              <a:avLst/>
              <a:gdLst/>
              <a:ahLst/>
              <a:cxnLst/>
              <a:rect l="l" t="t" r="r" b="b"/>
              <a:pathLst>
                <a:path w="3289934" h="3083559">
                  <a:moveTo>
                    <a:pt x="2766050" y="3083387"/>
                  </a:moveTo>
                  <a:lnTo>
                    <a:pt x="2725527" y="3083024"/>
                  </a:lnTo>
                  <a:lnTo>
                    <a:pt x="2685013" y="3082067"/>
                  </a:lnTo>
                  <a:lnTo>
                    <a:pt x="2644508" y="3080517"/>
                  </a:lnTo>
                  <a:lnTo>
                    <a:pt x="2604031" y="3078375"/>
                  </a:lnTo>
                  <a:lnTo>
                    <a:pt x="2563598" y="3075642"/>
                  </a:lnTo>
                  <a:lnTo>
                    <a:pt x="2523209" y="3072318"/>
                  </a:lnTo>
                  <a:lnTo>
                    <a:pt x="2482865" y="3068402"/>
                  </a:lnTo>
                  <a:lnTo>
                    <a:pt x="2442582" y="3063897"/>
                  </a:lnTo>
                  <a:lnTo>
                    <a:pt x="2402378" y="3058804"/>
                  </a:lnTo>
                  <a:lnTo>
                    <a:pt x="2362253" y="3053123"/>
                  </a:lnTo>
                  <a:lnTo>
                    <a:pt x="2322207" y="3046855"/>
                  </a:lnTo>
                  <a:lnTo>
                    <a:pt x="2282257" y="3040002"/>
                  </a:lnTo>
                  <a:lnTo>
                    <a:pt x="2242419" y="3032567"/>
                  </a:lnTo>
                  <a:lnTo>
                    <a:pt x="2202695" y="3024549"/>
                  </a:lnTo>
                  <a:lnTo>
                    <a:pt x="2163084" y="3015950"/>
                  </a:lnTo>
                  <a:lnTo>
                    <a:pt x="2123603" y="3006772"/>
                  </a:lnTo>
                  <a:lnTo>
                    <a:pt x="2084268" y="2997020"/>
                  </a:lnTo>
                  <a:lnTo>
                    <a:pt x="2045081" y="2986694"/>
                  </a:lnTo>
                  <a:lnTo>
                    <a:pt x="2006040" y="2975793"/>
                  </a:lnTo>
                  <a:lnTo>
                    <a:pt x="1967163" y="2964322"/>
                  </a:lnTo>
                  <a:lnTo>
                    <a:pt x="1928467" y="2952286"/>
                  </a:lnTo>
                  <a:lnTo>
                    <a:pt x="1889950" y="2939686"/>
                  </a:lnTo>
                  <a:lnTo>
                    <a:pt x="1851614" y="2926520"/>
                  </a:lnTo>
                  <a:lnTo>
                    <a:pt x="1813474" y="2912795"/>
                  </a:lnTo>
                  <a:lnTo>
                    <a:pt x="1775548" y="2898517"/>
                  </a:lnTo>
                  <a:lnTo>
                    <a:pt x="1737834" y="2883686"/>
                  </a:lnTo>
                  <a:lnTo>
                    <a:pt x="1700333" y="2868301"/>
                  </a:lnTo>
                  <a:lnTo>
                    <a:pt x="1663061" y="2852369"/>
                  </a:lnTo>
                  <a:lnTo>
                    <a:pt x="1626035" y="2835898"/>
                  </a:lnTo>
                  <a:lnTo>
                    <a:pt x="1589253" y="2818886"/>
                  </a:lnTo>
                  <a:lnTo>
                    <a:pt x="1552716" y="2801335"/>
                  </a:lnTo>
                  <a:lnTo>
                    <a:pt x="1516440" y="2783251"/>
                  </a:lnTo>
                  <a:lnTo>
                    <a:pt x="1480440" y="2764642"/>
                  </a:lnTo>
                  <a:lnTo>
                    <a:pt x="1444715" y="2745509"/>
                  </a:lnTo>
                  <a:lnTo>
                    <a:pt x="1409267" y="2725851"/>
                  </a:lnTo>
                  <a:lnTo>
                    <a:pt x="1374111" y="2705677"/>
                  </a:lnTo>
                  <a:lnTo>
                    <a:pt x="1339260" y="2684995"/>
                  </a:lnTo>
                  <a:lnTo>
                    <a:pt x="1304716" y="2663805"/>
                  </a:lnTo>
                  <a:lnTo>
                    <a:pt x="1270479" y="2642108"/>
                  </a:lnTo>
                  <a:lnTo>
                    <a:pt x="1236562" y="2619912"/>
                  </a:lnTo>
                  <a:lnTo>
                    <a:pt x="1202981" y="2597227"/>
                  </a:lnTo>
                  <a:lnTo>
                    <a:pt x="1169735" y="2574054"/>
                  </a:lnTo>
                  <a:lnTo>
                    <a:pt x="1136824" y="2550391"/>
                  </a:lnTo>
                  <a:lnTo>
                    <a:pt x="1104264" y="2526250"/>
                  </a:lnTo>
                  <a:lnTo>
                    <a:pt x="1072066" y="2501640"/>
                  </a:lnTo>
                  <a:lnTo>
                    <a:pt x="1040233" y="2476562"/>
                  </a:lnTo>
                  <a:lnTo>
                    <a:pt x="1008763" y="2451016"/>
                  </a:lnTo>
                  <a:lnTo>
                    <a:pt x="977669" y="2425012"/>
                  </a:lnTo>
                  <a:lnTo>
                    <a:pt x="946966" y="2398562"/>
                  </a:lnTo>
                  <a:lnTo>
                    <a:pt x="916653" y="2371665"/>
                  </a:lnTo>
                  <a:lnTo>
                    <a:pt x="886731" y="2344322"/>
                  </a:lnTo>
                  <a:lnTo>
                    <a:pt x="857212" y="2316544"/>
                  </a:lnTo>
                  <a:lnTo>
                    <a:pt x="828108" y="2288344"/>
                  </a:lnTo>
                  <a:lnTo>
                    <a:pt x="799420" y="2259720"/>
                  </a:lnTo>
                  <a:lnTo>
                    <a:pt x="771148" y="2230674"/>
                  </a:lnTo>
                  <a:lnTo>
                    <a:pt x="743303" y="2201218"/>
                  </a:lnTo>
                  <a:lnTo>
                    <a:pt x="715899" y="2171363"/>
                  </a:lnTo>
                  <a:lnTo>
                    <a:pt x="688934" y="2141111"/>
                  </a:lnTo>
                  <a:lnTo>
                    <a:pt x="662409" y="2110461"/>
                  </a:lnTo>
                  <a:lnTo>
                    <a:pt x="636334" y="2079427"/>
                  </a:lnTo>
                  <a:lnTo>
                    <a:pt x="610722" y="2048021"/>
                  </a:lnTo>
                  <a:lnTo>
                    <a:pt x="585573" y="2016244"/>
                  </a:lnTo>
                  <a:lnTo>
                    <a:pt x="560885" y="1984096"/>
                  </a:lnTo>
                  <a:lnTo>
                    <a:pt x="536670" y="1951590"/>
                  </a:lnTo>
                  <a:lnTo>
                    <a:pt x="512939" y="1918740"/>
                  </a:lnTo>
                  <a:lnTo>
                    <a:pt x="489690" y="1885547"/>
                  </a:lnTo>
                  <a:lnTo>
                    <a:pt x="466925" y="1852010"/>
                  </a:lnTo>
                  <a:lnTo>
                    <a:pt x="444653" y="1818143"/>
                  </a:lnTo>
                  <a:lnTo>
                    <a:pt x="422883" y="1783962"/>
                  </a:lnTo>
                  <a:lnTo>
                    <a:pt x="401615" y="1749466"/>
                  </a:lnTo>
                  <a:lnTo>
                    <a:pt x="380850" y="1714654"/>
                  </a:lnTo>
                  <a:lnTo>
                    <a:pt x="360596" y="1679543"/>
                  </a:lnTo>
                  <a:lnTo>
                    <a:pt x="340862" y="1644148"/>
                  </a:lnTo>
                  <a:lnTo>
                    <a:pt x="321649" y="1608467"/>
                  </a:lnTo>
                  <a:lnTo>
                    <a:pt x="302955" y="1572501"/>
                  </a:lnTo>
                  <a:lnTo>
                    <a:pt x="284789" y="1536266"/>
                  </a:lnTo>
                  <a:lnTo>
                    <a:pt x="267159" y="1499776"/>
                  </a:lnTo>
                  <a:lnTo>
                    <a:pt x="250065" y="1463033"/>
                  </a:lnTo>
                  <a:lnTo>
                    <a:pt x="233506" y="1426035"/>
                  </a:lnTo>
                  <a:lnTo>
                    <a:pt x="217490" y="1388800"/>
                  </a:lnTo>
                  <a:lnTo>
                    <a:pt x="202024" y="1351342"/>
                  </a:lnTo>
                  <a:lnTo>
                    <a:pt x="187107" y="1313662"/>
                  </a:lnTo>
                  <a:lnTo>
                    <a:pt x="172741" y="1275760"/>
                  </a:lnTo>
                  <a:lnTo>
                    <a:pt x="158930" y="1237651"/>
                  </a:lnTo>
                  <a:lnTo>
                    <a:pt x="145681" y="1199353"/>
                  </a:lnTo>
                  <a:lnTo>
                    <a:pt x="132993" y="1160865"/>
                  </a:lnTo>
                  <a:lnTo>
                    <a:pt x="120868" y="1122187"/>
                  </a:lnTo>
                  <a:lnTo>
                    <a:pt x="109309" y="1083336"/>
                  </a:lnTo>
                  <a:lnTo>
                    <a:pt x="98322" y="1044329"/>
                  </a:lnTo>
                  <a:lnTo>
                    <a:pt x="87907" y="1005165"/>
                  </a:lnTo>
                  <a:lnTo>
                    <a:pt x="78064" y="965844"/>
                  </a:lnTo>
                  <a:lnTo>
                    <a:pt x="68797" y="926384"/>
                  </a:lnTo>
                  <a:lnTo>
                    <a:pt x="60110" y="886801"/>
                  </a:lnTo>
                  <a:lnTo>
                    <a:pt x="52003" y="847094"/>
                  </a:lnTo>
                  <a:lnTo>
                    <a:pt x="44477" y="807266"/>
                  </a:lnTo>
                  <a:lnTo>
                    <a:pt x="37533" y="767331"/>
                  </a:lnTo>
                  <a:lnTo>
                    <a:pt x="31176" y="727307"/>
                  </a:lnTo>
                  <a:lnTo>
                    <a:pt x="25405" y="687195"/>
                  </a:lnTo>
                  <a:lnTo>
                    <a:pt x="20220" y="646994"/>
                  </a:lnTo>
                  <a:lnTo>
                    <a:pt x="15624" y="606722"/>
                  </a:lnTo>
                  <a:lnTo>
                    <a:pt x="11618" y="566395"/>
                  </a:lnTo>
                  <a:lnTo>
                    <a:pt x="8203" y="526014"/>
                  </a:lnTo>
                  <a:lnTo>
                    <a:pt x="5378" y="485579"/>
                  </a:lnTo>
                  <a:lnTo>
                    <a:pt x="3144" y="445106"/>
                  </a:lnTo>
                  <a:lnTo>
                    <a:pt x="1503" y="404614"/>
                  </a:lnTo>
                  <a:lnTo>
                    <a:pt x="455" y="364103"/>
                  </a:lnTo>
                  <a:lnTo>
                    <a:pt x="0" y="323571"/>
                  </a:lnTo>
                  <a:lnTo>
                    <a:pt x="137" y="283038"/>
                  </a:lnTo>
                  <a:lnTo>
                    <a:pt x="867" y="242519"/>
                  </a:lnTo>
                  <a:lnTo>
                    <a:pt x="2189" y="202015"/>
                  </a:lnTo>
                  <a:lnTo>
                    <a:pt x="4105" y="161527"/>
                  </a:lnTo>
                  <a:lnTo>
                    <a:pt x="6612" y="121070"/>
                  </a:lnTo>
                  <a:lnTo>
                    <a:pt x="9710" y="80664"/>
                  </a:lnTo>
                  <a:lnTo>
                    <a:pt x="13399" y="40307"/>
                  </a:lnTo>
                  <a:lnTo>
                    <a:pt x="17679" y="0"/>
                  </a:lnTo>
                  <a:lnTo>
                    <a:pt x="2770679" y="312691"/>
                  </a:lnTo>
                  <a:lnTo>
                    <a:pt x="3289856" y="3034315"/>
                  </a:lnTo>
                  <a:lnTo>
                    <a:pt x="3249986" y="3041619"/>
                  </a:lnTo>
                  <a:lnTo>
                    <a:pt x="3210022" y="3048337"/>
                  </a:lnTo>
                  <a:lnTo>
                    <a:pt x="3169963" y="3054470"/>
                  </a:lnTo>
                  <a:lnTo>
                    <a:pt x="3129811" y="3060018"/>
                  </a:lnTo>
                  <a:lnTo>
                    <a:pt x="3089581" y="3064978"/>
                  </a:lnTo>
                  <a:lnTo>
                    <a:pt x="3049292" y="3069348"/>
                  </a:lnTo>
                  <a:lnTo>
                    <a:pt x="3008944" y="3073128"/>
                  </a:lnTo>
                  <a:lnTo>
                    <a:pt x="2968536" y="3076318"/>
                  </a:lnTo>
                  <a:lnTo>
                    <a:pt x="2928085" y="3078917"/>
                  </a:lnTo>
                  <a:lnTo>
                    <a:pt x="2887610" y="3080923"/>
                  </a:lnTo>
                  <a:lnTo>
                    <a:pt x="2847109" y="3082337"/>
                  </a:lnTo>
                  <a:lnTo>
                    <a:pt x="2806583" y="3083159"/>
                  </a:lnTo>
                  <a:lnTo>
                    <a:pt x="2766050" y="3083387"/>
                  </a:lnTo>
                  <a:close/>
                </a:path>
              </a:pathLst>
            </a:custGeom>
            <a:solidFill>
              <a:srgbClr val="FF7CA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676880" y="2493149"/>
              <a:ext cx="2753360" cy="2755265"/>
            </a:xfrm>
            <a:custGeom>
              <a:avLst/>
              <a:gdLst/>
              <a:ahLst/>
              <a:cxnLst/>
              <a:rect l="l" t="t" r="r" b="b"/>
              <a:pathLst>
                <a:path w="2753359" h="2755265">
                  <a:moveTo>
                    <a:pt x="2752999" y="2754910"/>
                  </a:moveTo>
                  <a:lnTo>
                    <a:pt x="0" y="2442218"/>
                  </a:lnTo>
                  <a:lnTo>
                    <a:pt x="3453" y="2413180"/>
                  </a:lnTo>
                  <a:lnTo>
                    <a:pt x="7212" y="2384183"/>
                  </a:lnTo>
                  <a:lnTo>
                    <a:pt x="15649" y="2326313"/>
                  </a:lnTo>
                  <a:lnTo>
                    <a:pt x="25304" y="2268634"/>
                  </a:lnTo>
                  <a:lnTo>
                    <a:pt x="36176" y="2211172"/>
                  </a:lnTo>
                  <a:lnTo>
                    <a:pt x="48257" y="2153952"/>
                  </a:lnTo>
                  <a:lnTo>
                    <a:pt x="61543" y="2096999"/>
                  </a:lnTo>
                  <a:lnTo>
                    <a:pt x="76028" y="2040340"/>
                  </a:lnTo>
                  <a:lnTo>
                    <a:pt x="91707" y="1983999"/>
                  </a:lnTo>
                  <a:lnTo>
                    <a:pt x="108570" y="1928001"/>
                  </a:lnTo>
                  <a:lnTo>
                    <a:pt x="126612" y="1872372"/>
                  </a:lnTo>
                  <a:lnTo>
                    <a:pt x="145824" y="1817136"/>
                  </a:lnTo>
                  <a:lnTo>
                    <a:pt x="166197" y="1762318"/>
                  </a:lnTo>
                  <a:lnTo>
                    <a:pt x="187723" y="1707942"/>
                  </a:lnTo>
                  <a:lnTo>
                    <a:pt x="210392" y="1654033"/>
                  </a:lnTo>
                  <a:lnTo>
                    <a:pt x="234193" y="1600613"/>
                  </a:lnTo>
                  <a:lnTo>
                    <a:pt x="259117" y="1547709"/>
                  </a:lnTo>
                  <a:lnTo>
                    <a:pt x="285152" y="1495341"/>
                  </a:lnTo>
                  <a:lnTo>
                    <a:pt x="312286" y="1443536"/>
                  </a:lnTo>
                  <a:lnTo>
                    <a:pt x="340507" y="1392314"/>
                  </a:lnTo>
                  <a:lnTo>
                    <a:pt x="369804" y="1341700"/>
                  </a:lnTo>
                  <a:lnTo>
                    <a:pt x="400162" y="1291715"/>
                  </a:lnTo>
                  <a:lnTo>
                    <a:pt x="431568" y="1242382"/>
                  </a:lnTo>
                  <a:lnTo>
                    <a:pt x="464009" y="1193722"/>
                  </a:lnTo>
                  <a:lnTo>
                    <a:pt x="497469" y="1145759"/>
                  </a:lnTo>
                  <a:lnTo>
                    <a:pt x="531934" y="1098512"/>
                  </a:lnTo>
                  <a:lnTo>
                    <a:pt x="567389" y="1052003"/>
                  </a:lnTo>
                  <a:lnTo>
                    <a:pt x="603817" y="1006253"/>
                  </a:lnTo>
                  <a:lnTo>
                    <a:pt x="641203" y="961282"/>
                  </a:lnTo>
                  <a:lnTo>
                    <a:pt x="679530" y="917110"/>
                  </a:lnTo>
                  <a:lnTo>
                    <a:pt x="718780" y="873756"/>
                  </a:lnTo>
                  <a:lnTo>
                    <a:pt x="758937" y="831241"/>
                  </a:lnTo>
                  <a:lnTo>
                    <a:pt x="799982" y="789583"/>
                  </a:lnTo>
                  <a:lnTo>
                    <a:pt x="841897" y="748800"/>
                  </a:lnTo>
                  <a:lnTo>
                    <a:pt x="884664" y="708912"/>
                  </a:lnTo>
                  <a:lnTo>
                    <a:pt x="928263" y="669934"/>
                  </a:lnTo>
                  <a:lnTo>
                    <a:pt x="972675" y="631886"/>
                  </a:lnTo>
                  <a:lnTo>
                    <a:pt x="1017880" y="594783"/>
                  </a:lnTo>
                  <a:lnTo>
                    <a:pt x="1063859" y="558643"/>
                  </a:lnTo>
                  <a:lnTo>
                    <a:pt x="1110589" y="523481"/>
                  </a:lnTo>
                  <a:lnTo>
                    <a:pt x="1158052" y="489314"/>
                  </a:lnTo>
                  <a:lnTo>
                    <a:pt x="1206225" y="456155"/>
                  </a:lnTo>
                  <a:lnTo>
                    <a:pt x="1255087" y="424021"/>
                  </a:lnTo>
                  <a:lnTo>
                    <a:pt x="1304616" y="392925"/>
                  </a:lnTo>
                  <a:lnTo>
                    <a:pt x="1354791" y="362882"/>
                  </a:lnTo>
                  <a:lnTo>
                    <a:pt x="1405588" y="333904"/>
                  </a:lnTo>
                  <a:lnTo>
                    <a:pt x="1456986" y="306005"/>
                  </a:lnTo>
                  <a:lnTo>
                    <a:pt x="1508962" y="279197"/>
                  </a:lnTo>
                  <a:lnTo>
                    <a:pt x="1561491" y="253492"/>
                  </a:lnTo>
                  <a:lnTo>
                    <a:pt x="1614552" y="228901"/>
                  </a:lnTo>
                  <a:lnTo>
                    <a:pt x="1668119" y="205436"/>
                  </a:lnTo>
                  <a:lnTo>
                    <a:pt x="1722170" y="183106"/>
                  </a:lnTo>
                  <a:lnTo>
                    <a:pt x="1776680" y="161922"/>
                  </a:lnTo>
                  <a:lnTo>
                    <a:pt x="1831625" y="141894"/>
                  </a:lnTo>
                  <a:lnTo>
                    <a:pt x="1886981" y="123029"/>
                  </a:lnTo>
                  <a:lnTo>
                    <a:pt x="1942722" y="105337"/>
                  </a:lnTo>
                  <a:lnTo>
                    <a:pt x="1998825" y="88826"/>
                  </a:lnTo>
                  <a:lnTo>
                    <a:pt x="2055263" y="73502"/>
                  </a:lnTo>
                  <a:lnTo>
                    <a:pt x="2112012" y="59373"/>
                  </a:lnTo>
                  <a:lnTo>
                    <a:pt x="2169047" y="46444"/>
                  </a:lnTo>
                  <a:lnTo>
                    <a:pt x="2226342" y="34723"/>
                  </a:lnTo>
                  <a:lnTo>
                    <a:pt x="2283872" y="24213"/>
                  </a:lnTo>
                  <a:lnTo>
                    <a:pt x="2341610" y="14920"/>
                  </a:lnTo>
                  <a:lnTo>
                    <a:pt x="2399532" y="6847"/>
                  </a:lnTo>
                  <a:lnTo>
                    <a:pt x="2457612" y="0"/>
                  </a:lnTo>
                  <a:lnTo>
                    <a:pt x="2752999" y="2754910"/>
                  </a:lnTo>
                  <a:close/>
                </a:path>
              </a:pathLst>
            </a:custGeom>
            <a:solidFill>
              <a:srgbClr val="FFA2D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134492" y="2477358"/>
              <a:ext cx="295910" cy="2771140"/>
            </a:xfrm>
            <a:custGeom>
              <a:avLst/>
              <a:gdLst/>
              <a:ahLst/>
              <a:cxnLst/>
              <a:rect l="l" t="t" r="r" b="b"/>
              <a:pathLst>
                <a:path w="295909" h="2771140">
                  <a:moveTo>
                    <a:pt x="295387" y="2770700"/>
                  </a:moveTo>
                  <a:lnTo>
                    <a:pt x="0" y="15790"/>
                  </a:lnTo>
                  <a:lnTo>
                    <a:pt x="49067" y="10969"/>
                  </a:lnTo>
                  <a:lnTo>
                    <a:pt x="98182" y="7024"/>
                  </a:lnTo>
                  <a:lnTo>
                    <a:pt x="147344" y="3955"/>
                  </a:lnTo>
                  <a:lnTo>
                    <a:pt x="196552" y="1761"/>
                  </a:lnTo>
                  <a:lnTo>
                    <a:pt x="245808" y="442"/>
                  </a:lnTo>
                  <a:lnTo>
                    <a:pt x="295110" y="0"/>
                  </a:lnTo>
                  <a:lnTo>
                    <a:pt x="295387" y="2770700"/>
                  </a:lnTo>
                  <a:close/>
                </a:path>
              </a:pathLst>
            </a:custGeom>
            <a:solidFill>
              <a:srgbClr val="754A3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6168640" y="3614600"/>
            <a:ext cx="690245" cy="7029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225" marR="5080" indent="-10160">
              <a:lnSpc>
                <a:spcPct val="113900"/>
              </a:lnSpc>
              <a:spcBef>
                <a:spcPts val="100"/>
              </a:spcBef>
            </a:pP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L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-30">
                <a:solidFill>
                  <a:srgbClr val="754A36"/>
                </a:solidFill>
                <a:latin typeface="Times New Roman"/>
                <a:cs typeface="Times New Roman"/>
              </a:rPr>
              <a:t>g</a:t>
            </a:r>
            <a:r>
              <a:rPr dirty="0" sz="1950" spc="150">
                <a:solidFill>
                  <a:srgbClr val="754A36"/>
                </a:solidFill>
                <a:latin typeface="Times New Roman"/>
                <a:cs typeface="Times New Roman"/>
              </a:rPr>
              <a:t>h</a:t>
            </a:r>
            <a:r>
              <a:rPr dirty="0" sz="1950" spc="120">
                <a:solidFill>
                  <a:srgbClr val="754A36"/>
                </a:solidFill>
                <a:latin typeface="Times New Roman"/>
                <a:cs typeface="Times New Roman"/>
              </a:rPr>
              <a:t>t</a:t>
            </a:r>
            <a:r>
              <a:rPr dirty="0" sz="1950" spc="5">
                <a:solidFill>
                  <a:srgbClr val="754A36"/>
                </a:solidFill>
                <a:latin typeface="Times New Roman"/>
                <a:cs typeface="Times New Roman"/>
              </a:rPr>
              <a:t>s  </a:t>
            </a:r>
            <a:r>
              <a:rPr dirty="0" sz="1950" spc="-85">
                <a:solidFill>
                  <a:srgbClr val="754A36"/>
                </a:solidFill>
                <a:latin typeface="Times New Roman"/>
                <a:cs typeface="Times New Roman"/>
              </a:rPr>
              <a:t>37.8%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681006" y="7328537"/>
            <a:ext cx="892810" cy="7029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2240" marR="5080" indent="-130175">
              <a:lnSpc>
                <a:spcPct val="113999"/>
              </a:lnSpc>
              <a:spcBef>
                <a:spcPts val="95"/>
              </a:spcBef>
            </a:pPr>
            <a:r>
              <a:rPr dirty="0" sz="1950" spc="210">
                <a:solidFill>
                  <a:srgbClr val="754A36"/>
                </a:solidFill>
                <a:latin typeface="Times New Roman"/>
                <a:cs typeface="Times New Roman"/>
              </a:rPr>
              <a:t>C</a:t>
            </a:r>
            <a:r>
              <a:rPr dirty="0" sz="1950" spc="85">
                <a:solidFill>
                  <a:srgbClr val="754A36"/>
                </a:solidFill>
                <a:latin typeface="Times New Roman"/>
                <a:cs typeface="Times New Roman"/>
              </a:rPr>
              <a:t>o</a:t>
            </a:r>
            <a:r>
              <a:rPr dirty="0" sz="1950" spc="75">
                <a:solidFill>
                  <a:srgbClr val="754A36"/>
                </a:solidFill>
                <a:latin typeface="Times New Roman"/>
                <a:cs typeface="Times New Roman"/>
              </a:rPr>
              <a:t>o</a:t>
            </a:r>
            <a:r>
              <a:rPr dirty="0" sz="1950" spc="-5">
                <a:solidFill>
                  <a:srgbClr val="754A36"/>
                </a:solidFill>
                <a:latin typeface="Times New Roman"/>
                <a:cs typeface="Times New Roman"/>
              </a:rPr>
              <a:t>l</a:t>
            </a:r>
            <a:r>
              <a:rPr dirty="0" sz="1950" spc="5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155">
                <a:solidFill>
                  <a:srgbClr val="754A36"/>
                </a:solidFill>
                <a:latin typeface="Times New Roman"/>
                <a:cs typeface="Times New Roman"/>
              </a:rPr>
              <a:t>n</a:t>
            </a: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g  </a:t>
            </a:r>
            <a:r>
              <a:rPr dirty="0" sz="1950" spc="-45">
                <a:solidFill>
                  <a:srgbClr val="754A36"/>
                </a:solidFill>
                <a:latin typeface="Times New Roman"/>
                <a:cs typeface="Times New Roman"/>
              </a:rPr>
              <a:t>29.8%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50170" y="2189913"/>
            <a:ext cx="2061210" cy="6896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64540" marR="5080" indent="-752475">
              <a:lnSpc>
                <a:spcPct val="111600"/>
              </a:lnSpc>
              <a:spcBef>
                <a:spcPts val="100"/>
              </a:spcBef>
            </a:pP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l</a:t>
            </a:r>
            <a:r>
              <a:rPr dirty="0" sz="1950" spc="35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5">
                <a:solidFill>
                  <a:srgbClr val="754A36"/>
                </a:solidFill>
                <a:latin typeface="Times New Roman"/>
                <a:cs typeface="Times New Roman"/>
              </a:rPr>
              <a:t>c</a:t>
            </a:r>
            <a:r>
              <a:rPr dirty="0" sz="1950" spc="120">
                <a:solidFill>
                  <a:srgbClr val="754A36"/>
                </a:solidFill>
                <a:latin typeface="Times New Roman"/>
                <a:cs typeface="Times New Roman"/>
              </a:rPr>
              <a:t>t</a:t>
            </a:r>
            <a:r>
              <a:rPr dirty="0" sz="1950" spc="75">
                <a:solidFill>
                  <a:srgbClr val="754A36"/>
                </a:solidFill>
                <a:latin typeface="Times New Roman"/>
                <a:cs typeface="Times New Roman"/>
              </a:rPr>
              <a:t>r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15">
                <a:solidFill>
                  <a:srgbClr val="754A36"/>
                </a:solidFill>
                <a:latin typeface="Times New Roman"/>
                <a:cs typeface="Times New Roman"/>
              </a:rPr>
              <a:t>c</a:t>
            </a:r>
            <a:r>
              <a:rPr dirty="0" sz="1950" spc="-75">
                <a:solidFill>
                  <a:srgbClr val="754A36"/>
                </a:solidFill>
                <a:latin typeface="Times New Roman"/>
                <a:cs typeface="Times New Roman"/>
              </a:rPr>
              <a:t> </a:t>
            </a: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95">
                <a:solidFill>
                  <a:srgbClr val="754A36"/>
                </a:solidFill>
                <a:latin typeface="Times New Roman"/>
                <a:cs typeface="Times New Roman"/>
              </a:rPr>
              <a:t>q</a:t>
            </a:r>
            <a:r>
              <a:rPr dirty="0" sz="1950" spc="140">
                <a:solidFill>
                  <a:srgbClr val="754A36"/>
                </a:solidFill>
                <a:latin typeface="Times New Roman"/>
                <a:cs typeface="Times New Roman"/>
              </a:rPr>
              <a:t>u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100">
                <a:solidFill>
                  <a:srgbClr val="754A36"/>
                </a:solidFill>
                <a:latin typeface="Times New Roman"/>
                <a:cs typeface="Times New Roman"/>
              </a:rPr>
              <a:t>p</a:t>
            </a:r>
            <a:r>
              <a:rPr dirty="0" sz="1950" spc="75">
                <a:solidFill>
                  <a:srgbClr val="754A36"/>
                </a:solidFill>
                <a:latin typeface="Times New Roman"/>
                <a:cs typeface="Times New Roman"/>
              </a:rPr>
              <a:t>m</a:t>
            </a:r>
            <a:r>
              <a:rPr dirty="0" sz="1950" spc="35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155">
                <a:solidFill>
                  <a:srgbClr val="754A36"/>
                </a:solidFill>
                <a:latin typeface="Times New Roman"/>
                <a:cs typeface="Times New Roman"/>
              </a:rPr>
              <a:t>n</a:t>
            </a:r>
            <a:r>
              <a:rPr dirty="0" sz="1950" spc="114">
                <a:solidFill>
                  <a:srgbClr val="754A36"/>
                </a:solidFill>
                <a:latin typeface="Times New Roman"/>
                <a:cs typeface="Times New Roman"/>
              </a:rPr>
              <a:t>t  </a:t>
            </a:r>
            <a:r>
              <a:rPr dirty="0" sz="1950" spc="-165">
                <a:solidFill>
                  <a:srgbClr val="754A36"/>
                </a:solidFill>
                <a:latin typeface="Times New Roman"/>
                <a:cs typeface="Times New Roman"/>
              </a:rPr>
              <a:t>21.5%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523001" y="7794168"/>
            <a:ext cx="868680" cy="688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9230" marR="5080" indent="-177165">
              <a:lnSpc>
                <a:spcPct val="111600"/>
              </a:lnSpc>
              <a:spcBef>
                <a:spcPts val="100"/>
              </a:spcBef>
            </a:pPr>
            <a:r>
              <a:rPr dirty="0" sz="1950" spc="130">
                <a:solidFill>
                  <a:srgbClr val="754A36"/>
                </a:solidFill>
                <a:latin typeface="Times New Roman"/>
                <a:cs typeface="Times New Roman"/>
              </a:rPr>
              <a:t>H</a:t>
            </a:r>
            <a:r>
              <a:rPr dirty="0" sz="1950" spc="35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10">
                <a:solidFill>
                  <a:srgbClr val="754A36"/>
                </a:solidFill>
                <a:latin typeface="Times New Roman"/>
                <a:cs typeface="Times New Roman"/>
              </a:rPr>
              <a:t>a</a:t>
            </a:r>
            <a:r>
              <a:rPr dirty="0" sz="1950" spc="120">
                <a:solidFill>
                  <a:srgbClr val="754A36"/>
                </a:solidFill>
                <a:latin typeface="Times New Roman"/>
                <a:cs typeface="Times New Roman"/>
              </a:rPr>
              <a:t>t</a:t>
            </a:r>
            <a:r>
              <a:rPr dirty="0" sz="1950" spc="5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155">
                <a:solidFill>
                  <a:srgbClr val="754A36"/>
                </a:solidFill>
                <a:latin typeface="Times New Roman"/>
                <a:cs typeface="Times New Roman"/>
              </a:rPr>
              <a:t>n</a:t>
            </a: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g  </a:t>
            </a:r>
            <a:r>
              <a:rPr dirty="0" sz="1950" spc="-55">
                <a:solidFill>
                  <a:srgbClr val="754A36"/>
                </a:solidFill>
                <a:latin typeface="Times New Roman"/>
                <a:cs typeface="Times New Roman"/>
              </a:rPr>
              <a:t>9.2%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653420" y="1704078"/>
            <a:ext cx="1215390" cy="675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2905" marR="5080" indent="-370840">
              <a:lnSpc>
                <a:spcPct val="109300"/>
              </a:lnSpc>
              <a:spcBef>
                <a:spcPts val="100"/>
              </a:spcBef>
            </a:pPr>
            <a:r>
              <a:rPr dirty="0" sz="1950" spc="170">
                <a:solidFill>
                  <a:srgbClr val="754A36"/>
                </a:solidFill>
                <a:latin typeface="Times New Roman"/>
                <a:cs typeface="Times New Roman"/>
              </a:rPr>
              <a:t>A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80">
                <a:solidFill>
                  <a:srgbClr val="754A36"/>
                </a:solidFill>
                <a:latin typeface="Times New Roman"/>
                <a:cs typeface="Times New Roman"/>
              </a:rPr>
              <a:t>r</a:t>
            </a:r>
            <a:r>
              <a:rPr dirty="0" sz="1950" spc="-75">
                <a:solidFill>
                  <a:srgbClr val="754A36"/>
                </a:solidFill>
                <a:latin typeface="Times New Roman"/>
                <a:cs typeface="Times New Roman"/>
              </a:rPr>
              <a:t> </a:t>
            </a:r>
            <a:r>
              <a:rPr dirty="0" sz="1950" spc="70">
                <a:solidFill>
                  <a:srgbClr val="754A36"/>
                </a:solidFill>
                <a:latin typeface="Times New Roman"/>
                <a:cs typeface="Times New Roman"/>
              </a:rPr>
              <a:t>S</a:t>
            </a:r>
            <a:r>
              <a:rPr dirty="0" sz="1950" spc="-10">
                <a:solidFill>
                  <a:srgbClr val="754A36"/>
                </a:solidFill>
                <a:latin typeface="Times New Roman"/>
                <a:cs typeface="Times New Roman"/>
              </a:rPr>
              <a:t>y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s</a:t>
            </a:r>
            <a:r>
              <a:rPr dirty="0" sz="1950" spc="120">
                <a:solidFill>
                  <a:srgbClr val="754A36"/>
                </a:solidFill>
                <a:latin typeface="Times New Roman"/>
                <a:cs typeface="Times New Roman"/>
              </a:rPr>
              <a:t>t</a:t>
            </a:r>
            <a:r>
              <a:rPr dirty="0" sz="1950" spc="35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50">
                <a:solidFill>
                  <a:srgbClr val="754A36"/>
                </a:solidFill>
                <a:latin typeface="Times New Roman"/>
                <a:cs typeface="Times New Roman"/>
              </a:rPr>
              <a:t>m  </a:t>
            </a:r>
            <a:r>
              <a:rPr dirty="0" sz="1950" spc="-110">
                <a:solidFill>
                  <a:srgbClr val="754A36"/>
                </a:solidFill>
                <a:latin typeface="Times New Roman"/>
                <a:cs typeface="Times New Roman"/>
              </a:rPr>
              <a:t>1.7%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0" y="2739"/>
            <a:ext cx="2526665" cy="10283190"/>
          </a:xfrm>
          <a:custGeom>
            <a:avLst/>
            <a:gdLst/>
            <a:ahLst/>
            <a:cxnLst/>
            <a:rect l="l" t="t" r="r" b="b"/>
            <a:pathLst>
              <a:path w="2526665" h="10283190">
                <a:moveTo>
                  <a:pt x="2526551" y="10282630"/>
                </a:moveTo>
                <a:lnTo>
                  <a:pt x="0" y="10282630"/>
                </a:lnTo>
                <a:lnTo>
                  <a:pt x="0" y="0"/>
                </a:lnTo>
                <a:lnTo>
                  <a:pt x="84043" y="3517"/>
                </a:lnTo>
                <a:lnTo>
                  <a:pt x="135657" y="7090"/>
                </a:lnTo>
                <a:lnTo>
                  <a:pt x="186989" y="11663"/>
                </a:lnTo>
                <a:lnTo>
                  <a:pt x="238029" y="17225"/>
                </a:lnTo>
                <a:lnTo>
                  <a:pt x="288766" y="23767"/>
                </a:lnTo>
                <a:lnTo>
                  <a:pt x="339193" y="31279"/>
                </a:lnTo>
                <a:lnTo>
                  <a:pt x="389298" y="39752"/>
                </a:lnTo>
                <a:lnTo>
                  <a:pt x="439073" y="49176"/>
                </a:lnTo>
                <a:lnTo>
                  <a:pt x="488507" y="59541"/>
                </a:lnTo>
                <a:lnTo>
                  <a:pt x="537591" y="70837"/>
                </a:lnTo>
                <a:lnTo>
                  <a:pt x="586315" y="83056"/>
                </a:lnTo>
                <a:lnTo>
                  <a:pt x="634670" y="96187"/>
                </a:lnTo>
                <a:lnTo>
                  <a:pt x="682645" y="110220"/>
                </a:lnTo>
                <a:lnTo>
                  <a:pt x="730232" y="125146"/>
                </a:lnTo>
                <a:lnTo>
                  <a:pt x="777421" y="140956"/>
                </a:lnTo>
                <a:lnTo>
                  <a:pt x="824201" y="157639"/>
                </a:lnTo>
                <a:lnTo>
                  <a:pt x="870563" y="175185"/>
                </a:lnTo>
                <a:lnTo>
                  <a:pt x="916498" y="193586"/>
                </a:lnTo>
                <a:lnTo>
                  <a:pt x="961995" y="212832"/>
                </a:lnTo>
                <a:lnTo>
                  <a:pt x="1007046" y="232912"/>
                </a:lnTo>
                <a:lnTo>
                  <a:pt x="1051640" y="253818"/>
                </a:lnTo>
                <a:lnTo>
                  <a:pt x="1095768" y="275539"/>
                </a:lnTo>
                <a:lnTo>
                  <a:pt x="1139421" y="298065"/>
                </a:lnTo>
                <a:lnTo>
                  <a:pt x="1182587" y="321388"/>
                </a:lnTo>
                <a:lnTo>
                  <a:pt x="1225259" y="345498"/>
                </a:lnTo>
                <a:lnTo>
                  <a:pt x="1267425" y="370384"/>
                </a:lnTo>
                <a:lnTo>
                  <a:pt x="1309077" y="396038"/>
                </a:lnTo>
                <a:lnTo>
                  <a:pt x="1350205" y="422449"/>
                </a:lnTo>
                <a:lnTo>
                  <a:pt x="1390799" y="449607"/>
                </a:lnTo>
                <a:lnTo>
                  <a:pt x="1430849" y="477504"/>
                </a:lnTo>
                <a:lnTo>
                  <a:pt x="1470346" y="506129"/>
                </a:lnTo>
                <a:lnTo>
                  <a:pt x="1509281" y="535473"/>
                </a:lnTo>
                <a:lnTo>
                  <a:pt x="1547642" y="565526"/>
                </a:lnTo>
                <a:lnTo>
                  <a:pt x="1585421" y="596279"/>
                </a:lnTo>
                <a:lnTo>
                  <a:pt x="1622609" y="627721"/>
                </a:lnTo>
                <a:lnTo>
                  <a:pt x="1659195" y="659844"/>
                </a:lnTo>
                <a:lnTo>
                  <a:pt x="1695169" y="692637"/>
                </a:lnTo>
                <a:lnTo>
                  <a:pt x="1730523" y="726090"/>
                </a:lnTo>
                <a:lnTo>
                  <a:pt x="1765246" y="760195"/>
                </a:lnTo>
                <a:lnTo>
                  <a:pt x="1799350" y="794918"/>
                </a:lnTo>
                <a:lnTo>
                  <a:pt x="1832804" y="830271"/>
                </a:lnTo>
                <a:lnTo>
                  <a:pt x="1865597" y="866245"/>
                </a:lnTo>
                <a:lnTo>
                  <a:pt x="1897719" y="902831"/>
                </a:lnTo>
                <a:lnTo>
                  <a:pt x="1929161" y="940018"/>
                </a:lnTo>
                <a:lnTo>
                  <a:pt x="1959914" y="977797"/>
                </a:lnTo>
                <a:lnTo>
                  <a:pt x="1989967" y="1016158"/>
                </a:lnTo>
                <a:lnTo>
                  <a:pt x="2019311" y="1055092"/>
                </a:lnTo>
                <a:lnTo>
                  <a:pt x="2047936" y="1094589"/>
                </a:lnTo>
                <a:lnTo>
                  <a:pt x="2075833" y="1134639"/>
                </a:lnTo>
                <a:lnTo>
                  <a:pt x="2102992" y="1175232"/>
                </a:lnTo>
                <a:lnTo>
                  <a:pt x="2129403" y="1216359"/>
                </a:lnTo>
                <a:lnTo>
                  <a:pt x="2155056" y="1258011"/>
                </a:lnTo>
                <a:lnTo>
                  <a:pt x="2179943" y="1300177"/>
                </a:lnTo>
                <a:lnTo>
                  <a:pt x="2204052" y="1342848"/>
                </a:lnTo>
                <a:lnTo>
                  <a:pt x="2227375" y="1386014"/>
                </a:lnTo>
                <a:lnTo>
                  <a:pt x="2249902" y="1429666"/>
                </a:lnTo>
                <a:lnTo>
                  <a:pt x="2271623" y="1473793"/>
                </a:lnTo>
                <a:lnTo>
                  <a:pt x="2292528" y="1518387"/>
                </a:lnTo>
                <a:lnTo>
                  <a:pt x="2312609" y="1563438"/>
                </a:lnTo>
                <a:lnTo>
                  <a:pt x="2331854" y="1608935"/>
                </a:lnTo>
                <a:lnTo>
                  <a:pt x="2350255" y="1654869"/>
                </a:lnTo>
                <a:lnTo>
                  <a:pt x="2367802" y="1701231"/>
                </a:lnTo>
                <a:lnTo>
                  <a:pt x="2384485" y="1748011"/>
                </a:lnTo>
                <a:lnTo>
                  <a:pt x="2400294" y="1795199"/>
                </a:lnTo>
                <a:lnTo>
                  <a:pt x="2415220" y="1842786"/>
                </a:lnTo>
                <a:lnTo>
                  <a:pt x="2429254" y="1890761"/>
                </a:lnTo>
                <a:lnTo>
                  <a:pt x="2442384" y="1939116"/>
                </a:lnTo>
                <a:lnTo>
                  <a:pt x="2454603" y="1987841"/>
                </a:lnTo>
                <a:lnTo>
                  <a:pt x="2465900" y="2036925"/>
                </a:lnTo>
                <a:lnTo>
                  <a:pt x="2476265" y="2086359"/>
                </a:lnTo>
                <a:lnTo>
                  <a:pt x="2485688" y="2136134"/>
                </a:lnTo>
                <a:lnTo>
                  <a:pt x="2494161" y="2186240"/>
                </a:lnTo>
                <a:lnTo>
                  <a:pt x="2501674" y="2236667"/>
                </a:lnTo>
                <a:lnTo>
                  <a:pt x="2508216" y="2287405"/>
                </a:lnTo>
                <a:lnTo>
                  <a:pt x="2513778" y="2338446"/>
                </a:lnTo>
                <a:lnTo>
                  <a:pt x="2518350" y="2389778"/>
                </a:lnTo>
                <a:lnTo>
                  <a:pt x="2521924" y="2441394"/>
                </a:lnTo>
                <a:lnTo>
                  <a:pt x="2524488" y="2493282"/>
                </a:lnTo>
                <a:lnTo>
                  <a:pt x="2526034" y="2545433"/>
                </a:lnTo>
                <a:lnTo>
                  <a:pt x="2526551" y="2597838"/>
                </a:lnTo>
                <a:lnTo>
                  <a:pt x="2526551" y="10282630"/>
                </a:lnTo>
                <a:close/>
              </a:path>
            </a:pathLst>
          </a:custGeom>
          <a:solidFill>
            <a:srgbClr val="EFE7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705336" y="514798"/>
            <a:ext cx="6278245" cy="16637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4399"/>
              </a:lnSpc>
              <a:spcBef>
                <a:spcPts val="95"/>
              </a:spcBef>
              <a:tabLst>
                <a:tab pos="1228725" algn="l"/>
                <a:tab pos="1832610" algn="l"/>
                <a:tab pos="1920239" algn="l"/>
                <a:tab pos="2612390" algn="l"/>
                <a:tab pos="3733800" algn="l"/>
              </a:tabLst>
            </a:pPr>
            <a:r>
              <a:rPr dirty="0" sz="4700" spc="18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16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330">
                <a:solidFill>
                  <a:srgbClr val="EFE7DD"/>
                </a:solidFill>
                <a:latin typeface="Verdana"/>
                <a:cs typeface="Verdana"/>
              </a:rPr>
              <a:t>B</a:t>
            </a:r>
            <a:r>
              <a:rPr dirty="0" sz="47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4700" spc="250">
                <a:solidFill>
                  <a:srgbClr val="EFE7DD"/>
                </a:solidFill>
                <a:latin typeface="Verdana"/>
                <a:cs typeface="Verdana"/>
              </a:rPr>
              <a:t>O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545">
                <a:solidFill>
                  <a:srgbClr val="EFE7DD"/>
                </a:solidFill>
                <a:latin typeface="Verdana"/>
                <a:cs typeface="Verdana"/>
              </a:rPr>
              <a:t>P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18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135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16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-195">
                <a:solidFill>
                  <a:srgbClr val="EFE7DD"/>
                </a:solidFill>
                <a:latin typeface="Verdana"/>
                <a:cs typeface="Verdana"/>
              </a:rPr>
              <a:t>T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-560">
                <a:solidFill>
                  <a:srgbClr val="EFE7DD"/>
                </a:solidFill>
                <a:latin typeface="Verdana"/>
                <a:cs typeface="Verdana"/>
              </a:rPr>
              <a:t>I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310">
                <a:solidFill>
                  <a:srgbClr val="EFE7DD"/>
                </a:solidFill>
                <a:latin typeface="Verdana"/>
                <a:cs typeface="Verdana"/>
              </a:rPr>
              <a:t>N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-5">
                <a:solidFill>
                  <a:srgbClr val="EFE7DD"/>
                </a:solidFill>
                <a:latin typeface="Verdana"/>
                <a:cs typeface="Verdana"/>
              </a:rPr>
              <a:t>G  </a:t>
            </a:r>
            <a:r>
              <a:rPr dirty="0" sz="4700" spc="165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-195">
                <a:solidFill>
                  <a:srgbClr val="EFE7DD"/>
                </a:solidFill>
                <a:latin typeface="Verdana"/>
                <a:cs typeface="Verdana"/>
              </a:rPr>
              <a:t>T</a:t>
            </a:r>
            <a:r>
              <a:rPr dirty="0" sz="47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4700" spc="-195">
                <a:solidFill>
                  <a:srgbClr val="EFE7DD"/>
                </a:solidFill>
                <a:latin typeface="Verdana"/>
                <a:cs typeface="Verdana"/>
              </a:rPr>
              <a:t>T</a:t>
            </a:r>
            <a:r>
              <a:rPr dirty="0" sz="4700">
                <a:solidFill>
                  <a:srgbClr val="EFE7DD"/>
                </a:solidFill>
                <a:latin typeface="Verdana"/>
                <a:cs typeface="Verdana"/>
              </a:rPr>
              <a:t>		</a:t>
            </a:r>
            <a:r>
              <a:rPr dirty="0" sz="4700" spc="-1140">
                <a:solidFill>
                  <a:srgbClr val="EFE7DD"/>
                </a:solidFill>
                <a:latin typeface="Verdana"/>
                <a:cs typeface="Verdana"/>
              </a:rPr>
              <a:t>=</a:t>
            </a:r>
            <a:r>
              <a:rPr dirty="0" sz="47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4700" spc="-315">
                <a:solidFill>
                  <a:srgbClr val="EFE7DD"/>
                </a:solidFill>
                <a:latin typeface="Verdana"/>
                <a:cs typeface="Verdana"/>
              </a:rPr>
              <a:t>2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-335">
                <a:solidFill>
                  <a:srgbClr val="EFE7DD"/>
                </a:solidFill>
                <a:latin typeface="Verdana"/>
                <a:cs typeface="Verdana"/>
              </a:rPr>
              <a:t>3</a:t>
            </a:r>
            <a:r>
              <a:rPr dirty="0" sz="470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4700" spc="-525">
                <a:solidFill>
                  <a:srgbClr val="EFE7DD"/>
                </a:solidFill>
                <a:latin typeface="Verdana"/>
                <a:cs typeface="Verdana"/>
              </a:rPr>
              <a:t>⁰</a:t>
            </a:r>
            <a:r>
              <a:rPr dirty="0" sz="4700" spc="-900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4700" spc="105">
                <a:solidFill>
                  <a:srgbClr val="EFE7DD"/>
                </a:solidFill>
                <a:latin typeface="Verdana"/>
                <a:cs typeface="Verdana"/>
              </a:rPr>
              <a:t>C</a:t>
            </a:r>
            <a:endParaRPr sz="47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17452" y="7965566"/>
            <a:ext cx="1893570" cy="2017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3504"/>
              </a:lnSpc>
            </a:pPr>
            <a:r>
              <a:rPr dirty="0" sz="3000" spc="-130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o</a:t>
            </a:r>
            <a:r>
              <a:rPr dirty="0" sz="3000" spc="35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r>
              <a:rPr dirty="0" sz="3000" spc="-35">
                <a:solidFill>
                  <a:srgbClr val="EFEDE7"/>
                </a:solidFill>
                <a:latin typeface="Verdana"/>
                <a:cs typeface="Verdana"/>
              </a:rPr>
              <a:t>a</a:t>
            </a:r>
            <a:r>
              <a:rPr dirty="0" sz="3000" spc="-20">
                <a:solidFill>
                  <a:srgbClr val="EFEDE7"/>
                </a:solidFill>
                <a:latin typeface="Verdana"/>
                <a:cs typeface="Verdana"/>
              </a:rPr>
              <a:t>l</a:t>
            </a:r>
            <a:r>
              <a:rPr dirty="0" sz="3000" spc="-270">
                <a:solidFill>
                  <a:srgbClr val="EFEDE7"/>
                </a:solidFill>
                <a:latin typeface="Verdana"/>
                <a:cs typeface="Verdana"/>
              </a:rPr>
              <a:t> 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C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o</a:t>
            </a:r>
            <a:r>
              <a:rPr dirty="0" sz="3000" spc="-100">
                <a:solidFill>
                  <a:srgbClr val="EFEDE7"/>
                </a:solidFill>
                <a:latin typeface="Verdana"/>
                <a:cs typeface="Verdana"/>
              </a:rPr>
              <a:t>s</a:t>
            </a:r>
            <a:r>
              <a:rPr dirty="0" sz="3000" spc="35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endParaRPr sz="3000">
              <a:latin typeface="Verdana"/>
              <a:cs typeface="Verdana"/>
            </a:endParaRPr>
          </a:p>
          <a:p>
            <a:pPr algn="ctr" marR="191770">
              <a:lnSpc>
                <a:spcPct val="100000"/>
              </a:lnSpc>
              <a:spcBef>
                <a:spcPts val="600"/>
              </a:spcBef>
            </a:pPr>
            <a:r>
              <a:rPr dirty="0" sz="3000" spc="-120">
                <a:solidFill>
                  <a:srgbClr val="EFEDE7"/>
                </a:solidFill>
                <a:latin typeface="Verdana"/>
                <a:cs typeface="Verdana"/>
              </a:rPr>
              <a:t>NIS/year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Verdana"/>
              <a:cs typeface="Verdana"/>
            </a:endParaRPr>
          </a:p>
          <a:p>
            <a:pPr algn="ctr" marR="92075">
              <a:lnSpc>
                <a:spcPct val="100000"/>
              </a:lnSpc>
              <a:spcBef>
                <a:spcPts val="5"/>
              </a:spcBef>
            </a:pPr>
            <a:r>
              <a:rPr dirty="0" sz="3000" spc="-225">
                <a:solidFill>
                  <a:srgbClr val="EFEDE7"/>
                </a:solidFill>
                <a:latin typeface="Verdana"/>
                <a:cs typeface="Verdana"/>
              </a:rPr>
              <a:t>21,448</a:t>
            </a:r>
            <a:endParaRPr sz="3000">
              <a:latin typeface="Verdana"/>
              <a:cs typeface="Verdana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5170968" y="7686675"/>
            <a:ext cx="2686685" cy="2600325"/>
            <a:chOff x="5170968" y="7686675"/>
            <a:chExt cx="2686685" cy="2600325"/>
          </a:xfrm>
        </p:grpSpPr>
        <p:sp>
          <p:nvSpPr>
            <p:cNvPr id="19" name="object 19"/>
            <p:cNvSpPr/>
            <p:nvPr/>
          </p:nvSpPr>
          <p:spPr>
            <a:xfrm>
              <a:off x="5199543" y="7715250"/>
              <a:ext cx="2629535" cy="2543175"/>
            </a:xfrm>
            <a:custGeom>
              <a:avLst/>
              <a:gdLst/>
              <a:ahLst/>
              <a:cxnLst/>
              <a:rect l="l" t="t" r="r" b="b"/>
              <a:pathLst>
                <a:path w="2629534" h="2543175">
                  <a:moveTo>
                    <a:pt x="2629272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2629272" y="0"/>
                  </a:lnTo>
                  <a:lnTo>
                    <a:pt x="2629272" y="25431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185255" y="7700962"/>
              <a:ext cx="2658110" cy="2571750"/>
            </a:xfrm>
            <a:custGeom>
              <a:avLst/>
              <a:gdLst/>
              <a:ahLst/>
              <a:cxnLst/>
              <a:rect l="l" t="t" r="r" b="b"/>
              <a:pathLst>
                <a:path w="2658109" h="2571750">
                  <a:moveTo>
                    <a:pt x="14287" y="14287"/>
                  </a:moveTo>
                  <a:lnTo>
                    <a:pt x="14287" y="2557462"/>
                  </a:lnTo>
                </a:path>
                <a:path w="2658109" h="2571750">
                  <a:moveTo>
                    <a:pt x="2643559" y="14287"/>
                  </a:moveTo>
                  <a:lnTo>
                    <a:pt x="2643559" y="2557462"/>
                  </a:lnTo>
                </a:path>
                <a:path w="2658109" h="2571750">
                  <a:moveTo>
                    <a:pt x="0" y="0"/>
                  </a:moveTo>
                  <a:lnTo>
                    <a:pt x="2657847" y="0"/>
                  </a:lnTo>
                </a:path>
                <a:path w="2658109" h="2571750">
                  <a:moveTo>
                    <a:pt x="0" y="1552574"/>
                  </a:moveTo>
                  <a:lnTo>
                    <a:pt x="2657847" y="1552574"/>
                  </a:lnTo>
                </a:path>
                <a:path w="2658109" h="2571750">
                  <a:moveTo>
                    <a:pt x="0" y="2571749"/>
                  </a:moveTo>
                  <a:lnTo>
                    <a:pt x="2657847" y="2571749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2880280" y="7965566"/>
            <a:ext cx="1852295" cy="2017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5625">
              <a:lnSpc>
                <a:spcPts val="3504"/>
              </a:lnSpc>
            </a:pPr>
            <a:r>
              <a:rPr dirty="0" sz="3000" spc="-20">
                <a:solidFill>
                  <a:srgbClr val="EFEDE7"/>
                </a:solidFill>
                <a:latin typeface="Verdana"/>
                <a:cs typeface="Verdana"/>
              </a:rPr>
              <a:t>Total</a:t>
            </a:r>
            <a:endParaRPr sz="30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dirty="0" sz="3000" spc="25">
                <a:solidFill>
                  <a:srgbClr val="EFEDE7"/>
                </a:solidFill>
                <a:latin typeface="Verdana"/>
                <a:cs typeface="Verdana"/>
              </a:rPr>
              <a:t>k</a:t>
            </a:r>
            <a:r>
              <a:rPr dirty="0" sz="3000" spc="365">
                <a:solidFill>
                  <a:srgbClr val="EFEDE7"/>
                </a:solidFill>
                <a:latin typeface="Verdana"/>
                <a:cs typeface="Verdana"/>
              </a:rPr>
              <a:t>W</a:t>
            </a:r>
            <a:r>
              <a:rPr dirty="0" sz="3000" spc="130">
                <a:solidFill>
                  <a:srgbClr val="EFEDE7"/>
                </a:solidFill>
                <a:latin typeface="Verdana"/>
                <a:cs typeface="Verdana"/>
              </a:rPr>
              <a:t>h</a:t>
            </a:r>
            <a:r>
              <a:rPr dirty="0" sz="3000" spc="-360">
                <a:solidFill>
                  <a:srgbClr val="EFEDE7"/>
                </a:solidFill>
                <a:latin typeface="Verdana"/>
                <a:cs typeface="Verdana"/>
              </a:rPr>
              <a:t>/</a:t>
            </a:r>
            <a:r>
              <a:rPr dirty="0" sz="3000" spc="-150">
                <a:solidFill>
                  <a:srgbClr val="EFEDE7"/>
                </a:solidFill>
                <a:latin typeface="Verdana"/>
                <a:cs typeface="Verdana"/>
              </a:rPr>
              <a:t>y</a:t>
            </a:r>
            <a:r>
              <a:rPr dirty="0" sz="3000" spc="20">
                <a:solidFill>
                  <a:srgbClr val="EFEDE7"/>
                </a:solidFill>
                <a:latin typeface="Verdana"/>
                <a:cs typeface="Verdana"/>
              </a:rPr>
              <a:t>e</a:t>
            </a:r>
            <a:r>
              <a:rPr dirty="0" sz="3000" spc="-35">
                <a:solidFill>
                  <a:srgbClr val="EFEDE7"/>
                </a:solidFill>
                <a:latin typeface="Verdana"/>
                <a:cs typeface="Verdana"/>
              </a:rPr>
              <a:t>a</a:t>
            </a:r>
            <a:r>
              <a:rPr dirty="0" sz="3000" spc="-80">
                <a:solidFill>
                  <a:srgbClr val="EFEDE7"/>
                </a:solidFill>
                <a:latin typeface="Verdana"/>
                <a:cs typeface="Verdana"/>
              </a:rPr>
              <a:t>r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Verdana"/>
              <a:cs typeface="Verdana"/>
            </a:endParaRPr>
          </a:p>
          <a:p>
            <a:pPr algn="ctr" marL="99695">
              <a:lnSpc>
                <a:spcPct val="100000"/>
              </a:lnSpc>
              <a:spcBef>
                <a:spcPts val="5"/>
              </a:spcBef>
            </a:pPr>
            <a:r>
              <a:rPr dirty="0" sz="3000" spc="-250">
                <a:solidFill>
                  <a:srgbClr val="EFEDE7"/>
                </a:solidFill>
                <a:latin typeface="Verdana"/>
                <a:cs typeface="Verdana"/>
              </a:rPr>
              <a:t>31,680</a:t>
            </a:r>
            <a:endParaRPr sz="3000">
              <a:latin typeface="Verdana"/>
              <a:cs typeface="Verdan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527408" y="7686675"/>
            <a:ext cx="2658110" cy="2600325"/>
            <a:chOff x="2527408" y="7686675"/>
            <a:chExt cx="2658110" cy="2600325"/>
          </a:xfrm>
        </p:grpSpPr>
        <p:sp>
          <p:nvSpPr>
            <p:cNvPr id="23" name="object 23"/>
            <p:cNvSpPr/>
            <p:nvPr/>
          </p:nvSpPr>
          <p:spPr>
            <a:xfrm>
              <a:off x="2541696" y="7715250"/>
              <a:ext cx="2629535" cy="2543175"/>
            </a:xfrm>
            <a:custGeom>
              <a:avLst/>
              <a:gdLst/>
              <a:ahLst/>
              <a:cxnLst/>
              <a:rect l="l" t="t" r="r" b="b"/>
              <a:pathLst>
                <a:path w="2629535" h="2543175">
                  <a:moveTo>
                    <a:pt x="2629272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2629272" y="0"/>
                  </a:lnTo>
                  <a:lnTo>
                    <a:pt x="2629272" y="25431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527408" y="7700962"/>
              <a:ext cx="2658110" cy="2571750"/>
            </a:xfrm>
            <a:custGeom>
              <a:avLst/>
              <a:gdLst/>
              <a:ahLst/>
              <a:cxnLst/>
              <a:rect l="l" t="t" r="r" b="b"/>
              <a:pathLst>
                <a:path w="2658110" h="2571750">
                  <a:moveTo>
                    <a:pt x="14287" y="14287"/>
                  </a:moveTo>
                  <a:lnTo>
                    <a:pt x="14287" y="2557462"/>
                  </a:lnTo>
                </a:path>
                <a:path w="2658110" h="2571750">
                  <a:moveTo>
                    <a:pt x="2643559" y="14287"/>
                  </a:moveTo>
                  <a:lnTo>
                    <a:pt x="2643559" y="2557462"/>
                  </a:lnTo>
                </a:path>
                <a:path w="2658110" h="2571750">
                  <a:moveTo>
                    <a:pt x="0" y="0"/>
                  </a:moveTo>
                  <a:lnTo>
                    <a:pt x="2657847" y="0"/>
                  </a:lnTo>
                </a:path>
                <a:path w="2658110" h="2571750">
                  <a:moveTo>
                    <a:pt x="0" y="1552574"/>
                  </a:moveTo>
                  <a:lnTo>
                    <a:pt x="2657847" y="1552574"/>
                  </a:lnTo>
                </a:path>
                <a:path w="2658110" h="2571750">
                  <a:moveTo>
                    <a:pt x="0" y="2571749"/>
                  </a:moveTo>
                  <a:lnTo>
                    <a:pt x="2657847" y="2571749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10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754A3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7843103" y="0"/>
            <a:ext cx="10445115" cy="10274300"/>
            <a:chOff x="7843103" y="0"/>
            <a:chExt cx="10445115" cy="10274300"/>
          </a:xfrm>
        </p:grpSpPr>
        <p:sp>
          <p:nvSpPr>
            <p:cNvPr id="4" name="object 4"/>
            <p:cNvSpPr/>
            <p:nvPr/>
          </p:nvSpPr>
          <p:spPr>
            <a:xfrm>
              <a:off x="7843103" y="0"/>
              <a:ext cx="10445115" cy="10274300"/>
            </a:xfrm>
            <a:custGeom>
              <a:avLst/>
              <a:gdLst/>
              <a:ahLst/>
              <a:cxnLst/>
              <a:rect l="l" t="t" r="r" b="b"/>
              <a:pathLst>
                <a:path w="10445115" h="10274300">
                  <a:moveTo>
                    <a:pt x="5605666" y="12699"/>
                  </a:moveTo>
                  <a:lnTo>
                    <a:pt x="4839090" y="12699"/>
                  </a:lnTo>
                  <a:lnTo>
                    <a:pt x="4886610" y="0"/>
                  </a:lnTo>
                  <a:lnTo>
                    <a:pt x="5558146" y="0"/>
                  </a:lnTo>
                  <a:lnTo>
                    <a:pt x="5605666" y="12699"/>
                  </a:lnTo>
                  <a:close/>
                </a:path>
                <a:path w="10445115" h="10274300">
                  <a:moveTo>
                    <a:pt x="5747513" y="25399"/>
                  </a:moveTo>
                  <a:lnTo>
                    <a:pt x="4697243" y="25399"/>
                  </a:lnTo>
                  <a:lnTo>
                    <a:pt x="4744405" y="12699"/>
                  </a:lnTo>
                  <a:lnTo>
                    <a:pt x="5700351" y="12699"/>
                  </a:lnTo>
                  <a:lnTo>
                    <a:pt x="5747513" y="25399"/>
                  </a:lnTo>
                  <a:close/>
                </a:path>
                <a:path w="10445115" h="10274300">
                  <a:moveTo>
                    <a:pt x="5888254" y="38099"/>
                  </a:moveTo>
                  <a:lnTo>
                    <a:pt x="4556502" y="38099"/>
                  </a:lnTo>
                  <a:lnTo>
                    <a:pt x="4603290" y="25399"/>
                  </a:lnTo>
                  <a:lnTo>
                    <a:pt x="5841466" y="25399"/>
                  </a:lnTo>
                  <a:lnTo>
                    <a:pt x="5888254" y="38099"/>
                  </a:lnTo>
                  <a:close/>
                </a:path>
                <a:path w="10445115" h="10274300">
                  <a:moveTo>
                    <a:pt x="5981442" y="50799"/>
                  </a:moveTo>
                  <a:lnTo>
                    <a:pt x="4463314" y="50799"/>
                  </a:lnTo>
                  <a:lnTo>
                    <a:pt x="4509843" y="38099"/>
                  </a:lnTo>
                  <a:lnTo>
                    <a:pt x="5934913" y="38099"/>
                  </a:lnTo>
                  <a:lnTo>
                    <a:pt x="5981442" y="50799"/>
                  </a:lnTo>
                  <a:close/>
                </a:path>
                <a:path w="10445115" h="10274300">
                  <a:moveTo>
                    <a:pt x="6120227" y="76199"/>
                  </a:moveTo>
                  <a:lnTo>
                    <a:pt x="4324529" y="76199"/>
                  </a:lnTo>
                  <a:lnTo>
                    <a:pt x="4416917" y="50799"/>
                  </a:lnTo>
                  <a:lnTo>
                    <a:pt x="6027838" y="50799"/>
                  </a:lnTo>
                  <a:lnTo>
                    <a:pt x="6120227" y="76199"/>
                  </a:lnTo>
                  <a:close/>
                </a:path>
                <a:path w="10445115" h="10274300">
                  <a:moveTo>
                    <a:pt x="6257772" y="101599"/>
                  </a:moveTo>
                  <a:lnTo>
                    <a:pt x="4186984" y="101599"/>
                  </a:lnTo>
                  <a:lnTo>
                    <a:pt x="4278540" y="76199"/>
                  </a:lnTo>
                  <a:lnTo>
                    <a:pt x="6166216" y="76199"/>
                  </a:lnTo>
                  <a:lnTo>
                    <a:pt x="6257772" y="101599"/>
                  </a:lnTo>
                  <a:close/>
                </a:path>
                <a:path w="10445115" h="10274300">
                  <a:moveTo>
                    <a:pt x="6484117" y="152399"/>
                  </a:moveTo>
                  <a:lnTo>
                    <a:pt x="3960639" y="152399"/>
                  </a:lnTo>
                  <a:lnTo>
                    <a:pt x="4141421" y="101599"/>
                  </a:lnTo>
                  <a:lnTo>
                    <a:pt x="6303335" y="101599"/>
                  </a:lnTo>
                  <a:lnTo>
                    <a:pt x="6484117" y="152399"/>
                  </a:lnTo>
                  <a:close/>
                </a:path>
                <a:path w="10445115" h="10274300">
                  <a:moveTo>
                    <a:pt x="10444756" y="10274299"/>
                  </a:moveTo>
                  <a:lnTo>
                    <a:pt x="0" y="10274299"/>
                  </a:lnTo>
                  <a:lnTo>
                    <a:pt x="0" y="5219699"/>
                  </a:lnTo>
                  <a:lnTo>
                    <a:pt x="218" y="5168899"/>
                  </a:lnTo>
                  <a:lnTo>
                    <a:pt x="873" y="5118099"/>
                  </a:lnTo>
                  <a:lnTo>
                    <a:pt x="1961" y="5067299"/>
                  </a:lnTo>
                  <a:lnTo>
                    <a:pt x="3482" y="5029199"/>
                  </a:lnTo>
                  <a:lnTo>
                    <a:pt x="5433" y="4978399"/>
                  </a:lnTo>
                  <a:lnTo>
                    <a:pt x="7813" y="4927599"/>
                  </a:lnTo>
                  <a:lnTo>
                    <a:pt x="10619" y="4876799"/>
                  </a:lnTo>
                  <a:lnTo>
                    <a:pt x="13850" y="4838699"/>
                  </a:lnTo>
                  <a:lnTo>
                    <a:pt x="17504" y="4787899"/>
                  </a:lnTo>
                  <a:lnTo>
                    <a:pt x="21579" y="4737099"/>
                  </a:lnTo>
                  <a:lnTo>
                    <a:pt x="26073" y="4686299"/>
                  </a:lnTo>
                  <a:lnTo>
                    <a:pt x="30984" y="4648199"/>
                  </a:lnTo>
                  <a:lnTo>
                    <a:pt x="36310" y="4597399"/>
                  </a:lnTo>
                  <a:lnTo>
                    <a:pt x="42050" y="4546599"/>
                  </a:lnTo>
                  <a:lnTo>
                    <a:pt x="48202" y="4508499"/>
                  </a:lnTo>
                  <a:lnTo>
                    <a:pt x="54763" y="4457699"/>
                  </a:lnTo>
                  <a:lnTo>
                    <a:pt x="61732" y="4406899"/>
                  </a:lnTo>
                  <a:lnTo>
                    <a:pt x="69107" y="4368799"/>
                  </a:lnTo>
                  <a:lnTo>
                    <a:pt x="76886" y="4317999"/>
                  </a:lnTo>
                  <a:lnTo>
                    <a:pt x="85068" y="4267199"/>
                  </a:lnTo>
                  <a:lnTo>
                    <a:pt x="93649" y="4229099"/>
                  </a:lnTo>
                  <a:lnTo>
                    <a:pt x="102630" y="4178299"/>
                  </a:lnTo>
                  <a:lnTo>
                    <a:pt x="112006" y="4140199"/>
                  </a:lnTo>
                  <a:lnTo>
                    <a:pt x="121778" y="4089399"/>
                  </a:lnTo>
                  <a:lnTo>
                    <a:pt x="131942" y="4038599"/>
                  </a:lnTo>
                  <a:lnTo>
                    <a:pt x="142498" y="4000499"/>
                  </a:lnTo>
                  <a:lnTo>
                    <a:pt x="153442" y="3949699"/>
                  </a:lnTo>
                  <a:lnTo>
                    <a:pt x="164774" y="3911599"/>
                  </a:lnTo>
                  <a:lnTo>
                    <a:pt x="176491" y="3860799"/>
                  </a:lnTo>
                  <a:lnTo>
                    <a:pt x="188591" y="3822699"/>
                  </a:lnTo>
                  <a:lnTo>
                    <a:pt x="201073" y="3771899"/>
                  </a:lnTo>
                  <a:lnTo>
                    <a:pt x="213935" y="3733799"/>
                  </a:lnTo>
                  <a:lnTo>
                    <a:pt x="227174" y="3682999"/>
                  </a:lnTo>
                  <a:lnTo>
                    <a:pt x="240790" y="3644899"/>
                  </a:lnTo>
                  <a:lnTo>
                    <a:pt x="254780" y="3594099"/>
                  </a:lnTo>
                  <a:lnTo>
                    <a:pt x="269142" y="3555999"/>
                  </a:lnTo>
                  <a:lnTo>
                    <a:pt x="283874" y="3517899"/>
                  </a:lnTo>
                  <a:lnTo>
                    <a:pt x="298975" y="3467099"/>
                  </a:lnTo>
                  <a:lnTo>
                    <a:pt x="314442" y="3428999"/>
                  </a:lnTo>
                  <a:lnTo>
                    <a:pt x="330274" y="3378199"/>
                  </a:lnTo>
                  <a:lnTo>
                    <a:pt x="346469" y="3340099"/>
                  </a:lnTo>
                  <a:lnTo>
                    <a:pt x="363025" y="3301999"/>
                  </a:lnTo>
                  <a:lnTo>
                    <a:pt x="379940" y="3251199"/>
                  </a:lnTo>
                  <a:lnTo>
                    <a:pt x="397212" y="3213099"/>
                  </a:lnTo>
                  <a:lnTo>
                    <a:pt x="414839" y="3174999"/>
                  </a:lnTo>
                  <a:lnTo>
                    <a:pt x="432820" y="3136899"/>
                  </a:lnTo>
                  <a:lnTo>
                    <a:pt x="451153" y="3086099"/>
                  </a:lnTo>
                  <a:lnTo>
                    <a:pt x="469835" y="3047999"/>
                  </a:lnTo>
                  <a:lnTo>
                    <a:pt x="488866" y="3009899"/>
                  </a:lnTo>
                  <a:lnTo>
                    <a:pt x="508242" y="2971799"/>
                  </a:lnTo>
                  <a:lnTo>
                    <a:pt x="527962" y="2920999"/>
                  </a:lnTo>
                  <a:lnTo>
                    <a:pt x="548025" y="2882899"/>
                  </a:lnTo>
                  <a:lnTo>
                    <a:pt x="568428" y="2844799"/>
                  </a:lnTo>
                  <a:lnTo>
                    <a:pt x="589169" y="2806699"/>
                  </a:lnTo>
                  <a:lnTo>
                    <a:pt x="610247" y="2768599"/>
                  </a:lnTo>
                  <a:lnTo>
                    <a:pt x="631660" y="2730499"/>
                  </a:lnTo>
                  <a:lnTo>
                    <a:pt x="653405" y="2679699"/>
                  </a:lnTo>
                  <a:lnTo>
                    <a:pt x="675482" y="2641599"/>
                  </a:lnTo>
                  <a:lnTo>
                    <a:pt x="697887" y="2603499"/>
                  </a:lnTo>
                  <a:lnTo>
                    <a:pt x="720620" y="2565399"/>
                  </a:lnTo>
                  <a:lnTo>
                    <a:pt x="743678" y="2527299"/>
                  </a:lnTo>
                  <a:lnTo>
                    <a:pt x="767060" y="2489199"/>
                  </a:lnTo>
                  <a:lnTo>
                    <a:pt x="790763" y="2451099"/>
                  </a:lnTo>
                  <a:lnTo>
                    <a:pt x="814786" y="2412999"/>
                  </a:lnTo>
                  <a:lnTo>
                    <a:pt x="839127" y="2374899"/>
                  </a:lnTo>
                  <a:lnTo>
                    <a:pt x="863784" y="2336799"/>
                  </a:lnTo>
                  <a:lnTo>
                    <a:pt x="888755" y="2298699"/>
                  </a:lnTo>
                  <a:lnTo>
                    <a:pt x="914038" y="2260599"/>
                  </a:lnTo>
                  <a:lnTo>
                    <a:pt x="939632" y="2222499"/>
                  </a:lnTo>
                  <a:lnTo>
                    <a:pt x="965534" y="2184399"/>
                  </a:lnTo>
                  <a:lnTo>
                    <a:pt x="991743" y="2158999"/>
                  </a:lnTo>
                  <a:lnTo>
                    <a:pt x="1018256" y="2120899"/>
                  </a:lnTo>
                  <a:lnTo>
                    <a:pt x="1045072" y="2082799"/>
                  </a:lnTo>
                  <a:lnTo>
                    <a:pt x="1072190" y="2044699"/>
                  </a:lnTo>
                  <a:lnTo>
                    <a:pt x="1099606" y="2006599"/>
                  </a:lnTo>
                  <a:lnTo>
                    <a:pt x="1127320" y="1968499"/>
                  </a:lnTo>
                  <a:lnTo>
                    <a:pt x="1155328" y="1943099"/>
                  </a:lnTo>
                  <a:lnTo>
                    <a:pt x="1183631" y="1904999"/>
                  </a:lnTo>
                  <a:lnTo>
                    <a:pt x="1212225" y="1866899"/>
                  </a:lnTo>
                  <a:lnTo>
                    <a:pt x="1241109" y="1841499"/>
                  </a:lnTo>
                  <a:lnTo>
                    <a:pt x="1270280" y="1803399"/>
                  </a:lnTo>
                  <a:lnTo>
                    <a:pt x="1299738" y="1765299"/>
                  </a:lnTo>
                  <a:lnTo>
                    <a:pt x="1329480" y="1739899"/>
                  </a:lnTo>
                  <a:lnTo>
                    <a:pt x="1359504" y="1701799"/>
                  </a:lnTo>
                  <a:lnTo>
                    <a:pt x="1389808" y="1663699"/>
                  </a:lnTo>
                  <a:lnTo>
                    <a:pt x="1420391" y="1638299"/>
                  </a:lnTo>
                  <a:lnTo>
                    <a:pt x="1451250" y="1600199"/>
                  </a:lnTo>
                  <a:lnTo>
                    <a:pt x="1482384" y="1574799"/>
                  </a:lnTo>
                  <a:lnTo>
                    <a:pt x="1513791" y="1536699"/>
                  </a:lnTo>
                  <a:lnTo>
                    <a:pt x="1545469" y="1511299"/>
                  </a:lnTo>
                  <a:lnTo>
                    <a:pt x="1577417" y="1473199"/>
                  </a:lnTo>
                  <a:lnTo>
                    <a:pt x="1609631" y="1447799"/>
                  </a:lnTo>
                  <a:lnTo>
                    <a:pt x="1642111" y="1409699"/>
                  </a:lnTo>
                  <a:lnTo>
                    <a:pt x="1707859" y="1358899"/>
                  </a:lnTo>
                  <a:lnTo>
                    <a:pt x="1741123" y="1320799"/>
                  </a:lnTo>
                  <a:lnTo>
                    <a:pt x="1808424" y="1269999"/>
                  </a:lnTo>
                  <a:lnTo>
                    <a:pt x="1842457" y="1231899"/>
                  </a:lnTo>
                  <a:lnTo>
                    <a:pt x="1911277" y="1181099"/>
                  </a:lnTo>
                  <a:lnTo>
                    <a:pt x="1946060" y="1142999"/>
                  </a:lnTo>
                  <a:lnTo>
                    <a:pt x="2051884" y="1066799"/>
                  </a:lnTo>
                  <a:lnTo>
                    <a:pt x="2196346" y="965199"/>
                  </a:lnTo>
                  <a:lnTo>
                    <a:pt x="2233050" y="927099"/>
                  </a:lnTo>
                  <a:lnTo>
                    <a:pt x="2307152" y="876299"/>
                  </a:lnTo>
                  <a:lnTo>
                    <a:pt x="2344545" y="863599"/>
                  </a:lnTo>
                  <a:lnTo>
                    <a:pt x="2420008" y="812799"/>
                  </a:lnTo>
                  <a:lnTo>
                    <a:pt x="2612521" y="685799"/>
                  </a:lnTo>
                  <a:lnTo>
                    <a:pt x="2651670" y="673099"/>
                  </a:lnTo>
                  <a:lnTo>
                    <a:pt x="2730599" y="622299"/>
                  </a:lnTo>
                  <a:lnTo>
                    <a:pt x="2770375" y="609599"/>
                  </a:lnTo>
                  <a:lnTo>
                    <a:pt x="2850541" y="558799"/>
                  </a:lnTo>
                  <a:lnTo>
                    <a:pt x="2890928" y="546099"/>
                  </a:lnTo>
                  <a:lnTo>
                    <a:pt x="2931515" y="520699"/>
                  </a:lnTo>
                  <a:lnTo>
                    <a:pt x="2972299" y="507999"/>
                  </a:lnTo>
                  <a:lnTo>
                    <a:pt x="3054454" y="457199"/>
                  </a:lnTo>
                  <a:lnTo>
                    <a:pt x="3137377" y="431799"/>
                  </a:lnTo>
                  <a:lnTo>
                    <a:pt x="3179123" y="406399"/>
                  </a:lnTo>
                  <a:lnTo>
                    <a:pt x="3221055" y="393699"/>
                  </a:lnTo>
                  <a:lnTo>
                    <a:pt x="3263172" y="368299"/>
                  </a:lnTo>
                  <a:lnTo>
                    <a:pt x="3390612" y="330199"/>
                  </a:lnTo>
                  <a:lnTo>
                    <a:pt x="3433449" y="304799"/>
                  </a:lnTo>
                  <a:lnTo>
                    <a:pt x="3606533" y="253999"/>
                  </a:lnTo>
                  <a:lnTo>
                    <a:pt x="3650228" y="228599"/>
                  </a:lnTo>
                  <a:lnTo>
                    <a:pt x="3915821" y="152399"/>
                  </a:lnTo>
                  <a:lnTo>
                    <a:pt x="6528935" y="152399"/>
                  </a:lnTo>
                  <a:lnTo>
                    <a:pt x="6794527" y="228599"/>
                  </a:lnTo>
                  <a:lnTo>
                    <a:pt x="6838223" y="253999"/>
                  </a:lnTo>
                  <a:lnTo>
                    <a:pt x="7011306" y="304799"/>
                  </a:lnTo>
                  <a:lnTo>
                    <a:pt x="7054144" y="330199"/>
                  </a:lnTo>
                  <a:lnTo>
                    <a:pt x="7181584" y="368299"/>
                  </a:lnTo>
                  <a:lnTo>
                    <a:pt x="7223701" y="393699"/>
                  </a:lnTo>
                  <a:lnTo>
                    <a:pt x="7265633" y="406399"/>
                  </a:lnTo>
                  <a:lnTo>
                    <a:pt x="7307379" y="431799"/>
                  </a:lnTo>
                  <a:lnTo>
                    <a:pt x="7390302" y="457199"/>
                  </a:lnTo>
                  <a:lnTo>
                    <a:pt x="7472457" y="507999"/>
                  </a:lnTo>
                  <a:lnTo>
                    <a:pt x="7513241" y="520699"/>
                  </a:lnTo>
                  <a:lnTo>
                    <a:pt x="7553828" y="546099"/>
                  </a:lnTo>
                  <a:lnTo>
                    <a:pt x="7594214" y="558799"/>
                  </a:lnTo>
                  <a:lnTo>
                    <a:pt x="7674381" y="609599"/>
                  </a:lnTo>
                  <a:lnTo>
                    <a:pt x="7714157" y="622299"/>
                  </a:lnTo>
                  <a:lnTo>
                    <a:pt x="7793086" y="673099"/>
                  </a:lnTo>
                  <a:lnTo>
                    <a:pt x="7832235" y="685799"/>
                  </a:lnTo>
                  <a:lnTo>
                    <a:pt x="8024748" y="812799"/>
                  </a:lnTo>
                  <a:lnTo>
                    <a:pt x="8100211" y="863599"/>
                  </a:lnTo>
                  <a:lnTo>
                    <a:pt x="8137604" y="876299"/>
                  </a:lnTo>
                  <a:lnTo>
                    <a:pt x="8211705" y="927099"/>
                  </a:lnTo>
                  <a:lnTo>
                    <a:pt x="8248409" y="965199"/>
                  </a:lnTo>
                  <a:lnTo>
                    <a:pt x="8392872" y="1066799"/>
                  </a:lnTo>
                  <a:lnTo>
                    <a:pt x="8498695" y="1142999"/>
                  </a:lnTo>
                  <a:lnTo>
                    <a:pt x="8533479" y="1181099"/>
                  </a:lnTo>
                  <a:lnTo>
                    <a:pt x="8602299" y="1231899"/>
                  </a:lnTo>
                  <a:lnTo>
                    <a:pt x="8636331" y="1269999"/>
                  </a:lnTo>
                  <a:lnTo>
                    <a:pt x="8703632" y="1320799"/>
                  </a:lnTo>
                  <a:lnTo>
                    <a:pt x="8736897" y="1358899"/>
                  </a:lnTo>
                  <a:lnTo>
                    <a:pt x="8802645" y="1409699"/>
                  </a:lnTo>
                  <a:lnTo>
                    <a:pt x="8835125" y="1447799"/>
                  </a:lnTo>
                  <a:lnTo>
                    <a:pt x="8867339" y="1473199"/>
                  </a:lnTo>
                  <a:lnTo>
                    <a:pt x="8899286" y="1511299"/>
                  </a:lnTo>
                  <a:lnTo>
                    <a:pt x="8930964" y="1536699"/>
                  </a:lnTo>
                  <a:lnTo>
                    <a:pt x="8962371" y="1574799"/>
                  </a:lnTo>
                  <a:lnTo>
                    <a:pt x="8993505" y="1600199"/>
                  </a:lnTo>
                  <a:lnTo>
                    <a:pt x="9024365" y="1638299"/>
                  </a:lnTo>
                  <a:lnTo>
                    <a:pt x="9054948" y="1663699"/>
                  </a:lnTo>
                  <a:lnTo>
                    <a:pt x="9085252" y="1701799"/>
                  </a:lnTo>
                  <a:lnTo>
                    <a:pt x="9115276" y="1739899"/>
                  </a:lnTo>
                  <a:lnTo>
                    <a:pt x="9145018" y="1765299"/>
                  </a:lnTo>
                  <a:lnTo>
                    <a:pt x="9174475" y="1803399"/>
                  </a:lnTo>
                  <a:lnTo>
                    <a:pt x="9203647" y="1841499"/>
                  </a:lnTo>
                  <a:lnTo>
                    <a:pt x="9232531" y="1866899"/>
                  </a:lnTo>
                  <a:lnTo>
                    <a:pt x="9261125" y="1904999"/>
                  </a:lnTo>
                  <a:lnTo>
                    <a:pt x="9289427" y="1943099"/>
                  </a:lnTo>
                  <a:lnTo>
                    <a:pt x="9317436" y="1968499"/>
                  </a:lnTo>
                  <a:lnTo>
                    <a:pt x="9345150" y="2006599"/>
                  </a:lnTo>
                  <a:lnTo>
                    <a:pt x="9372566" y="2044699"/>
                  </a:lnTo>
                  <a:lnTo>
                    <a:pt x="9399683" y="2082799"/>
                  </a:lnTo>
                  <a:lnTo>
                    <a:pt x="9426500" y="2120899"/>
                  </a:lnTo>
                  <a:lnTo>
                    <a:pt x="9453013" y="2158999"/>
                  </a:lnTo>
                  <a:lnTo>
                    <a:pt x="9479222" y="2184399"/>
                  </a:lnTo>
                  <a:lnTo>
                    <a:pt x="9505124" y="2222499"/>
                  </a:lnTo>
                  <a:lnTo>
                    <a:pt x="9530717" y="2260599"/>
                  </a:lnTo>
                  <a:lnTo>
                    <a:pt x="9556000" y="2298699"/>
                  </a:lnTo>
                  <a:lnTo>
                    <a:pt x="9580971" y="2336799"/>
                  </a:lnTo>
                  <a:lnTo>
                    <a:pt x="9605628" y="2374899"/>
                  </a:lnTo>
                  <a:lnTo>
                    <a:pt x="9629969" y="2412999"/>
                  </a:lnTo>
                  <a:lnTo>
                    <a:pt x="9653992" y="2451099"/>
                  </a:lnTo>
                  <a:lnTo>
                    <a:pt x="9677696" y="2489199"/>
                  </a:lnTo>
                  <a:lnTo>
                    <a:pt x="9701077" y="2527299"/>
                  </a:lnTo>
                  <a:lnTo>
                    <a:pt x="9724135" y="2565399"/>
                  </a:lnTo>
                  <a:lnTo>
                    <a:pt x="9746868" y="2603499"/>
                  </a:lnTo>
                  <a:lnTo>
                    <a:pt x="9769274" y="2641599"/>
                  </a:lnTo>
                  <a:lnTo>
                    <a:pt x="9791351" y="2679699"/>
                  </a:lnTo>
                  <a:lnTo>
                    <a:pt x="9813096" y="2730499"/>
                  </a:lnTo>
                  <a:lnTo>
                    <a:pt x="9834509" y="2768599"/>
                  </a:lnTo>
                  <a:lnTo>
                    <a:pt x="9855587" y="2806699"/>
                  </a:lnTo>
                  <a:lnTo>
                    <a:pt x="9876328" y="2844799"/>
                  </a:lnTo>
                  <a:lnTo>
                    <a:pt x="9896731" y="2882899"/>
                  </a:lnTo>
                  <a:lnTo>
                    <a:pt x="9916793" y="2920999"/>
                  </a:lnTo>
                  <a:lnTo>
                    <a:pt x="9936514" y="2971799"/>
                  </a:lnTo>
                  <a:lnTo>
                    <a:pt x="9955890" y="3009899"/>
                  </a:lnTo>
                  <a:lnTo>
                    <a:pt x="9974920" y="3047999"/>
                  </a:lnTo>
                  <a:lnTo>
                    <a:pt x="9993603" y="3086099"/>
                  </a:lnTo>
                  <a:lnTo>
                    <a:pt x="10011935" y="3136899"/>
                  </a:lnTo>
                  <a:lnTo>
                    <a:pt x="10029916" y="3174999"/>
                  </a:lnTo>
                  <a:lnTo>
                    <a:pt x="10047544" y="3213099"/>
                  </a:lnTo>
                  <a:lnTo>
                    <a:pt x="10064816" y="3251199"/>
                  </a:lnTo>
                  <a:lnTo>
                    <a:pt x="10081731" y="3301999"/>
                  </a:lnTo>
                  <a:lnTo>
                    <a:pt x="10098287" y="3340099"/>
                  </a:lnTo>
                  <a:lnTo>
                    <a:pt x="10114482" y="3378199"/>
                  </a:lnTo>
                  <a:lnTo>
                    <a:pt x="10130314" y="3428999"/>
                  </a:lnTo>
                  <a:lnTo>
                    <a:pt x="10145781" y="3467099"/>
                  </a:lnTo>
                  <a:lnTo>
                    <a:pt x="10160882" y="3517899"/>
                  </a:lnTo>
                  <a:lnTo>
                    <a:pt x="10175614" y="3555999"/>
                  </a:lnTo>
                  <a:lnTo>
                    <a:pt x="10189976" y="3594099"/>
                  </a:lnTo>
                  <a:lnTo>
                    <a:pt x="10203966" y="3644899"/>
                  </a:lnTo>
                  <a:lnTo>
                    <a:pt x="10217581" y="3682999"/>
                  </a:lnTo>
                  <a:lnTo>
                    <a:pt x="10230821" y="3733799"/>
                  </a:lnTo>
                  <a:lnTo>
                    <a:pt x="10243683" y="3771899"/>
                  </a:lnTo>
                  <a:lnTo>
                    <a:pt x="10256165" y="3822699"/>
                  </a:lnTo>
                  <a:lnTo>
                    <a:pt x="10268265" y="3860799"/>
                  </a:lnTo>
                  <a:lnTo>
                    <a:pt x="10279982" y="3911599"/>
                  </a:lnTo>
                  <a:lnTo>
                    <a:pt x="10291314" y="3949699"/>
                  </a:lnTo>
                  <a:lnTo>
                    <a:pt x="10302258" y="4000499"/>
                  </a:lnTo>
                  <a:lnTo>
                    <a:pt x="10312813" y="4038599"/>
                  </a:lnTo>
                  <a:lnTo>
                    <a:pt x="10322978" y="4089399"/>
                  </a:lnTo>
                  <a:lnTo>
                    <a:pt x="10332749" y="4140199"/>
                  </a:lnTo>
                  <a:lnTo>
                    <a:pt x="10342126" y="4178299"/>
                  </a:lnTo>
                  <a:lnTo>
                    <a:pt x="10351106" y="4229099"/>
                  </a:lnTo>
                  <a:lnTo>
                    <a:pt x="10359688" y="4267199"/>
                  </a:lnTo>
                  <a:lnTo>
                    <a:pt x="10367869" y="4317999"/>
                  </a:lnTo>
                  <a:lnTo>
                    <a:pt x="10375648" y="4368799"/>
                  </a:lnTo>
                  <a:lnTo>
                    <a:pt x="10383023" y="4406899"/>
                  </a:lnTo>
                  <a:lnTo>
                    <a:pt x="10389993" y="4457699"/>
                  </a:lnTo>
                  <a:lnTo>
                    <a:pt x="10396554" y="4508499"/>
                  </a:lnTo>
                  <a:lnTo>
                    <a:pt x="10402705" y="4546599"/>
                  </a:lnTo>
                  <a:lnTo>
                    <a:pt x="10408445" y="4597399"/>
                  </a:lnTo>
                  <a:lnTo>
                    <a:pt x="10413772" y="4648199"/>
                  </a:lnTo>
                  <a:lnTo>
                    <a:pt x="10418683" y="4686299"/>
                  </a:lnTo>
                  <a:lnTo>
                    <a:pt x="10423177" y="4737099"/>
                  </a:lnTo>
                  <a:lnTo>
                    <a:pt x="10427251" y="4787899"/>
                  </a:lnTo>
                  <a:lnTo>
                    <a:pt x="10430905" y="4838699"/>
                  </a:lnTo>
                  <a:lnTo>
                    <a:pt x="10434136" y="4876799"/>
                  </a:lnTo>
                  <a:lnTo>
                    <a:pt x="10436943" y="4927599"/>
                  </a:lnTo>
                  <a:lnTo>
                    <a:pt x="10439322" y="4978399"/>
                  </a:lnTo>
                  <a:lnTo>
                    <a:pt x="10441273" y="5029199"/>
                  </a:lnTo>
                  <a:lnTo>
                    <a:pt x="10442794" y="5067299"/>
                  </a:lnTo>
                  <a:lnTo>
                    <a:pt x="10443883" y="5118099"/>
                  </a:lnTo>
                  <a:lnTo>
                    <a:pt x="10444538" y="5168899"/>
                  </a:lnTo>
                  <a:lnTo>
                    <a:pt x="10444756" y="5219699"/>
                  </a:lnTo>
                  <a:lnTo>
                    <a:pt x="10444756" y="10274299"/>
                  </a:lnTo>
                  <a:close/>
                </a:path>
              </a:pathLst>
            </a:custGeom>
            <a:solidFill>
              <a:srgbClr val="EFE7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429880" y="2477358"/>
              <a:ext cx="2771140" cy="4314190"/>
            </a:xfrm>
            <a:custGeom>
              <a:avLst/>
              <a:gdLst/>
              <a:ahLst/>
              <a:cxnLst/>
              <a:rect l="l" t="t" r="r" b="b"/>
              <a:pathLst>
                <a:path w="2771140" h="4314190">
                  <a:moveTo>
                    <a:pt x="2301332" y="4313636"/>
                  </a:moveTo>
                  <a:lnTo>
                    <a:pt x="0" y="2770700"/>
                  </a:lnTo>
                  <a:lnTo>
                    <a:pt x="0" y="0"/>
                  </a:lnTo>
                  <a:lnTo>
                    <a:pt x="46790" y="394"/>
                  </a:lnTo>
                  <a:lnTo>
                    <a:pt x="93554" y="1579"/>
                  </a:lnTo>
                  <a:lnTo>
                    <a:pt x="140291" y="3553"/>
                  </a:lnTo>
                  <a:lnTo>
                    <a:pt x="187002" y="6318"/>
                  </a:lnTo>
                  <a:lnTo>
                    <a:pt x="233659" y="9869"/>
                  </a:lnTo>
                  <a:lnTo>
                    <a:pt x="280237" y="14208"/>
                  </a:lnTo>
                  <a:lnTo>
                    <a:pt x="326734" y="19332"/>
                  </a:lnTo>
                  <a:lnTo>
                    <a:pt x="373152" y="25242"/>
                  </a:lnTo>
                  <a:lnTo>
                    <a:pt x="419463" y="31935"/>
                  </a:lnTo>
                  <a:lnTo>
                    <a:pt x="465642" y="39407"/>
                  </a:lnTo>
                  <a:lnTo>
                    <a:pt x="511687" y="47658"/>
                  </a:lnTo>
                  <a:lnTo>
                    <a:pt x="557600" y="56688"/>
                  </a:lnTo>
                  <a:lnTo>
                    <a:pt x="603354" y="66491"/>
                  </a:lnTo>
                  <a:lnTo>
                    <a:pt x="648923" y="77063"/>
                  </a:lnTo>
                  <a:lnTo>
                    <a:pt x="694306" y="88402"/>
                  </a:lnTo>
                  <a:lnTo>
                    <a:pt x="739505" y="100510"/>
                  </a:lnTo>
                  <a:lnTo>
                    <a:pt x="784493" y="113379"/>
                  </a:lnTo>
                  <a:lnTo>
                    <a:pt x="829244" y="127002"/>
                  </a:lnTo>
                  <a:lnTo>
                    <a:pt x="873759" y="141379"/>
                  </a:lnTo>
                  <a:lnTo>
                    <a:pt x="918038" y="156510"/>
                  </a:lnTo>
                  <a:lnTo>
                    <a:pt x="962054" y="172386"/>
                  </a:lnTo>
                  <a:lnTo>
                    <a:pt x="1005784" y="188999"/>
                  </a:lnTo>
                  <a:lnTo>
                    <a:pt x="1049227" y="206347"/>
                  </a:lnTo>
                  <a:lnTo>
                    <a:pt x="1092384" y="224432"/>
                  </a:lnTo>
                  <a:lnTo>
                    <a:pt x="1135228" y="243243"/>
                  </a:lnTo>
                  <a:lnTo>
                    <a:pt x="1177737" y="262769"/>
                  </a:lnTo>
                  <a:lnTo>
                    <a:pt x="1219911" y="283010"/>
                  </a:lnTo>
                  <a:lnTo>
                    <a:pt x="1261748" y="303966"/>
                  </a:lnTo>
                  <a:lnTo>
                    <a:pt x="1303225" y="325626"/>
                  </a:lnTo>
                  <a:lnTo>
                    <a:pt x="1344319" y="347977"/>
                  </a:lnTo>
                  <a:lnTo>
                    <a:pt x="1385030" y="371018"/>
                  </a:lnTo>
                  <a:lnTo>
                    <a:pt x="1425358" y="394750"/>
                  </a:lnTo>
                  <a:lnTo>
                    <a:pt x="1465279" y="419160"/>
                  </a:lnTo>
                  <a:lnTo>
                    <a:pt x="1504771" y="444233"/>
                  </a:lnTo>
                  <a:lnTo>
                    <a:pt x="1543834" y="469970"/>
                  </a:lnTo>
                  <a:lnTo>
                    <a:pt x="1582467" y="496370"/>
                  </a:lnTo>
                  <a:lnTo>
                    <a:pt x="1620650" y="523418"/>
                  </a:lnTo>
                  <a:lnTo>
                    <a:pt x="1658360" y="551099"/>
                  </a:lnTo>
                  <a:lnTo>
                    <a:pt x="1695596" y="579414"/>
                  </a:lnTo>
                  <a:lnTo>
                    <a:pt x="1732360" y="608361"/>
                  </a:lnTo>
                  <a:lnTo>
                    <a:pt x="1768630" y="637925"/>
                  </a:lnTo>
                  <a:lnTo>
                    <a:pt x="1804385" y="668088"/>
                  </a:lnTo>
                  <a:lnTo>
                    <a:pt x="1839626" y="698851"/>
                  </a:lnTo>
                  <a:lnTo>
                    <a:pt x="1874352" y="730214"/>
                  </a:lnTo>
                  <a:lnTo>
                    <a:pt x="1908544" y="762158"/>
                  </a:lnTo>
                  <a:lnTo>
                    <a:pt x="1942182" y="794666"/>
                  </a:lnTo>
                  <a:lnTo>
                    <a:pt x="1975266" y="827737"/>
                  </a:lnTo>
                  <a:lnTo>
                    <a:pt x="2007797" y="861372"/>
                  </a:lnTo>
                  <a:lnTo>
                    <a:pt x="2039755" y="895551"/>
                  </a:lnTo>
                  <a:lnTo>
                    <a:pt x="2071122" y="930255"/>
                  </a:lnTo>
                  <a:lnTo>
                    <a:pt x="2101899" y="965484"/>
                  </a:lnTo>
                  <a:lnTo>
                    <a:pt x="2132085" y="1001238"/>
                  </a:lnTo>
                  <a:lnTo>
                    <a:pt x="2161663" y="1037496"/>
                  </a:lnTo>
                  <a:lnTo>
                    <a:pt x="2190616" y="1074238"/>
                  </a:lnTo>
                  <a:lnTo>
                    <a:pt x="2218945" y="1111464"/>
                  </a:lnTo>
                  <a:lnTo>
                    <a:pt x="2246649" y="1149173"/>
                  </a:lnTo>
                  <a:lnTo>
                    <a:pt x="2273713" y="1187345"/>
                  </a:lnTo>
                  <a:lnTo>
                    <a:pt x="2300120" y="1225957"/>
                  </a:lnTo>
                  <a:lnTo>
                    <a:pt x="2325872" y="1265010"/>
                  </a:lnTo>
                  <a:lnTo>
                    <a:pt x="2350968" y="1304504"/>
                  </a:lnTo>
                  <a:lnTo>
                    <a:pt x="2375393" y="1344415"/>
                  </a:lnTo>
                  <a:lnTo>
                    <a:pt x="2399134" y="1384722"/>
                  </a:lnTo>
                  <a:lnTo>
                    <a:pt x="2422192" y="1425424"/>
                  </a:lnTo>
                  <a:lnTo>
                    <a:pt x="2444565" y="1466521"/>
                  </a:lnTo>
                  <a:lnTo>
                    <a:pt x="2466241" y="1507990"/>
                  </a:lnTo>
                  <a:lnTo>
                    <a:pt x="2487208" y="1549807"/>
                  </a:lnTo>
                  <a:lnTo>
                    <a:pt x="2507465" y="1591972"/>
                  </a:lnTo>
                  <a:lnTo>
                    <a:pt x="2527013" y="1634485"/>
                  </a:lnTo>
                  <a:lnTo>
                    <a:pt x="2545841" y="1677323"/>
                  </a:lnTo>
                  <a:lnTo>
                    <a:pt x="2563938" y="1720459"/>
                  </a:lnTo>
                  <a:lnTo>
                    <a:pt x="2581303" y="1763896"/>
                  </a:lnTo>
                  <a:lnTo>
                    <a:pt x="2597938" y="1807632"/>
                  </a:lnTo>
                  <a:lnTo>
                    <a:pt x="2613831" y="1851642"/>
                  </a:lnTo>
                  <a:lnTo>
                    <a:pt x="2628975" y="1895902"/>
                  </a:lnTo>
                  <a:lnTo>
                    <a:pt x="2643370" y="1940411"/>
                  </a:lnTo>
                  <a:lnTo>
                    <a:pt x="2657014" y="1985170"/>
                  </a:lnTo>
                  <a:lnTo>
                    <a:pt x="2669901" y="2030153"/>
                  </a:lnTo>
                  <a:lnTo>
                    <a:pt x="2682024" y="2075334"/>
                  </a:lnTo>
                  <a:lnTo>
                    <a:pt x="2693381" y="2120713"/>
                  </a:lnTo>
                  <a:lnTo>
                    <a:pt x="2703973" y="2166291"/>
                  </a:lnTo>
                  <a:lnTo>
                    <a:pt x="2713795" y="2212041"/>
                  </a:lnTo>
                  <a:lnTo>
                    <a:pt x="2722840" y="2257937"/>
                  </a:lnTo>
                  <a:lnTo>
                    <a:pt x="2731109" y="2303979"/>
                  </a:lnTo>
                  <a:lnTo>
                    <a:pt x="2738601" y="2350168"/>
                  </a:lnTo>
                  <a:lnTo>
                    <a:pt x="2745312" y="2396476"/>
                  </a:lnTo>
                  <a:lnTo>
                    <a:pt x="2751239" y="2442879"/>
                  </a:lnTo>
                  <a:lnTo>
                    <a:pt x="2756381" y="2489374"/>
                  </a:lnTo>
                  <a:lnTo>
                    <a:pt x="2760739" y="2535963"/>
                  </a:lnTo>
                  <a:lnTo>
                    <a:pt x="2764310" y="2582619"/>
                  </a:lnTo>
                  <a:lnTo>
                    <a:pt x="2767091" y="2629315"/>
                  </a:lnTo>
                  <a:lnTo>
                    <a:pt x="2769084" y="2676052"/>
                  </a:lnTo>
                  <a:lnTo>
                    <a:pt x="2770287" y="2722829"/>
                  </a:lnTo>
                  <a:lnTo>
                    <a:pt x="2770701" y="2769619"/>
                  </a:lnTo>
                  <a:lnTo>
                    <a:pt x="2770324" y="2816397"/>
                  </a:lnTo>
                  <a:lnTo>
                    <a:pt x="2769158" y="2863161"/>
                  </a:lnTo>
                  <a:lnTo>
                    <a:pt x="2767201" y="2909912"/>
                  </a:lnTo>
                  <a:lnTo>
                    <a:pt x="2764456" y="2956624"/>
                  </a:lnTo>
                  <a:lnTo>
                    <a:pt x="2760923" y="3003270"/>
                  </a:lnTo>
                  <a:lnTo>
                    <a:pt x="2756603" y="3049849"/>
                  </a:lnTo>
                  <a:lnTo>
                    <a:pt x="2751496" y="3096361"/>
                  </a:lnTo>
                  <a:lnTo>
                    <a:pt x="2745604" y="3142781"/>
                  </a:lnTo>
                  <a:lnTo>
                    <a:pt x="2738931" y="3189082"/>
                  </a:lnTo>
                  <a:lnTo>
                    <a:pt x="2731477" y="3235263"/>
                  </a:lnTo>
                  <a:lnTo>
                    <a:pt x="2723242" y="3281325"/>
                  </a:lnTo>
                  <a:lnTo>
                    <a:pt x="2714230" y="3327242"/>
                  </a:lnTo>
                  <a:lnTo>
                    <a:pt x="2704448" y="3372986"/>
                  </a:lnTo>
                  <a:lnTo>
                    <a:pt x="2693894" y="3418559"/>
                  </a:lnTo>
                  <a:lnTo>
                    <a:pt x="2682568" y="3463960"/>
                  </a:lnTo>
                  <a:lnTo>
                    <a:pt x="2670478" y="3509164"/>
                  </a:lnTo>
                  <a:lnTo>
                    <a:pt x="2657631" y="3554144"/>
                  </a:lnTo>
                  <a:lnTo>
                    <a:pt x="2644025" y="3598901"/>
                  </a:lnTo>
                  <a:lnTo>
                    <a:pt x="2629661" y="3643434"/>
                  </a:lnTo>
                  <a:lnTo>
                    <a:pt x="2614548" y="3687718"/>
                  </a:lnTo>
                  <a:lnTo>
                    <a:pt x="2598694" y="3731729"/>
                  </a:lnTo>
                  <a:lnTo>
                    <a:pt x="2582098" y="3775465"/>
                  </a:lnTo>
                  <a:lnTo>
                    <a:pt x="2564761" y="3818927"/>
                  </a:lnTo>
                  <a:lnTo>
                    <a:pt x="2546694" y="3862091"/>
                  </a:lnTo>
                  <a:lnTo>
                    <a:pt x="2527905" y="3904931"/>
                  </a:lnTo>
                  <a:lnTo>
                    <a:pt x="2508396" y="3947447"/>
                  </a:lnTo>
                  <a:lnTo>
                    <a:pt x="2488165" y="3989640"/>
                  </a:lnTo>
                  <a:lnTo>
                    <a:pt x="2467226" y="4031486"/>
                  </a:lnTo>
                  <a:lnTo>
                    <a:pt x="2445589" y="4072960"/>
                  </a:lnTo>
                  <a:lnTo>
                    <a:pt x="2423254" y="4114063"/>
                  </a:lnTo>
                  <a:lnTo>
                    <a:pt x="2400222" y="4154794"/>
                  </a:lnTo>
                  <a:lnTo>
                    <a:pt x="2376506" y="4195131"/>
                  </a:lnTo>
                  <a:lnTo>
                    <a:pt x="2352119" y="4235051"/>
                  </a:lnTo>
                  <a:lnTo>
                    <a:pt x="2327061" y="4274552"/>
                  </a:lnTo>
                  <a:lnTo>
                    <a:pt x="2301332" y="4313636"/>
                  </a:lnTo>
                  <a:close/>
                </a:path>
              </a:pathLst>
            </a:custGeom>
            <a:solidFill>
              <a:srgbClr val="F24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429880" y="5248059"/>
              <a:ext cx="2301875" cy="2588895"/>
            </a:xfrm>
            <a:custGeom>
              <a:avLst/>
              <a:gdLst/>
              <a:ahLst/>
              <a:cxnLst/>
              <a:rect l="l" t="t" r="r" b="b"/>
              <a:pathLst>
                <a:path w="2301875" h="2588895">
                  <a:moveTo>
                    <a:pt x="987510" y="2588746"/>
                  </a:moveTo>
                  <a:lnTo>
                    <a:pt x="0" y="0"/>
                  </a:lnTo>
                  <a:lnTo>
                    <a:pt x="2301332" y="1542935"/>
                  </a:lnTo>
                  <a:lnTo>
                    <a:pt x="2271213" y="1586938"/>
                  </a:lnTo>
                  <a:lnTo>
                    <a:pt x="2240264" y="1630337"/>
                  </a:lnTo>
                  <a:lnTo>
                    <a:pt x="2208486" y="1673132"/>
                  </a:lnTo>
                  <a:lnTo>
                    <a:pt x="2175878" y="1715324"/>
                  </a:lnTo>
                  <a:lnTo>
                    <a:pt x="2142464" y="1756880"/>
                  </a:lnTo>
                  <a:lnTo>
                    <a:pt x="2108270" y="1797771"/>
                  </a:lnTo>
                  <a:lnTo>
                    <a:pt x="2073295" y="1837996"/>
                  </a:lnTo>
                  <a:lnTo>
                    <a:pt x="2037539" y="1877555"/>
                  </a:lnTo>
                  <a:lnTo>
                    <a:pt x="2001029" y="1916419"/>
                  </a:lnTo>
                  <a:lnTo>
                    <a:pt x="1963792" y="1954560"/>
                  </a:lnTo>
                  <a:lnTo>
                    <a:pt x="1925827" y="1991976"/>
                  </a:lnTo>
                  <a:lnTo>
                    <a:pt x="1887136" y="2028669"/>
                  </a:lnTo>
                  <a:lnTo>
                    <a:pt x="1847745" y="2064611"/>
                  </a:lnTo>
                  <a:lnTo>
                    <a:pt x="1807686" y="2099775"/>
                  </a:lnTo>
                  <a:lnTo>
                    <a:pt x="1766957" y="2134162"/>
                  </a:lnTo>
                  <a:lnTo>
                    <a:pt x="1725558" y="2167771"/>
                  </a:lnTo>
                  <a:lnTo>
                    <a:pt x="1683521" y="2200577"/>
                  </a:lnTo>
                  <a:lnTo>
                    <a:pt x="1640876" y="2232557"/>
                  </a:lnTo>
                  <a:lnTo>
                    <a:pt x="1597623" y="2263710"/>
                  </a:lnTo>
                  <a:lnTo>
                    <a:pt x="1553763" y="2294036"/>
                  </a:lnTo>
                  <a:lnTo>
                    <a:pt x="1509327" y="2323513"/>
                  </a:lnTo>
                  <a:lnTo>
                    <a:pt x="1464350" y="2352119"/>
                  </a:lnTo>
                  <a:lnTo>
                    <a:pt x="1418830" y="2379854"/>
                  </a:lnTo>
                  <a:lnTo>
                    <a:pt x="1372767" y="2406718"/>
                  </a:lnTo>
                  <a:lnTo>
                    <a:pt x="1326197" y="2432691"/>
                  </a:lnTo>
                  <a:lnTo>
                    <a:pt x="1279153" y="2457753"/>
                  </a:lnTo>
                  <a:lnTo>
                    <a:pt x="1231635" y="2481906"/>
                  </a:lnTo>
                  <a:lnTo>
                    <a:pt x="1183643" y="2505148"/>
                  </a:lnTo>
                  <a:lnTo>
                    <a:pt x="1135213" y="2527464"/>
                  </a:lnTo>
                  <a:lnTo>
                    <a:pt x="1086381" y="2548835"/>
                  </a:lnTo>
                  <a:lnTo>
                    <a:pt x="1037147" y="2569262"/>
                  </a:lnTo>
                  <a:lnTo>
                    <a:pt x="987510" y="2588746"/>
                  </a:lnTo>
                  <a:close/>
                </a:path>
              </a:pathLst>
            </a:custGeom>
            <a:solidFill>
              <a:srgbClr val="FF5B6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659179" y="5161029"/>
              <a:ext cx="3758565" cy="2858135"/>
            </a:xfrm>
            <a:custGeom>
              <a:avLst/>
              <a:gdLst/>
              <a:ahLst/>
              <a:cxnLst/>
              <a:rect l="l" t="t" r="r" b="b"/>
              <a:pathLst>
                <a:path w="3758565" h="2858134">
                  <a:moveTo>
                    <a:pt x="2758732" y="2857705"/>
                  </a:moveTo>
                  <a:lnTo>
                    <a:pt x="2716160" y="2857194"/>
                  </a:lnTo>
                  <a:lnTo>
                    <a:pt x="2673611" y="2856029"/>
                  </a:lnTo>
                  <a:lnTo>
                    <a:pt x="2631086" y="2854211"/>
                  </a:lnTo>
                  <a:lnTo>
                    <a:pt x="2588583" y="2851739"/>
                  </a:lnTo>
                  <a:lnTo>
                    <a:pt x="2546123" y="2848614"/>
                  </a:lnTo>
                  <a:lnTo>
                    <a:pt x="2503726" y="2844839"/>
                  </a:lnTo>
                  <a:lnTo>
                    <a:pt x="2461392" y="2840412"/>
                  </a:lnTo>
                  <a:lnTo>
                    <a:pt x="2419122" y="2835334"/>
                  </a:lnTo>
                  <a:lnTo>
                    <a:pt x="2376934" y="2829607"/>
                  </a:lnTo>
                  <a:lnTo>
                    <a:pt x="2334849" y="2823235"/>
                  </a:lnTo>
                  <a:lnTo>
                    <a:pt x="2292867" y="2816216"/>
                  </a:lnTo>
                  <a:lnTo>
                    <a:pt x="2250988" y="2808552"/>
                  </a:lnTo>
                  <a:lnTo>
                    <a:pt x="2209232" y="2800245"/>
                  </a:lnTo>
                  <a:lnTo>
                    <a:pt x="2167618" y="2791300"/>
                  </a:lnTo>
                  <a:lnTo>
                    <a:pt x="2126146" y="2781716"/>
                  </a:lnTo>
                  <a:lnTo>
                    <a:pt x="2084817" y="2771494"/>
                  </a:lnTo>
                  <a:lnTo>
                    <a:pt x="2043649" y="2760638"/>
                  </a:lnTo>
                  <a:lnTo>
                    <a:pt x="2002663" y="2749154"/>
                  </a:lnTo>
                  <a:lnTo>
                    <a:pt x="1961859" y="2737041"/>
                  </a:lnTo>
                  <a:lnTo>
                    <a:pt x="1921235" y="2724300"/>
                  </a:lnTo>
                  <a:lnTo>
                    <a:pt x="1880812" y="2710936"/>
                  </a:lnTo>
                  <a:lnTo>
                    <a:pt x="1840609" y="2696956"/>
                  </a:lnTo>
                  <a:lnTo>
                    <a:pt x="1800625" y="2682360"/>
                  </a:lnTo>
                  <a:lnTo>
                    <a:pt x="1760861" y="2667148"/>
                  </a:lnTo>
                  <a:lnTo>
                    <a:pt x="1721335" y="2651327"/>
                  </a:lnTo>
                  <a:lnTo>
                    <a:pt x="1682067" y="2634904"/>
                  </a:lnTo>
                  <a:lnTo>
                    <a:pt x="1643055" y="2617880"/>
                  </a:lnTo>
                  <a:lnTo>
                    <a:pt x="1604300" y="2600254"/>
                  </a:lnTo>
                  <a:lnTo>
                    <a:pt x="1565821" y="2582035"/>
                  </a:lnTo>
                  <a:lnTo>
                    <a:pt x="1527635" y="2563232"/>
                  </a:lnTo>
                  <a:lnTo>
                    <a:pt x="1489742" y="2543843"/>
                  </a:lnTo>
                  <a:lnTo>
                    <a:pt x="1452143" y="2523870"/>
                  </a:lnTo>
                  <a:lnTo>
                    <a:pt x="1414855" y="2503323"/>
                  </a:lnTo>
                  <a:lnTo>
                    <a:pt x="1377896" y="2482209"/>
                  </a:lnTo>
                  <a:lnTo>
                    <a:pt x="1341266" y="2460530"/>
                  </a:lnTo>
                  <a:lnTo>
                    <a:pt x="1304965" y="2438286"/>
                  </a:lnTo>
                  <a:lnTo>
                    <a:pt x="1269009" y="2415486"/>
                  </a:lnTo>
                  <a:lnTo>
                    <a:pt x="1233417" y="2392143"/>
                  </a:lnTo>
                  <a:lnTo>
                    <a:pt x="1198187" y="2368255"/>
                  </a:lnTo>
                  <a:lnTo>
                    <a:pt x="1163321" y="2343823"/>
                  </a:lnTo>
                  <a:lnTo>
                    <a:pt x="1128834" y="2318858"/>
                  </a:lnTo>
                  <a:lnTo>
                    <a:pt x="1094742" y="2293373"/>
                  </a:lnTo>
                  <a:lnTo>
                    <a:pt x="1061046" y="2267367"/>
                  </a:lnTo>
                  <a:lnTo>
                    <a:pt x="1027746" y="2240839"/>
                  </a:lnTo>
                  <a:lnTo>
                    <a:pt x="994857" y="2213804"/>
                  </a:lnTo>
                  <a:lnTo>
                    <a:pt x="962395" y="2186273"/>
                  </a:lnTo>
                  <a:lnTo>
                    <a:pt x="930360" y="2158246"/>
                  </a:lnTo>
                  <a:lnTo>
                    <a:pt x="898752" y="2129723"/>
                  </a:lnTo>
                  <a:lnTo>
                    <a:pt x="867586" y="2100719"/>
                  </a:lnTo>
                  <a:lnTo>
                    <a:pt x="836876" y="2071246"/>
                  </a:lnTo>
                  <a:lnTo>
                    <a:pt x="806623" y="2041304"/>
                  </a:lnTo>
                  <a:lnTo>
                    <a:pt x="776827" y="2010894"/>
                  </a:lnTo>
                  <a:lnTo>
                    <a:pt x="747501" y="1980030"/>
                  </a:lnTo>
                  <a:lnTo>
                    <a:pt x="718660" y="1948726"/>
                  </a:lnTo>
                  <a:lnTo>
                    <a:pt x="690303" y="1916983"/>
                  </a:lnTo>
                  <a:lnTo>
                    <a:pt x="662430" y="1884801"/>
                  </a:lnTo>
                  <a:lnTo>
                    <a:pt x="635055" y="1852194"/>
                  </a:lnTo>
                  <a:lnTo>
                    <a:pt x="608191" y="1819178"/>
                  </a:lnTo>
                  <a:lnTo>
                    <a:pt x="581837" y="1785753"/>
                  </a:lnTo>
                  <a:lnTo>
                    <a:pt x="555994" y="1751919"/>
                  </a:lnTo>
                  <a:lnTo>
                    <a:pt x="530673" y="1717693"/>
                  </a:lnTo>
                  <a:lnTo>
                    <a:pt x="505887" y="1683089"/>
                  </a:lnTo>
                  <a:lnTo>
                    <a:pt x="481636" y="1648109"/>
                  </a:lnTo>
                  <a:lnTo>
                    <a:pt x="457919" y="1612752"/>
                  </a:lnTo>
                  <a:lnTo>
                    <a:pt x="434748" y="1577035"/>
                  </a:lnTo>
                  <a:lnTo>
                    <a:pt x="412134" y="1540974"/>
                  </a:lnTo>
                  <a:lnTo>
                    <a:pt x="390077" y="1504570"/>
                  </a:lnTo>
                  <a:lnTo>
                    <a:pt x="368577" y="1467823"/>
                  </a:lnTo>
                  <a:lnTo>
                    <a:pt x="347644" y="1430750"/>
                  </a:lnTo>
                  <a:lnTo>
                    <a:pt x="327288" y="1393369"/>
                  </a:lnTo>
                  <a:lnTo>
                    <a:pt x="307508" y="1355679"/>
                  </a:lnTo>
                  <a:lnTo>
                    <a:pt x="288306" y="1317681"/>
                  </a:lnTo>
                  <a:lnTo>
                    <a:pt x="269689" y="1279392"/>
                  </a:lnTo>
                  <a:lnTo>
                    <a:pt x="251667" y="1240831"/>
                  </a:lnTo>
                  <a:lnTo>
                    <a:pt x="234240" y="1201998"/>
                  </a:lnTo>
                  <a:lnTo>
                    <a:pt x="217407" y="1162892"/>
                  </a:lnTo>
                  <a:lnTo>
                    <a:pt x="201177" y="1123532"/>
                  </a:lnTo>
                  <a:lnTo>
                    <a:pt x="185558" y="1083937"/>
                  </a:lnTo>
                  <a:lnTo>
                    <a:pt x="170548" y="1044107"/>
                  </a:lnTo>
                  <a:lnTo>
                    <a:pt x="156150" y="1004041"/>
                  </a:lnTo>
                  <a:lnTo>
                    <a:pt x="142368" y="963759"/>
                  </a:lnTo>
                  <a:lnTo>
                    <a:pt x="129209" y="923279"/>
                  </a:lnTo>
                  <a:lnTo>
                    <a:pt x="116675" y="882602"/>
                  </a:lnTo>
                  <a:lnTo>
                    <a:pt x="104764" y="841727"/>
                  </a:lnTo>
                  <a:lnTo>
                    <a:pt x="93482" y="800675"/>
                  </a:lnTo>
                  <a:lnTo>
                    <a:pt x="82835" y="759463"/>
                  </a:lnTo>
                  <a:lnTo>
                    <a:pt x="72822" y="718093"/>
                  </a:lnTo>
                  <a:lnTo>
                    <a:pt x="63444" y="676564"/>
                  </a:lnTo>
                  <a:lnTo>
                    <a:pt x="54705" y="634896"/>
                  </a:lnTo>
                  <a:lnTo>
                    <a:pt x="46609" y="593108"/>
                  </a:lnTo>
                  <a:lnTo>
                    <a:pt x="39156" y="551201"/>
                  </a:lnTo>
                  <a:lnTo>
                    <a:pt x="32347" y="509175"/>
                  </a:lnTo>
                  <a:lnTo>
                    <a:pt x="26183" y="467049"/>
                  </a:lnTo>
                  <a:lnTo>
                    <a:pt x="20669" y="424843"/>
                  </a:lnTo>
                  <a:lnTo>
                    <a:pt x="15804" y="382557"/>
                  </a:lnTo>
                  <a:lnTo>
                    <a:pt x="11589" y="340192"/>
                  </a:lnTo>
                  <a:lnTo>
                    <a:pt x="8025" y="297767"/>
                  </a:lnTo>
                  <a:lnTo>
                    <a:pt x="5113" y="255302"/>
                  </a:lnTo>
                  <a:lnTo>
                    <a:pt x="2855" y="212797"/>
                  </a:lnTo>
                  <a:lnTo>
                    <a:pt x="1249" y="170253"/>
                  </a:lnTo>
                  <a:lnTo>
                    <a:pt x="297" y="127689"/>
                  </a:lnTo>
                  <a:lnTo>
                    <a:pt x="0" y="85125"/>
                  </a:lnTo>
                  <a:lnTo>
                    <a:pt x="356" y="42562"/>
                  </a:lnTo>
                  <a:lnTo>
                    <a:pt x="1366" y="0"/>
                  </a:lnTo>
                  <a:lnTo>
                    <a:pt x="2770700" y="87029"/>
                  </a:lnTo>
                  <a:lnTo>
                    <a:pt x="3758211" y="2675775"/>
                  </a:lnTo>
                  <a:lnTo>
                    <a:pt x="3718317" y="2690644"/>
                  </a:lnTo>
                  <a:lnTo>
                    <a:pt x="3678209" y="2704894"/>
                  </a:lnTo>
                  <a:lnTo>
                    <a:pt x="3637886" y="2718526"/>
                  </a:lnTo>
                  <a:lnTo>
                    <a:pt x="3597349" y="2731540"/>
                  </a:lnTo>
                  <a:lnTo>
                    <a:pt x="3556617" y="2743930"/>
                  </a:lnTo>
                  <a:lnTo>
                    <a:pt x="3515709" y="2755690"/>
                  </a:lnTo>
                  <a:lnTo>
                    <a:pt x="3474626" y="2766819"/>
                  </a:lnTo>
                  <a:lnTo>
                    <a:pt x="3433366" y="2777319"/>
                  </a:lnTo>
                  <a:lnTo>
                    <a:pt x="3391950" y="2787184"/>
                  </a:lnTo>
                  <a:lnTo>
                    <a:pt x="3350397" y="2796409"/>
                  </a:lnTo>
                  <a:lnTo>
                    <a:pt x="3308707" y="2804995"/>
                  </a:lnTo>
                  <a:lnTo>
                    <a:pt x="3266881" y="2812940"/>
                  </a:lnTo>
                  <a:lnTo>
                    <a:pt x="3224937" y="2820243"/>
                  </a:lnTo>
                  <a:lnTo>
                    <a:pt x="3182896" y="2826898"/>
                  </a:lnTo>
                  <a:lnTo>
                    <a:pt x="3140758" y="2832907"/>
                  </a:lnTo>
                  <a:lnTo>
                    <a:pt x="3098522" y="2838269"/>
                  </a:lnTo>
                  <a:lnTo>
                    <a:pt x="3056209" y="2842981"/>
                  </a:lnTo>
                  <a:lnTo>
                    <a:pt x="3013839" y="2847042"/>
                  </a:lnTo>
                  <a:lnTo>
                    <a:pt x="2971411" y="2850451"/>
                  </a:lnTo>
                  <a:lnTo>
                    <a:pt x="2928926" y="2853209"/>
                  </a:lnTo>
                  <a:lnTo>
                    <a:pt x="2886403" y="2855314"/>
                  </a:lnTo>
                  <a:lnTo>
                    <a:pt x="2843863" y="2856765"/>
                  </a:lnTo>
                  <a:lnTo>
                    <a:pt x="2801306" y="2857562"/>
                  </a:lnTo>
                  <a:lnTo>
                    <a:pt x="2758732" y="2857705"/>
                  </a:lnTo>
                  <a:close/>
                </a:path>
              </a:pathLst>
            </a:custGeom>
            <a:solidFill>
              <a:srgbClr val="FF7CA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660546" y="2495059"/>
              <a:ext cx="2769870" cy="2753360"/>
            </a:xfrm>
            <a:custGeom>
              <a:avLst/>
              <a:gdLst/>
              <a:ahLst/>
              <a:cxnLst/>
              <a:rect l="l" t="t" r="r" b="b"/>
              <a:pathLst>
                <a:path w="2769869" h="2753360">
                  <a:moveTo>
                    <a:pt x="2769333" y="2752999"/>
                  </a:moveTo>
                  <a:lnTo>
                    <a:pt x="0" y="2665969"/>
                  </a:lnTo>
                  <a:lnTo>
                    <a:pt x="1141" y="2635115"/>
                  </a:lnTo>
                  <a:lnTo>
                    <a:pt x="2626" y="2604280"/>
                  </a:lnTo>
                  <a:lnTo>
                    <a:pt x="6627" y="2542664"/>
                  </a:lnTo>
                  <a:lnTo>
                    <a:pt x="12001" y="2481152"/>
                  </a:lnTo>
                  <a:lnTo>
                    <a:pt x="18743" y="2419776"/>
                  </a:lnTo>
                  <a:lnTo>
                    <a:pt x="26852" y="2358565"/>
                  </a:lnTo>
                  <a:lnTo>
                    <a:pt x="36322" y="2297550"/>
                  </a:lnTo>
                  <a:lnTo>
                    <a:pt x="47150" y="2236761"/>
                  </a:lnTo>
                  <a:lnTo>
                    <a:pt x="59330" y="2176229"/>
                  </a:lnTo>
                  <a:lnTo>
                    <a:pt x="72855" y="2115983"/>
                  </a:lnTo>
                  <a:lnTo>
                    <a:pt x="87720" y="2056053"/>
                  </a:lnTo>
                  <a:lnTo>
                    <a:pt x="103916" y="1996469"/>
                  </a:lnTo>
                  <a:lnTo>
                    <a:pt x="121437" y="1937261"/>
                  </a:lnTo>
                  <a:lnTo>
                    <a:pt x="140272" y="1878459"/>
                  </a:lnTo>
                  <a:lnTo>
                    <a:pt x="160413" y="1820090"/>
                  </a:lnTo>
                  <a:lnTo>
                    <a:pt x="181849" y="1762185"/>
                  </a:lnTo>
                  <a:lnTo>
                    <a:pt x="204571" y="1704772"/>
                  </a:lnTo>
                  <a:lnTo>
                    <a:pt x="228566" y="1647880"/>
                  </a:lnTo>
                  <a:lnTo>
                    <a:pt x="253823" y="1591536"/>
                  </a:lnTo>
                  <a:lnTo>
                    <a:pt x="280330" y="1535769"/>
                  </a:lnTo>
                  <a:lnTo>
                    <a:pt x="308073" y="1480607"/>
                  </a:lnTo>
                  <a:lnTo>
                    <a:pt x="337037" y="1426077"/>
                  </a:lnTo>
                  <a:lnTo>
                    <a:pt x="367210" y="1372205"/>
                  </a:lnTo>
                  <a:lnTo>
                    <a:pt x="398576" y="1319020"/>
                  </a:lnTo>
                  <a:lnTo>
                    <a:pt x="431120" y="1266546"/>
                  </a:lnTo>
                  <a:lnTo>
                    <a:pt x="464824" y="1214811"/>
                  </a:lnTo>
                  <a:lnTo>
                    <a:pt x="499673" y="1163840"/>
                  </a:lnTo>
                  <a:lnTo>
                    <a:pt x="535649" y="1113658"/>
                  </a:lnTo>
                  <a:lnTo>
                    <a:pt x="572735" y="1064290"/>
                  </a:lnTo>
                  <a:lnTo>
                    <a:pt x="610911" y="1015760"/>
                  </a:lnTo>
                  <a:lnTo>
                    <a:pt x="650159" y="968094"/>
                  </a:lnTo>
                  <a:lnTo>
                    <a:pt x="690460" y="921314"/>
                  </a:lnTo>
                  <a:lnTo>
                    <a:pt x="731793" y="875443"/>
                  </a:lnTo>
                  <a:lnTo>
                    <a:pt x="774138" y="830505"/>
                  </a:lnTo>
                  <a:lnTo>
                    <a:pt x="817474" y="786522"/>
                  </a:lnTo>
                  <a:lnTo>
                    <a:pt x="861780" y="743516"/>
                  </a:lnTo>
                  <a:lnTo>
                    <a:pt x="907032" y="701507"/>
                  </a:lnTo>
                  <a:lnTo>
                    <a:pt x="953210" y="660517"/>
                  </a:lnTo>
                  <a:lnTo>
                    <a:pt x="1000289" y="620566"/>
                  </a:lnTo>
                  <a:lnTo>
                    <a:pt x="1048247" y="581675"/>
                  </a:lnTo>
                  <a:lnTo>
                    <a:pt x="1097060" y="543862"/>
                  </a:lnTo>
                  <a:lnTo>
                    <a:pt x="1146703" y="507146"/>
                  </a:lnTo>
                  <a:lnTo>
                    <a:pt x="1197152" y="471545"/>
                  </a:lnTo>
                  <a:lnTo>
                    <a:pt x="1248382" y="437077"/>
                  </a:lnTo>
                  <a:lnTo>
                    <a:pt x="1300368" y="403760"/>
                  </a:lnTo>
                  <a:lnTo>
                    <a:pt x="1353082" y="371609"/>
                  </a:lnTo>
                  <a:lnTo>
                    <a:pt x="1406501" y="340641"/>
                  </a:lnTo>
                  <a:lnTo>
                    <a:pt x="1460596" y="310871"/>
                  </a:lnTo>
                  <a:lnTo>
                    <a:pt x="1515341" y="282313"/>
                  </a:lnTo>
                  <a:lnTo>
                    <a:pt x="1570708" y="254983"/>
                  </a:lnTo>
                  <a:lnTo>
                    <a:pt x="1626671" y="228893"/>
                  </a:lnTo>
                  <a:lnTo>
                    <a:pt x="1683202" y="204057"/>
                  </a:lnTo>
                  <a:lnTo>
                    <a:pt x="1740272" y="180487"/>
                  </a:lnTo>
                  <a:lnTo>
                    <a:pt x="1797853" y="158194"/>
                  </a:lnTo>
                  <a:lnTo>
                    <a:pt x="1855916" y="137190"/>
                  </a:lnTo>
                  <a:lnTo>
                    <a:pt x="1914433" y="117485"/>
                  </a:lnTo>
                  <a:lnTo>
                    <a:pt x="1973375" y="99090"/>
                  </a:lnTo>
                  <a:lnTo>
                    <a:pt x="2032712" y="82012"/>
                  </a:lnTo>
                  <a:lnTo>
                    <a:pt x="2092414" y="66260"/>
                  </a:lnTo>
                  <a:lnTo>
                    <a:pt x="2152453" y="51843"/>
                  </a:lnTo>
                  <a:lnTo>
                    <a:pt x="2212799" y="38767"/>
                  </a:lnTo>
                  <a:lnTo>
                    <a:pt x="2273420" y="27040"/>
                  </a:lnTo>
                  <a:lnTo>
                    <a:pt x="2334288" y="16666"/>
                  </a:lnTo>
                  <a:lnTo>
                    <a:pt x="2395372" y="7651"/>
                  </a:lnTo>
                  <a:lnTo>
                    <a:pt x="2456642" y="0"/>
                  </a:lnTo>
                  <a:lnTo>
                    <a:pt x="2769333" y="2752999"/>
                  </a:lnTo>
                  <a:close/>
                </a:path>
              </a:pathLst>
            </a:custGeom>
            <a:solidFill>
              <a:srgbClr val="FFA2D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117188" y="2477358"/>
              <a:ext cx="313055" cy="2771140"/>
            </a:xfrm>
            <a:custGeom>
              <a:avLst/>
              <a:gdLst/>
              <a:ahLst/>
              <a:cxnLst/>
              <a:rect l="l" t="t" r="r" b="b"/>
              <a:pathLst>
                <a:path w="313055" h="2771140">
                  <a:moveTo>
                    <a:pt x="312691" y="2770700"/>
                  </a:moveTo>
                  <a:lnTo>
                    <a:pt x="0" y="17701"/>
                  </a:lnTo>
                  <a:lnTo>
                    <a:pt x="51930" y="12296"/>
                  </a:lnTo>
                  <a:lnTo>
                    <a:pt x="103915" y="7874"/>
                  </a:lnTo>
                  <a:lnTo>
                    <a:pt x="155956" y="4433"/>
                  </a:lnTo>
                  <a:lnTo>
                    <a:pt x="208053" y="1973"/>
                  </a:lnTo>
                  <a:lnTo>
                    <a:pt x="260206" y="496"/>
                  </a:lnTo>
                  <a:lnTo>
                    <a:pt x="312414" y="0"/>
                  </a:lnTo>
                  <a:lnTo>
                    <a:pt x="312691" y="2770700"/>
                  </a:lnTo>
                  <a:close/>
                </a:path>
              </a:pathLst>
            </a:custGeom>
            <a:solidFill>
              <a:srgbClr val="754A3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6032777" y="3299368"/>
            <a:ext cx="690245" cy="6896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875" marR="5080" indent="-3810">
              <a:lnSpc>
                <a:spcPct val="111600"/>
              </a:lnSpc>
              <a:spcBef>
                <a:spcPts val="100"/>
              </a:spcBef>
            </a:pP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L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-30">
                <a:solidFill>
                  <a:srgbClr val="754A36"/>
                </a:solidFill>
                <a:latin typeface="Times New Roman"/>
                <a:cs typeface="Times New Roman"/>
              </a:rPr>
              <a:t>g</a:t>
            </a:r>
            <a:r>
              <a:rPr dirty="0" sz="1950" spc="150">
                <a:solidFill>
                  <a:srgbClr val="754A36"/>
                </a:solidFill>
                <a:latin typeface="Times New Roman"/>
                <a:cs typeface="Times New Roman"/>
              </a:rPr>
              <a:t>h</a:t>
            </a:r>
            <a:r>
              <a:rPr dirty="0" sz="1950" spc="120">
                <a:solidFill>
                  <a:srgbClr val="754A36"/>
                </a:solidFill>
                <a:latin typeface="Times New Roman"/>
                <a:cs typeface="Times New Roman"/>
              </a:rPr>
              <a:t>t</a:t>
            </a:r>
            <a:r>
              <a:rPr dirty="0" sz="1950" spc="5">
                <a:solidFill>
                  <a:srgbClr val="754A36"/>
                </a:solidFill>
                <a:latin typeface="Times New Roman"/>
                <a:cs typeface="Times New Roman"/>
              </a:rPr>
              <a:t>s  </a:t>
            </a:r>
            <a:r>
              <a:rPr dirty="0" sz="1950" spc="-65">
                <a:solidFill>
                  <a:srgbClr val="754A36"/>
                </a:solidFill>
                <a:latin typeface="Times New Roman"/>
                <a:cs typeface="Times New Roman"/>
              </a:rPr>
              <a:t>34.4%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033543" y="7593741"/>
            <a:ext cx="892810" cy="6896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0340" marR="5080" indent="-168275">
              <a:lnSpc>
                <a:spcPct val="111600"/>
              </a:lnSpc>
              <a:spcBef>
                <a:spcPts val="100"/>
              </a:spcBef>
            </a:pPr>
            <a:r>
              <a:rPr dirty="0" sz="1950" spc="210">
                <a:solidFill>
                  <a:srgbClr val="754A36"/>
                </a:solidFill>
                <a:latin typeface="Times New Roman"/>
                <a:cs typeface="Times New Roman"/>
              </a:rPr>
              <a:t>C</a:t>
            </a:r>
            <a:r>
              <a:rPr dirty="0" sz="1950" spc="85">
                <a:solidFill>
                  <a:srgbClr val="754A36"/>
                </a:solidFill>
                <a:latin typeface="Times New Roman"/>
                <a:cs typeface="Times New Roman"/>
              </a:rPr>
              <a:t>o</a:t>
            </a:r>
            <a:r>
              <a:rPr dirty="0" sz="1950" spc="75">
                <a:solidFill>
                  <a:srgbClr val="754A36"/>
                </a:solidFill>
                <a:latin typeface="Times New Roman"/>
                <a:cs typeface="Times New Roman"/>
              </a:rPr>
              <a:t>o</a:t>
            </a:r>
            <a:r>
              <a:rPr dirty="0" sz="1950" spc="-5">
                <a:solidFill>
                  <a:srgbClr val="754A36"/>
                </a:solidFill>
                <a:latin typeface="Times New Roman"/>
                <a:cs typeface="Times New Roman"/>
              </a:rPr>
              <a:t>l</a:t>
            </a:r>
            <a:r>
              <a:rPr dirty="0" sz="1950" spc="5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155">
                <a:solidFill>
                  <a:srgbClr val="754A36"/>
                </a:solidFill>
                <a:latin typeface="Times New Roman"/>
                <a:cs typeface="Times New Roman"/>
              </a:rPr>
              <a:t>n</a:t>
            </a: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g  </a:t>
            </a:r>
            <a:r>
              <a:rPr dirty="0" sz="1950" spc="-165">
                <a:solidFill>
                  <a:srgbClr val="754A36"/>
                </a:solidFill>
                <a:latin typeface="Times New Roman"/>
                <a:cs typeface="Times New Roman"/>
              </a:rPr>
              <a:t>31.3%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616338" y="2294775"/>
            <a:ext cx="2061210" cy="688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28980" marR="5080" indent="-716915">
              <a:lnSpc>
                <a:spcPct val="111600"/>
              </a:lnSpc>
              <a:spcBef>
                <a:spcPts val="100"/>
              </a:spcBef>
            </a:pP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l</a:t>
            </a:r>
            <a:r>
              <a:rPr dirty="0" sz="1950" spc="35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5">
                <a:solidFill>
                  <a:srgbClr val="754A36"/>
                </a:solidFill>
                <a:latin typeface="Times New Roman"/>
                <a:cs typeface="Times New Roman"/>
              </a:rPr>
              <a:t>c</a:t>
            </a:r>
            <a:r>
              <a:rPr dirty="0" sz="1950" spc="120">
                <a:solidFill>
                  <a:srgbClr val="754A36"/>
                </a:solidFill>
                <a:latin typeface="Times New Roman"/>
                <a:cs typeface="Times New Roman"/>
              </a:rPr>
              <a:t>t</a:t>
            </a:r>
            <a:r>
              <a:rPr dirty="0" sz="1950" spc="75">
                <a:solidFill>
                  <a:srgbClr val="754A36"/>
                </a:solidFill>
                <a:latin typeface="Times New Roman"/>
                <a:cs typeface="Times New Roman"/>
              </a:rPr>
              <a:t>r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15">
                <a:solidFill>
                  <a:srgbClr val="754A36"/>
                </a:solidFill>
                <a:latin typeface="Times New Roman"/>
                <a:cs typeface="Times New Roman"/>
              </a:rPr>
              <a:t>c</a:t>
            </a:r>
            <a:r>
              <a:rPr dirty="0" sz="1950" spc="-75">
                <a:solidFill>
                  <a:srgbClr val="754A36"/>
                </a:solidFill>
                <a:latin typeface="Times New Roman"/>
                <a:cs typeface="Times New Roman"/>
              </a:rPr>
              <a:t> </a:t>
            </a: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95">
                <a:solidFill>
                  <a:srgbClr val="754A36"/>
                </a:solidFill>
                <a:latin typeface="Times New Roman"/>
                <a:cs typeface="Times New Roman"/>
              </a:rPr>
              <a:t>q</a:t>
            </a:r>
            <a:r>
              <a:rPr dirty="0" sz="1950" spc="140">
                <a:solidFill>
                  <a:srgbClr val="754A36"/>
                </a:solidFill>
                <a:latin typeface="Times New Roman"/>
                <a:cs typeface="Times New Roman"/>
              </a:rPr>
              <a:t>u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100">
                <a:solidFill>
                  <a:srgbClr val="754A36"/>
                </a:solidFill>
                <a:latin typeface="Times New Roman"/>
                <a:cs typeface="Times New Roman"/>
              </a:rPr>
              <a:t>p</a:t>
            </a:r>
            <a:r>
              <a:rPr dirty="0" sz="1950" spc="75">
                <a:solidFill>
                  <a:srgbClr val="754A36"/>
                </a:solidFill>
                <a:latin typeface="Times New Roman"/>
                <a:cs typeface="Times New Roman"/>
              </a:rPr>
              <a:t>m</a:t>
            </a:r>
            <a:r>
              <a:rPr dirty="0" sz="1950" spc="35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155">
                <a:solidFill>
                  <a:srgbClr val="754A36"/>
                </a:solidFill>
                <a:latin typeface="Times New Roman"/>
                <a:cs typeface="Times New Roman"/>
              </a:rPr>
              <a:t>n</a:t>
            </a:r>
            <a:r>
              <a:rPr dirty="0" sz="1950" spc="114">
                <a:solidFill>
                  <a:srgbClr val="754A36"/>
                </a:solidFill>
                <a:latin typeface="Times New Roman"/>
                <a:cs typeface="Times New Roman"/>
              </a:rPr>
              <a:t>t  </a:t>
            </a:r>
            <a:r>
              <a:rPr dirty="0" sz="1950" spc="-55">
                <a:solidFill>
                  <a:srgbClr val="754A36"/>
                </a:solidFill>
                <a:latin typeface="Times New Roman"/>
                <a:cs typeface="Times New Roman"/>
              </a:rPr>
              <a:t>22.7%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093497" y="7469957"/>
            <a:ext cx="868680" cy="7029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5420" marR="5080" indent="-173355">
              <a:lnSpc>
                <a:spcPct val="113999"/>
              </a:lnSpc>
              <a:spcBef>
                <a:spcPts val="95"/>
              </a:spcBef>
            </a:pPr>
            <a:r>
              <a:rPr dirty="0" sz="1950" spc="130">
                <a:solidFill>
                  <a:srgbClr val="754A36"/>
                </a:solidFill>
                <a:latin typeface="Times New Roman"/>
                <a:cs typeface="Times New Roman"/>
              </a:rPr>
              <a:t>H</a:t>
            </a:r>
            <a:r>
              <a:rPr dirty="0" sz="1950" spc="35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10">
                <a:solidFill>
                  <a:srgbClr val="754A36"/>
                </a:solidFill>
                <a:latin typeface="Times New Roman"/>
                <a:cs typeface="Times New Roman"/>
              </a:rPr>
              <a:t>a</a:t>
            </a:r>
            <a:r>
              <a:rPr dirty="0" sz="1950" spc="120">
                <a:solidFill>
                  <a:srgbClr val="754A36"/>
                </a:solidFill>
                <a:latin typeface="Times New Roman"/>
                <a:cs typeface="Times New Roman"/>
              </a:rPr>
              <a:t>t</a:t>
            </a:r>
            <a:r>
              <a:rPr dirty="0" sz="1950" spc="5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155">
                <a:solidFill>
                  <a:srgbClr val="754A36"/>
                </a:solidFill>
                <a:latin typeface="Times New Roman"/>
                <a:cs typeface="Times New Roman"/>
              </a:rPr>
              <a:t>n</a:t>
            </a:r>
            <a:r>
              <a:rPr dirty="0" sz="1950" spc="-20">
                <a:solidFill>
                  <a:srgbClr val="754A36"/>
                </a:solidFill>
                <a:latin typeface="Times New Roman"/>
                <a:cs typeface="Times New Roman"/>
              </a:rPr>
              <a:t>g  </a:t>
            </a:r>
            <a:r>
              <a:rPr dirty="0" sz="1950" spc="-40">
                <a:solidFill>
                  <a:srgbClr val="754A36"/>
                </a:solidFill>
                <a:latin typeface="Times New Roman"/>
                <a:cs typeface="Times New Roman"/>
              </a:rPr>
              <a:t>9.8%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643799" y="1710919"/>
            <a:ext cx="1215390" cy="6896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2905" marR="5080" indent="-370840">
              <a:lnSpc>
                <a:spcPct val="111600"/>
              </a:lnSpc>
              <a:spcBef>
                <a:spcPts val="100"/>
              </a:spcBef>
            </a:pPr>
            <a:r>
              <a:rPr dirty="0" sz="1950" spc="170">
                <a:solidFill>
                  <a:srgbClr val="754A36"/>
                </a:solidFill>
                <a:latin typeface="Times New Roman"/>
                <a:cs typeface="Times New Roman"/>
              </a:rPr>
              <a:t>A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i</a:t>
            </a:r>
            <a:r>
              <a:rPr dirty="0" sz="1950" spc="80">
                <a:solidFill>
                  <a:srgbClr val="754A36"/>
                </a:solidFill>
                <a:latin typeface="Times New Roman"/>
                <a:cs typeface="Times New Roman"/>
              </a:rPr>
              <a:t>r</a:t>
            </a:r>
            <a:r>
              <a:rPr dirty="0" sz="1950" spc="-75">
                <a:solidFill>
                  <a:srgbClr val="754A36"/>
                </a:solidFill>
                <a:latin typeface="Times New Roman"/>
                <a:cs typeface="Times New Roman"/>
              </a:rPr>
              <a:t> </a:t>
            </a:r>
            <a:r>
              <a:rPr dirty="0" sz="1950" spc="70">
                <a:solidFill>
                  <a:srgbClr val="754A36"/>
                </a:solidFill>
                <a:latin typeface="Times New Roman"/>
                <a:cs typeface="Times New Roman"/>
              </a:rPr>
              <a:t>S</a:t>
            </a:r>
            <a:r>
              <a:rPr dirty="0" sz="1950" spc="-10">
                <a:solidFill>
                  <a:srgbClr val="754A36"/>
                </a:solidFill>
                <a:latin typeface="Times New Roman"/>
                <a:cs typeface="Times New Roman"/>
              </a:rPr>
              <a:t>y</a:t>
            </a:r>
            <a:r>
              <a:rPr dirty="0" sz="1950">
                <a:solidFill>
                  <a:srgbClr val="754A36"/>
                </a:solidFill>
                <a:latin typeface="Times New Roman"/>
                <a:cs typeface="Times New Roman"/>
              </a:rPr>
              <a:t>s</a:t>
            </a:r>
            <a:r>
              <a:rPr dirty="0" sz="1950" spc="120">
                <a:solidFill>
                  <a:srgbClr val="754A36"/>
                </a:solidFill>
                <a:latin typeface="Times New Roman"/>
                <a:cs typeface="Times New Roman"/>
              </a:rPr>
              <a:t>t</a:t>
            </a:r>
            <a:r>
              <a:rPr dirty="0" sz="1950" spc="35">
                <a:solidFill>
                  <a:srgbClr val="754A36"/>
                </a:solidFill>
                <a:latin typeface="Times New Roman"/>
                <a:cs typeface="Times New Roman"/>
              </a:rPr>
              <a:t>e</a:t>
            </a:r>
            <a:r>
              <a:rPr dirty="0" sz="1950" spc="50">
                <a:solidFill>
                  <a:srgbClr val="754A36"/>
                </a:solidFill>
                <a:latin typeface="Times New Roman"/>
                <a:cs typeface="Times New Roman"/>
              </a:rPr>
              <a:t>m  </a:t>
            </a:r>
            <a:r>
              <a:rPr dirty="0" sz="1950" spc="-114">
                <a:solidFill>
                  <a:srgbClr val="754A36"/>
                </a:solidFill>
                <a:latin typeface="Times New Roman"/>
                <a:cs typeface="Times New Roman"/>
              </a:rPr>
              <a:t>1.8%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0" y="2739"/>
            <a:ext cx="2526665" cy="10283190"/>
          </a:xfrm>
          <a:custGeom>
            <a:avLst/>
            <a:gdLst/>
            <a:ahLst/>
            <a:cxnLst/>
            <a:rect l="l" t="t" r="r" b="b"/>
            <a:pathLst>
              <a:path w="2526665" h="10283190">
                <a:moveTo>
                  <a:pt x="2526551" y="10282630"/>
                </a:moveTo>
                <a:lnTo>
                  <a:pt x="0" y="10282630"/>
                </a:lnTo>
                <a:lnTo>
                  <a:pt x="0" y="0"/>
                </a:lnTo>
                <a:lnTo>
                  <a:pt x="84043" y="3517"/>
                </a:lnTo>
                <a:lnTo>
                  <a:pt x="135657" y="7090"/>
                </a:lnTo>
                <a:lnTo>
                  <a:pt x="186989" y="11663"/>
                </a:lnTo>
                <a:lnTo>
                  <a:pt x="238029" y="17225"/>
                </a:lnTo>
                <a:lnTo>
                  <a:pt x="288766" y="23767"/>
                </a:lnTo>
                <a:lnTo>
                  <a:pt x="339193" y="31279"/>
                </a:lnTo>
                <a:lnTo>
                  <a:pt x="389298" y="39752"/>
                </a:lnTo>
                <a:lnTo>
                  <a:pt x="439073" y="49176"/>
                </a:lnTo>
                <a:lnTo>
                  <a:pt x="488507" y="59541"/>
                </a:lnTo>
                <a:lnTo>
                  <a:pt x="537591" y="70837"/>
                </a:lnTo>
                <a:lnTo>
                  <a:pt x="586315" y="83056"/>
                </a:lnTo>
                <a:lnTo>
                  <a:pt x="634670" y="96187"/>
                </a:lnTo>
                <a:lnTo>
                  <a:pt x="682645" y="110220"/>
                </a:lnTo>
                <a:lnTo>
                  <a:pt x="730232" y="125146"/>
                </a:lnTo>
                <a:lnTo>
                  <a:pt x="777421" y="140956"/>
                </a:lnTo>
                <a:lnTo>
                  <a:pt x="824201" y="157639"/>
                </a:lnTo>
                <a:lnTo>
                  <a:pt x="870563" y="175185"/>
                </a:lnTo>
                <a:lnTo>
                  <a:pt x="916498" y="193586"/>
                </a:lnTo>
                <a:lnTo>
                  <a:pt x="961995" y="212832"/>
                </a:lnTo>
                <a:lnTo>
                  <a:pt x="1007046" y="232912"/>
                </a:lnTo>
                <a:lnTo>
                  <a:pt x="1051640" y="253818"/>
                </a:lnTo>
                <a:lnTo>
                  <a:pt x="1095768" y="275539"/>
                </a:lnTo>
                <a:lnTo>
                  <a:pt x="1139421" y="298065"/>
                </a:lnTo>
                <a:lnTo>
                  <a:pt x="1182587" y="321388"/>
                </a:lnTo>
                <a:lnTo>
                  <a:pt x="1225259" y="345498"/>
                </a:lnTo>
                <a:lnTo>
                  <a:pt x="1267425" y="370384"/>
                </a:lnTo>
                <a:lnTo>
                  <a:pt x="1309077" y="396038"/>
                </a:lnTo>
                <a:lnTo>
                  <a:pt x="1350205" y="422449"/>
                </a:lnTo>
                <a:lnTo>
                  <a:pt x="1390799" y="449607"/>
                </a:lnTo>
                <a:lnTo>
                  <a:pt x="1430849" y="477504"/>
                </a:lnTo>
                <a:lnTo>
                  <a:pt x="1470346" y="506129"/>
                </a:lnTo>
                <a:lnTo>
                  <a:pt x="1509281" y="535473"/>
                </a:lnTo>
                <a:lnTo>
                  <a:pt x="1547642" y="565526"/>
                </a:lnTo>
                <a:lnTo>
                  <a:pt x="1585421" y="596279"/>
                </a:lnTo>
                <a:lnTo>
                  <a:pt x="1622609" y="627721"/>
                </a:lnTo>
                <a:lnTo>
                  <a:pt x="1659195" y="659844"/>
                </a:lnTo>
                <a:lnTo>
                  <a:pt x="1695169" y="692637"/>
                </a:lnTo>
                <a:lnTo>
                  <a:pt x="1730523" y="726090"/>
                </a:lnTo>
                <a:lnTo>
                  <a:pt x="1765246" y="760195"/>
                </a:lnTo>
                <a:lnTo>
                  <a:pt x="1799350" y="794918"/>
                </a:lnTo>
                <a:lnTo>
                  <a:pt x="1832804" y="830271"/>
                </a:lnTo>
                <a:lnTo>
                  <a:pt x="1865597" y="866245"/>
                </a:lnTo>
                <a:lnTo>
                  <a:pt x="1897719" y="902831"/>
                </a:lnTo>
                <a:lnTo>
                  <a:pt x="1929161" y="940018"/>
                </a:lnTo>
                <a:lnTo>
                  <a:pt x="1959914" y="977797"/>
                </a:lnTo>
                <a:lnTo>
                  <a:pt x="1989967" y="1016158"/>
                </a:lnTo>
                <a:lnTo>
                  <a:pt x="2019311" y="1055092"/>
                </a:lnTo>
                <a:lnTo>
                  <a:pt x="2047936" y="1094589"/>
                </a:lnTo>
                <a:lnTo>
                  <a:pt x="2075833" y="1134639"/>
                </a:lnTo>
                <a:lnTo>
                  <a:pt x="2102992" y="1175232"/>
                </a:lnTo>
                <a:lnTo>
                  <a:pt x="2129403" y="1216359"/>
                </a:lnTo>
                <a:lnTo>
                  <a:pt x="2155056" y="1258011"/>
                </a:lnTo>
                <a:lnTo>
                  <a:pt x="2179943" y="1300177"/>
                </a:lnTo>
                <a:lnTo>
                  <a:pt x="2204052" y="1342848"/>
                </a:lnTo>
                <a:lnTo>
                  <a:pt x="2227375" y="1386014"/>
                </a:lnTo>
                <a:lnTo>
                  <a:pt x="2249902" y="1429666"/>
                </a:lnTo>
                <a:lnTo>
                  <a:pt x="2271623" y="1473793"/>
                </a:lnTo>
                <a:lnTo>
                  <a:pt x="2292528" y="1518387"/>
                </a:lnTo>
                <a:lnTo>
                  <a:pt x="2312609" y="1563438"/>
                </a:lnTo>
                <a:lnTo>
                  <a:pt x="2331854" y="1608935"/>
                </a:lnTo>
                <a:lnTo>
                  <a:pt x="2350255" y="1654869"/>
                </a:lnTo>
                <a:lnTo>
                  <a:pt x="2367802" y="1701231"/>
                </a:lnTo>
                <a:lnTo>
                  <a:pt x="2384485" y="1748011"/>
                </a:lnTo>
                <a:lnTo>
                  <a:pt x="2400294" y="1795199"/>
                </a:lnTo>
                <a:lnTo>
                  <a:pt x="2415220" y="1842786"/>
                </a:lnTo>
                <a:lnTo>
                  <a:pt x="2429254" y="1890761"/>
                </a:lnTo>
                <a:lnTo>
                  <a:pt x="2442384" y="1939116"/>
                </a:lnTo>
                <a:lnTo>
                  <a:pt x="2454603" y="1987841"/>
                </a:lnTo>
                <a:lnTo>
                  <a:pt x="2465900" y="2036925"/>
                </a:lnTo>
                <a:lnTo>
                  <a:pt x="2476265" y="2086359"/>
                </a:lnTo>
                <a:lnTo>
                  <a:pt x="2485688" y="2136134"/>
                </a:lnTo>
                <a:lnTo>
                  <a:pt x="2494161" y="2186240"/>
                </a:lnTo>
                <a:lnTo>
                  <a:pt x="2501674" y="2236667"/>
                </a:lnTo>
                <a:lnTo>
                  <a:pt x="2508216" y="2287405"/>
                </a:lnTo>
                <a:lnTo>
                  <a:pt x="2513778" y="2338446"/>
                </a:lnTo>
                <a:lnTo>
                  <a:pt x="2518350" y="2389778"/>
                </a:lnTo>
                <a:lnTo>
                  <a:pt x="2521924" y="2441394"/>
                </a:lnTo>
                <a:lnTo>
                  <a:pt x="2524488" y="2493282"/>
                </a:lnTo>
                <a:lnTo>
                  <a:pt x="2526034" y="2545433"/>
                </a:lnTo>
                <a:lnTo>
                  <a:pt x="2526551" y="2597838"/>
                </a:lnTo>
                <a:lnTo>
                  <a:pt x="2526551" y="10282630"/>
                </a:lnTo>
                <a:close/>
              </a:path>
            </a:pathLst>
          </a:custGeom>
          <a:solidFill>
            <a:srgbClr val="EFE7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768641" y="523624"/>
            <a:ext cx="5470525" cy="211137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5500"/>
              </a:lnSpc>
              <a:spcBef>
                <a:spcPts val="95"/>
              </a:spcBef>
              <a:tabLst>
                <a:tab pos="1577340" algn="l"/>
                <a:tab pos="2170430" algn="l"/>
                <a:tab pos="2787015" algn="l"/>
                <a:tab pos="4812665" algn="l"/>
              </a:tabLst>
            </a:pPr>
            <a:r>
              <a:rPr dirty="0" sz="3950" spc="245">
                <a:solidFill>
                  <a:srgbClr val="EFE7DD"/>
                </a:solidFill>
                <a:latin typeface="Verdana"/>
                <a:cs typeface="Verdana"/>
              </a:rPr>
              <a:t>F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225">
                <a:solidFill>
                  <a:srgbClr val="EFE7DD"/>
                </a:solidFill>
                <a:latin typeface="Verdana"/>
                <a:cs typeface="Verdana"/>
              </a:rPr>
              <a:t>O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130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r>
              <a:rPr dirty="0" sz="395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950" spc="280">
                <a:solidFill>
                  <a:srgbClr val="EFE7DD"/>
                </a:solidFill>
                <a:latin typeface="Verdana"/>
                <a:cs typeface="Verdana"/>
              </a:rPr>
              <a:t>N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225">
                <a:solidFill>
                  <a:srgbClr val="EFE7DD"/>
                </a:solidFill>
                <a:latin typeface="Verdana"/>
                <a:cs typeface="Verdana"/>
              </a:rPr>
              <a:t>O</a:t>
            </a:r>
            <a:r>
              <a:rPr dirty="0" sz="395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950" spc="265">
                <a:solidFill>
                  <a:srgbClr val="EFE7DD"/>
                </a:solidFill>
                <a:latin typeface="Verdana"/>
                <a:cs typeface="Verdana"/>
              </a:rPr>
              <a:t>H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75">
                <a:solidFill>
                  <a:srgbClr val="EFE7DD"/>
                </a:solidFill>
                <a:latin typeface="Verdana"/>
                <a:cs typeface="Verdana"/>
              </a:rPr>
              <a:t>V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15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100">
                <a:solidFill>
                  <a:srgbClr val="EFE7DD"/>
                </a:solidFill>
                <a:latin typeface="Verdana"/>
                <a:cs typeface="Verdana"/>
              </a:rPr>
              <a:t>C</a:t>
            </a:r>
            <a:r>
              <a:rPr dirty="0" sz="395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950" spc="-465">
                <a:solidFill>
                  <a:srgbClr val="EFE7DD"/>
                </a:solidFill>
                <a:latin typeface="Verdana"/>
                <a:cs typeface="Verdana"/>
              </a:rPr>
              <a:t>I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180">
                <a:solidFill>
                  <a:srgbClr val="EFE7DD"/>
                </a:solidFill>
                <a:latin typeface="Verdana"/>
                <a:cs typeface="Verdana"/>
              </a:rPr>
              <a:t>N  </a:t>
            </a:r>
            <a:r>
              <a:rPr dirty="0" sz="3950" spc="15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475">
                <a:solidFill>
                  <a:srgbClr val="EFE7DD"/>
                </a:solidFill>
                <a:latin typeface="Verdana"/>
                <a:cs typeface="Verdana"/>
              </a:rPr>
              <a:t>P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130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-465">
                <a:solidFill>
                  <a:srgbClr val="EFE7DD"/>
                </a:solidFill>
                <a:latin typeface="Verdana"/>
                <a:cs typeface="Verdana"/>
              </a:rPr>
              <a:t>I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145">
                <a:solidFill>
                  <a:srgbClr val="EFE7DD"/>
                </a:solidFill>
                <a:latin typeface="Verdana"/>
                <a:cs typeface="Verdana"/>
              </a:rPr>
              <a:t>L</a:t>
            </a:r>
            <a:r>
              <a:rPr dirty="0" sz="3950">
                <a:solidFill>
                  <a:srgbClr val="EFE7DD"/>
                </a:solidFill>
                <a:latin typeface="Verdana"/>
                <a:cs typeface="Verdana"/>
              </a:rPr>
              <a:t>	</a:t>
            </a:r>
            <a:r>
              <a:rPr dirty="0" sz="3950" spc="150">
                <a:solidFill>
                  <a:srgbClr val="EFE7DD"/>
                </a:solidFill>
                <a:latin typeface="Verdana"/>
                <a:cs typeface="Verdana"/>
              </a:rPr>
              <a:t>A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280">
                <a:solidFill>
                  <a:srgbClr val="EFE7DD"/>
                </a:solidFill>
                <a:latin typeface="Verdana"/>
                <a:cs typeface="Verdana"/>
              </a:rPr>
              <a:t>N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240">
                <a:solidFill>
                  <a:srgbClr val="EFE7DD"/>
                </a:solidFill>
                <a:latin typeface="Verdana"/>
                <a:cs typeface="Verdana"/>
              </a:rPr>
              <a:t>D</a:t>
            </a:r>
            <a:endParaRPr sz="39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3950" spc="280">
                <a:solidFill>
                  <a:srgbClr val="EFE7DD"/>
                </a:solidFill>
                <a:latin typeface="Verdana"/>
                <a:cs typeface="Verdana"/>
              </a:rPr>
              <a:t>N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225">
                <a:solidFill>
                  <a:srgbClr val="EFE7DD"/>
                </a:solidFill>
                <a:latin typeface="Verdana"/>
                <a:cs typeface="Verdana"/>
              </a:rPr>
              <a:t>O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75">
                <a:solidFill>
                  <a:srgbClr val="EFE7DD"/>
                </a:solidFill>
                <a:latin typeface="Verdana"/>
                <a:cs typeface="Verdana"/>
              </a:rPr>
              <a:t>V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16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470">
                <a:solidFill>
                  <a:srgbClr val="EFE7DD"/>
                </a:solidFill>
                <a:latin typeface="Verdana"/>
                <a:cs typeface="Verdana"/>
              </a:rPr>
              <a:t>M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290">
                <a:solidFill>
                  <a:srgbClr val="EFE7DD"/>
                </a:solidFill>
                <a:latin typeface="Verdana"/>
                <a:cs typeface="Verdana"/>
              </a:rPr>
              <a:t>B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160">
                <a:solidFill>
                  <a:srgbClr val="EFE7DD"/>
                </a:solidFill>
                <a:latin typeface="Verdana"/>
                <a:cs typeface="Verdana"/>
              </a:rPr>
              <a:t>E</a:t>
            </a:r>
            <a:r>
              <a:rPr dirty="0" sz="3950" spc="-755">
                <a:solidFill>
                  <a:srgbClr val="EFE7DD"/>
                </a:solidFill>
                <a:latin typeface="Verdana"/>
                <a:cs typeface="Verdana"/>
              </a:rPr>
              <a:t> </a:t>
            </a:r>
            <a:r>
              <a:rPr dirty="0" sz="3950" spc="130">
                <a:solidFill>
                  <a:srgbClr val="EFE7DD"/>
                </a:solidFill>
                <a:latin typeface="Verdana"/>
                <a:cs typeface="Verdana"/>
              </a:rPr>
              <a:t>R</a:t>
            </a:r>
            <a:endParaRPr sz="395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17452" y="7965566"/>
            <a:ext cx="1893570" cy="2017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3504"/>
              </a:lnSpc>
            </a:pPr>
            <a:r>
              <a:rPr dirty="0" sz="3000" spc="-130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o</a:t>
            </a:r>
            <a:r>
              <a:rPr dirty="0" sz="3000" spc="35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r>
              <a:rPr dirty="0" sz="3000" spc="-35">
                <a:solidFill>
                  <a:srgbClr val="EFEDE7"/>
                </a:solidFill>
                <a:latin typeface="Verdana"/>
                <a:cs typeface="Verdana"/>
              </a:rPr>
              <a:t>a</a:t>
            </a:r>
            <a:r>
              <a:rPr dirty="0" sz="3000" spc="-20">
                <a:solidFill>
                  <a:srgbClr val="EFEDE7"/>
                </a:solidFill>
                <a:latin typeface="Verdana"/>
                <a:cs typeface="Verdana"/>
              </a:rPr>
              <a:t>l</a:t>
            </a:r>
            <a:r>
              <a:rPr dirty="0" sz="3000" spc="-270">
                <a:solidFill>
                  <a:srgbClr val="EFEDE7"/>
                </a:solidFill>
                <a:latin typeface="Verdana"/>
                <a:cs typeface="Verdana"/>
              </a:rPr>
              <a:t> 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C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o</a:t>
            </a:r>
            <a:r>
              <a:rPr dirty="0" sz="3000" spc="-100">
                <a:solidFill>
                  <a:srgbClr val="EFEDE7"/>
                </a:solidFill>
                <a:latin typeface="Verdana"/>
                <a:cs typeface="Verdana"/>
              </a:rPr>
              <a:t>s</a:t>
            </a:r>
            <a:r>
              <a:rPr dirty="0" sz="3000" spc="35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endParaRPr sz="3000">
              <a:latin typeface="Verdana"/>
              <a:cs typeface="Verdana"/>
            </a:endParaRPr>
          </a:p>
          <a:p>
            <a:pPr algn="ctr" marR="191770">
              <a:lnSpc>
                <a:spcPct val="100000"/>
              </a:lnSpc>
              <a:spcBef>
                <a:spcPts val="600"/>
              </a:spcBef>
            </a:pPr>
            <a:r>
              <a:rPr dirty="0" sz="3000" spc="-120">
                <a:solidFill>
                  <a:srgbClr val="EFEDE7"/>
                </a:solidFill>
                <a:latin typeface="Verdana"/>
                <a:cs typeface="Verdana"/>
              </a:rPr>
              <a:t>NIS/year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Verdana"/>
              <a:cs typeface="Verdana"/>
            </a:endParaRPr>
          </a:p>
          <a:p>
            <a:pPr algn="ctr" marR="92075">
              <a:lnSpc>
                <a:spcPct val="100000"/>
              </a:lnSpc>
              <a:spcBef>
                <a:spcPts val="5"/>
              </a:spcBef>
            </a:pPr>
            <a:r>
              <a:rPr dirty="0" sz="3000" spc="-180">
                <a:solidFill>
                  <a:srgbClr val="EFEDE7"/>
                </a:solidFill>
                <a:latin typeface="Verdana"/>
                <a:cs typeface="Verdana"/>
              </a:rPr>
              <a:t>20,295</a:t>
            </a:r>
            <a:endParaRPr sz="3000">
              <a:latin typeface="Verdana"/>
              <a:cs typeface="Verdana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5170968" y="7686675"/>
            <a:ext cx="2686685" cy="2600325"/>
            <a:chOff x="5170968" y="7686675"/>
            <a:chExt cx="2686685" cy="2600325"/>
          </a:xfrm>
        </p:grpSpPr>
        <p:sp>
          <p:nvSpPr>
            <p:cNvPr id="19" name="object 19"/>
            <p:cNvSpPr/>
            <p:nvPr/>
          </p:nvSpPr>
          <p:spPr>
            <a:xfrm>
              <a:off x="5199543" y="7715250"/>
              <a:ext cx="2629535" cy="2543175"/>
            </a:xfrm>
            <a:custGeom>
              <a:avLst/>
              <a:gdLst/>
              <a:ahLst/>
              <a:cxnLst/>
              <a:rect l="l" t="t" r="r" b="b"/>
              <a:pathLst>
                <a:path w="2629534" h="2543175">
                  <a:moveTo>
                    <a:pt x="2629272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2629272" y="0"/>
                  </a:lnTo>
                  <a:lnTo>
                    <a:pt x="2629272" y="25431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185255" y="7700962"/>
              <a:ext cx="2658110" cy="2571750"/>
            </a:xfrm>
            <a:custGeom>
              <a:avLst/>
              <a:gdLst/>
              <a:ahLst/>
              <a:cxnLst/>
              <a:rect l="l" t="t" r="r" b="b"/>
              <a:pathLst>
                <a:path w="2658109" h="2571750">
                  <a:moveTo>
                    <a:pt x="14287" y="14287"/>
                  </a:moveTo>
                  <a:lnTo>
                    <a:pt x="14287" y="2557462"/>
                  </a:lnTo>
                </a:path>
                <a:path w="2658109" h="2571750">
                  <a:moveTo>
                    <a:pt x="2643559" y="14287"/>
                  </a:moveTo>
                  <a:lnTo>
                    <a:pt x="2643559" y="2557462"/>
                  </a:lnTo>
                </a:path>
                <a:path w="2658109" h="2571750">
                  <a:moveTo>
                    <a:pt x="0" y="0"/>
                  </a:moveTo>
                  <a:lnTo>
                    <a:pt x="2657847" y="0"/>
                  </a:lnTo>
                </a:path>
                <a:path w="2658109" h="2571750">
                  <a:moveTo>
                    <a:pt x="0" y="1552574"/>
                  </a:moveTo>
                  <a:lnTo>
                    <a:pt x="2657847" y="1552574"/>
                  </a:lnTo>
                </a:path>
                <a:path w="2658109" h="2571750">
                  <a:moveTo>
                    <a:pt x="0" y="2571749"/>
                  </a:moveTo>
                  <a:lnTo>
                    <a:pt x="2657847" y="2571749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2880280" y="7965566"/>
            <a:ext cx="1852295" cy="2017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5625">
              <a:lnSpc>
                <a:spcPts val="3504"/>
              </a:lnSpc>
            </a:pPr>
            <a:r>
              <a:rPr dirty="0" sz="3000" spc="-20">
                <a:solidFill>
                  <a:srgbClr val="EFEDE7"/>
                </a:solidFill>
                <a:latin typeface="Verdana"/>
                <a:cs typeface="Verdana"/>
              </a:rPr>
              <a:t>Total</a:t>
            </a:r>
            <a:endParaRPr sz="30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dirty="0" sz="3000" spc="25">
                <a:solidFill>
                  <a:srgbClr val="EFEDE7"/>
                </a:solidFill>
                <a:latin typeface="Verdana"/>
                <a:cs typeface="Verdana"/>
              </a:rPr>
              <a:t>k</a:t>
            </a:r>
            <a:r>
              <a:rPr dirty="0" sz="3000" spc="365">
                <a:solidFill>
                  <a:srgbClr val="EFEDE7"/>
                </a:solidFill>
                <a:latin typeface="Verdana"/>
                <a:cs typeface="Verdana"/>
              </a:rPr>
              <a:t>W</a:t>
            </a:r>
            <a:r>
              <a:rPr dirty="0" sz="3000" spc="130">
                <a:solidFill>
                  <a:srgbClr val="EFEDE7"/>
                </a:solidFill>
                <a:latin typeface="Verdana"/>
                <a:cs typeface="Verdana"/>
              </a:rPr>
              <a:t>h</a:t>
            </a:r>
            <a:r>
              <a:rPr dirty="0" sz="3000" spc="-360">
                <a:solidFill>
                  <a:srgbClr val="EFEDE7"/>
                </a:solidFill>
                <a:latin typeface="Verdana"/>
                <a:cs typeface="Verdana"/>
              </a:rPr>
              <a:t>/</a:t>
            </a:r>
            <a:r>
              <a:rPr dirty="0" sz="3000" spc="-150">
                <a:solidFill>
                  <a:srgbClr val="EFEDE7"/>
                </a:solidFill>
                <a:latin typeface="Verdana"/>
                <a:cs typeface="Verdana"/>
              </a:rPr>
              <a:t>y</a:t>
            </a:r>
            <a:r>
              <a:rPr dirty="0" sz="3000" spc="20">
                <a:solidFill>
                  <a:srgbClr val="EFEDE7"/>
                </a:solidFill>
                <a:latin typeface="Verdana"/>
                <a:cs typeface="Verdana"/>
              </a:rPr>
              <a:t>e</a:t>
            </a:r>
            <a:r>
              <a:rPr dirty="0" sz="3000" spc="-35">
                <a:solidFill>
                  <a:srgbClr val="EFEDE7"/>
                </a:solidFill>
                <a:latin typeface="Verdana"/>
                <a:cs typeface="Verdana"/>
              </a:rPr>
              <a:t>a</a:t>
            </a:r>
            <a:r>
              <a:rPr dirty="0" sz="3000" spc="-80">
                <a:solidFill>
                  <a:srgbClr val="EFEDE7"/>
                </a:solidFill>
                <a:latin typeface="Verdana"/>
                <a:cs typeface="Verdana"/>
              </a:rPr>
              <a:t>r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Verdana"/>
              <a:cs typeface="Verdana"/>
            </a:endParaRPr>
          </a:p>
          <a:p>
            <a:pPr algn="ctr" marL="99695">
              <a:lnSpc>
                <a:spcPct val="100000"/>
              </a:lnSpc>
              <a:spcBef>
                <a:spcPts val="5"/>
              </a:spcBef>
            </a:pPr>
            <a:r>
              <a:rPr dirty="0" sz="3000" spc="-185">
                <a:solidFill>
                  <a:srgbClr val="EFEDE7"/>
                </a:solidFill>
                <a:latin typeface="Verdana"/>
                <a:cs typeface="Verdana"/>
              </a:rPr>
              <a:t>29,977</a:t>
            </a:r>
            <a:endParaRPr sz="3000">
              <a:latin typeface="Verdana"/>
              <a:cs typeface="Verdan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527408" y="7686675"/>
            <a:ext cx="2658110" cy="2600325"/>
            <a:chOff x="2527408" y="7686675"/>
            <a:chExt cx="2658110" cy="2600325"/>
          </a:xfrm>
        </p:grpSpPr>
        <p:sp>
          <p:nvSpPr>
            <p:cNvPr id="23" name="object 23"/>
            <p:cNvSpPr/>
            <p:nvPr/>
          </p:nvSpPr>
          <p:spPr>
            <a:xfrm>
              <a:off x="2541696" y="7715250"/>
              <a:ext cx="2629535" cy="2543175"/>
            </a:xfrm>
            <a:custGeom>
              <a:avLst/>
              <a:gdLst/>
              <a:ahLst/>
              <a:cxnLst/>
              <a:rect l="l" t="t" r="r" b="b"/>
              <a:pathLst>
                <a:path w="2629535" h="2543175">
                  <a:moveTo>
                    <a:pt x="2629272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2629272" y="0"/>
                  </a:lnTo>
                  <a:lnTo>
                    <a:pt x="2629272" y="25431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527408" y="7700962"/>
              <a:ext cx="2658110" cy="2571750"/>
            </a:xfrm>
            <a:custGeom>
              <a:avLst/>
              <a:gdLst/>
              <a:ahLst/>
              <a:cxnLst/>
              <a:rect l="l" t="t" r="r" b="b"/>
              <a:pathLst>
                <a:path w="2658110" h="2571750">
                  <a:moveTo>
                    <a:pt x="14287" y="14287"/>
                  </a:moveTo>
                  <a:lnTo>
                    <a:pt x="14287" y="2557462"/>
                  </a:lnTo>
                </a:path>
                <a:path w="2658110" h="2571750">
                  <a:moveTo>
                    <a:pt x="2643559" y="14287"/>
                  </a:moveTo>
                  <a:lnTo>
                    <a:pt x="2643559" y="2557462"/>
                  </a:lnTo>
                </a:path>
                <a:path w="2658110" h="2571750">
                  <a:moveTo>
                    <a:pt x="0" y="0"/>
                  </a:moveTo>
                  <a:lnTo>
                    <a:pt x="2657847" y="0"/>
                  </a:lnTo>
                </a:path>
                <a:path w="2658110" h="2571750">
                  <a:moveTo>
                    <a:pt x="0" y="1552574"/>
                  </a:moveTo>
                  <a:lnTo>
                    <a:pt x="2657847" y="1552574"/>
                  </a:lnTo>
                </a:path>
                <a:path w="2658110" h="2571750">
                  <a:moveTo>
                    <a:pt x="0" y="2571749"/>
                  </a:moveTo>
                  <a:lnTo>
                    <a:pt x="2657847" y="2571749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11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459618" y="0"/>
            <a:ext cx="5828665" cy="10287000"/>
            <a:chOff x="12459618" y="0"/>
            <a:chExt cx="5828665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459618" y="3014471"/>
              <a:ext cx="5825962" cy="727252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4550262" y="0"/>
              <a:ext cx="3738245" cy="3445510"/>
            </a:xfrm>
            <a:custGeom>
              <a:avLst/>
              <a:gdLst/>
              <a:ahLst/>
              <a:cxnLst/>
              <a:rect l="l" t="t" r="r" b="b"/>
              <a:pathLst>
                <a:path w="3738244" h="3445510">
                  <a:moveTo>
                    <a:pt x="0" y="0"/>
                  </a:moveTo>
                  <a:lnTo>
                    <a:pt x="3737738" y="0"/>
                  </a:lnTo>
                  <a:lnTo>
                    <a:pt x="3737738" y="34453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213B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1560" y="1028700"/>
            <a:ext cx="9725024" cy="81057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23331" y="2154892"/>
            <a:ext cx="7839074" cy="579119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12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4004" y="514350"/>
            <a:ext cx="8886824" cy="92582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9877787" y="0"/>
            <a:ext cx="8410575" cy="10287000"/>
            <a:chOff x="9877787" y="0"/>
            <a:chExt cx="8410575" cy="10287000"/>
          </a:xfrm>
        </p:grpSpPr>
        <p:sp>
          <p:nvSpPr>
            <p:cNvPr id="4" name="object 4"/>
            <p:cNvSpPr/>
            <p:nvPr/>
          </p:nvSpPr>
          <p:spPr>
            <a:xfrm>
              <a:off x="14550261" y="0"/>
              <a:ext cx="3738245" cy="3445510"/>
            </a:xfrm>
            <a:custGeom>
              <a:avLst/>
              <a:gdLst/>
              <a:ahLst/>
              <a:cxnLst/>
              <a:rect l="l" t="t" r="r" b="b"/>
              <a:pathLst>
                <a:path w="3738244" h="3445510">
                  <a:moveTo>
                    <a:pt x="0" y="0"/>
                  </a:moveTo>
                  <a:lnTo>
                    <a:pt x="3737738" y="0"/>
                  </a:lnTo>
                  <a:lnTo>
                    <a:pt x="3737738" y="34453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213B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72372" y="3139439"/>
              <a:ext cx="6115626" cy="71475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77787" y="1926167"/>
              <a:ext cx="8000999" cy="643889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864649" y="9872407"/>
            <a:ext cx="39687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35">
                <a:latin typeface="Tahoma"/>
                <a:cs typeface="Tahoma"/>
              </a:rPr>
              <a:t>1</a:t>
            </a:r>
            <a:r>
              <a:rPr dirty="0" sz="2600" spc="40">
                <a:latin typeface="Tahoma"/>
                <a:cs typeface="Tahoma"/>
              </a:rPr>
              <a:t>3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3722370" cy="10287000"/>
            <a:chOff x="0" y="0"/>
            <a:chExt cx="372237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2211705" cy="10287000"/>
            </a:xfrm>
            <a:custGeom>
              <a:avLst/>
              <a:gdLst/>
              <a:ahLst/>
              <a:cxnLst/>
              <a:rect l="l" t="t" r="r" b="b"/>
              <a:pathLst>
                <a:path w="2211705" h="10287000">
                  <a:moveTo>
                    <a:pt x="0" y="0"/>
                  </a:moveTo>
                  <a:lnTo>
                    <a:pt x="2211310" y="0"/>
                  </a:lnTo>
                  <a:lnTo>
                    <a:pt x="2211310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D3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7105272"/>
              <a:ext cx="3722370" cy="3181985"/>
            </a:xfrm>
            <a:custGeom>
              <a:avLst/>
              <a:gdLst/>
              <a:ahLst/>
              <a:cxnLst/>
              <a:rect l="l" t="t" r="r" b="b"/>
              <a:pathLst>
                <a:path w="3722370" h="3181984">
                  <a:moveTo>
                    <a:pt x="2540391" y="2395378"/>
                  </a:moveTo>
                  <a:lnTo>
                    <a:pt x="2352241" y="2395378"/>
                  </a:lnTo>
                  <a:lnTo>
                    <a:pt x="2419502" y="2376012"/>
                  </a:lnTo>
                  <a:lnTo>
                    <a:pt x="2438868" y="2308752"/>
                  </a:lnTo>
                  <a:lnTo>
                    <a:pt x="2438868" y="0"/>
                  </a:lnTo>
                  <a:lnTo>
                    <a:pt x="2453765" y="0"/>
                  </a:lnTo>
                  <a:lnTo>
                    <a:pt x="2453765" y="2308752"/>
                  </a:lnTo>
                  <a:lnTo>
                    <a:pt x="2473131" y="2376012"/>
                  </a:lnTo>
                  <a:lnTo>
                    <a:pt x="2540391" y="2395378"/>
                  </a:lnTo>
                  <a:close/>
                </a:path>
                <a:path w="3722370" h="3181984">
                  <a:moveTo>
                    <a:pt x="3722327" y="2410276"/>
                  </a:moveTo>
                  <a:lnTo>
                    <a:pt x="0" y="2410276"/>
                  </a:lnTo>
                  <a:lnTo>
                    <a:pt x="0" y="2395378"/>
                  </a:lnTo>
                  <a:lnTo>
                    <a:pt x="3722327" y="2395378"/>
                  </a:lnTo>
                  <a:lnTo>
                    <a:pt x="3722327" y="2410276"/>
                  </a:lnTo>
                  <a:close/>
                </a:path>
                <a:path w="3722370" h="3181984">
                  <a:moveTo>
                    <a:pt x="2453765" y="3181727"/>
                  </a:moveTo>
                  <a:lnTo>
                    <a:pt x="2438793" y="3181727"/>
                  </a:lnTo>
                  <a:lnTo>
                    <a:pt x="2438793" y="2687958"/>
                  </a:lnTo>
                  <a:lnTo>
                    <a:pt x="2438868" y="2496902"/>
                  </a:lnTo>
                  <a:lnTo>
                    <a:pt x="2419502" y="2429642"/>
                  </a:lnTo>
                  <a:lnTo>
                    <a:pt x="2352241" y="2410276"/>
                  </a:lnTo>
                  <a:lnTo>
                    <a:pt x="2540392" y="2410276"/>
                  </a:lnTo>
                  <a:lnTo>
                    <a:pt x="2473131" y="2429642"/>
                  </a:lnTo>
                  <a:lnTo>
                    <a:pt x="2453765" y="2496902"/>
                  </a:lnTo>
                  <a:lnTo>
                    <a:pt x="2453765" y="31817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16823827" y="1"/>
            <a:ext cx="1464310" cy="3533140"/>
          </a:xfrm>
          <a:custGeom>
            <a:avLst/>
            <a:gdLst/>
            <a:ahLst/>
            <a:cxnLst/>
            <a:rect l="l" t="t" r="r" b="b"/>
            <a:pathLst>
              <a:path w="1464309" h="3533140">
                <a:moveTo>
                  <a:pt x="1102757" y="1249505"/>
                </a:moveTo>
                <a:lnTo>
                  <a:pt x="914607" y="1249505"/>
                </a:lnTo>
                <a:lnTo>
                  <a:pt x="981867" y="1230139"/>
                </a:lnTo>
                <a:lnTo>
                  <a:pt x="1001233" y="1162878"/>
                </a:lnTo>
                <a:lnTo>
                  <a:pt x="1001233" y="107419"/>
                </a:lnTo>
                <a:lnTo>
                  <a:pt x="1001947" y="59080"/>
                </a:lnTo>
                <a:lnTo>
                  <a:pt x="1004002" y="11926"/>
                </a:lnTo>
                <a:lnTo>
                  <a:pt x="1004869" y="0"/>
                </a:lnTo>
                <a:lnTo>
                  <a:pt x="1019794" y="0"/>
                </a:lnTo>
                <a:lnTo>
                  <a:pt x="1018974" y="11090"/>
                </a:lnTo>
                <a:lnTo>
                  <a:pt x="1016838" y="59503"/>
                </a:lnTo>
                <a:lnTo>
                  <a:pt x="1016131" y="107419"/>
                </a:lnTo>
                <a:lnTo>
                  <a:pt x="1016131" y="1162878"/>
                </a:lnTo>
                <a:lnTo>
                  <a:pt x="1035497" y="1230139"/>
                </a:lnTo>
                <a:lnTo>
                  <a:pt x="1102757" y="1249505"/>
                </a:lnTo>
                <a:close/>
              </a:path>
              <a:path w="1464309" h="3533140">
                <a:moveTo>
                  <a:pt x="1016131" y="3532783"/>
                </a:moveTo>
                <a:lnTo>
                  <a:pt x="1001234" y="3532783"/>
                </a:lnTo>
                <a:lnTo>
                  <a:pt x="1001233" y="1351028"/>
                </a:lnTo>
                <a:lnTo>
                  <a:pt x="981866" y="1283767"/>
                </a:lnTo>
                <a:lnTo>
                  <a:pt x="914607" y="1264402"/>
                </a:lnTo>
                <a:lnTo>
                  <a:pt x="0" y="1264402"/>
                </a:lnTo>
                <a:lnTo>
                  <a:pt x="0" y="1249505"/>
                </a:lnTo>
                <a:lnTo>
                  <a:pt x="1464172" y="1249505"/>
                </a:lnTo>
                <a:lnTo>
                  <a:pt x="1464172" y="1264401"/>
                </a:lnTo>
                <a:lnTo>
                  <a:pt x="1102756" y="1264402"/>
                </a:lnTo>
                <a:lnTo>
                  <a:pt x="1035497" y="1283768"/>
                </a:lnTo>
                <a:lnTo>
                  <a:pt x="1016131" y="1351028"/>
                </a:lnTo>
                <a:lnTo>
                  <a:pt x="1016131" y="35327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22074" y="633575"/>
            <a:ext cx="8390255" cy="1688464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900" spc="134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dirty="0" sz="10900" spc="509">
                <a:solidFill>
                  <a:srgbClr val="000000"/>
                </a:solidFill>
                <a:latin typeface="Calibri"/>
                <a:cs typeface="Calibri"/>
              </a:rPr>
              <a:t>o</a:t>
            </a:r>
            <a:r>
              <a:rPr dirty="0" sz="10900" spc="-320">
                <a:solidFill>
                  <a:srgbClr val="000000"/>
                </a:solidFill>
                <a:latin typeface="Calibri"/>
                <a:cs typeface="Calibri"/>
              </a:rPr>
              <a:t>l</a:t>
            </a:r>
            <a:r>
              <a:rPr dirty="0" sz="10900" spc="67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dirty="0" sz="10900" spc="919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dirty="0" sz="10900" spc="685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0900" spc="134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dirty="0" sz="10900" spc="139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sz="10900" spc="94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dirty="0" sz="10900" spc="1125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dirty="0" sz="10900" spc="675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dirty="0" cap="small" sz="10900" spc="1100">
                <a:solidFill>
                  <a:srgbClr val="000000"/>
                </a:solidFill>
                <a:latin typeface="Calibri"/>
                <a:cs typeface="Calibri"/>
              </a:rPr>
              <a:t>m</a:t>
            </a:r>
            <a:endParaRPr sz="109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94039" y="3161256"/>
            <a:ext cx="8757920" cy="5420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spc="85">
                <a:latin typeface="Tahoma"/>
                <a:cs typeface="Tahoma"/>
              </a:rPr>
              <a:t>Grid-Connected</a:t>
            </a:r>
            <a:r>
              <a:rPr dirty="0" sz="4500" spc="-155">
                <a:latin typeface="Tahoma"/>
                <a:cs typeface="Tahoma"/>
              </a:rPr>
              <a:t> </a:t>
            </a:r>
            <a:r>
              <a:rPr dirty="0" sz="4500" spc="25">
                <a:latin typeface="Tahoma"/>
                <a:cs typeface="Tahoma"/>
              </a:rPr>
              <a:t>(On-Grid)</a:t>
            </a:r>
            <a:r>
              <a:rPr dirty="0" sz="4500" spc="-155">
                <a:latin typeface="Tahoma"/>
                <a:cs typeface="Tahoma"/>
              </a:rPr>
              <a:t> </a:t>
            </a:r>
            <a:r>
              <a:rPr dirty="0" sz="4500" spc="110">
                <a:latin typeface="Tahoma"/>
                <a:cs typeface="Tahoma"/>
              </a:rPr>
              <a:t>System</a:t>
            </a:r>
            <a:endParaRPr sz="4500">
              <a:latin typeface="Tahoma"/>
              <a:cs typeface="Tahoma"/>
            </a:endParaRPr>
          </a:p>
          <a:p>
            <a:pPr marL="41910" marR="4216400" indent="72390">
              <a:lnSpc>
                <a:spcPct val="343300"/>
              </a:lnSpc>
            </a:pPr>
            <a:r>
              <a:rPr dirty="0" sz="4500" spc="40">
                <a:latin typeface="Tahoma"/>
                <a:cs typeface="Tahoma"/>
              </a:rPr>
              <a:t>Off-Grid</a:t>
            </a:r>
            <a:r>
              <a:rPr dirty="0" sz="4500" spc="-229">
                <a:latin typeface="Tahoma"/>
                <a:cs typeface="Tahoma"/>
              </a:rPr>
              <a:t> </a:t>
            </a:r>
            <a:r>
              <a:rPr dirty="0" sz="4500" spc="135">
                <a:latin typeface="Tahoma"/>
                <a:cs typeface="Tahoma"/>
              </a:rPr>
              <a:t>Systems </a:t>
            </a:r>
            <a:r>
              <a:rPr dirty="0" sz="4500" spc="-1390">
                <a:latin typeface="Tahoma"/>
                <a:cs typeface="Tahoma"/>
              </a:rPr>
              <a:t> </a:t>
            </a:r>
            <a:r>
              <a:rPr dirty="0" sz="4500" spc="25">
                <a:latin typeface="Tahoma"/>
                <a:cs typeface="Tahoma"/>
              </a:rPr>
              <a:t>Hybrid</a:t>
            </a:r>
            <a:r>
              <a:rPr dirty="0" sz="4500" spc="-170">
                <a:latin typeface="Tahoma"/>
                <a:cs typeface="Tahoma"/>
              </a:rPr>
              <a:t> </a:t>
            </a:r>
            <a:r>
              <a:rPr dirty="0" sz="4500" spc="135">
                <a:latin typeface="Tahoma"/>
                <a:cs typeface="Tahoma"/>
              </a:rPr>
              <a:t>Systems</a:t>
            </a:r>
            <a:endParaRPr sz="45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743657" y="3367671"/>
            <a:ext cx="333375" cy="333375"/>
          </a:xfrm>
          <a:custGeom>
            <a:avLst/>
            <a:gdLst/>
            <a:ahLst/>
            <a:cxnLst/>
            <a:rect l="l" t="t" r="r" b="b"/>
            <a:pathLst>
              <a:path w="333375" h="333375">
                <a:moveTo>
                  <a:pt x="323227" y="168173"/>
                </a:moveTo>
                <a:lnTo>
                  <a:pt x="315302" y="119214"/>
                </a:lnTo>
                <a:lnTo>
                  <a:pt x="293268" y="76669"/>
                </a:lnTo>
                <a:lnTo>
                  <a:pt x="259689" y="43078"/>
                </a:lnTo>
                <a:lnTo>
                  <a:pt x="217131" y="21043"/>
                </a:lnTo>
                <a:lnTo>
                  <a:pt x="168186" y="13131"/>
                </a:lnTo>
                <a:lnTo>
                  <a:pt x="119227" y="21043"/>
                </a:lnTo>
                <a:lnTo>
                  <a:pt x="76669" y="43078"/>
                </a:lnTo>
                <a:lnTo>
                  <a:pt x="43091" y="76657"/>
                </a:lnTo>
                <a:lnTo>
                  <a:pt x="21043" y="119214"/>
                </a:lnTo>
                <a:lnTo>
                  <a:pt x="13131" y="168173"/>
                </a:lnTo>
                <a:lnTo>
                  <a:pt x="21043" y="217131"/>
                </a:lnTo>
                <a:lnTo>
                  <a:pt x="43091" y="259676"/>
                </a:lnTo>
                <a:lnTo>
                  <a:pt x="76669" y="293268"/>
                </a:lnTo>
                <a:lnTo>
                  <a:pt x="119227" y="315302"/>
                </a:lnTo>
                <a:lnTo>
                  <a:pt x="168186" y="323215"/>
                </a:lnTo>
                <a:lnTo>
                  <a:pt x="217131" y="315302"/>
                </a:lnTo>
                <a:lnTo>
                  <a:pt x="259689" y="293268"/>
                </a:lnTo>
                <a:lnTo>
                  <a:pt x="293268" y="259676"/>
                </a:lnTo>
                <a:lnTo>
                  <a:pt x="315302" y="217131"/>
                </a:lnTo>
                <a:lnTo>
                  <a:pt x="323227" y="168173"/>
                </a:lnTo>
                <a:close/>
              </a:path>
              <a:path w="333375" h="333375">
                <a:moveTo>
                  <a:pt x="333375" y="146088"/>
                </a:moveTo>
                <a:lnTo>
                  <a:pt x="331978" y="135712"/>
                </a:lnTo>
                <a:lnTo>
                  <a:pt x="331978" y="168173"/>
                </a:lnTo>
                <a:lnTo>
                  <a:pt x="326110" y="211670"/>
                </a:lnTo>
                <a:lnTo>
                  <a:pt x="309575" y="250774"/>
                </a:lnTo>
                <a:lnTo>
                  <a:pt x="283946" y="283933"/>
                </a:lnTo>
                <a:lnTo>
                  <a:pt x="250786" y="309575"/>
                </a:lnTo>
                <a:lnTo>
                  <a:pt x="211670" y="326097"/>
                </a:lnTo>
                <a:lnTo>
                  <a:pt x="168186" y="331965"/>
                </a:lnTo>
                <a:lnTo>
                  <a:pt x="124688" y="326097"/>
                </a:lnTo>
                <a:lnTo>
                  <a:pt x="85572" y="309575"/>
                </a:lnTo>
                <a:lnTo>
                  <a:pt x="52412" y="283933"/>
                </a:lnTo>
                <a:lnTo>
                  <a:pt x="26784" y="250774"/>
                </a:lnTo>
                <a:lnTo>
                  <a:pt x="10248" y="211670"/>
                </a:lnTo>
                <a:lnTo>
                  <a:pt x="4394" y="168173"/>
                </a:lnTo>
                <a:lnTo>
                  <a:pt x="10248" y="124688"/>
                </a:lnTo>
                <a:lnTo>
                  <a:pt x="26784" y="85572"/>
                </a:lnTo>
                <a:lnTo>
                  <a:pt x="52412" y="52412"/>
                </a:lnTo>
                <a:lnTo>
                  <a:pt x="85572" y="26771"/>
                </a:lnTo>
                <a:lnTo>
                  <a:pt x="124688" y="10248"/>
                </a:lnTo>
                <a:lnTo>
                  <a:pt x="168186" y="4381"/>
                </a:lnTo>
                <a:lnTo>
                  <a:pt x="211670" y="10248"/>
                </a:lnTo>
                <a:lnTo>
                  <a:pt x="250786" y="26771"/>
                </a:lnTo>
                <a:lnTo>
                  <a:pt x="283946" y="52412"/>
                </a:lnTo>
                <a:lnTo>
                  <a:pt x="309575" y="85572"/>
                </a:lnTo>
                <a:lnTo>
                  <a:pt x="326110" y="124688"/>
                </a:lnTo>
                <a:lnTo>
                  <a:pt x="331978" y="168173"/>
                </a:lnTo>
                <a:lnTo>
                  <a:pt x="331978" y="135712"/>
                </a:lnTo>
                <a:lnTo>
                  <a:pt x="313359" y="83362"/>
                </a:lnTo>
                <a:lnTo>
                  <a:pt x="287045" y="49314"/>
                </a:lnTo>
                <a:lnTo>
                  <a:pt x="252996" y="22987"/>
                </a:lnTo>
                <a:lnTo>
                  <a:pt x="212839" y="6007"/>
                </a:lnTo>
                <a:lnTo>
                  <a:pt x="200736" y="4381"/>
                </a:lnTo>
                <a:lnTo>
                  <a:pt x="168186" y="0"/>
                </a:lnTo>
                <a:lnTo>
                  <a:pt x="123520" y="6007"/>
                </a:lnTo>
                <a:lnTo>
                  <a:pt x="83362" y="22987"/>
                </a:lnTo>
                <a:lnTo>
                  <a:pt x="49314" y="49314"/>
                </a:lnTo>
                <a:lnTo>
                  <a:pt x="22999" y="83362"/>
                </a:lnTo>
                <a:lnTo>
                  <a:pt x="6019" y="123520"/>
                </a:lnTo>
                <a:lnTo>
                  <a:pt x="0" y="168173"/>
                </a:lnTo>
                <a:lnTo>
                  <a:pt x="6019" y="212826"/>
                </a:lnTo>
                <a:lnTo>
                  <a:pt x="22999" y="252984"/>
                </a:lnTo>
                <a:lnTo>
                  <a:pt x="49314" y="287032"/>
                </a:lnTo>
                <a:lnTo>
                  <a:pt x="83362" y="313359"/>
                </a:lnTo>
                <a:lnTo>
                  <a:pt x="123520" y="330327"/>
                </a:lnTo>
                <a:lnTo>
                  <a:pt x="146088" y="333375"/>
                </a:lnTo>
                <a:lnTo>
                  <a:pt x="190271" y="333375"/>
                </a:lnTo>
                <a:lnTo>
                  <a:pt x="200698" y="331965"/>
                </a:lnTo>
                <a:lnTo>
                  <a:pt x="212839" y="330327"/>
                </a:lnTo>
                <a:lnTo>
                  <a:pt x="252996" y="313359"/>
                </a:lnTo>
                <a:lnTo>
                  <a:pt x="287045" y="287032"/>
                </a:lnTo>
                <a:lnTo>
                  <a:pt x="313359" y="252984"/>
                </a:lnTo>
                <a:lnTo>
                  <a:pt x="330339" y="212826"/>
                </a:lnTo>
                <a:lnTo>
                  <a:pt x="333375" y="190258"/>
                </a:lnTo>
                <a:lnTo>
                  <a:pt x="333375" y="146088"/>
                </a:lnTo>
                <a:close/>
              </a:path>
            </a:pathLst>
          </a:custGeom>
          <a:solidFill>
            <a:srgbClr val="DED3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743657" y="5722238"/>
            <a:ext cx="333375" cy="333375"/>
          </a:xfrm>
          <a:custGeom>
            <a:avLst/>
            <a:gdLst/>
            <a:ahLst/>
            <a:cxnLst/>
            <a:rect l="l" t="t" r="r" b="b"/>
            <a:pathLst>
              <a:path w="333375" h="333375">
                <a:moveTo>
                  <a:pt x="323227" y="168186"/>
                </a:moveTo>
                <a:lnTo>
                  <a:pt x="315302" y="119227"/>
                </a:lnTo>
                <a:lnTo>
                  <a:pt x="293268" y="76669"/>
                </a:lnTo>
                <a:lnTo>
                  <a:pt x="259689" y="43091"/>
                </a:lnTo>
                <a:lnTo>
                  <a:pt x="217131" y="21056"/>
                </a:lnTo>
                <a:lnTo>
                  <a:pt x="168186" y="13131"/>
                </a:lnTo>
                <a:lnTo>
                  <a:pt x="119227" y="21056"/>
                </a:lnTo>
                <a:lnTo>
                  <a:pt x="76669" y="43091"/>
                </a:lnTo>
                <a:lnTo>
                  <a:pt x="43091" y="76669"/>
                </a:lnTo>
                <a:lnTo>
                  <a:pt x="21043" y="119227"/>
                </a:lnTo>
                <a:lnTo>
                  <a:pt x="13131" y="168186"/>
                </a:lnTo>
                <a:lnTo>
                  <a:pt x="21043" y="217131"/>
                </a:lnTo>
                <a:lnTo>
                  <a:pt x="43091" y="259689"/>
                </a:lnTo>
                <a:lnTo>
                  <a:pt x="76669" y="293281"/>
                </a:lnTo>
                <a:lnTo>
                  <a:pt x="119227" y="315315"/>
                </a:lnTo>
                <a:lnTo>
                  <a:pt x="168186" y="323227"/>
                </a:lnTo>
                <a:lnTo>
                  <a:pt x="217131" y="315315"/>
                </a:lnTo>
                <a:lnTo>
                  <a:pt x="259689" y="293281"/>
                </a:lnTo>
                <a:lnTo>
                  <a:pt x="293268" y="259689"/>
                </a:lnTo>
                <a:lnTo>
                  <a:pt x="315302" y="217131"/>
                </a:lnTo>
                <a:lnTo>
                  <a:pt x="323227" y="168186"/>
                </a:lnTo>
                <a:close/>
              </a:path>
              <a:path w="333375" h="333375">
                <a:moveTo>
                  <a:pt x="333375" y="146100"/>
                </a:moveTo>
                <a:lnTo>
                  <a:pt x="331978" y="135724"/>
                </a:lnTo>
                <a:lnTo>
                  <a:pt x="331978" y="168186"/>
                </a:lnTo>
                <a:lnTo>
                  <a:pt x="326110" y="211670"/>
                </a:lnTo>
                <a:lnTo>
                  <a:pt x="309575" y="250786"/>
                </a:lnTo>
                <a:lnTo>
                  <a:pt x="283946" y="283946"/>
                </a:lnTo>
                <a:lnTo>
                  <a:pt x="250786" y="309575"/>
                </a:lnTo>
                <a:lnTo>
                  <a:pt x="211670" y="326110"/>
                </a:lnTo>
                <a:lnTo>
                  <a:pt x="168186" y="331978"/>
                </a:lnTo>
                <a:lnTo>
                  <a:pt x="124688" y="326110"/>
                </a:lnTo>
                <a:lnTo>
                  <a:pt x="85572" y="309575"/>
                </a:lnTo>
                <a:lnTo>
                  <a:pt x="52412" y="283946"/>
                </a:lnTo>
                <a:lnTo>
                  <a:pt x="26784" y="250786"/>
                </a:lnTo>
                <a:lnTo>
                  <a:pt x="10248" y="211670"/>
                </a:lnTo>
                <a:lnTo>
                  <a:pt x="4394" y="168186"/>
                </a:lnTo>
                <a:lnTo>
                  <a:pt x="10248" y="124688"/>
                </a:lnTo>
                <a:lnTo>
                  <a:pt x="26784" y="85585"/>
                </a:lnTo>
                <a:lnTo>
                  <a:pt x="52412" y="52425"/>
                </a:lnTo>
                <a:lnTo>
                  <a:pt x="85572" y="26784"/>
                </a:lnTo>
                <a:lnTo>
                  <a:pt x="124688" y="10248"/>
                </a:lnTo>
                <a:lnTo>
                  <a:pt x="168186" y="4394"/>
                </a:lnTo>
                <a:lnTo>
                  <a:pt x="211670" y="10248"/>
                </a:lnTo>
                <a:lnTo>
                  <a:pt x="250786" y="26784"/>
                </a:lnTo>
                <a:lnTo>
                  <a:pt x="283946" y="52425"/>
                </a:lnTo>
                <a:lnTo>
                  <a:pt x="309575" y="85585"/>
                </a:lnTo>
                <a:lnTo>
                  <a:pt x="326110" y="124688"/>
                </a:lnTo>
                <a:lnTo>
                  <a:pt x="331978" y="168186"/>
                </a:lnTo>
                <a:lnTo>
                  <a:pt x="331978" y="135724"/>
                </a:lnTo>
                <a:lnTo>
                  <a:pt x="313359" y="83362"/>
                </a:lnTo>
                <a:lnTo>
                  <a:pt x="287045" y="49326"/>
                </a:lnTo>
                <a:lnTo>
                  <a:pt x="252996" y="22999"/>
                </a:lnTo>
                <a:lnTo>
                  <a:pt x="212839" y="6019"/>
                </a:lnTo>
                <a:lnTo>
                  <a:pt x="200736" y="4394"/>
                </a:lnTo>
                <a:lnTo>
                  <a:pt x="168186" y="0"/>
                </a:lnTo>
                <a:lnTo>
                  <a:pt x="123520" y="6019"/>
                </a:lnTo>
                <a:lnTo>
                  <a:pt x="83362" y="22999"/>
                </a:lnTo>
                <a:lnTo>
                  <a:pt x="49314" y="49326"/>
                </a:lnTo>
                <a:lnTo>
                  <a:pt x="22999" y="83362"/>
                </a:lnTo>
                <a:lnTo>
                  <a:pt x="6019" y="123532"/>
                </a:lnTo>
                <a:lnTo>
                  <a:pt x="0" y="168186"/>
                </a:lnTo>
                <a:lnTo>
                  <a:pt x="6019" y="212839"/>
                </a:lnTo>
                <a:lnTo>
                  <a:pt x="22999" y="252996"/>
                </a:lnTo>
                <a:lnTo>
                  <a:pt x="49314" y="287045"/>
                </a:lnTo>
                <a:lnTo>
                  <a:pt x="83362" y="313359"/>
                </a:lnTo>
                <a:lnTo>
                  <a:pt x="123520" y="330339"/>
                </a:lnTo>
                <a:lnTo>
                  <a:pt x="146088" y="333375"/>
                </a:lnTo>
                <a:lnTo>
                  <a:pt x="190271" y="333375"/>
                </a:lnTo>
                <a:lnTo>
                  <a:pt x="252996" y="313359"/>
                </a:lnTo>
                <a:lnTo>
                  <a:pt x="287045" y="287045"/>
                </a:lnTo>
                <a:lnTo>
                  <a:pt x="313359" y="252996"/>
                </a:lnTo>
                <a:lnTo>
                  <a:pt x="330339" y="212839"/>
                </a:lnTo>
                <a:lnTo>
                  <a:pt x="333375" y="190271"/>
                </a:lnTo>
                <a:lnTo>
                  <a:pt x="333375" y="146100"/>
                </a:lnTo>
                <a:close/>
              </a:path>
            </a:pathLst>
          </a:custGeom>
          <a:solidFill>
            <a:srgbClr val="DED3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43657" y="8078037"/>
            <a:ext cx="333375" cy="333375"/>
          </a:xfrm>
          <a:custGeom>
            <a:avLst/>
            <a:gdLst/>
            <a:ahLst/>
            <a:cxnLst/>
            <a:rect l="l" t="t" r="r" b="b"/>
            <a:pathLst>
              <a:path w="333375" h="333375">
                <a:moveTo>
                  <a:pt x="323227" y="168173"/>
                </a:moveTo>
                <a:lnTo>
                  <a:pt x="315302" y="119227"/>
                </a:lnTo>
                <a:lnTo>
                  <a:pt x="293268" y="76669"/>
                </a:lnTo>
                <a:lnTo>
                  <a:pt x="259689" y="43091"/>
                </a:lnTo>
                <a:lnTo>
                  <a:pt x="217131" y="21043"/>
                </a:lnTo>
                <a:lnTo>
                  <a:pt x="168186" y="13131"/>
                </a:lnTo>
                <a:lnTo>
                  <a:pt x="119227" y="21043"/>
                </a:lnTo>
                <a:lnTo>
                  <a:pt x="76669" y="43091"/>
                </a:lnTo>
                <a:lnTo>
                  <a:pt x="43091" y="76669"/>
                </a:lnTo>
                <a:lnTo>
                  <a:pt x="21043" y="119227"/>
                </a:lnTo>
                <a:lnTo>
                  <a:pt x="13131" y="168173"/>
                </a:lnTo>
                <a:lnTo>
                  <a:pt x="21043" y="217131"/>
                </a:lnTo>
                <a:lnTo>
                  <a:pt x="43091" y="259689"/>
                </a:lnTo>
                <a:lnTo>
                  <a:pt x="76669" y="293268"/>
                </a:lnTo>
                <a:lnTo>
                  <a:pt x="119227" y="315302"/>
                </a:lnTo>
                <a:lnTo>
                  <a:pt x="168186" y="323227"/>
                </a:lnTo>
                <a:lnTo>
                  <a:pt x="217131" y="315302"/>
                </a:lnTo>
                <a:lnTo>
                  <a:pt x="259689" y="293268"/>
                </a:lnTo>
                <a:lnTo>
                  <a:pt x="293268" y="259689"/>
                </a:lnTo>
                <a:lnTo>
                  <a:pt x="315302" y="217131"/>
                </a:lnTo>
                <a:lnTo>
                  <a:pt x="323227" y="168173"/>
                </a:lnTo>
                <a:close/>
              </a:path>
              <a:path w="333375" h="333375">
                <a:moveTo>
                  <a:pt x="333375" y="146088"/>
                </a:moveTo>
                <a:lnTo>
                  <a:pt x="331978" y="135712"/>
                </a:lnTo>
                <a:lnTo>
                  <a:pt x="331978" y="168173"/>
                </a:lnTo>
                <a:lnTo>
                  <a:pt x="326110" y="211670"/>
                </a:lnTo>
                <a:lnTo>
                  <a:pt x="309575" y="250786"/>
                </a:lnTo>
                <a:lnTo>
                  <a:pt x="283946" y="283946"/>
                </a:lnTo>
                <a:lnTo>
                  <a:pt x="250786" y="309575"/>
                </a:lnTo>
                <a:lnTo>
                  <a:pt x="211670" y="326110"/>
                </a:lnTo>
                <a:lnTo>
                  <a:pt x="168186" y="331965"/>
                </a:lnTo>
                <a:lnTo>
                  <a:pt x="124688" y="326110"/>
                </a:lnTo>
                <a:lnTo>
                  <a:pt x="85572" y="309575"/>
                </a:lnTo>
                <a:lnTo>
                  <a:pt x="52412" y="283946"/>
                </a:lnTo>
                <a:lnTo>
                  <a:pt x="26784" y="250786"/>
                </a:lnTo>
                <a:lnTo>
                  <a:pt x="10248" y="211670"/>
                </a:lnTo>
                <a:lnTo>
                  <a:pt x="4394" y="168186"/>
                </a:lnTo>
                <a:lnTo>
                  <a:pt x="10248" y="124688"/>
                </a:lnTo>
                <a:lnTo>
                  <a:pt x="26784" y="85572"/>
                </a:lnTo>
                <a:lnTo>
                  <a:pt x="52412" y="52412"/>
                </a:lnTo>
                <a:lnTo>
                  <a:pt x="85572" y="26784"/>
                </a:lnTo>
                <a:lnTo>
                  <a:pt x="124688" y="10248"/>
                </a:lnTo>
                <a:lnTo>
                  <a:pt x="168186" y="4394"/>
                </a:lnTo>
                <a:lnTo>
                  <a:pt x="211670" y="10248"/>
                </a:lnTo>
                <a:lnTo>
                  <a:pt x="250786" y="26784"/>
                </a:lnTo>
                <a:lnTo>
                  <a:pt x="283946" y="52412"/>
                </a:lnTo>
                <a:lnTo>
                  <a:pt x="309575" y="85572"/>
                </a:lnTo>
                <a:lnTo>
                  <a:pt x="326110" y="124688"/>
                </a:lnTo>
                <a:lnTo>
                  <a:pt x="331978" y="168173"/>
                </a:lnTo>
                <a:lnTo>
                  <a:pt x="331978" y="135712"/>
                </a:lnTo>
                <a:lnTo>
                  <a:pt x="313359" y="83362"/>
                </a:lnTo>
                <a:lnTo>
                  <a:pt x="287045" y="49314"/>
                </a:lnTo>
                <a:lnTo>
                  <a:pt x="252996" y="22999"/>
                </a:lnTo>
                <a:lnTo>
                  <a:pt x="212839" y="6019"/>
                </a:lnTo>
                <a:lnTo>
                  <a:pt x="200736" y="4394"/>
                </a:lnTo>
                <a:lnTo>
                  <a:pt x="168186" y="0"/>
                </a:lnTo>
                <a:lnTo>
                  <a:pt x="123520" y="6019"/>
                </a:lnTo>
                <a:lnTo>
                  <a:pt x="83362" y="22999"/>
                </a:lnTo>
                <a:lnTo>
                  <a:pt x="49314" y="49314"/>
                </a:lnTo>
                <a:lnTo>
                  <a:pt x="22999" y="83362"/>
                </a:lnTo>
                <a:lnTo>
                  <a:pt x="6019" y="123520"/>
                </a:lnTo>
                <a:lnTo>
                  <a:pt x="0" y="168173"/>
                </a:lnTo>
                <a:lnTo>
                  <a:pt x="6019" y="212839"/>
                </a:lnTo>
                <a:lnTo>
                  <a:pt x="22999" y="252996"/>
                </a:lnTo>
                <a:lnTo>
                  <a:pt x="49314" y="287045"/>
                </a:lnTo>
                <a:lnTo>
                  <a:pt x="83362" y="313359"/>
                </a:lnTo>
                <a:lnTo>
                  <a:pt x="123520" y="330339"/>
                </a:lnTo>
                <a:lnTo>
                  <a:pt x="146088" y="333375"/>
                </a:lnTo>
                <a:lnTo>
                  <a:pt x="190271" y="333375"/>
                </a:lnTo>
                <a:lnTo>
                  <a:pt x="200698" y="331965"/>
                </a:lnTo>
                <a:lnTo>
                  <a:pt x="212839" y="330339"/>
                </a:lnTo>
                <a:lnTo>
                  <a:pt x="252996" y="313359"/>
                </a:lnTo>
                <a:lnTo>
                  <a:pt x="287045" y="287045"/>
                </a:lnTo>
                <a:lnTo>
                  <a:pt x="313359" y="252996"/>
                </a:lnTo>
                <a:lnTo>
                  <a:pt x="330339" y="212839"/>
                </a:lnTo>
                <a:lnTo>
                  <a:pt x="333375" y="190271"/>
                </a:lnTo>
                <a:lnTo>
                  <a:pt x="333375" y="146088"/>
                </a:lnTo>
                <a:close/>
              </a:path>
            </a:pathLst>
          </a:custGeom>
          <a:solidFill>
            <a:srgbClr val="DED3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14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1507" y="516861"/>
            <a:ext cx="9448799" cy="86867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74302" y="516861"/>
            <a:ext cx="8000999" cy="874394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15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550262" y="0"/>
            <a:ext cx="3738245" cy="3445510"/>
          </a:xfrm>
          <a:custGeom>
            <a:avLst/>
            <a:gdLst/>
            <a:ahLst/>
            <a:cxnLst/>
            <a:rect l="l" t="t" r="r" b="b"/>
            <a:pathLst>
              <a:path w="3738244" h="3445510">
                <a:moveTo>
                  <a:pt x="0" y="0"/>
                </a:moveTo>
                <a:lnTo>
                  <a:pt x="3737738" y="0"/>
                </a:lnTo>
                <a:lnTo>
                  <a:pt x="3737738" y="3445364"/>
                </a:lnTo>
                <a:lnTo>
                  <a:pt x="0" y="0"/>
                </a:lnTo>
                <a:close/>
              </a:path>
            </a:pathLst>
          </a:custGeom>
          <a:solidFill>
            <a:srgbClr val="E7213B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9724323" y="1494229"/>
            <a:ext cx="8564245" cy="8792845"/>
            <a:chOff x="9724323" y="1494229"/>
            <a:chExt cx="8564245" cy="879284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78247" y="3630167"/>
              <a:ext cx="5709751" cy="665683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24323" y="1494229"/>
              <a:ext cx="8153399" cy="7296149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8521" y="563941"/>
            <a:ext cx="8743949" cy="916304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920310" y="9744154"/>
            <a:ext cx="447675" cy="557530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10"/>
              </a:spcBef>
            </a:pPr>
            <a:r>
              <a:rPr dirty="0" sz="2600" spc="40">
                <a:latin typeface="Tahoma"/>
                <a:cs typeface="Tahoma"/>
              </a:rPr>
              <a:t>16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6981" y="1044956"/>
            <a:ext cx="8591549" cy="8410574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4550262" y="0"/>
            <a:ext cx="3738245" cy="3445510"/>
          </a:xfrm>
          <a:custGeom>
            <a:avLst/>
            <a:gdLst/>
            <a:ahLst/>
            <a:cxnLst/>
            <a:rect l="l" t="t" r="r" b="b"/>
            <a:pathLst>
              <a:path w="3738244" h="3445510">
                <a:moveTo>
                  <a:pt x="0" y="0"/>
                </a:moveTo>
                <a:lnTo>
                  <a:pt x="3737738" y="0"/>
                </a:lnTo>
                <a:lnTo>
                  <a:pt x="3737738" y="3445364"/>
                </a:lnTo>
                <a:lnTo>
                  <a:pt x="0" y="0"/>
                </a:lnTo>
                <a:close/>
              </a:path>
            </a:pathLst>
          </a:custGeom>
          <a:solidFill>
            <a:srgbClr val="E7213B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9878073" y="1625418"/>
            <a:ext cx="8409940" cy="8662035"/>
            <a:chOff x="9878073" y="1625418"/>
            <a:chExt cx="8409940" cy="866203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78248" y="3630167"/>
              <a:ext cx="5709751" cy="665683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78073" y="1625418"/>
              <a:ext cx="8048624" cy="7248524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920310" y="9744154"/>
            <a:ext cx="447675" cy="557530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10"/>
              </a:spcBef>
            </a:pPr>
            <a:r>
              <a:rPr dirty="0" sz="2600" spc="40">
                <a:latin typeface="Tahoma"/>
                <a:cs typeface="Tahoma"/>
              </a:rPr>
              <a:t>17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3722370" cy="10287000"/>
            <a:chOff x="0" y="0"/>
            <a:chExt cx="372237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2211705" cy="10287000"/>
            </a:xfrm>
            <a:custGeom>
              <a:avLst/>
              <a:gdLst/>
              <a:ahLst/>
              <a:cxnLst/>
              <a:rect l="l" t="t" r="r" b="b"/>
              <a:pathLst>
                <a:path w="2211705" h="10287000">
                  <a:moveTo>
                    <a:pt x="0" y="0"/>
                  </a:moveTo>
                  <a:lnTo>
                    <a:pt x="2211310" y="0"/>
                  </a:lnTo>
                  <a:lnTo>
                    <a:pt x="2211310" y="10286999"/>
                  </a:lnTo>
                  <a:lnTo>
                    <a:pt x="0" y="10286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D3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7105272"/>
              <a:ext cx="3722370" cy="3181985"/>
            </a:xfrm>
            <a:custGeom>
              <a:avLst/>
              <a:gdLst/>
              <a:ahLst/>
              <a:cxnLst/>
              <a:rect l="l" t="t" r="r" b="b"/>
              <a:pathLst>
                <a:path w="3722370" h="3181984">
                  <a:moveTo>
                    <a:pt x="2540391" y="2395378"/>
                  </a:moveTo>
                  <a:lnTo>
                    <a:pt x="2352241" y="2395378"/>
                  </a:lnTo>
                  <a:lnTo>
                    <a:pt x="2419502" y="2376012"/>
                  </a:lnTo>
                  <a:lnTo>
                    <a:pt x="2438868" y="2308752"/>
                  </a:lnTo>
                  <a:lnTo>
                    <a:pt x="2438868" y="0"/>
                  </a:lnTo>
                  <a:lnTo>
                    <a:pt x="2453765" y="0"/>
                  </a:lnTo>
                  <a:lnTo>
                    <a:pt x="2453765" y="2308752"/>
                  </a:lnTo>
                  <a:lnTo>
                    <a:pt x="2473131" y="2376012"/>
                  </a:lnTo>
                  <a:lnTo>
                    <a:pt x="2540391" y="2395378"/>
                  </a:lnTo>
                  <a:close/>
                </a:path>
                <a:path w="3722370" h="3181984">
                  <a:moveTo>
                    <a:pt x="3722327" y="2410276"/>
                  </a:moveTo>
                  <a:lnTo>
                    <a:pt x="0" y="2410276"/>
                  </a:lnTo>
                  <a:lnTo>
                    <a:pt x="0" y="2395378"/>
                  </a:lnTo>
                  <a:lnTo>
                    <a:pt x="3722327" y="2395378"/>
                  </a:lnTo>
                  <a:lnTo>
                    <a:pt x="3722327" y="2410276"/>
                  </a:lnTo>
                  <a:close/>
                </a:path>
                <a:path w="3722370" h="3181984">
                  <a:moveTo>
                    <a:pt x="2453765" y="3181727"/>
                  </a:moveTo>
                  <a:lnTo>
                    <a:pt x="2438793" y="3181727"/>
                  </a:lnTo>
                  <a:lnTo>
                    <a:pt x="2438793" y="2687958"/>
                  </a:lnTo>
                  <a:lnTo>
                    <a:pt x="2438868" y="2496902"/>
                  </a:lnTo>
                  <a:lnTo>
                    <a:pt x="2419502" y="2429642"/>
                  </a:lnTo>
                  <a:lnTo>
                    <a:pt x="2352241" y="2410276"/>
                  </a:lnTo>
                  <a:lnTo>
                    <a:pt x="2540392" y="2410276"/>
                  </a:lnTo>
                  <a:lnTo>
                    <a:pt x="2473131" y="2429642"/>
                  </a:lnTo>
                  <a:lnTo>
                    <a:pt x="2453765" y="2496902"/>
                  </a:lnTo>
                  <a:lnTo>
                    <a:pt x="2453765" y="31817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16706623" y="0"/>
            <a:ext cx="1581785" cy="3142615"/>
          </a:xfrm>
          <a:custGeom>
            <a:avLst/>
            <a:gdLst/>
            <a:ahLst/>
            <a:cxnLst/>
            <a:rect l="l" t="t" r="r" b="b"/>
            <a:pathLst>
              <a:path w="1581784" h="3142615">
                <a:moveTo>
                  <a:pt x="1102757" y="859208"/>
                </a:moveTo>
                <a:lnTo>
                  <a:pt x="914607" y="859208"/>
                </a:lnTo>
                <a:lnTo>
                  <a:pt x="981867" y="839842"/>
                </a:lnTo>
                <a:lnTo>
                  <a:pt x="1001233" y="772581"/>
                </a:lnTo>
                <a:lnTo>
                  <a:pt x="1001233" y="0"/>
                </a:lnTo>
                <a:lnTo>
                  <a:pt x="1016131" y="0"/>
                </a:lnTo>
                <a:lnTo>
                  <a:pt x="1016131" y="772581"/>
                </a:lnTo>
                <a:lnTo>
                  <a:pt x="1035497" y="839842"/>
                </a:lnTo>
                <a:lnTo>
                  <a:pt x="1102757" y="859208"/>
                </a:lnTo>
                <a:close/>
              </a:path>
              <a:path w="1581784" h="3142615">
                <a:moveTo>
                  <a:pt x="1016131" y="3142486"/>
                </a:moveTo>
                <a:lnTo>
                  <a:pt x="1001234" y="3142486"/>
                </a:lnTo>
                <a:lnTo>
                  <a:pt x="1001233" y="960731"/>
                </a:lnTo>
                <a:lnTo>
                  <a:pt x="981866" y="893470"/>
                </a:lnTo>
                <a:lnTo>
                  <a:pt x="914607" y="874105"/>
                </a:lnTo>
                <a:lnTo>
                  <a:pt x="0" y="874105"/>
                </a:lnTo>
                <a:lnTo>
                  <a:pt x="0" y="859208"/>
                </a:lnTo>
                <a:lnTo>
                  <a:pt x="1581375" y="859208"/>
                </a:lnTo>
                <a:lnTo>
                  <a:pt x="1581375" y="874104"/>
                </a:lnTo>
                <a:lnTo>
                  <a:pt x="1102756" y="874105"/>
                </a:lnTo>
                <a:lnTo>
                  <a:pt x="1035497" y="893471"/>
                </a:lnTo>
                <a:lnTo>
                  <a:pt x="1016131" y="960731"/>
                </a:lnTo>
                <a:lnTo>
                  <a:pt x="1016131" y="31424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974603" y="2223405"/>
            <a:ext cx="11476355" cy="467931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R="346710">
              <a:lnSpc>
                <a:spcPts val="12425"/>
              </a:lnSpc>
              <a:spcBef>
                <a:spcPts val="110"/>
              </a:spcBef>
            </a:pPr>
            <a:r>
              <a:rPr dirty="0" sz="10900" spc="25">
                <a:latin typeface="Trebuchet MS"/>
                <a:cs typeface="Trebuchet MS"/>
              </a:rPr>
              <a:t>Conclusion</a:t>
            </a:r>
            <a:endParaRPr sz="10900">
              <a:latin typeface="Trebuchet MS"/>
              <a:cs typeface="Trebuchet MS"/>
            </a:endParaRPr>
          </a:p>
          <a:p>
            <a:pPr algn="ctr">
              <a:lnSpc>
                <a:spcPts val="11775"/>
              </a:lnSpc>
            </a:pPr>
            <a:r>
              <a:rPr dirty="0" sz="10900" spc="-114">
                <a:latin typeface="Trebuchet MS"/>
                <a:cs typeface="Trebuchet MS"/>
              </a:rPr>
              <a:t>and</a:t>
            </a:r>
            <a:endParaRPr sz="10900">
              <a:latin typeface="Trebuchet MS"/>
              <a:cs typeface="Trebuchet MS"/>
            </a:endParaRPr>
          </a:p>
          <a:p>
            <a:pPr algn="ctr">
              <a:lnSpc>
                <a:spcPts val="12430"/>
              </a:lnSpc>
            </a:pPr>
            <a:r>
              <a:rPr dirty="0" sz="10900" spc="340">
                <a:latin typeface="Trebuchet MS"/>
                <a:cs typeface="Trebuchet MS"/>
              </a:rPr>
              <a:t>R</a:t>
            </a:r>
            <a:r>
              <a:rPr dirty="0" sz="10900" spc="150">
                <a:latin typeface="Trebuchet MS"/>
                <a:cs typeface="Trebuchet MS"/>
              </a:rPr>
              <a:t>e</a:t>
            </a:r>
            <a:r>
              <a:rPr dirty="0" sz="10900" spc="440">
                <a:latin typeface="Trebuchet MS"/>
                <a:cs typeface="Trebuchet MS"/>
              </a:rPr>
              <a:t>c</a:t>
            </a:r>
            <a:r>
              <a:rPr dirty="0" sz="10900" spc="409">
                <a:latin typeface="Trebuchet MS"/>
                <a:cs typeface="Trebuchet MS"/>
              </a:rPr>
              <a:t>o</a:t>
            </a:r>
            <a:r>
              <a:rPr dirty="0" cap="small" sz="10900" spc="2730">
                <a:latin typeface="Trebuchet MS"/>
                <a:cs typeface="Trebuchet MS"/>
              </a:rPr>
              <a:t>mm</a:t>
            </a:r>
            <a:r>
              <a:rPr dirty="0" sz="10900" spc="150">
                <a:latin typeface="Trebuchet MS"/>
                <a:cs typeface="Trebuchet MS"/>
              </a:rPr>
              <a:t>e</a:t>
            </a:r>
            <a:r>
              <a:rPr dirty="0" sz="10900" spc="-425">
                <a:latin typeface="Trebuchet MS"/>
                <a:cs typeface="Trebuchet MS"/>
              </a:rPr>
              <a:t>n</a:t>
            </a:r>
            <a:r>
              <a:rPr dirty="0" sz="10900" spc="275">
                <a:latin typeface="Trebuchet MS"/>
                <a:cs typeface="Trebuchet MS"/>
              </a:rPr>
              <a:t>d</a:t>
            </a:r>
            <a:r>
              <a:rPr dirty="0" sz="10900" spc="160">
                <a:latin typeface="Trebuchet MS"/>
                <a:cs typeface="Trebuchet MS"/>
              </a:rPr>
              <a:t>a</a:t>
            </a:r>
            <a:r>
              <a:rPr dirty="0" sz="10900" spc="455">
                <a:latin typeface="Trebuchet MS"/>
                <a:cs typeface="Trebuchet MS"/>
              </a:rPr>
              <a:t>t</a:t>
            </a:r>
            <a:r>
              <a:rPr dirty="0" sz="10900" spc="-930">
                <a:latin typeface="Trebuchet MS"/>
                <a:cs typeface="Trebuchet MS"/>
              </a:rPr>
              <a:t>i</a:t>
            </a:r>
            <a:r>
              <a:rPr dirty="0" sz="10900" spc="409">
                <a:latin typeface="Trebuchet MS"/>
                <a:cs typeface="Trebuchet MS"/>
              </a:rPr>
              <a:t>o</a:t>
            </a:r>
            <a:r>
              <a:rPr dirty="0" sz="10900" spc="-425">
                <a:latin typeface="Trebuchet MS"/>
                <a:cs typeface="Trebuchet MS"/>
              </a:rPr>
              <a:t>n</a:t>
            </a:r>
            <a:r>
              <a:rPr dirty="0" sz="10900" spc="430">
                <a:latin typeface="Trebuchet MS"/>
                <a:cs typeface="Trebuchet MS"/>
              </a:rPr>
              <a:t>s</a:t>
            </a:r>
            <a:endParaRPr sz="109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920310" y="9744154"/>
            <a:ext cx="447675" cy="557530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10"/>
              </a:spcBef>
            </a:pPr>
            <a:r>
              <a:rPr dirty="0" sz="2600" spc="40">
                <a:latin typeface="Tahoma"/>
                <a:cs typeface="Tahoma"/>
              </a:rPr>
              <a:t>18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C78A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2376314"/>
            <a:ext cx="3778250" cy="3482340"/>
          </a:xfrm>
          <a:custGeom>
            <a:avLst/>
            <a:gdLst/>
            <a:ahLst/>
            <a:cxnLst/>
            <a:rect l="l" t="t" r="r" b="b"/>
            <a:pathLst>
              <a:path w="3778250" h="3482340">
                <a:moveTo>
                  <a:pt x="0" y="0"/>
                </a:moveTo>
                <a:lnTo>
                  <a:pt x="3777784" y="0"/>
                </a:lnTo>
                <a:lnTo>
                  <a:pt x="0" y="3482280"/>
                </a:lnTo>
                <a:lnTo>
                  <a:pt x="0" y="0"/>
                </a:lnTo>
                <a:close/>
              </a:path>
            </a:pathLst>
          </a:custGeom>
          <a:solidFill>
            <a:srgbClr val="754A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772734" y="5193398"/>
            <a:ext cx="13779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434">
                <a:solidFill>
                  <a:srgbClr val="EFE7DD"/>
                </a:solidFill>
                <a:latin typeface="Calibri"/>
                <a:cs typeface="Calibri"/>
              </a:rPr>
              <a:t>1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097" y="5177492"/>
            <a:ext cx="199517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210">
                <a:solidFill>
                  <a:srgbClr val="EFE7DD"/>
                </a:solidFill>
                <a:latin typeface="Calibri"/>
                <a:cs typeface="Calibri"/>
              </a:rPr>
              <a:t>I</a:t>
            </a:r>
            <a:r>
              <a:rPr dirty="0" sz="2800" spc="175">
                <a:solidFill>
                  <a:srgbClr val="EFE7DD"/>
                </a:solidFill>
                <a:latin typeface="Calibri"/>
                <a:cs typeface="Calibri"/>
              </a:rPr>
              <a:t>n</a:t>
            </a:r>
            <a:r>
              <a:rPr dirty="0" sz="2800" spc="15">
                <a:solidFill>
                  <a:srgbClr val="EFE7DD"/>
                </a:solidFill>
                <a:latin typeface="Calibri"/>
                <a:cs typeface="Calibri"/>
              </a:rPr>
              <a:t>t</a:t>
            </a:r>
            <a:r>
              <a:rPr dirty="0" sz="2800" spc="70">
                <a:solidFill>
                  <a:srgbClr val="EFE7DD"/>
                </a:solidFill>
                <a:latin typeface="Calibri"/>
                <a:cs typeface="Calibri"/>
              </a:rPr>
              <a:t>r</a:t>
            </a:r>
            <a:r>
              <a:rPr dirty="0" sz="2800" spc="50">
                <a:solidFill>
                  <a:srgbClr val="EFE7DD"/>
                </a:solidFill>
                <a:latin typeface="Calibri"/>
                <a:cs typeface="Calibri"/>
              </a:rPr>
              <a:t>o</a:t>
            </a:r>
            <a:r>
              <a:rPr dirty="0" sz="2800" spc="105">
                <a:solidFill>
                  <a:srgbClr val="EFE7DD"/>
                </a:solidFill>
                <a:latin typeface="Calibri"/>
                <a:cs typeface="Calibri"/>
              </a:rPr>
              <a:t>d</a:t>
            </a:r>
            <a:r>
              <a:rPr dirty="0" sz="2800" spc="135">
                <a:solidFill>
                  <a:srgbClr val="EFE7DD"/>
                </a:solidFill>
                <a:latin typeface="Calibri"/>
                <a:cs typeface="Calibri"/>
              </a:rPr>
              <a:t>u</a:t>
            </a:r>
            <a:r>
              <a:rPr dirty="0" sz="2800" spc="75">
                <a:solidFill>
                  <a:srgbClr val="EFE7DD"/>
                </a:solidFill>
                <a:latin typeface="Calibri"/>
                <a:cs typeface="Calibri"/>
              </a:rPr>
              <a:t>c</a:t>
            </a:r>
            <a:r>
              <a:rPr dirty="0" sz="2800" spc="15">
                <a:solidFill>
                  <a:srgbClr val="EFE7DD"/>
                </a:solidFill>
                <a:latin typeface="Calibri"/>
                <a:cs typeface="Calibri"/>
              </a:rPr>
              <a:t>t</a:t>
            </a:r>
            <a:r>
              <a:rPr dirty="0" sz="2800" spc="150">
                <a:solidFill>
                  <a:srgbClr val="EFE7DD"/>
                </a:solidFill>
                <a:latin typeface="Calibri"/>
                <a:cs typeface="Calibri"/>
              </a:rPr>
              <a:t>i</a:t>
            </a:r>
            <a:r>
              <a:rPr dirty="0" sz="2800" spc="50">
                <a:solidFill>
                  <a:srgbClr val="EFE7DD"/>
                </a:solidFill>
                <a:latin typeface="Calibri"/>
                <a:cs typeface="Calibri"/>
              </a:rPr>
              <a:t>o</a:t>
            </a:r>
            <a:r>
              <a:rPr dirty="0" sz="2800" spc="180">
                <a:solidFill>
                  <a:srgbClr val="EFE7DD"/>
                </a:solidFill>
                <a:latin typeface="Calibri"/>
                <a:cs typeface="Calibri"/>
              </a:rPr>
              <a:t>n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665949" y="5990779"/>
            <a:ext cx="5096510" cy="19050"/>
            <a:chOff x="1665949" y="5990779"/>
            <a:chExt cx="5096510" cy="19050"/>
          </a:xfrm>
        </p:grpSpPr>
        <p:sp>
          <p:nvSpPr>
            <p:cNvPr id="7" name="object 7"/>
            <p:cNvSpPr/>
            <p:nvPr/>
          </p:nvSpPr>
          <p:spPr>
            <a:xfrm>
              <a:off x="1665949" y="5995542"/>
              <a:ext cx="5096510" cy="0"/>
            </a:xfrm>
            <a:custGeom>
              <a:avLst/>
              <a:gdLst/>
              <a:ahLst/>
              <a:cxnLst/>
              <a:rect l="l" t="t" r="r" b="b"/>
              <a:pathLst>
                <a:path w="5096509" h="0">
                  <a:moveTo>
                    <a:pt x="0" y="0"/>
                  </a:moveTo>
                  <a:lnTo>
                    <a:pt x="5096195" y="0"/>
                  </a:lnTo>
                </a:path>
              </a:pathLst>
            </a:custGeom>
            <a:ln w="9524">
              <a:solidFill>
                <a:srgbClr val="E3E3E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665949" y="6005067"/>
              <a:ext cx="5096510" cy="0"/>
            </a:xfrm>
            <a:custGeom>
              <a:avLst/>
              <a:gdLst/>
              <a:ahLst/>
              <a:cxnLst/>
              <a:rect l="l" t="t" r="r" b="b"/>
              <a:pathLst>
                <a:path w="5096509" h="0">
                  <a:moveTo>
                    <a:pt x="0" y="0"/>
                  </a:moveTo>
                  <a:lnTo>
                    <a:pt x="5096195" y="0"/>
                  </a:lnTo>
                </a:path>
              </a:pathLst>
            </a:custGeom>
            <a:ln w="9524">
              <a:solidFill>
                <a:srgbClr val="E3E3E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741034" y="6451186"/>
            <a:ext cx="19240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110">
                <a:solidFill>
                  <a:srgbClr val="EFE7DD"/>
                </a:solidFill>
                <a:latin typeface="Calibri"/>
                <a:cs typeface="Calibri"/>
              </a:rPr>
              <a:t>2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07090" y="6134918"/>
            <a:ext cx="1544955" cy="1016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dirty="0" sz="2800" spc="375">
                <a:solidFill>
                  <a:srgbClr val="EFE7DD"/>
                </a:solidFill>
                <a:latin typeface="Calibri"/>
                <a:cs typeface="Calibri"/>
              </a:rPr>
              <a:t>S</a:t>
            </a:r>
            <a:r>
              <a:rPr dirty="0" sz="2800" spc="50">
                <a:solidFill>
                  <a:srgbClr val="EFE7DD"/>
                </a:solidFill>
                <a:latin typeface="Calibri"/>
                <a:cs typeface="Calibri"/>
              </a:rPr>
              <a:t>o</a:t>
            </a:r>
            <a:r>
              <a:rPr dirty="0" sz="2800" spc="110">
                <a:solidFill>
                  <a:srgbClr val="EFE7DD"/>
                </a:solidFill>
                <a:latin typeface="Calibri"/>
                <a:cs typeface="Calibri"/>
              </a:rPr>
              <a:t>f</a:t>
            </a:r>
            <a:r>
              <a:rPr dirty="0" sz="2800" spc="15">
                <a:solidFill>
                  <a:srgbClr val="EFE7DD"/>
                </a:solidFill>
                <a:latin typeface="Calibri"/>
                <a:cs typeface="Calibri"/>
              </a:rPr>
              <a:t>t</a:t>
            </a:r>
            <a:r>
              <a:rPr dirty="0" sz="2800" spc="85">
                <a:solidFill>
                  <a:srgbClr val="EFE7DD"/>
                </a:solidFill>
                <a:latin typeface="Calibri"/>
                <a:cs typeface="Calibri"/>
              </a:rPr>
              <a:t>w</a:t>
            </a:r>
            <a:r>
              <a:rPr dirty="0" sz="2800" spc="-60">
                <a:solidFill>
                  <a:srgbClr val="EFE7DD"/>
                </a:solidFill>
                <a:latin typeface="Calibri"/>
                <a:cs typeface="Calibri"/>
              </a:rPr>
              <a:t>a</a:t>
            </a:r>
            <a:r>
              <a:rPr dirty="0" sz="2800" spc="70">
                <a:solidFill>
                  <a:srgbClr val="EFE7DD"/>
                </a:solidFill>
                <a:latin typeface="Calibri"/>
                <a:cs typeface="Calibri"/>
              </a:rPr>
              <a:t>r</a:t>
            </a:r>
            <a:r>
              <a:rPr dirty="0" sz="2800" spc="-95">
                <a:solidFill>
                  <a:srgbClr val="EFE7DD"/>
                </a:solidFill>
                <a:latin typeface="Calibri"/>
                <a:cs typeface="Calibri"/>
              </a:rPr>
              <a:t>e</a:t>
            </a:r>
            <a:r>
              <a:rPr dirty="0" sz="2800">
                <a:solidFill>
                  <a:srgbClr val="EFE7DD"/>
                </a:solidFill>
                <a:latin typeface="Calibri"/>
                <a:cs typeface="Calibri"/>
              </a:rPr>
              <a:t>s  </a:t>
            </a:r>
            <a:r>
              <a:rPr dirty="0" sz="2800" spc="120">
                <a:solidFill>
                  <a:srgbClr val="EFE7DD"/>
                </a:solidFill>
                <a:latin typeface="Calibri"/>
                <a:cs typeface="Calibri"/>
              </a:rPr>
              <a:t>Used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665949" y="7448105"/>
            <a:ext cx="5096510" cy="19050"/>
            <a:chOff x="1665949" y="7448105"/>
            <a:chExt cx="5096510" cy="19050"/>
          </a:xfrm>
        </p:grpSpPr>
        <p:sp>
          <p:nvSpPr>
            <p:cNvPr id="12" name="object 12"/>
            <p:cNvSpPr/>
            <p:nvPr/>
          </p:nvSpPr>
          <p:spPr>
            <a:xfrm>
              <a:off x="1665949" y="7452867"/>
              <a:ext cx="5096510" cy="0"/>
            </a:xfrm>
            <a:custGeom>
              <a:avLst/>
              <a:gdLst/>
              <a:ahLst/>
              <a:cxnLst/>
              <a:rect l="l" t="t" r="r" b="b"/>
              <a:pathLst>
                <a:path w="5096509" h="0">
                  <a:moveTo>
                    <a:pt x="0" y="0"/>
                  </a:moveTo>
                  <a:lnTo>
                    <a:pt x="5096195" y="0"/>
                  </a:lnTo>
                </a:path>
              </a:pathLst>
            </a:custGeom>
            <a:ln w="9524">
              <a:solidFill>
                <a:srgbClr val="E3E3E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65949" y="7462392"/>
              <a:ext cx="5096510" cy="0"/>
            </a:xfrm>
            <a:custGeom>
              <a:avLst/>
              <a:gdLst/>
              <a:ahLst/>
              <a:cxnLst/>
              <a:rect l="l" t="t" r="r" b="b"/>
              <a:pathLst>
                <a:path w="5096509" h="0">
                  <a:moveTo>
                    <a:pt x="0" y="0"/>
                  </a:moveTo>
                  <a:lnTo>
                    <a:pt x="5096195" y="0"/>
                  </a:lnTo>
                </a:path>
              </a:pathLst>
            </a:custGeom>
            <a:ln w="9524">
              <a:solidFill>
                <a:srgbClr val="E3E3E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781366" y="7810117"/>
            <a:ext cx="15938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270">
                <a:solidFill>
                  <a:srgbClr val="EFE7DD"/>
                </a:solidFill>
                <a:latin typeface="Calibri"/>
                <a:cs typeface="Calibri"/>
              </a:rPr>
              <a:t>3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54569" y="7794211"/>
            <a:ext cx="204978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65">
                <a:solidFill>
                  <a:srgbClr val="EFE7DD"/>
                </a:solidFill>
                <a:latin typeface="Calibri"/>
                <a:cs typeface="Calibri"/>
              </a:rPr>
              <a:t>methodology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665949" y="8684625"/>
            <a:ext cx="5096510" cy="0"/>
          </a:xfrm>
          <a:custGeom>
            <a:avLst/>
            <a:gdLst/>
            <a:ahLst/>
            <a:cxnLst/>
            <a:rect l="l" t="t" r="r" b="b"/>
            <a:pathLst>
              <a:path w="5096509" h="0">
                <a:moveTo>
                  <a:pt x="0" y="0"/>
                </a:moveTo>
                <a:lnTo>
                  <a:pt x="5096195" y="0"/>
                </a:lnTo>
              </a:path>
            </a:pathLst>
          </a:custGeom>
          <a:ln w="9524">
            <a:solidFill>
              <a:srgbClr val="E3E3E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9883465" y="6352793"/>
            <a:ext cx="13843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430">
                <a:solidFill>
                  <a:srgbClr val="EFE7DD"/>
                </a:solidFill>
                <a:latin typeface="Calibri"/>
                <a:cs typeface="Calibri"/>
              </a:rPr>
              <a:t>5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393879" y="6336886"/>
            <a:ext cx="477456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170">
                <a:solidFill>
                  <a:srgbClr val="EFE7DD"/>
                </a:solidFill>
                <a:latin typeface="Calibri"/>
                <a:cs typeface="Calibri"/>
              </a:rPr>
              <a:t>Conclusion</a:t>
            </a:r>
            <a:r>
              <a:rPr dirty="0" sz="2800" spc="-90">
                <a:solidFill>
                  <a:srgbClr val="EFE7DD"/>
                </a:solidFill>
                <a:latin typeface="Calibri"/>
                <a:cs typeface="Calibri"/>
              </a:rPr>
              <a:t> </a:t>
            </a:r>
            <a:r>
              <a:rPr dirty="0" sz="2800" spc="80">
                <a:solidFill>
                  <a:srgbClr val="EFE7DD"/>
                </a:solidFill>
                <a:latin typeface="Calibri"/>
                <a:cs typeface="Calibri"/>
              </a:rPr>
              <a:t>Recommendations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710303" y="7227301"/>
            <a:ext cx="7723505" cy="0"/>
          </a:xfrm>
          <a:custGeom>
            <a:avLst/>
            <a:gdLst/>
            <a:ahLst/>
            <a:cxnLst/>
            <a:rect l="l" t="t" r="r" b="b"/>
            <a:pathLst>
              <a:path w="7723505" h="0">
                <a:moveTo>
                  <a:pt x="0" y="0"/>
                </a:moveTo>
                <a:lnTo>
                  <a:pt x="7723121" y="0"/>
                </a:lnTo>
              </a:path>
            </a:pathLst>
          </a:custGeom>
          <a:ln w="9524">
            <a:solidFill>
              <a:srgbClr val="E3E3E3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0" name="object 20"/>
          <p:cNvGrpSpPr/>
          <p:nvPr/>
        </p:nvGrpSpPr>
        <p:grpSpPr>
          <a:xfrm>
            <a:off x="8710303" y="5990779"/>
            <a:ext cx="7723505" cy="19050"/>
            <a:chOff x="8710303" y="5990779"/>
            <a:chExt cx="7723505" cy="19050"/>
          </a:xfrm>
        </p:grpSpPr>
        <p:sp>
          <p:nvSpPr>
            <p:cNvPr id="21" name="object 21"/>
            <p:cNvSpPr/>
            <p:nvPr/>
          </p:nvSpPr>
          <p:spPr>
            <a:xfrm>
              <a:off x="8710303" y="6005067"/>
              <a:ext cx="7723505" cy="0"/>
            </a:xfrm>
            <a:custGeom>
              <a:avLst/>
              <a:gdLst/>
              <a:ahLst/>
              <a:cxnLst/>
              <a:rect l="l" t="t" r="r" b="b"/>
              <a:pathLst>
                <a:path w="7723505" h="0">
                  <a:moveTo>
                    <a:pt x="0" y="0"/>
                  </a:moveTo>
                  <a:lnTo>
                    <a:pt x="7723121" y="0"/>
                  </a:lnTo>
                </a:path>
              </a:pathLst>
            </a:custGeom>
            <a:ln w="9524">
              <a:solidFill>
                <a:srgbClr val="E3E3E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8834619" y="5995542"/>
              <a:ext cx="6852920" cy="0"/>
            </a:xfrm>
            <a:custGeom>
              <a:avLst/>
              <a:gdLst/>
              <a:ahLst/>
              <a:cxnLst/>
              <a:rect l="l" t="t" r="r" b="b"/>
              <a:pathLst>
                <a:path w="6852919" h="0">
                  <a:moveTo>
                    <a:pt x="0" y="0"/>
                  </a:moveTo>
                  <a:lnTo>
                    <a:pt x="6852911" y="0"/>
                  </a:lnTo>
                </a:path>
              </a:pathLst>
            </a:custGeom>
            <a:ln w="9524">
              <a:solidFill>
                <a:srgbClr val="E3E3E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9914318" y="5193398"/>
            <a:ext cx="19240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10">
                <a:solidFill>
                  <a:srgbClr val="EFE7DD"/>
                </a:solidFill>
                <a:latin typeface="Calibri"/>
                <a:cs typeface="Calibri"/>
              </a:rPr>
              <a:t>4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384765" y="5177492"/>
            <a:ext cx="355092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95">
                <a:solidFill>
                  <a:srgbClr val="EFE7DD"/>
                </a:solidFill>
                <a:latin typeface="Calibri"/>
                <a:cs typeface="Calibri"/>
              </a:rPr>
              <a:t>Results</a:t>
            </a:r>
            <a:r>
              <a:rPr dirty="0" sz="2800" spc="-50">
                <a:solidFill>
                  <a:srgbClr val="EFE7DD"/>
                </a:solidFill>
                <a:latin typeface="Calibri"/>
                <a:cs typeface="Calibri"/>
              </a:rPr>
              <a:t> </a:t>
            </a:r>
            <a:r>
              <a:rPr dirty="0" sz="2800" spc="75">
                <a:solidFill>
                  <a:srgbClr val="EFE7DD"/>
                </a:solidFill>
                <a:latin typeface="Calibri"/>
                <a:cs typeface="Calibri"/>
              </a:rPr>
              <a:t>and</a:t>
            </a:r>
            <a:r>
              <a:rPr dirty="0" sz="2800" spc="-50">
                <a:solidFill>
                  <a:srgbClr val="EFE7DD"/>
                </a:solidFill>
                <a:latin typeface="Calibri"/>
                <a:cs typeface="Calibri"/>
              </a:rPr>
              <a:t> </a:t>
            </a:r>
            <a:r>
              <a:rPr dirty="0" sz="2800" spc="120">
                <a:solidFill>
                  <a:srgbClr val="EFE7DD"/>
                </a:solidFill>
                <a:latin typeface="Calibri"/>
                <a:cs typeface="Calibri"/>
              </a:rPr>
              <a:t>Discussion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0" y="0"/>
            <a:ext cx="18283555" cy="3371215"/>
            <a:chOff x="0" y="0"/>
            <a:chExt cx="18283555" cy="3371215"/>
          </a:xfrm>
        </p:grpSpPr>
        <p:pic>
          <p:nvPicPr>
            <p:cNvPr id="26" name="object 2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72268" y="0"/>
              <a:ext cx="13211174" cy="3366640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0" y="0"/>
              <a:ext cx="9144000" cy="3371215"/>
            </a:xfrm>
            <a:custGeom>
              <a:avLst/>
              <a:gdLst/>
              <a:ahLst/>
              <a:cxnLst/>
              <a:rect l="l" t="t" r="r" b="b"/>
              <a:pathLst>
                <a:path w="9144000" h="3371215">
                  <a:moveTo>
                    <a:pt x="0" y="0"/>
                  </a:moveTo>
                  <a:lnTo>
                    <a:pt x="9143917" y="0"/>
                  </a:lnTo>
                  <a:lnTo>
                    <a:pt x="5487225" y="3370659"/>
                  </a:lnTo>
                  <a:lnTo>
                    <a:pt x="0" y="33706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E7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1411952" y="969994"/>
            <a:ext cx="3903345" cy="1320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0" spc="385">
                <a:latin typeface="Tahoma"/>
                <a:cs typeface="Tahoma"/>
              </a:rPr>
              <a:t>Agenda</a:t>
            </a:r>
            <a:endParaRPr sz="85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920310" y="9487575"/>
            <a:ext cx="354965" cy="492759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130810">
              <a:lnSpc>
                <a:spcPct val="100000"/>
              </a:lnSpc>
              <a:spcBef>
                <a:spcPts val="600"/>
              </a:spcBef>
            </a:pPr>
            <a:r>
              <a:rPr dirty="0" sz="2600" spc="4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509500" cy="10287000"/>
            <a:chOff x="0" y="0"/>
            <a:chExt cx="125095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224447"/>
              <a:ext cx="12509500" cy="10062845"/>
            </a:xfrm>
            <a:custGeom>
              <a:avLst/>
              <a:gdLst/>
              <a:ahLst/>
              <a:cxnLst/>
              <a:rect l="l" t="t" r="r" b="b"/>
              <a:pathLst>
                <a:path w="12509500" h="10062845">
                  <a:moveTo>
                    <a:pt x="12509364" y="10062552"/>
                  </a:moveTo>
                  <a:lnTo>
                    <a:pt x="0" y="10062552"/>
                  </a:lnTo>
                  <a:lnTo>
                    <a:pt x="0" y="3220787"/>
                  </a:lnTo>
                  <a:lnTo>
                    <a:pt x="2590197" y="0"/>
                  </a:lnTo>
                  <a:lnTo>
                    <a:pt x="4416932" y="0"/>
                  </a:lnTo>
                  <a:lnTo>
                    <a:pt x="12509364" y="10062552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0595610" cy="3371215"/>
            </a:xfrm>
            <a:custGeom>
              <a:avLst/>
              <a:gdLst/>
              <a:ahLst/>
              <a:cxnLst/>
              <a:rect l="l" t="t" r="r" b="b"/>
              <a:pathLst>
                <a:path w="10595610" h="3371215">
                  <a:moveTo>
                    <a:pt x="0" y="0"/>
                  </a:moveTo>
                  <a:lnTo>
                    <a:pt x="10595438" y="0"/>
                  </a:lnTo>
                  <a:lnTo>
                    <a:pt x="6938746" y="3370659"/>
                  </a:lnTo>
                  <a:lnTo>
                    <a:pt x="0" y="33706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213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6000" y="1027096"/>
            <a:ext cx="6275705" cy="1320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0" spc="-204" b="1">
                <a:solidFill>
                  <a:srgbClr val="FFFFFF"/>
                </a:solidFill>
                <a:latin typeface="Tahoma"/>
                <a:cs typeface="Tahoma"/>
              </a:rPr>
              <a:t>Our</a:t>
            </a:r>
            <a:r>
              <a:rPr dirty="0" sz="8500" spc="-26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8500" spc="-190" b="1">
                <a:solidFill>
                  <a:srgbClr val="FFFFFF"/>
                </a:solidFill>
                <a:latin typeface="Tahoma"/>
                <a:cs typeface="Tahoma"/>
              </a:rPr>
              <a:t>Savings</a:t>
            </a:r>
            <a:endParaRPr sz="8500">
              <a:latin typeface="Tahoma"/>
              <a:cs typeface="Tahom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139885" y="1487046"/>
            <a:ext cx="6243955" cy="6210300"/>
            <a:chOff x="11139885" y="1487046"/>
            <a:chExt cx="6243955" cy="6210300"/>
          </a:xfrm>
        </p:grpSpPr>
        <p:sp>
          <p:nvSpPr>
            <p:cNvPr id="7" name="object 7"/>
            <p:cNvSpPr/>
            <p:nvPr/>
          </p:nvSpPr>
          <p:spPr>
            <a:xfrm>
              <a:off x="11139885" y="1487046"/>
              <a:ext cx="6243955" cy="6197600"/>
            </a:xfrm>
            <a:custGeom>
              <a:avLst/>
              <a:gdLst/>
              <a:ahLst/>
              <a:cxnLst/>
              <a:rect l="l" t="t" r="r" b="b"/>
              <a:pathLst>
                <a:path w="6243955" h="6197600">
                  <a:moveTo>
                    <a:pt x="3313803" y="12700"/>
                  </a:moveTo>
                  <a:lnTo>
                    <a:pt x="2929925" y="12700"/>
                  </a:lnTo>
                  <a:lnTo>
                    <a:pt x="2977635" y="0"/>
                  </a:lnTo>
                  <a:lnTo>
                    <a:pt x="3266094" y="0"/>
                  </a:lnTo>
                  <a:lnTo>
                    <a:pt x="3313803" y="12700"/>
                  </a:lnTo>
                  <a:close/>
                </a:path>
                <a:path w="6243955" h="6197600">
                  <a:moveTo>
                    <a:pt x="3455759" y="25400"/>
                  </a:moveTo>
                  <a:lnTo>
                    <a:pt x="2787969" y="25400"/>
                  </a:lnTo>
                  <a:lnTo>
                    <a:pt x="2835087" y="12700"/>
                  </a:lnTo>
                  <a:lnTo>
                    <a:pt x="3408641" y="12700"/>
                  </a:lnTo>
                  <a:lnTo>
                    <a:pt x="3455759" y="25400"/>
                  </a:lnTo>
                  <a:close/>
                </a:path>
                <a:path w="6243955" h="6197600">
                  <a:moveTo>
                    <a:pt x="3642100" y="50800"/>
                  </a:moveTo>
                  <a:lnTo>
                    <a:pt x="2601629" y="50800"/>
                  </a:lnTo>
                  <a:lnTo>
                    <a:pt x="2694362" y="25400"/>
                  </a:lnTo>
                  <a:lnTo>
                    <a:pt x="3549366" y="25400"/>
                  </a:lnTo>
                  <a:lnTo>
                    <a:pt x="3642100" y="50800"/>
                  </a:lnTo>
                  <a:close/>
                </a:path>
                <a:path w="6243955" h="6197600">
                  <a:moveTo>
                    <a:pt x="3779471" y="76200"/>
                  </a:moveTo>
                  <a:lnTo>
                    <a:pt x="2464257" y="76200"/>
                  </a:lnTo>
                  <a:lnTo>
                    <a:pt x="2555602" y="50800"/>
                  </a:lnTo>
                  <a:lnTo>
                    <a:pt x="3688126" y="50800"/>
                  </a:lnTo>
                  <a:lnTo>
                    <a:pt x="3779471" y="76200"/>
                  </a:lnTo>
                  <a:close/>
                </a:path>
                <a:path w="6243955" h="6197600">
                  <a:moveTo>
                    <a:pt x="3914642" y="6121400"/>
                  </a:moveTo>
                  <a:lnTo>
                    <a:pt x="2329086" y="6121400"/>
                  </a:lnTo>
                  <a:lnTo>
                    <a:pt x="2196258" y="6083300"/>
                  </a:lnTo>
                  <a:lnTo>
                    <a:pt x="2152527" y="6057900"/>
                  </a:lnTo>
                  <a:lnTo>
                    <a:pt x="1980468" y="6007100"/>
                  </a:lnTo>
                  <a:lnTo>
                    <a:pt x="1938196" y="5981700"/>
                  </a:lnTo>
                  <a:lnTo>
                    <a:pt x="1854579" y="5956300"/>
                  </a:lnTo>
                  <a:lnTo>
                    <a:pt x="1813245" y="5930900"/>
                  </a:lnTo>
                  <a:lnTo>
                    <a:pt x="1772235" y="5918200"/>
                  </a:lnTo>
                  <a:lnTo>
                    <a:pt x="1691204" y="5867400"/>
                  </a:lnTo>
                  <a:lnTo>
                    <a:pt x="1651194" y="5854700"/>
                  </a:lnTo>
                  <a:lnTo>
                    <a:pt x="1533252" y="5778500"/>
                  </a:lnTo>
                  <a:lnTo>
                    <a:pt x="1494651" y="5765800"/>
                  </a:lnTo>
                  <a:lnTo>
                    <a:pt x="1381059" y="5689600"/>
                  </a:lnTo>
                  <a:lnTo>
                    <a:pt x="1307228" y="5638800"/>
                  </a:lnTo>
                  <a:lnTo>
                    <a:pt x="1234962" y="5588000"/>
                  </a:lnTo>
                  <a:lnTo>
                    <a:pt x="1199429" y="5562600"/>
                  </a:lnTo>
                  <a:lnTo>
                    <a:pt x="1164304" y="5524500"/>
                  </a:lnTo>
                  <a:lnTo>
                    <a:pt x="1095296" y="5473700"/>
                  </a:lnTo>
                  <a:lnTo>
                    <a:pt x="1061423" y="5448300"/>
                  </a:lnTo>
                  <a:lnTo>
                    <a:pt x="1027979" y="5410200"/>
                  </a:lnTo>
                  <a:lnTo>
                    <a:pt x="994969" y="5384800"/>
                  </a:lnTo>
                  <a:lnTo>
                    <a:pt x="962396" y="5359400"/>
                  </a:lnTo>
                  <a:lnTo>
                    <a:pt x="930268" y="5321300"/>
                  </a:lnTo>
                  <a:lnTo>
                    <a:pt x="898589" y="5295900"/>
                  </a:lnTo>
                  <a:lnTo>
                    <a:pt x="867365" y="5257800"/>
                  </a:lnTo>
                  <a:lnTo>
                    <a:pt x="836600" y="5232400"/>
                  </a:lnTo>
                  <a:lnTo>
                    <a:pt x="806300" y="5194300"/>
                  </a:lnTo>
                  <a:lnTo>
                    <a:pt x="776470" y="5156200"/>
                  </a:lnTo>
                  <a:lnTo>
                    <a:pt x="747115" y="5130800"/>
                  </a:lnTo>
                  <a:lnTo>
                    <a:pt x="718241" y="5092700"/>
                  </a:lnTo>
                  <a:lnTo>
                    <a:pt x="689853" y="5054600"/>
                  </a:lnTo>
                  <a:lnTo>
                    <a:pt x="661957" y="5029200"/>
                  </a:lnTo>
                  <a:lnTo>
                    <a:pt x="634556" y="4991100"/>
                  </a:lnTo>
                  <a:lnTo>
                    <a:pt x="607657" y="4953000"/>
                  </a:lnTo>
                  <a:lnTo>
                    <a:pt x="581265" y="4914900"/>
                  </a:lnTo>
                  <a:lnTo>
                    <a:pt x="555385" y="4876800"/>
                  </a:lnTo>
                  <a:lnTo>
                    <a:pt x="530023" y="4838700"/>
                  </a:lnTo>
                  <a:lnTo>
                    <a:pt x="505183" y="4800600"/>
                  </a:lnTo>
                  <a:lnTo>
                    <a:pt x="480871" y="4762500"/>
                  </a:lnTo>
                  <a:lnTo>
                    <a:pt x="457092" y="4724400"/>
                  </a:lnTo>
                  <a:lnTo>
                    <a:pt x="433852" y="4686300"/>
                  </a:lnTo>
                  <a:lnTo>
                    <a:pt x="411155" y="4648200"/>
                  </a:lnTo>
                  <a:lnTo>
                    <a:pt x="389007" y="4610100"/>
                  </a:lnTo>
                  <a:lnTo>
                    <a:pt x="367413" y="4572000"/>
                  </a:lnTo>
                  <a:lnTo>
                    <a:pt x="346378" y="4533900"/>
                  </a:lnTo>
                  <a:lnTo>
                    <a:pt x="325908" y="4495800"/>
                  </a:lnTo>
                  <a:lnTo>
                    <a:pt x="306008" y="4457700"/>
                  </a:lnTo>
                  <a:lnTo>
                    <a:pt x="286683" y="4406900"/>
                  </a:lnTo>
                  <a:lnTo>
                    <a:pt x="267938" y="4368800"/>
                  </a:lnTo>
                  <a:lnTo>
                    <a:pt x="249779" y="4330700"/>
                  </a:lnTo>
                  <a:lnTo>
                    <a:pt x="232210" y="4292600"/>
                  </a:lnTo>
                  <a:lnTo>
                    <a:pt x="215238" y="4241800"/>
                  </a:lnTo>
                  <a:lnTo>
                    <a:pt x="198867" y="4203700"/>
                  </a:lnTo>
                  <a:lnTo>
                    <a:pt x="183103" y="4165600"/>
                  </a:lnTo>
                  <a:lnTo>
                    <a:pt x="167950" y="4114800"/>
                  </a:lnTo>
                  <a:lnTo>
                    <a:pt x="153414" y="4076700"/>
                  </a:lnTo>
                  <a:lnTo>
                    <a:pt x="139501" y="4025900"/>
                  </a:lnTo>
                  <a:lnTo>
                    <a:pt x="126215" y="3987800"/>
                  </a:lnTo>
                  <a:lnTo>
                    <a:pt x="113562" y="3937000"/>
                  </a:lnTo>
                  <a:lnTo>
                    <a:pt x="101548" y="3898900"/>
                  </a:lnTo>
                  <a:lnTo>
                    <a:pt x="90176" y="3848100"/>
                  </a:lnTo>
                  <a:lnTo>
                    <a:pt x="79453" y="3810000"/>
                  </a:lnTo>
                  <a:lnTo>
                    <a:pt x="69384" y="3759200"/>
                  </a:lnTo>
                  <a:lnTo>
                    <a:pt x="59973" y="3721100"/>
                  </a:lnTo>
                  <a:lnTo>
                    <a:pt x="51227" y="3670300"/>
                  </a:lnTo>
                  <a:lnTo>
                    <a:pt x="43151" y="3632200"/>
                  </a:lnTo>
                  <a:lnTo>
                    <a:pt x="35749" y="3581400"/>
                  </a:lnTo>
                  <a:lnTo>
                    <a:pt x="29028" y="3530600"/>
                  </a:lnTo>
                  <a:lnTo>
                    <a:pt x="22991" y="3492500"/>
                  </a:lnTo>
                  <a:lnTo>
                    <a:pt x="17645" y="3441700"/>
                  </a:lnTo>
                  <a:lnTo>
                    <a:pt x="12995" y="3390900"/>
                  </a:lnTo>
                  <a:lnTo>
                    <a:pt x="9046" y="3352800"/>
                  </a:lnTo>
                  <a:lnTo>
                    <a:pt x="5803" y="3302000"/>
                  </a:lnTo>
                  <a:lnTo>
                    <a:pt x="3272" y="3251200"/>
                  </a:lnTo>
                  <a:lnTo>
                    <a:pt x="1457" y="3200400"/>
                  </a:lnTo>
                  <a:lnTo>
                    <a:pt x="365" y="3162300"/>
                  </a:lnTo>
                  <a:lnTo>
                    <a:pt x="0" y="3111500"/>
                  </a:lnTo>
                  <a:lnTo>
                    <a:pt x="365" y="3060700"/>
                  </a:lnTo>
                  <a:lnTo>
                    <a:pt x="1457" y="3009900"/>
                  </a:lnTo>
                  <a:lnTo>
                    <a:pt x="3272" y="2971800"/>
                  </a:lnTo>
                  <a:lnTo>
                    <a:pt x="5803" y="2921000"/>
                  </a:lnTo>
                  <a:lnTo>
                    <a:pt x="9046" y="2870200"/>
                  </a:lnTo>
                  <a:lnTo>
                    <a:pt x="12995" y="2819400"/>
                  </a:lnTo>
                  <a:lnTo>
                    <a:pt x="17645" y="2781300"/>
                  </a:lnTo>
                  <a:lnTo>
                    <a:pt x="22991" y="2730500"/>
                  </a:lnTo>
                  <a:lnTo>
                    <a:pt x="29028" y="2679700"/>
                  </a:lnTo>
                  <a:lnTo>
                    <a:pt x="35749" y="2641600"/>
                  </a:lnTo>
                  <a:lnTo>
                    <a:pt x="43151" y="2590800"/>
                  </a:lnTo>
                  <a:lnTo>
                    <a:pt x="51227" y="2540000"/>
                  </a:lnTo>
                  <a:lnTo>
                    <a:pt x="59973" y="2501900"/>
                  </a:lnTo>
                  <a:lnTo>
                    <a:pt x="69384" y="2451100"/>
                  </a:lnTo>
                  <a:lnTo>
                    <a:pt x="79453" y="2413000"/>
                  </a:lnTo>
                  <a:lnTo>
                    <a:pt x="90176" y="2362200"/>
                  </a:lnTo>
                  <a:lnTo>
                    <a:pt x="101548" y="2324100"/>
                  </a:lnTo>
                  <a:lnTo>
                    <a:pt x="113562" y="2273300"/>
                  </a:lnTo>
                  <a:lnTo>
                    <a:pt x="126215" y="2235200"/>
                  </a:lnTo>
                  <a:lnTo>
                    <a:pt x="139501" y="2184400"/>
                  </a:lnTo>
                  <a:lnTo>
                    <a:pt x="153414" y="2146300"/>
                  </a:lnTo>
                  <a:lnTo>
                    <a:pt x="167950" y="2095500"/>
                  </a:lnTo>
                  <a:lnTo>
                    <a:pt x="183103" y="2057400"/>
                  </a:lnTo>
                  <a:lnTo>
                    <a:pt x="198867" y="2019300"/>
                  </a:lnTo>
                  <a:lnTo>
                    <a:pt x="215238" y="1968500"/>
                  </a:lnTo>
                  <a:lnTo>
                    <a:pt x="232210" y="1930400"/>
                  </a:lnTo>
                  <a:lnTo>
                    <a:pt x="249779" y="1892300"/>
                  </a:lnTo>
                  <a:lnTo>
                    <a:pt x="267938" y="1854200"/>
                  </a:lnTo>
                  <a:lnTo>
                    <a:pt x="286683" y="1803400"/>
                  </a:lnTo>
                  <a:lnTo>
                    <a:pt x="306008" y="1765300"/>
                  </a:lnTo>
                  <a:lnTo>
                    <a:pt x="325908" y="1727200"/>
                  </a:lnTo>
                  <a:lnTo>
                    <a:pt x="346378" y="1689100"/>
                  </a:lnTo>
                  <a:lnTo>
                    <a:pt x="367413" y="1651000"/>
                  </a:lnTo>
                  <a:lnTo>
                    <a:pt x="389007" y="1600200"/>
                  </a:lnTo>
                  <a:lnTo>
                    <a:pt x="411155" y="1562100"/>
                  </a:lnTo>
                  <a:lnTo>
                    <a:pt x="433852" y="1524000"/>
                  </a:lnTo>
                  <a:lnTo>
                    <a:pt x="457092" y="1485900"/>
                  </a:lnTo>
                  <a:lnTo>
                    <a:pt x="480871" y="1447800"/>
                  </a:lnTo>
                  <a:lnTo>
                    <a:pt x="505183" y="1409700"/>
                  </a:lnTo>
                  <a:lnTo>
                    <a:pt x="530023" y="1371600"/>
                  </a:lnTo>
                  <a:lnTo>
                    <a:pt x="555385" y="1346200"/>
                  </a:lnTo>
                  <a:lnTo>
                    <a:pt x="581265" y="1308100"/>
                  </a:lnTo>
                  <a:lnTo>
                    <a:pt x="607657" y="1270000"/>
                  </a:lnTo>
                  <a:lnTo>
                    <a:pt x="634556" y="1231900"/>
                  </a:lnTo>
                  <a:lnTo>
                    <a:pt x="661957" y="1193800"/>
                  </a:lnTo>
                  <a:lnTo>
                    <a:pt x="689853" y="1155700"/>
                  </a:lnTo>
                  <a:lnTo>
                    <a:pt x="718241" y="1130300"/>
                  </a:lnTo>
                  <a:lnTo>
                    <a:pt x="747115" y="1092200"/>
                  </a:lnTo>
                  <a:lnTo>
                    <a:pt x="776470" y="1054100"/>
                  </a:lnTo>
                  <a:lnTo>
                    <a:pt x="806300" y="1028700"/>
                  </a:lnTo>
                  <a:lnTo>
                    <a:pt x="836600" y="990600"/>
                  </a:lnTo>
                  <a:lnTo>
                    <a:pt x="867365" y="965200"/>
                  </a:lnTo>
                  <a:lnTo>
                    <a:pt x="898589" y="927100"/>
                  </a:lnTo>
                  <a:lnTo>
                    <a:pt x="930268" y="901700"/>
                  </a:lnTo>
                  <a:lnTo>
                    <a:pt x="962396" y="863600"/>
                  </a:lnTo>
                  <a:lnTo>
                    <a:pt x="994969" y="838200"/>
                  </a:lnTo>
                  <a:lnTo>
                    <a:pt x="1027979" y="800100"/>
                  </a:lnTo>
                  <a:lnTo>
                    <a:pt x="1095296" y="749300"/>
                  </a:lnTo>
                  <a:lnTo>
                    <a:pt x="1129591" y="711200"/>
                  </a:lnTo>
                  <a:lnTo>
                    <a:pt x="1199429" y="660400"/>
                  </a:lnTo>
                  <a:lnTo>
                    <a:pt x="1270897" y="609600"/>
                  </a:lnTo>
                  <a:lnTo>
                    <a:pt x="1343950" y="558800"/>
                  </a:lnTo>
                  <a:lnTo>
                    <a:pt x="1418549" y="508000"/>
                  </a:lnTo>
                  <a:lnTo>
                    <a:pt x="1533252" y="431800"/>
                  </a:lnTo>
                  <a:lnTo>
                    <a:pt x="1572213" y="406400"/>
                  </a:lnTo>
                  <a:lnTo>
                    <a:pt x="1611529" y="393700"/>
                  </a:lnTo>
                  <a:lnTo>
                    <a:pt x="1691204" y="342900"/>
                  </a:lnTo>
                  <a:lnTo>
                    <a:pt x="1731552" y="330200"/>
                  </a:lnTo>
                  <a:lnTo>
                    <a:pt x="1772235" y="304800"/>
                  </a:lnTo>
                  <a:lnTo>
                    <a:pt x="1813245" y="292100"/>
                  </a:lnTo>
                  <a:lnTo>
                    <a:pt x="1854579" y="266700"/>
                  </a:lnTo>
                  <a:lnTo>
                    <a:pt x="1896231" y="254000"/>
                  </a:lnTo>
                  <a:lnTo>
                    <a:pt x="1938196" y="228600"/>
                  </a:lnTo>
                  <a:lnTo>
                    <a:pt x="2065914" y="190500"/>
                  </a:lnTo>
                  <a:lnTo>
                    <a:pt x="2109077" y="165100"/>
                  </a:lnTo>
                  <a:lnTo>
                    <a:pt x="2418949" y="76200"/>
                  </a:lnTo>
                  <a:lnTo>
                    <a:pt x="3824780" y="76200"/>
                  </a:lnTo>
                  <a:lnTo>
                    <a:pt x="4134651" y="165100"/>
                  </a:lnTo>
                  <a:lnTo>
                    <a:pt x="4177814" y="190500"/>
                  </a:lnTo>
                  <a:lnTo>
                    <a:pt x="4305533" y="228600"/>
                  </a:lnTo>
                  <a:lnTo>
                    <a:pt x="4347497" y="254000"/>
                  </a:lnTo>
                  <a:lnTo>
                    <a:pt x="4389149" y="266700"/>
                  </a:lnTo>
                  <a:lnTo>
                    <a:pt x="4430483" y="292100"/>
                  </a:lnTo>
                  <a:lnTo>
                    <a:pt x="4471494" y="304800"/>
                  </a:lnTo>
                  <a:lnTo>
                    <a:pt x="4512176" y="330200"/>
                  </a:lnTo>
                  <a:lnTo>
                    <a:pt x="4552525" y="342900"/>
                  </a:lnTo>
                  <a:lnTo>
                    <a:pt x="4632200" y="393700"/>
                  </a:lnTo>
                  <a:lnTo>
                    <a:pt x="4671516" y="406400"/>
                  </a:lnTo>
                  <a:lnTo>
                    <a:pt x="4710477" y="431800"/>
                  </a:lnTo>
                  <a:lnTo>
                    <a:pt x="4825180" y="508000"/>
                  </a:lnTo>
                  <a:lnTo>
                    <a:pt x="4899778" y="558800"/>
                  </a:lnTo>
                  <a:lnTo>
                    <a:pt x="4972832" y="609600"/>
                  </a:lnTo>
                  <a:lnTo>
                    <a:pt x="5044299" y="660400"/>
                  </a:lnTo>
                  <a:lnTo>
                    <a:pt x="5114138" y="711200"/>
                  </a:lnTo>
                  <a:lnTo>
                    <a:pt x="5148433" y="749300"/>
                  </a:lnTo>
                  <a:lnTo>
                    <a:pt x="5215749" y="800100"/>
                  </a:lnTo>
                  <a:lnTo>
                    <a:pt x="5248760" y="838200"/>
                  </a:lnTo>
                  <a:lnTo>
                    <a:pt x="5281332" y="863600"/>
                  </a:lnTo>
                  <a:lnTo>
                    <a:pt x="5313460" y="901700"/>
                  </a:lnTo>
                  <a:lnTo>
                    <a:pt x="5345140" y="927100"/>
                  </a:lnTo>
                  <a:lnTo>
                    <a:pt x="5376364" y="965200"/>
                  </a:lnTo>
                  <a:lnTo>
                    <a:pt x="5407129" y="990600"/>
                  </a:lnTo>
                  <a:lnTo>
                    <a:pt x="5437429" y="1028700"/>
                  </a:lnTo>
                  <a:lnTo>
                    <a:pt x="5467259" y="1054100"/>
                  </a:lnTo>
                  <a:lnTo>
                    <a:pt x="5496614" y="1092200"/>
                  </a:lnTo>
                  <a:lnTo>
                    <a:pt x="5525487" y="1130300"/>
                  </a:lnTo>
                  <a:lnTo>
                    <a:pt x="5553875" y="1155700"/>
                  </a:lnTo>
                  <a:lnTo>
                    <a:pt x="5581772" y="1193800"/>
                  </a:lnTo>
                  <a:lnTo>
                    <a:pt x="5609173" y="1231900"/>
                  </a:lnTo>
                  <a:lnTo>
                    <a:pt x="5636072" y="1270000"/>
                  </a:lnTo>
                  <a:lnTo>
                    <a:pt x="5662464" y="1308100"/>
                  </a:lnTo>
                  <a:lnTo>
                    <a:pt x="5688343" y="1346200"/>
                  </a:lnTo>
                  <a:lnTo>
                    <a:pt x="5713706" y="1371600"/>
                  </a:lnTo>
                  <a:lnTo>
                    <a:pt x="5738546" y="1409700"/>
                  </a:lnTo>
                  <a:lnTo>
                    <a:pt x="5762858" y="1447800"/>
                  </a:lnTo>
                  <a:lnTo>
                    <a:pt x="5786637" y="1485900"/>
                  </a:lnTo>
                  <a:lnTo>
                    <a:pt x="5809877" y="1524000"/>
                  </a:lnTo>
                  <a:lnTo>
                    <a:pt x="5832574" y="1562100"/>
                  </a:lnTo>
                  <a:lnTo>
                    <a:pt x="5854722" y="1600200"/>
                  </a:lnTo>
                  <a:lnTo>
                    <a:pt x="5876316" y="1651000"/>
                  </a:lnTo>
                  <a:lnTo>
                    <a:pt x="5897351" y="1689100"/>
                  </a:lnTo>
                  <a:lnTo>
                    <a:pt x="5917821" y="1727200"/>
                  </a:lnTo>
                  <a:lnTo>
                    <a:pt x="5937721" y="1765300"/>
                  </a:lnTo>
                  <a:lnTo>
                    <a:pt x="5957046" y="1803400"/>
                  </a:lnTo>
                  <a:lnTo>
                    <a:pt x="5975791" y="1854200"/>
                  </a:lnTo>
                  <a:lnTo>
                    <a:pt x="5993950" y="1892300"/>
                  </a:lnTo>
                  <a:lnTo>
                    <a:pt x="6011518" y="1930400"/>
                  </a:lnTo>
                  <a:lnTo>
                    <a:pt x="6028491" y="1968500"/>
                  </a:lnTo>
                  <a:lnTo>
                    <a:pt x="6044862" y="2019300"/>
                  </a:lnTo>
                  <a:lnTo>
                    <a:pt x="6060626" y="2057400"/>
                  </a:lnTo>
                  <a:lnTo>
                    <a:pt x="6075779" y="2095500"/>
                  </a:lnTo>
                  <a:lnTo>
                    <a:pt x="6090314" y="2146300"/>
                  </a:lnTo>
                  <a:lnTo>
                    <a:pt x="6104228" y="2184400"/>
                  </a:lnTo>
                  <a:lnTo>
                    <a:pt x="6117513" y="2235200"/>
                  </a:lnTo>
                  <a:lnTo>
                    <a:pt x="6130166" y="2273300"/>
                  </a:lnTo>
                  <a:lnTo>
                    <a:pt x="6142181" y="2324100"/>
                  </a:lnTo>
                  <a:lnTo>
                    <a:pt x="6153553" y="2362200"/>
                  </a:lnTo>
                  <a:lnTo>
                    <a:pt x="6164276" y="2413000"/>
                  </a:lnTo>
                  <a:lnTo>
                    <a:pt x="6174345" y="2451100"/>
                  </a:lnTo>
                  <a:lnTo>
                    <a:pt x="6183755" y="2501900"/>
                  </a:lnTo>
                  <a:lnTo>
                    <a:pt x="6192501" y="2540000"/>
                  </a:lnTo>
                  <a:lnTo>
                    <a:pt x="6200578" y="2590800"/>
                  </a:lnTo>
                  <a:lnTo>
                    <a:pt x="6207979" y="2641600"/>
                  </a:lnTo>
                  <a:lnTo>
                    <a:pt x="6214701" y="2679700"/>
                  </a:lnTo>
                  <a:lnTo>
                    <a:pt x="6220737" y="2730500"/>
                  </a:lnTo>
                  <a:lnTo>
                    <a:pt x="6226083" y="2781300"/>
                  </a:lnTo>
                  <a:lnTo>
                    <a:pt x="6230733" y="2819400"/>
                  </a:lnTo>
                  <a:lnTo>
                    <a:pt x="6234683" y="2870200"/>
                  </a:lnTo>
                  <a:lnTo>
                    <a:pt x="6237925" y="2921000"/>
                  </a:lnTo>
                  <a:lnTo>
                    <a:pt x="6240457" y="2971800"/>
                  </a:lnTo>
                  <a:lnTo>
                    <a:pt x="6242271" y="3009900"/>
                  </a:lnTo>
                  <a:lnTo>
                    <a:pt x="6243364" y="3060700"/>
                  </a:lnTo>
                  <a:lnTo>
                    <a:pt x="6243729" y="3098800"/>
                  </a:lnTo>
                  <a:lnTo>
                    <a:pt x="6243364" y="3162300"/>
                  </a:lnTo>
                  <a:lnTo>
                    <a:pt x="6242271" y="3200400"/>
                  </a:lnTo>
                  <a:lnTo>
                    <a:pt x="6240457" y="3251200"/>
                  </a:lnTo>
                  <a:lnTo>
                    <a:pt x="6237925" y="3302000"/>
                  </a:lnTo>
                  <a:lnTo>
                    <a:pt x="6234683" y="3352800"/>
                  </a:lnTo>
                  <a:lnTo>
                    <a:pt x="6230733" y="3390900"/>
                  </a:lnTo>
                  <a:lnTo>
                    <a:pt x="6226083" y="3441700"/>
                  </a:lnTo>
                  <a:lnTo>
                    <a:pt x="6220737" y="3492500"/>
                  </a:lnTo>
                  <a:lnTo>
                    <a:pt x="6214701" y="3530600"/>
                  </a:lnTo>
                  <a:lnTo>
                    <a:pt x="6207979" y="3581400"/>
                  </a:lnTo>
                  <a:lnTo>
                    <a:pt x="6200578" y="3632200"/>
                  </a:lnTo>
                  <a:lnTo>
                    <a:pt x="6192501" y="3670300"/>
                  </a:lnTo>
                  <a:lnTo>
                    <a:pt x="6183755" y="3721100"/>
                  </a:lnTo>
                  <a:lnTo>
                    <a:pt x="6174345" y="3759200"/>
                  </a:lnTo>
                  <a:lnTo>
                    <a:pt x="6164276" y="3810000"/>
                  </a:lnTo>
                  <a:lnTo>
                    <a:pt x="6153553" y="3848100"/>
                  </a:lnTo>
                  <a:lnTo>
                    <a:pt x="6142181" y="3898900"/>
                  </a:lnTo>
                  <a:lnTo>
                    <a:pt x="6130166" y="3937000"/>
                  </a:lnTo>
                  <a:lnTo>
                    <a:pt x="6117513" y="3987800"/>
                  </a:lnTo>
                  <a:lnTo>
                    <a:pt x="6104228" y="4025900"/>
                  </a:lnTo>
                  <a:lnTo>
                    <a:pt x="6090314" y="4076700"/>
                  </a:lnTo>
                  <a:lnTo>
                    <a:pt x="6075779" y="4114800"/>
                  </a:lnTo>
                  <a:lnTo>
                    <a:pt x="6060626" y="4165600"/>
                  </a:lnTo>
                  <a:lnTo>
                    <a:pt x="6044862" y="4203700"/>
                  </a:lnTo>
                  <a:lnTo>
                    <a:pt x="6028491" y="4241800"/>
                  </a:lnTo>
                  <a:lnTo>
                    <a:pt x="6011518" y="4292600"/>
                  </a:lnTo>
                  <a:lnTo>
                    <a:pt x="5993950" y="4330700"/>
                  </a:lnTo>
                  <a:lnTo>
                    <a:pt x="5975791" y="4368800"/>
                  </a:lnTo>
                  <a:lnTo>
                    <a:pt x="5957046" y="4406900"/>
                  </a:lnTo>
                  <a:lnTo>
                    <a:pt x="5937721" y="4457700"/>
                  </a:lnTo>
                  <a:lnTo>
                    <a:pt x="5917821" y="4495800"/>
                  </a:lnTo>
                  <a:lnTo>
                    <a:pt x="5897351" y="4533900"/>
                  </a:lnTo>
                  <a:lnTo>
                    <a:pt x="5876316" y="4572000"/>
                  </a:lnTo>
                  <a:lnTo>
                    <a:pt x="5854722" y="4610100"/>
                  </a:lnTo>
                  <a:lnTo>
                    <a:pt x="5832574" y="4648200"/>
                  </a:lnTo>
                  <a:lnTo>
                    <a:pt x="5809877" y="4686300"/>
                  </a:lnTo>
                  <a:lnTo>
                    <a:pt x="5786637" y="4724400"/>
                  </a:lnTo>
                  <a:lnTo>
                    <a:pt x="5762858" y="4762500"/>
                  </a:lnTo>
                  <a:lnTo>
                    <a:pt x="5738546" y="4800600"/>
                  </a:lnTo>
                  <a:lnTo>
                    <a:pt x="5713706" y="4838700"/>
                  </a:lnTo>
                  <a:lnTo>
                    <a:pt x="5688343" y="4876800"/>
                  </a:lnTo>
                  <a:lnTo>
                    <a:pt x="5662464" y="4914900"/>
                  </a:lnTo>
                  <a:lnTo>
                    <a:pt x="5636072" y="4953000"/>
                  </a:lnTo>
                  <a:lnTo>
                    <a:pt x="5609173" y="4991100"/>
                  </a:lnTo>
                  <a:lnTo>
                    <a:pt x="5581772" y="5029200"/>
                  </a:lnTo>
                  <a:lnTo>
                    <a:pt x="5553875" y="5054600"/>
                  </a:lnTo>
                  <a:lnTo>
                    <a:pt x="5525487" y="5092700"/>
                  </a:lnTo>
                  <a:lnTo>
                    <a:pt x="5496614" y="5130800"/>
                  </a:lnTo>
                  <a:lnTo>
                    <a:pt x="5467259" y="5156200"/>
                  </a:lnTo>
                  <a:lnTo>
                    <a:pt x="5437429" y="5194300"/>
                  </a:lnTo>
                  <a:lnTo>
                    <a:pt x="5407129" y="5232400"/>
                  </a:lnTo>
                  <a:lnTo>
                    <a:pt x="5376364" y="5257800"/>
                  </a:lnTo>
                  <a:lnTo>
                    <a:pt x="5345140" y="5295900"/>
                  </a:lnTo>
                  <a:lnTo>
                    <a:pt x="5313460" y="5321300"/>
                  </a:lnTo>
                  <a:lnTo>
                    <a:pt x="5281332" y="5359400"/>
                  </a:lnTo>
                  <a:lnTo>
                    <a:pt x="5248760" y="5384800"/>
                  </a:lnTo>
                  <a:lnTo>
                    <a:pt x="5215749" y="5410200"/>
                  </a:lnTo>
                  <a:lnTo>
                    <a:pt x="5182305" y="5448300"/>
                  </a:lnTo>
                  <a:lnTo>
                    <a:pt x="5148433" y="5473700"/>
                  </a:lnTo>
                  <a:lnTo>
                    <a:pt x="5079425" y="5524500"/>
                  </a:lnTo>
                  <a:lnTo>
                    <a:pt x="5044299" y="5562600"/>
                  </a:lnTo>
                  <a:lnTo>
                    <a:pt x="5008767" y="5588000"/>
                  </a:lnTo>
                  <a:lnTo>
                    <a:pt x="4936501" y="5638800"/>
                  </a:lnTo>
                  <a:lnTo>
                    <a:pt x="4862669" y="5689600"/>
                  </a:lnTo>
                  <a:lnTo>
                    <a:pt x="4749078" y="5765800"/>
                  </a:lnTo>
                  <a:lnTo>
                    <a:pt x="4710477" y="5778500"/>
                  </a:lnTo>
                  <a:lnTo>
                    <a:pt x="4592535" y="5854700"/>
                  </a:lnTo>
                  <a:lnTo>
                    <a:pt x="4552525" y="5867400"/>
                  </a:lnTo>
                  <a:lnTo>
                    <a:pt x="4471494" y="5918200"/>
                  </a:lnTo>
                  <a:lnTo>
                    <a:pt x="4430483" y="5930900"/>
                  </a:lnTo>
                  <a:lnTo>
                    <a:pt x="4389149" y="5956300"/>
                  </a:lnTo>
                  <a:lnTo>
                    <a:pt x="4305533" y="5981700"/>
                  </a:lnTo>
                  <a:lnTo>
                    <a:pt x="4263260" y="6007100"/>
                  </a:lnTo>
                  <a:lnTo>
                    <a:pt x="4091201" y="6057900"/>
                  </a:lnTo>
                  <a:lnTo>
                    <a:pt x="4047470" y="6083300"/>
                  </a:lnTo>
                  <a:lnTo>
                    <a:pt x="3914642" y="6121400"/>
                  </a:lnTo>
                  <a:close/>
                </a:path>
                <a:path w="6243955" h="6197600">
                  <a:moveTo>
                    <a:pt x="3733918" y="6159500"/>
                  </a:moveTo>
                  <a:lnTo>
                    <a:pt x="2509810" y="6159500"/>
                  </a:lnTo>
                  <a:lnTo>
                    <a:pt x="2373890" y="6121400"/>
                  </a:lnTo>
                  <a:lnTo>
                    <a:pt x="3869839" y="6121400"/>
                  </a:lnTo>
                  <a:lnTo>
                    <a:pt x="3733918" y="6159500"/>
                  </a:lnTo>
                  <a:close/>
                </a:path>
                <a:path w="6243955" h="6197600">
                  <a:moveTo>
                    <a:pt x="3595845" y="6184900"/>
                  </a:moveTo>
                  <a:lnTo>
                    <a:pt x="2647884" y="6184900"/>
                  </a:lnTo>
                  <a:lnTo>
                    <a:pt x="2555602" y="6159500"/>
                  </a:lnTo>
                  <a:lnTo>
                    <a:pt x="3688126" y="6159500"/>
                  </a:lnTo>
                  <a:lnTo>
                    <a:pt x="3595845" y="6184900"/>
                  </a:lnTo>
                  <a:close/>
                </a:path>
                <a:path w="6243955" h="6197600">
                  <a:moveTo>
                    <a:pt x="3502669" y="6197600"/>
                  </a:moveTo>
                  <a:lnTo>
                    <a:pt x="2741059" y="6197600"/>
                  </a:lnTo>
                  <a:lnTo>
                    <a:pt x="2694362" y="6184900"/>
                  </a:lnTo>
                  <a:lnTo>
                    <a:pt x="3549366" y="6184900"/>
                  </a:lnTo>
                  <a:lnTo>
                    <a:pt x="3502669" y="6197600"/>
                  </a:lnTo>
                  <a:close/>
                </a:path>
              </a:pathLst>
            </a:custGeom>
            <a:solidFill>
              <a:srgbClr val="A20D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917229" y="3011047"/>
              <a:ext cx="4689475" cy="4686300"/>
            </a:xfrm>
            <a:custGeom>
              <a:avLst/>
              <a:gdLst/>
              <a:ahLst/>
              <a:cxnLst/>
              <a:rect l="l" t="t" r="r" b="b"/>
              <a:pathLst>
                <a:path w="4689475" h="4686300">
                  <a:moveTo>
                    <a:pt x="2489115" y="12699"/>
                  </a:moveTo>
                  <a:lnTo>
                    <a:pt x="2199929" y="12699"/>
                  </a:lnTo>
                  <a:lnTo>
                    <a:pt x="2247881" y="0"/>
                  </a:lnTo>
                  <a:lnTo>
                    <a:pt x="2441163" y="0"/>
                  </a:lnTo>
                  <a:lnTo>
                    <a:pt x="2489115" y="12699"/>
                  </a:lnTo>
                  <a:close/>
                </a:path>
                <a:path w="4689475" h="4686300">
                  <a:moveTo>
                    <a:pt x="2631386" y="25399"/>
                  </a:moveTo>
                  <a:lnTo>
                    <a:pt x="2057659" y="25399"/>
                  </a:lnTo>
                  <a:lnTo>
                    <a:pt x="2104808" y="12699"/>
                  </a:lnTo>
                  <a:lnTo>
                    <a:pt x="2584236" y="12699"/>
                  </a:lnTo>
                  <a:lnTo>
                    <a:pt x="2631386" y="25399"/>
                  </a:lnTo>
                  <a:close/>
                </a:path>
                <a:path w="4689475" h="4686300">
                  <a:moveTo>
                    <a:pt x="2724816" y="38099"/>
                  </a:moveTo>
                  <a:lnTo>
                    <a:pt x="1964228" y="38099"/>
                  </a:lnTo>
                  <a:lnTo>
                    <a:pt x="2010796" y="25399"/>
                  </a:lnTo>
                  <a:lnTo>
                    <a:pt x="2678249" y="25399"/>
                  </a:lnTo>
                  <a:lnTo>
                    <a:pt x="2724816" y="38099"/>
                  </a:lnTo>
                  <a:close/>
                </a:path>
                <a:path w="4689475" h="4686300">
                  <a:moveTo>
                    <a:pt x="2817025" y="4648199"/>
                  </a:moveTo>
                  <a:lnTo>
                    <a:pt x="1872019" y="4648199"/>
                  </a:lnTo>
                  <a:lnTo>
                    <a:pt x="1516901" y="4546599"/>
                  </a:lnTo>
                  <a:lnTo>
                    <a:pt x="1474210" y="4521199"/>
                  </a:lnTo>
                  <a:lnTo>
                    <a:pt x="1390065" y="4495799"/>
                  </a:lnTo>
                  <a:lnTo>
                    <a:pt x="1348629" y="4470399"/>
                  </a:lnTo>
                  <a:lnTo>
                    <a:pt x="1307631" y="4457699"/>
                  </a:lnTo>
                  <a:lnTo>
                    <a:pt x="1226983" y="4406899"/>
                  </a:lnTo>
                  <a:lnTo>
                    <a:pt x="1187353" y="4381499"/>
                  </a:lnTo>
                  <a:lnTo>
                    <a:pt x="1148198" y="4368799"/>
                  </a:lnTo>
                  <a:lnTo>
                    <a:pt x="1071351" y="4317999"/>
                  </a:lnTo>
                  <a:lnTo>
                    <a:pt x="996516" y="4267199"/>
                  </a:lnTo>
                  <a:lnTo>
                    <a:pt x="959877" y="4241799"/>
                  </a:lnTo>
                  <a:lnTo>
                    <a:pt x="923770" y="4216399"/>
                  </a:lnTo>
                  <a:lnTo>
                    <a:pt x="888204" y="4190999"/>
                  </a:lnTo>
                  <a:lnTo>
                    <a:pt x="853188" y="4152899"/>
                  </a:lnTo>
                  <a:lnTo>
                    <a:pt x="818732" y="4127499"/>
                  </a:lnTo>
                  <a:lnTo>
                    <a:pt x="784845" y="4102099"/>
                  </a:lnTo>
                  <a:lnTo>
                    <a:pt x="751537" y="4063999"/>
                  </a:lnTo>
                  <a:lnTo>
                    <a:pt x="718817" y="4038599"/>
                  </a:lnTo>
                  <a:lnTo>
                    <a:pt x="686694" y="4000499"/>
                  </a:lnTo>
                  <a:lnTo>
                    <a:pt x="655179" y="3975099"/>
                  </a:lnTo>
                  <a:lnTo>
                    <a:pt x="624279" y="3936999"/>
                  </a:lnTo>
                  <a:lnTo>
                    <a:pt x="594006" y="3911599"/>
                  </a:lnTo>
                  <a:lnTo>
                    <a:pt x="564368" y="3873499"/>
                  </a:lnTo>
                  <a:lnTo>
                    <a:pt x="535374" y="3835399"/>
                  </a:lnTo>
                  <a:lnTo>
                    <a:pt x="507035" y="3809999"/>
                  </a:lnTo>
                  <a:lnTo>
                    <a:pt x="479359" y="3771899"/>
                  </a:lnTo>
                  <a:lnTo>
                    <a:pt x="452356" y="3733799"/>
                  </a:lnTo>
                  <a:lnTo>
                    <a:pt x="426036" y="3695699"/>
                  </a:lnTo>
                  <a:lnTo>
                    <a:pt x="400407" y="3657599"/>
                  </a:lnTo>
                  <a:lnTo>
                    <a:pt x="375480" y="3619499"/>
                  </a:lnTo>
                  <a:lnTo>
                    <a:pt x="351263" y="3581399"/>
                  </a:lnTo>
                  <a:lnTo>
                    <a:pt x="327766" y="3543299"/>
                  </a:lnTo>
                  <a:lnTo>
                    <a:pt x="304999" y="3505199"/>
                  </a:lnTo>
                  <a:lnTo>
                    <a:pt x="282971" y="3467099"/>
                  </a:lnTo>
                  <a:lnTo>
                    <a:pt x="261691" y="3428999"/>
                  </a:lnTo>
                  <a:lnTo>
                    <a:pt x="241169" y="3390899"/>
                  </a:lnTo>
                  <a:lnTo>
                    <a:pt x="221414" y="3340099"/>
                  </a:lnTo>
                  <a:lnTo>
                    <a:pt x="202436" y="3301999"/>
                  </a:lnTo>
                  <a:lnTo>
                    <a:pt x="184244" y="3263899"/>
                  </a:lnTo>
                  <a:lnTo>
                    <a:pt x="166847" y="3213099"/>
                  </a:lnTo>
                  <a:lnTo>
                    <a:pt x="150255" y="3174999"/>
                  </a:lnTo>
                  <a:lnTo>
                    <a:pt x="134478" y="3136899"/>
                  </a:lnTo>
                  <a:lnTo>
                    <a:pt x="119525" y="3086099"/>
                  </a:lnTo>
                  <a:lnTo>
                    <a:pt x="105405" y="3047999"/>
                  </a:lnTo>
                  <a:lnTo>
                    <a:pt x="92127" y="2997199"/>
                  </a:lnTo>
                  <a:lnTo>
                    <a:pt x="79702" y="2959099"/>
                  </a:lnTo>
                  <a:lnTo>
                    <a:pt x="68138" y="2908299"/>
                  </a:lnTo>
                  <a:lnTo>
                    <a:pt x="57445" y="2870199"/>
                  </a:lnTo>
                  <a:lnTo>
                    <a:pt x="47632" y="2819399"/>
                  </a:lnTo>
                  <a:lnTo>
                    <a:pt x="38709" y="2768599"/>
                  </a:lnTo>
                  <a:lnTo>
                    <a:pt x="30685" y="2730499"/>
                  </a:lnTo>
                  <a:lnTo>
                    <a:pt x="23570" y="2679699"/>
                  </a:lnTo>
                  <a:lnTo>
                    <a:pt x="17373" y="2628899"/>
                  </a:lnTo>
                  <a:lnTo>
                    <a:pt x="12104" y="2590799"/>
                  </a:lnTo>
                  <a:lnTo>
                    <a:pt x="7772" y="2539999"/>
                  </a:lnTo>
                  <a:lnTo>
                    <a:pt x="4385" y="2489199"/>
                  </a:lnTo>
                  <a:lnTo>
                    <a:pt x="1955" y="2451099"/>
                  </a:lnTo>
                  <a:lnTo>
                    <a:pt x="490" y="2400299"/>
                  </a:lnTo>
                  <a:lnTo>
                    <a:pt x="0" y="2349499"/>
                  </a:lnTo>
                  <a:lnTo>
                    <a:pt x="490" y="2298699"/>
                  </a:lnTo>
                  <a:lnTo>
                    <a:pt x="1955" y="2247899"/>
                  </a:lnTo>
                  <a:lnTo>
                    <a:pt x="4385" y="2209799"/>
                  </a:lnTo>
                  <a:lnTo>
                    <a:pt x="7772" y="2158999"/>
                  </a:lnTo>
                  <a:lnTo>
                    <a:pt x="12104" y="2108199"/>
                  </a:lnTo>
                  <a:lnTo>
                    <a:pt x="17373" y="2057399"/>
                  </a:lnTo>
                  <a:lnTo>
                    <a:pt x="23570" y="2019299"/>
                  </a:lnTo>
                  <a:lnTo>
                    <a:pt x="30685" y="1968499"/>
                  </a:lnTo>
                  <a:lnTo>
                    <a:pt x="38709" y="1917699"/>
                  </a:lnTo>
                  <a:lnTo>
                    <a:pt x="47632" y="1879599"/>
                  </a:lnTo>
                  <a:lnTo>
                    <a:pt x="57445" y="1828799"/>
                  </a:lnTo>
                  <a:lnTo>
                    <a:pt x="68138" y="1790699"/>
                  </a:lnTo>
                  <a:lnTo>
                    <a:pt x="79702" y="1739899"/>
                  </a:lnTo>
                  <a:lnTo>
                    <a:pt x="92127" y="1689099"/>
                  </a:lnTo>
                  <a:lnTo>
                    <a:pt x="105405" y="1650999"/>
                  </a:lnTo>
                  <a:lnTo>
                    <a:pt x="119525" y="1612899"/>
                  </a:lnTo>
                  <a:lnTo>
                    <a:pt x="134478" y="1562099"/>
                  </a:lnTo>
                  <a:lnTo>
                    <a:pt x="150255" y="1523999"/>
                  </a:lnTo>
                  <a:lnTo>
                    <a:pt x="166847" y="1473199"/>
                  </a:lnTo>
                  <a:lnTo>
                    <a:pt x="184244" y="1435099"/>
                  </a:lnTo>
                  <a:lnTo>
                    <a:pt x="202436" y="1396999"/>
                  </a:lnTo>
                  <a:lnTo>
                    <a:pt x="221414" y="1346199"/>
                  </a:lnTo>
                  <a:lnTo>
                    <a:pt x="241169" y="1308099"/>
                  </a:lnTo>
                  <a:lnTo>
                    <a:pt x="261691" y="1269999"/>
                  </a:lnTo>
                  <a:lnTo>
                    <a:pt x="282971" y="1231899"/>
                  </a:lnTo>
                  <a:lnTo>
                    <a:pt x="304999" y="1193799"/>
                  </a:lnTo>
                  <a:lnTo>
                    <a:pt x="327766" y="1155699"/>
                  </a:lnTo>
                  <a:lnTo>
                    <a:pt x="351263" y="1117599"/>
                  </a:lnTo>
                  <a:lnTo>
                    <a:pt x="375480" y="1079499"/>
                  </a:lnTo>
                  <a:lnTo>
                    <a:pt x="400407" y="1041399"/>
                  </a:lnTo>
                  <a:lnTo>
                    <a:pt x="426036" y="1003299"/>
                  </a:lnTo>
                  <a:lnTo>
                    <a:pt x="452356" y="965199"/>
                  </a:lnTo>
                  <a:lnTo>
                    <a:pt x="479359" y="927099"/>
                  </a:lnTo>
                  <a:lnTo>
                    <a:pt x="507035" y="888999"/>
                  </a:lnTo>
                  <a:lnTo>
                    <a:pt x="535374" y="850899"/>
                  </a:lnTo>
                  <a:lnTo>
                    <a:pt x="564368" y="825499"/>
                  </a:lnTo>
                  <a:lnTo>
                    <a:pt x="594006" y="787399"/>
                  </a:lnTo>
                  <a:lnTo>
                    <a:pt x="624279" y="749299"/>
                  </a:lnTo>
                  <a:lnTo>
                    <a:pt x="655179" y="723899"/>
                  </a:lnTo>
                  <a:lnTo>
                    <a:pt x="686694" y="685799"/>
                  </a:lnTo>
                  <a:lnTo>
                    <a:pt x="718817" y="660399"/>
                  </a:lnTo>
                  <a:lnTo>
                    <a:pt x="751537" y="622299"/>
                  </a:lnTo>
                  <a:lnTo>
                    <a:pt x="784845" y="596899"/>
                  </a:lnTo>
                  <a:lnTo>
                    <a:pt x="818732" y="571499"/>
                  </a:lnTo>
                  <a:lnTo>
                    <a:pt x="853188" y="533399"/>
                  </a:lnTo>
                  <a:lnTo>
                    <a:pt x="888204" y="507999"/>
                  </a:lnTo>
                  <a:lnTo>
                    <a:pt x="923770" y="482599"/>
                  </a:lnTo>
                  <a:lnTo>
                    <a:pt x="959877" y="457199"/>
                  </a:lnTo>
                  <a:lnTo>
                    <a:pt x="1033677" y="406399"/>
                  </a:lnTo>
                  <a:lnTo>
                    <a:pt x="1109528" y="355599"/>
                  </a:lnTo>
                  <a:lnTo>
                    <a:pt x="1187353" y="304799"/>
                  </a:lnTo>
                  <a:lnTo>
                    <a:pt x="1226983" y="292099"/>
                  </a:lnTo>
                  <a:lnTo>
                    <a:pt x="1307631" y="241299"/>
                  </a:lnTo>
                  <a:lnTo>
                    <a:pt x="1348629" y="228599"/>
                  </a:lnTo>
                  <a:lnTo>
                    <a:pt x="1390065" y="203199"/>
                  </a:lnTo>
                  <a:lnTo>
                    <a:pt x="1431928" y="190499"/>
                  </a:lnTo>
                  <a:lnTo>
                    <a:pt x="1474210" y="165099"/>
                  </a:lnTo>
                  <a:lnTo>
                    <a:pt x="1826396" y="63499"/>
                  </a:lnTo>
                  <a:lnTo>
                    <a:pt x="1917966" y="38099"/>
                  </a:lnTo>
                  <a:lnTo>
                    <a:pt x="2771078" y="38099"/>
                  </a:lnTo>
                  <a:lnTo>
                    <a:pt x="2862648" y="63499"/>
                  </a:lnTo>
                  <a:lnTo>
                    <a:pt x="3214834" y="165099"/>
                  </a:lnTo>
                  <a:lnTo>
                    <a:pt x="3257116" y="190499"/>
                  </a:lnTo>
                  <a:lnTo>
                    <a:pt x="3298979" y="203199"/>
                  </a:lnTo>
                  <a:lnTo>
                    <a:pt x="3340415" y="228599"/>
                  </a:lnTo>
                  <a:lnTo>
                    <a:pt x="3381413" y="241299"/>
                  </a:lnTo>
                  <a:lnTo>
                    <a:pt x="3462061" y="292099"/>
                  </a:lnTo>
                  <a:lnTo>
                    <a:pt x="3501691" y="304799"/>
                  </a:lnTo>
                  <a:lnTo>
                    <a:pt x="3579516" y="355599"/>
                  </a:lnTo>
                  <a:lnTo>
                    <a:pt x="3655367" y="406399"/>
                  </a:lnTo>
                  <a:lnTo>
                    <a:pt x="3729167" y="457199"/>
                  </a:lnTo>
                  <a:lnTo>
                    <a:pt x="3765274" y="482599"/>
                  </a:lnTo>
                  <a:lnTo>
                    <a:pt x="3800840" y="507999"/>
                  </a:lnTo>
                  <a:lnTo>
                    <a:pt x="3835856" y="533399"/>
                  </a:lnTo>
                  <a:lnTo>
                    <a:pt x="3870312" y="571499"/>
                  </a:lnTo>
                  <a:lnTo>
                    <a:pt x="3904199" y="596899"/>
                  </a:lnTo>
                  <a:lnTo>
                    <a:pt x="3937507" y="622299"/>
                  </a:lnTo>
                  <a:lnTo>
                    <a:pt x="3970227" y="660399"/>
                  </a:lnTo>
                  <a:lnTo>
                    <a:pt x="4002350" y="685799"/>
                  </a:lnTo>
                  <a:lnTo>
                    <a:pt x="4033865" y="723899"/>
                  </a:lnTo>
                  <a:lnTo>
                    <a:pt x="4064764" y="749299"/>
                  </a:lnTo>
                  <a:lnTo>
                    <a:pt x="4095038" y="787399"/>
                  </a:lnTo>
                  <a:lnTo>
                    <a:pt x="4124676" y="825499"/>
                  </a:lnTo>
                  <a:lnTo>
                    <a:pt x="4153669" y="850899"/>
                  </a:lnTo>
                  <a:lnTo>
                    <a:pt x="4182009" y="888999"/>
                  </a:lnTo>
                  <a:lnTo>
                    <a:pt x="4209685" y="927099"/>
                  </a:lnTo>
                  <a:lnTo>
                    <a:pt x="4236688" y="965199"/>
                  </a:lnTo>
                  <a:lnTo>
                    <a:pt x="4263008" y="1003299"/>
                  </a:lnTo>
                  <a:lnTo>
                    <a:pt x="4288637" y="1041399"/>
                  </a:lnTo>
                  <a:lnTo>
                    <a:pt x="4313564" y="1079499"/>
                  </a:lnTo>
                  <a:lnTo>
                    <a:pt x="4337781" y="1117599"/>
                  </a:lnTo>
                  <a:lnTo>
                    <a:pt x="4361278" y="1155699"/>
                  </a:lnTo>
                  <a:lnTo>
                    <a:pt x="4384045" y="1193799"/>
                  </a:lnTo>
                  <a:lnTo>
                    <a:pt x="4406073" y="1231899"/>
                  </a:lnTo>
                  <a:lnTo>
                    <a:pt x="4427353" y="1269999"/>
                  </a:lnTo>
                  <a:lnTo>
                    <a:pt x="4447875" y="1308099"/>
                  </a:lnTo>
                  <a:lnTo>
                    <a:pt x="4467630" y="1346199"/>
                  </a:lnTo>
                  <a:lnTo>
                    <a:pt x="4486608" y="1396999"/>
                  </a:lnTo>
                  <a:lnTo>
                    <a:pt x="4504800" y="1435099"/>
                  </a:lnTo>
                  <a:lnTo>
                    <a:pt x="4522197" y="1473199"/>
                  </a:lnTo>
                  <a:lnTo>
                    <a:pt x="4538788" y="1523999"/>
                  </a:lnTo>
                  <a:lnTo>
                    <a:pt x="4554566" y="1562099"/>
                  </a:lnTo>
                  <a:lnTo>
                    <a:pt x="4569519" y="1612899"/>
                  </a:lnTo>
                  <a:lnTo>
                    <a:pt x="4583639" y="1650999"/>
                  </a:lnTo>
                  <a:lnTo>
                    <a:pt x="4596917" y="1689099"/>
                  </a:lnTo>
                  <a:lnTo>
                    <a:pt x="4609342" y="1739899"/>
                  </a:lnTo>
                  <a:lnTo>
                    <a:pt x="4620906" y="1790699"/>
                  </a:lnTo>
                  <a:lnTo>
                    <a:pt x="4631599" y="1828799"/>
                  </a:lnTo>
                  <a:lnTo>
                    <a:pt x="4641412" y="1879599"/>
                  </a:lnTo>
                  <a:lnTo>
                    <a:pt x="4650335" y="1917699"/>
                  </a:lnTo>
                  <a:lnTo>
                    <a:pt x="4658359" y="1968499"/>
                  </a:lnTo>
                  <a:lnTo>
                    <a:pt x="4665474" y="2019299"/>
                  </a:lnTo>
                  <a:lnTo>
                    <a:pt x="4671671" y="2057399"/>
                  </a:lnTo>
                  <a:lnTo>
                    <a:pt x="4676940" y="2108199"/>
                  </a:lnTo>
                  <a:lnTo>
                    <a:pt x="4681273" y="2158999"/>
                  </a:lnTo>
                  <a:lnTo>
                    <a:pt x="4684659" y="2209799"/>
                  </a:lnTo>
                  <a:lnTo>
                    <a:pt x="4687089" y="2247899"/>
                  </a:lnTo>
                  <a:lnTo>
                    <a:pt x="4688554" y="2298699"/>
                  </a:lnTo>
                  <a:lnTo>
                    <a:pt x="4689043" y="2336799"/>
                  </a:lnTo>
                  <a:lnTo>
                    <a:pt x="4688554" y="2400299"/>
                  </a:lnTo>
                  <a:lnTo>
                    <a:pt x="4687089" y="2451099"/>
                  </a:lnTo>
                  <a:lnTo>
                    <a:pt x="4684659" y="2489199"/>
                  </a:lnTo>
                  <a:lnTo>
                    <a:pt x="4681273" y="2539999"/>
                  </a:lnTo>
                  <a:lnTo>
                    <a:pt x="4676940" y="2590799"/>
                  </a:lnTo>
                  <a:lnTo>
                    <a:pt x="4671671" y="2628899"/>
                  </a:lnTo>
                  <a:lnTo>
                    <a:pt x="4665474" y="2679699"/>
                  </a:lnTo>
                  <a:lnTo>
                    <a:pt x="4658359" y="2730499"/>
                  </a:lnTo>
                  <a:lnTo>
                    <a:pt x="4650335" y="2768599"/>
                  </a:lnTo>
                  <a:lnTo>
                    <a:pt x="4641412" y="2819399"/>
                  </a:lnTo>
                  <a:lnTo>
                    <a:pt x="4631599" y="2870199"/>
                  </a:lnTo>
                  <a:lnTo>
                    <a:pt x="4620906" y="2908299"/>
                  </a:lnTo>
                  <a:lnTo>
                    <a:pt x="4609342" y="2959099"/>
                  </a:lnTo>
                  <a:lnTo>
                    <a:pt x="4596917" y="2997199"/>
                  </a:lnTo>
                  <a:lnTo>
                    <a:pt x="4583639" y="3047999"/>
                  </a:lnTo>
                  <a:lnTo>
                    <a:pt x="4569519" y="3086099"/>
                  </a:lnTo>
                  <a:lnTo>
                    <a:pt x="4554566" y="3136899"/>
                  </a:lnTo>
                  <a:lnTo>
                    <a:pt x="4538788" y="3174999"/>
                  </a:lnTo>
                  <a:lnTo>
                    <a:pt x="4522197" y="3213099"/>
                  </a:lnTo>
                  <a:lnTo>
                    <a:pt x="4504800" y="3263899"/>
                  </a:lnTo>
                  <a:lnTo>
                    <a:pt x="4486608" y="3301999"/>
                  </a:lnTo>
                  <a:lnTo>
                    <a:pt x="4467630" y="3340099"/>
                  </a:lnTo>
                  <a:lnTo>
                    <a:pt x="4447875" y="3390899"/>
                  </a:lnTo>
                  <a:lnTo>
                    <a:pt x="4427353" y="3428999"/>
                  </a:lnTo>
                  <a:lnTo>
                    <a:pt x="4406073" y="3467099"/>
                  </a:lnTo>
                  <a:lnTo>
                    <a:pt x="4384045" y="3505199"/>
                  </a:lnTo>
                  <a:lnTo>
                    <a:pt x="4361278" y="3543299"/>
                  </a:lnTo>
                  <a:lnTo>
                    <a:pt x="4337781" y="3581399"/>
                  </a:lnTo>
                  <a:lnTo>
                    <a:pt x="4313564" y="3619499"/>
                  </a:lnTo>
                  <a:lnTo>
                    <a:pt x="4288637" y="3657599"/>
                  </a:lnTo>
                  <a:lnTo>
                    <a:pt x="4263008" y="3695699"/>
                  </a:lnTo>
                  <a:lnTo>
                    <a:pt x="4236688" y="3733799"/>
                  </a:lnTo>
                  <a:lnTo>
                    <a:pt x="4209685" y="3771899"/>
                  </a:lnTo>
                  <a:lnTo>
                    <a:pt x="4182009" y="3809999"/>
                  </a:lnTo>
                  <a:lnTo>
                    <a:pt x="4153669" y="3835399"/>
                  </a:lnTo>
                  <a:lnTo>
                    <a:pt x="4124676" y="3873499"/>
                  </a:lnTo>
                  <a:lnTo>
                    <a:pt x="4095038" y="3911599"/>
                  </a:lnTo>
                  <a:lnTo>
                    <a:pt x="4064764" y="3936999"/>
                  </a:lnTo>
                  <a:lnTo>
                    <a:pt x="4033865" y="3975099"/>
                  </a:lnTo>
                  <a:lnTo>
                    <a:pt x="4002350" y="4000499"/>
                  </a:lnTo>
                  <a:lnTo>
                    <a:pt x="3970227" y="4038599"/>
                  </a:lnTo>
                  <a:lnTo>
                    <a:pt x="3937507" y="4063999"/>
                  </a:lnTo>
                  <a:lnTo>
                    <a:pt x="3904199" y="4102099"/>
                  </a:lnTo>
                  <a:lnTo>
                    <a:pt x="3870312" y="4127499"/>
                  </a:lnTo>
                  <a:lnTo>
                    <a:pt x="3835856" y="4152899"/>
                  </a:lnTo>
                  <a:lnTo>
                    <a:pt x="3800840" y="4190999"/>
                  </a:lnTo>
                  <a:lnTo>
                    <a:pt x="3765274" y="4216399"/>
                  </a:lnTo>
                  <a:lnTo>
                    <a:pt x="3729167" y="4241799"/>
                  </a:lnTo>
                  <a:lnTo>
                    <a:pt x="3692528" y="4267199"/>
                  </a:lnTo>
                  <a:lnTo>
                    <a:pt x="3617693" y="4317999"/>
                  </a:lnTo>
                  <a:lnTo>
                    <a:pt x="3540846" y="4368799"/>
                  </a:lnTo>
                  <a:lnTo>
                    <a:pt x="3501691" y="4381499"/>
                  </a:lnTo>
                  <a:lnTo>
                    <a:pt x="3462061" y="4406899"/>
                  </a:lnTo>
                  <a:lnTo>
                    <a:pt x="3381413" y="4457699"/>
                  </a:lnTo>
                  <a:lnTo>
                    <a:pt x="3340415" y="4470399"/>
                  </a:lnTo>
                  <a:lnTo>
                    <a:pt x="3298979" y="4495799"/>
                  </a:lnTo>
                  <a:lnTo>
                    <a:pt x="3214834" y="4521199"/>
                  </a:lnTo>
                  <a:lnTo>
                    <a:pt x="3172143" y="4546599"/>
                  </a:lnTo>
                  <a:lnTo>
                    <a:pt x="2817025" y="4648199"/>
                  </a:lnTo>
                  <a:close/>
                </a:path>
                <a:path w="4689475" h="4686300">
                  <a:moveTo>
                    <a:pt x="2678249" y="4673599"/>
                  </a:moveTo>
                  <a:lnTo>
                    <a:pt x="2010796" y="4673599"/>
                  </a:lnTo>
                  <a:lnTo>
                    <a:pt x="1917966" y="4648199"/>
                  </a:lnTo>
                  <a:lnTo>
                    <a:pt x="2771078" y="4648199"/>
                  </a:lnTo>
                  <a:lnTo>
                    <a:pt x="2678249" y="4673599"/>
                  </a:lnTo>
                  <a:close/>
                </a:path>
                <a:path w="4689475" h="4686300">
                  <a:moveTo>
                    <a:pt x="2584237" y="4686299"/>
                  </a:moveTo>
                  <a:lnTo>
                    <a:pt x="2104808" y="4686299"/>
                  </a:lnTo>
                  <a:lnTo>
                    <a:pt x="2057659" y="4673599"/>
                  </a:lnTo>
                  <a:lnTo>
                    <a:pt x="2631386" y="4673599"/>
                  </a:lnTo>
                  <a:lnTo>
                    <a:pt x="2584237" y="4686299"/>
                  </a:lnTo>
                  <a:close/>
                </a:path>
              </a:pathLst>
            </a:custGeom>
            <a:solidFill>
              <a:srgbClr val="FF5B6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783357" y="4740561"/>
              <a:ext cx="2957195" cy="2957195"/>
            </a:xfrm>
            <a:custGeom>
              <a:avLst/>
              <a:gdLst/>
              <a:ahLst/>
              <a:cxnLst/>
              <a:rect l="l" t="t" r="r" b="b"/>
              <a:pathLst>
                <a:path w="2957194" h="2957195">
                  <a:moveTo>
                    <a:pt x="1478421" y="2956785"/>
                  </a:moveTo>
                  <a:lnTo>
                    <a:pt x="1430545" y="2956025"/>
                  </a:lnTo>
                  <a:lnTo>
                    <a:pt x="1383078" y="2953762"/>
                  </a:lnTo>
                  <a:lnTo>
                    <a:pt x="1336013" y="2950017"/>
                  </a:lnTo>
                  <a:lnTo>
                    <a:pt x="1289374" y="2944815"/>
                  </a:lnTo>
                  <a:lnTo>
                    <a:pt x="1243183" y="2938177"/>
                  </a:lnTo>
                  <a:lnTo>
                    <a:pt x="1197463" y="2930127"/>
                  </a:lnTo>
                  <a:lnTo>
                    <a:pt x="1152238" y="2920688"/>
                  </a:lnTo>
                  <a:lnTo>
                    <a:pt x="1107530" y="2909883"/>
                  </a:lnTo>
                  <a:lnTo>
                    <a:pt x="1063362" y="2897735"/>
                  </a:lnTo>
                  <a:lnTo>
                    <a:pt x="1019757" y="2884266"/>
                  </a:lnTo>
                  <a:lnTo>
                    <a:pt x="976739" y="2869499"/>
                  </a:lnTo>
                  <a:lnTo>
                    <a:pt x="934329" y="2853459"/>
                  </a:lnTo>
                  <a:lnTo>
                    <a:pt x="892551" y="2836166"/>
                  </a:lnTo>
                  <a:lnTo>
                    <a:pt x="851429" y="2817646"/>
                  </a:lnTo>
                  <a:lnTo>
                    <a:pt x="810984" y="2797919"/>
                  </a:lnTo>
                  <a:lnTo>
                    <a:pt x="771240" y="2777010"/>
                  </a:lnTo>
                  <a:lnTo>
                    <a:pt x="732219" y="2754941"/>
                  </a:lnTo>
                  <a:lnTo>
                    <a:pt x="693946" y="2731735"/>
                  </a:lnTo>
                  <a:lnTo>
                    <a:pt x="656442" y="2707416"/>
                  </a:lnTo>
                  <a:lnTo>
                    <a:pt x="619730" y="2682005"/>
                  </a:lnTo>
                  <a:lnTo>
                    <a:pt x="583835" y="2655527"/>
                  </a:lnTo>
                  <a:lnTo>
                    <a:pt x="548777" y="2628004"/>
                  </a:lnTo>
                  <a:lnTo>
                    <a:pt x="514581" y="2599458"/>
                  </a:lnTo>
                  <a:lnTo>
                    <a:pt x="481270" y="2569914"/>
                  </a:lnTo>
                  <a:lnTo>
                    <a:pt x="448865" y="2539393"/>
                  </a:lnTo>
                  <a:lnTo>
                    <a:pt x="417392" y="2507919"/>
                  </a:lnTo>
                  <a:lnTo>
                    <a:pt x="386871" y="2475515"/>
                  </a:lnTo>
                  <a:lnTo>
                    <a:pt x="357326" y="2442203"/>
                  </a:lnTo>
                  <a:lnTo>
                    <a:pt x="328781" y="2408007"/>
                  </a:lnTo>
                  <a:lnTo>
                    <a:pt x="301257" y="2372950"/>
                  </a:lnTo>
                  <a:lnTo>
                    <a:pt x="274779" y="2337054"/>
                  </a:lnTo>
                  <a:lnTo>
                    <a:pt x="249369" y="2300343"/>
                  </a:lnTo>
                  <a:lnTo>
                    <a:pt x="225049" y="2262839"/>
                  </a:lnTo>
                  <a:lnTo>
                    <a:pt x="201843" y="2224565"/>
                  </a:lnTo>
                  <a:lnTo>
                    <a:pt x="179775" y="2185545"/>
                  </a:lnTo>
                  <a:lnTo>
                    <a:pt x="158865" y="2145801"/>
                  </a:lnTo>
                  <a:lnTo>
                    <a:pt x="139139" y="2105356"/>
                  </a:lnTo>
                  <a:lnTo>
                    <a:pt x="120618" y="2064233"/>
                  </a:lnTo>
                  <a:lnTo>
                    <a:pt x="103326" y="2022456"/>
                  </a:lnTo>
                  <a:lnTo>
                    <a:pt x="87285" y="1980046"/>
                  </a:lnTo>
                  <a:lnTo>
                    <a:pt x="72519" y="1937027"/>
                  </a:lnTo>
                  <a:lnTo>
                    <a:pt x="59050" y="1893423"/>
                  </a:lnTo>
                  <a:lnTo>
                    <a:pt x="46901" y="1849255"/>
                  </a:lnTo>
                  <a:lnTo>
                    <a:pt x="36096" y="1804547"/>
                  </a:lnTo>
                  <a:lnTo>
                    <a:pt x="26657" y="1759321"/>
                  </a:lnTo>
                  <a:lnTo>
                    <a:pt x="18607" y="1713602"/>
                  </a:lnTo>
                  <a:lnTo>
                    <a:pt x="11970" y="1667411"/>
                  </a:lnTo>
                  <a:lnTo>
                    <a:pt x="6767" y="1620771"/>
                  </a:lnTo>
                  <a:lnTo>
                    <a:pt x="3022" y="1573707"/>
                  </a:lnTo>
                  <a:lnTo>
                    <a:pt x="759" y="1526239"/>
                  </a:lnTo>
                  <a:lnTo>
                    <a:pt x="0" y="1478379"/>
                  </a:lnTo>
                  <a:lnTo>
                    <a:pt x="759" y="1430545"/>
                  </a:lnTo>
                  <a:lnTo>
                    <a:pt x="3022" y="1383078"/>
                  </a:lnTo>
                  <a:lnTo>
                    <a:pt x="6767" y="1336013"/>
                  </a:lnTo>
                  <a:lnTo>
                    <a:pt x="11970" y="1289374"/>
                  </a:lnTo>
                  <a:lnTo>
                    <a:pt x="18607" y="1243183"/>
                  </a:lnTo>
                  <a:lnTo>
                    <a:pt x="26657" y="1197463"/>
                  </a:lnTo>
                  <a:lnTo>
                    <a:pt x="36096" y="1152238"/>
                  </a:lnTo>
                  <a:lnTo>
                    <a:pt x="46901" y="1107530"/>
                  </a:lnTo>
                  <a:lnTo>
                    <a:pt x="59050" y="1063362"/>
                  </a:lnTo>
                  <a:lnTo>
                    <a:pt x="72519" y="1019757"/>
                  </a:lnTo>
                  <a:lnTo>
                    <a:pt x="87285" y="976738"/>
                  </a:lnTo>
                  <a:lnTo>
                    <a:pt x="103326" y="934329"/>
                  </a:lnTo>
                  <a:lnTo>
                    <a:pt x="120618" y="892551"/>
                  </a:lnTo>
                  <a:lnTo>
                    <a:pt x="139139" y="851428"/>
                  </a:lnTo>
                  <a:lnTo>
                    <a:pt x="158865" y="810983"/>
                  </a:lnTo>
                  <a:lnTo>
                    <a:pt x="179775" y="771239"/>
                  </a:lnTo>
                  <a:lnTo>
                    <a:pt x="201843" y="732219"/>
                  </a:lnTo>
                  <a:lnTo>
                    <a:pt x="225049" y="693945"/>
                  </a:lnTo>
                  <a:lnTo>
                    <a:pt x="249369" y="656441"/>
                  </a:lnTo>
                  <a:lnTo>
                    <a:pt x="274779" y="619730"/>
                  </a:lnTo>
                  <a:lnTo>
                    <a:pt x="301257" y="583834"/>
                  </a:lnTo>
                  <a:lnTo>
                    <a:pt x="328781" y="548777"/>
                  </a:lnTo>
                  <a:lnTo>
                    <a:pt x="357326" y="514581"/>
                  </a:lnTo>
                  <a:lnTo>
                    <a:pt x="386871" y="481270"/>
                  </a:lnTo>
                  <a:lnTo>
                    <a:pt x="417392" y="448865"/>
                  </a:lnTo>
                  <a:lnTo>
                    <a:pt x="448865" y="417391"/>
                  </a:lnTo>
                  <a:lnTo>
                    <a:pt x="481270" y="386871"/>
                  </a:lnTo>
                  <a:lnTo>
                    <a:pt x="514581" y="357326"/>
                  </a:lnTo>
                  <a:lnTo>
                    <a:pt x="548777" y="328781"/>
                  </a:lnTo>
                  <a:lnTo>
                    <a:pt x="583835" y="301257"/>
                  </a:lnTo>
                  <a:lnTo>
                    <a:pt x="619730" y="274779"/>
                  </a:lnTo>
                  <a:lnTo>
                    <a:pt x="656442" y="249369"/>
                  </a:lnTo>
                  <a:lnTo>
                    <a:pt x="693946" y="225049"/>
                  </a:lnTo>
                  <a:lnTo>
                    <a:pt x="732219" y="201843"/>
                  </a:lnTo>
                  <a:lnTo>
                    <a:pt x="771240" y="179775"/>
                  </a:lnTo>
                  <a:lnTo>
                    <a:pt x="810984" y="158865"/>
                  </a:lnTo>
                  <a:lnTo>
                    <a:pt x="851429" y="139139"/>
                  </a:lnTo>
                  <a:lnTo>
                    <a:pt x="892551" y="120618"/>
                  </a:lnTo>
                  <a:lnTo>
                    <a:pt x="934329" y="103326"/>
                  </a:lnTo>
                  <a:lnTo>
                    <a:pt x="976739" y="87285"/>
                  </a:lnTo>
                  <a:lnTo>
                    <a:pt x="1019757" y="72519"/>
                  </a:lnTo>
                  <a:lnTo>
                    <a:pt x="1063362" y="59050"/>
                  </a:lnTo>
                  <a:lnTo>
                    <a:pt x="1107530" y="46901"/>
                  </a:lnTo>
                  <a:lnTo>
                    <a:pt x="1152238" y="36096"/>
                  </a:lnTo>
                  <a:lnTo>
                    <a:pt x="1197463" y="26657"/>
                  </a:lnTo>
                  <a:lnTo>
                    <a:pt x="1243183" y="18607"/>
                  </a:lnTo>
                  <a:lnTo>
                    <a:pt x="1289374" y="11970"/>
                  </a:lnTo>
                  <a:lnTo>
                    <a:pt x="1336013" y="6767"/>
                  </a:lnTo>
                  <a:lnTo>
                    <a:pt x="1383078" y="3023"/>
                  </a:lnTo>
                  <a:lnTo>
                    <a:pt x="1430545" y="759"/>
                  </a:lnTo>
                  <a:lnTo>
                    <a:pt x="1478392" y="0"/>
                  </a:lnTo>
                  <a:lnTo>
                    <a:pt x="1526239" y="759"/>
                  </a:lnTo>
                  <a:lnTo>
                    <a:pt x="1573707" y="3023"/>
                  </a:lnTo>
                  <a:lnTo>
                    <a:pt x="1620771" y="6767"/>
                  </a:lnTo>
                  <a:lnTo>
                    <a:pt x="1667411" y="11970"/>
                  </a:lnTo>
                  <a:lnTo>
                    <a:pt x="1713602" y="18607"/>
                  </a:lnTo>
                  <a:lnTo>
                    <a:pt x="1759321" y="26657"/>
                  </a:lnTo>
                  <a:lnTo>
                    <a:pt x="1804547" y="36096"/>
                  </a:lnTo>
                  <a:lnTo>
                    <a:pt x="1849255" y="46901"/>
                  </a:lnTo>
                  <a:lnTo>
                    <a:pt x="1893423" y="59050"/>
                  </a:lnTo>
                  <a:lnTo>
                    <a:pt x="1937027" y="72519"/>
                  </a:lnTo>
                  <a:lnTo>
                    <a:pt x="1980046" y="87285"/>
                  </a:lnTo>
                  <a:lnTo>
                    <a:pt x="2022456" y="103326"/>
                  </a:lnTo>
                  <a:lnTo>
                    <a:pt x="2064233" y="120618"/>
                  </a:lnTo>
                  <a:lnTo>
                    <a:pt x="2105356" y="139139"/>
                  </a:lnTo>
                  <a:lnTo>
                    <a:pt x="2145801" y="158865"/>
                  </a:lnTo>
                  <a:lnTo>
                    <a:pt x="2185545" y="179775"/>
                  </a:lnTo>
                  <a:lnTo>
                    <a:pt x="2224565" y="201843"/>
                  </a:lnTo>
                  <a:lnTo>
                    <a:pt x="2262839" y="225049"/>
                  </a:lnTo>
                  <a:lnTo>
                    <a:pt x="2300343" y="249369"/>
                  </a:lnTo>
                  <a:lnTo>
                    <a:pt x="2337054" y="274779"/>
                  </a:lnTo>
                  <a:lnTo>
                    <a:pt x="2372950" y="301257"/>
                  </a:lnTo>
                  <a:lnTo>
                    <a:pt x="2408007" y="328781"/>
                  </a:lnTo>
                  <a:lnTo>
                    <a:pt x="2442203" y="357326"/>
                  </a:lnTo>
                  <a:lnTo>
                    <a:pt x="2475515" y="386871"/>
                  </a:lnTo>
                  <a:lnTo>
                    <a:pt x="2507919" y="417391"/>
                  </a:lnTo>
                  <a:lnTo>
                    <a:pt x="2539393" y="448865"/>
                  </a:lnTo>
                  <a:lnTo>
                    <a:pt x="2569913" y="481270"/>
                  </a:lnTo>
                  <a:lnTo>
                    <a:pt x="2599458" y="514581"/>
                  </a:lnTo>
                  <a:lnTo>
                    <a:pt x="2628003" y="548777"/>
                  </a:lnTo>
                  <a:lnTo>
                    <a:pt x="2655527" y="583834"/>
                  </a:lnTo>
                  <a:lnTo>
                    <a:pt x="2682005" y="619730"/>
                  </a:lnTo>
                  <a:lnTo>
                    <a:pt x="2707415" y="656441"/>
                  </a:lnTo>
                  <a:lnTo>
                    <a:pt x="2731735" y="693945"/>
                  </a:lnTo>
                  <a:lnTo>
                    <a:pt x="2754940" y="732219"/>
                  </a:lnTo>
                  <a:lnTo>
                    <a:pt x="2777009" y="771239"/>
                  </a:lnTo>
                  <a:lnTo>
                    <a:pt x="2797918" y="810983"/>
                  </a:lnTo>
                  <a:lnTo>
                    <a:pt x="2817645" y="851428"/>
                  </a:lnTo>
                  <a:lnTo>
                    <a:pt x="2836166" y="892551"/>
                  </a:lnTo>
                  <a:lnTo>
                    <a:pt x="2853458" y="934329"/>
                  </a:lnTo>
                  <a:lnTo>
                    <a:pt x="2869499" y="976738"/>
                  </a:lnTo>
                  <a:lnTo>
                    <a:pt x="2884265" y="1019757"/>
                  </a:lnTo>
                  <a:lnTo>
                    <a:pt x="2897734" y="1063362"/>
                  </a:lnTo>
                  <a:lnTo>
                    <a:pt x="2909882" y="1107530"/>
                  </a:lnTo>
                  <a:lnTo>
                    <a:pt x="2920688" y="1152238"/>
                  </a:lnTo>
                  <a:lnTo>
                    <a:pt x="2930127" y="1197463"/>
                  </a:lnTo>
                  <a:lnTo>
                    <a:pt x="2938176" y="1243183"/>
                  </a:lnTo>
                  <a:lnTo>
                    <a:pt x="2944814" y="1289374"/>
                  </a:lnTo>
                  <a:lnTo>
                    <a:pt x="2950017" y="1336013"/>
                  </a:lnTo>
                  <a:lnTo>
                    <a:pt x="2953761" y="1383078"/>
                  </a:lnTo>
                  <a:lnTo>
                    <a:pt x="2956025" y="1430545"/>
                  </a:lnTo>
                  <a:lnTo>
                    <a:pt x="2956784" y="1478392"/>
                  </a:lnTo>
                  <a:lnTo>
                    <a:pt x="2956025" y="1526239"/>
                  </a:lnTo>
                  <a:lnTo>
                    <a:pt x="2953761" y="1573707"/>
                  </a:lnTo>
                  <a:lnTo>
                    <a:pt x="2950017" y="1620771"/>
                  </a:lnTo>
                  <a:lnTo>
                    <a:pt x="2944814" y="1667411"/>
                  </a:lnTo>
                  <a:lnTo>
                    <a:pt x="2938176" y="1713602"/>
                  </a:lnTo>
                  <a:lnTo>
                    <a:pt x="2930127" y="1759321"/>
                  </a:lnTo>
                  <a:lnTo>
                    <a:pt x="2920688" y="1804547"/>
                  </a:lnTo>
                  <a:lnTo>
                    <a:pt x="2909882" y="1849255"/>
                  </a:lnTo>
                  <a:lnTo>
                    <a:pt x="2897734" y="1893423"/>
                  </a:lnTo>
                  <a:lnTo>
                    <a:pt x="2884265" y="1937027"/>
                  </a:lnTo>
                  <a:lnTo>
                    <a:pt x="2869499" y="1980046"/>
                  </a:lnTo>
                  <a:lnTo>
                    <a:pt x="2853458" y="2022456"/>
                  </a:lnTo>
                  <a:lnTo>
                    <a:pt x="2836166" y="2064233"/>
                  </a:lnTo>
                  <a:lnTo>
                    <a:pt x="2817645" y="2105356"/>
                  </a:lnTo>
                  <a:lnTo>
                    <a:pt x="2797918" y="2145801"/>
                  </a:lnTo>
                  <a:lnTo>
                    <a:pt x="2777009" y="2185545"/>
                  </a:lnTo>
                  <a:lnTo>
                    <a:pt x="2754940" y="2224565"/>
                  </a:lnTo>
                  <a:lnTo>
                    <a:pt x="2731735" y="2262839"/>
                  </a:lnTo>
                  <a:lnTo>
                    <a:pt x="2707415" y="2300343"/>
                  </a:lnTo>
                  <a:lnTo>
                    <a:pt x="2682005" y="2337054"/>
                  </a:lnTo>
                  <a:lnTo>
                    <a:pt x="2655527" y="2372950"/>
                  </a:lnTo>
                  <a:lnTo>
                    <a:pt x="2628003" y="2408007"/>
                  </a:lnTo>
                  <a:lnTo>
                    <a:pt x="2599458" y="2442203"/>
                  </a:lnTo>
                  <a:lnTo>
                    <a:pt x="2569913" y="2475515"/>
                  </a:lnTo>
                  <a:lnTo>
                    <a:pt x="2539393" y="2507919"/>
                  </a:lnTo>
                  <a:lnTo>
                    <a:pt x="2507919" y="2539393"/>
                  </a:lnTo>
                  <a:lnTo>
                    <a:pt x="2475515" y="2569914"/>
                  </a:lnTo>
                  <a:lnTo>
                    <a:pt x="2442203" y="2599458"/>
                  </a:lnTo>
                  <a:lnTo>
                    <a:pt x="2408007" y="2628004"/>
                  </a:lnTo>
                  <a:lnTo>
                    <a:pt x="2372950" y="2655527"/>
                  </a:lnTo>
                  <a:lnTo>
                    <a:pt x="2337054" y="2682005"/>
                  </a:lnTo>
                  <a:lnTo>
                    <a:pt x="2300343" y="2707416"/>
                  </a:lnTo>
                  <a:lnTo>
                    <a:pt x="2262839" y="2731735"/>
                  </a:lnTo>
                  <a:lnTo>
                    <a:pt x="2224565" y="2754941"/>
                  </a:lnTo>
                  <a:lnTo>
                    <a:pt x="2185545" y="2777010"/>
                  </a:lnTo>
                  <a:lnTo>
                    <a:pt x="2145801" y="2797919"/>
                  </a:lnTo>
                  <a:lnTo>
                    <a:pt x="2105356" y="2817646"/>
                  </a:lnTo>
                  <a:lnTo>
                    <a:pt x="2064233" y="2836166"/>
                  </a:lnTo>
                  <a:lnTo>
                    <a:pt x="2022456" y="2853459"/>
                  </a:lnTo>
                  <a:lnTo>
                    <a:pt x="1980046" y="2869499"/>
                  </a:lnTo>
                  <a:lnTo>
                    <a:pt x="1937027" y="2884266"/>
                  </a:lnTo>
                  <a:lnTo>
                    <a:pt x="1893423" y="2897735"/>
                  </a:lnTo>
                  <a:lnTo>
                    <a:pt x="1849255" y="2909883"/>
                  </a:lnTo>
                  <a:lnTo>
                    <a:pt x="1804547" y="2920688"/>
                  </a:lnTo>
                  <a:lnTo>
                    <a:pt x="1759321" y="2930127"/>
                  </a:lnTo>
                  <a:lnTo>
                    <a:pt x="1713602" y="2938177"/>
                  </a:lnTo>
                  <a:lnTo>
                    <a:pt x="1667411" y="2944815"/>
                  </a:lnTo>
                  <a:lnTo>
                    <a:pt x="1620771" y="2950017"/>
                  </a:lnTo>
                  <a:lnTo>
                    <a:pt x="1573707" y="2953762"/>
                  </a:lnTo>
                  <a:lnTo>
                    <a:pt x="1526239" y="2956025"/>
                  </a:lnTo>
                  <a:lnTo>
                    <a:pt x="1478421" y="2956785"/>
                  </a:lnTo>
                  <a:close/>
                </a:path>
              </a:pathLst>
            </a:custGeom>
            <a:solidFill>
              <a:srgbClr val="D6838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3812674" y="2123338"/>
            <a:ext cx="898525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45">
                <a:solidFill>
                  <a:srgbClr val="FFFFFF"/>
                </a:solidFill>
                <a:latin typeface="Tahoma"/>
                <a:cs typeface="Tahoma"/>
              </a:rPr>
              <a:t>15</a:t>
            </a:r>
            <a:r>
              <a:rPr dirty="0" sz="3400" spc="-275">
                <a:solidFill>
                  <a:srgbClr val="FFFFFF"/>
                </a:solidFill>
                <a:latin typeface="Tahoma"/>
                <a:cs typeface="Tahoma"/>
              </a:rPr>
              <a:t>%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630933" y="5915439"/>
            <a:ext cx="1261745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45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3400" spc="-8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3400" spc="45">
                <a:solidFill>
                  <a:srgbClr val="FFFFFF"/>
                </a:solidFill>
                <a:latin typeface="Tahoma"/>
                <a:cs typeface="Tahoma"/>
              </a:rPr>
              <a:t>67</a:t>
            </a:r>
            <a:r>
              <a:rPr dirty="0" sz="3400" spc="-275">
                <a:solidFill>
                  <a:srgbClr val="FFFFFF"/>
                </a:solidFill>
                <a:latin typeface="Tahoma"/>
                <a:cs typeface="Tahoma"/>
              </a:rPr>
              <a:t>%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509638" y="3800724"/>
            <a:ext cx="1504315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45">
                <a:solidFill>
                  <a:srgbClr val="FFFFFF"/>
                </a:solidFill>
                <a:latin typeface="Tahoma"/>
                <a:cs typeface="Tahoma"/>
              </a:rPr>
              <a:t>12</a:t>
            </a:r>
            <a:r>
              <a:rPr dirty="0" sz="3400" spc="-8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3400" spc="45">
                <a:solidFill>
                  <a:srgbClr val="FFFFFF"/>
                </a:solidFill>
                <a:latin typeface="Tahoma"/>
                <a:cs typeface="Tahoma"/>
              </a:rPr>
              <a:t>31</a:t>
            </a:r>
            <a:r>
              <a:rPr dirty="0" sz="3400" spc="-275">
                <a:solidFill>
                  <a:srgbClr val="FFFFFF"/>
                </a:solidFill>
                <a:latin typeface="Tahoma"/>
                <a:cs typeface="Tahoma"/>
              </a:rPr>
              <a:t>%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16000" y="5556113"/>
            <a:ext cx="1503680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 spc="-90" b="1">
                <a:solidFill>
                  <a:srgbClr val="292E3A"/>
                </a:solidFill>
                <a:latin typeface="Trebuchet MS"/>
                <a:cs typeface="Trebuchet MS"/>
              </a:rPr>
              <a:t>1</a:t>
            </a:r>
            <a:r>
              <a:rPr dirty="0" sz="3400" spc="-90" b="1">
                <a:solidFill>
                  <a:srgbClr val="292E3A"/>
                </a:solidFill>
                <a:latin typeface="Trebuchet MS"/>
                <a:cs typeface="Trebuchet MS"/>
              </a:rPr>
              <a:t>2</a:t>
            </a:r>
            <a:r>
              <a:rPr dirty="0" sz="3400" spc="-300" b="1">
                <a:solidFill>
                  <a:srgbClr val="292E3A"/>
                </a:solidFill>
                <a:latin typeface="Trebuchet MS"/>
                <a:cs typeface="Trebuchet MS"/>
              </a:rPr>
              <a:t>.</a:t>
            </a:r>
            <a:r>
              <a:rPr dirty="0" sz="3400" spc="-90" b="1">
                <a:solidFill>
                  <a:srgbClr val="292E3A"/>
                </a:solidFill>
                <a:latin typeface="Trebuchet MS"/>
                <a:cs typeface="Trebuchet MS"/>
              </a:rPr>
              <a:t>3</a:t>
            </a:r>
            <a:r>
              <a:rPr dirty="0" sz="3400" spc="-90" b="1">
                <a:solidFill>
                  <a:srgbClr val="292E3A"/>
                </a:solidFill>
                <a:latin typeface="Trebuchet MS"/>
                <a:cs typeface="Trebuchet MS"/>
              </a:rPr>
              <a:t>1</a:t>
            </a:r>
            <a:r>
              <a:rPr dirty="0" sz="3400" spc="720" b="1">
                <a:solidFill>
                  <a:srgbClr val="292E3A"/>
                </a:solidFill>
                <a:latin typeface="Trebuchet MS"/>
                <a:cs typeface="Trebuchet MS"/>
              </a:rPr>
              <a:t>%</a:t>
            </a:r>
            <a:endParaRPr sz="34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16000" y="4503148"/>
            <a:ext cx="5083810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2400" spc="70">
                <a:solidFill>
                  <a:srgbClr val="292E3A"/>
                </a:solidFill>
                <a:latin typeface="Tahoma"/>
                <a:cs typeface="Tahoma"/>
              </a:rPr>
              <a:t>Savings</a:t>
            </a:r>
            <a:r>
              <a:rPr dirty="0" sz="2400" spc="-85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45">
                <a:solidFill>
                  <a:srgbClr val="292E3A"/>
                </a:solidFill>
                <a:latin typeface="Tahoma"/>
                <a:cs typeface="Tahoma"/>
              </a:rPr>
              <a:t>Percentage</a:t>
            </a:r>
            <a:r>
              <a:rPr dirty="0" sz="2400" spc="-80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-25">
                <a:solidFill>
                  <a:srgbClr val="292E3A"/>
                </a:solidFill>
                <a:latin typeface="Tahoma"/>
                <a:cs typeface="Tahoma"/>
              </a:rPr>
              <a:t>of</a:t>
            </a:r>
            <a:r>
              <a:rPr dirty="0" sz="2400" spc="-85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5">
                <a:solidFill>
                  <a:srgbClr val="292E3A"/>
                </a:solidFill>
                <a:latin typeface="Tahoma"/>
                <a:cs typeface="Tahoma"/>
              </a:rPr>
              <a:t>optimizing</a:t>
            </a:r>
            <a:r>
              <a:rPr dirty="0" sz="2400" spc="-85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-25">
                <a:solidFill>
                  <a:srgbClr val="292E3A"/>
                </a:solidFill>
                <a:latin typeface="Tahoma"/>
                <a:cs typeface="Tahoma"/>
              </a:rPr>
              <a:t>the </a:t>
            </a:r>
            <a:r>
              <a:rPr dirty="0" sz="2400" spc="-735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10">
                <a:solidFill>
                  <a:srgbClr val="292E3A"/>
                </a:solidFill>
                <a:latin typeface="Tahoma"/>
                <a:cs typeface="Tahoma"/>
              </a:rPr>
              <a:t>Temperature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16000" y="6491329"/>
            <a:ext cx="5786120" cy="2943225"/>
          </a:xfrm>
          <a:prstGeom prst="rect">
            <a:avLst/>
          </a:prstGeom>
        </p:spPr>
        <p:txBody>
          <a:bodyPr wrap="square" lIns="0" tIns="163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90"/>
              </a:spcBef>
            </a:pPr>
            <a:r>
              <a:rPr dirty="0" sz="2400" spc="70">
                <a:solidFill>
                  <a:srgbClr val="292E3A"/>
                </a:solidFill>
                <a:latin typeface="Tahoma"/>
                <a:cs typeface="Tahoma"/>
              </a:rPr>
              <a:t>Savings</a:t>
            </a:r>
            <a:r>
              <a:rPr dirty="0" sz="2400" spc="-75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45">
                <a:solidFill>
                  <a:srgbClr val="292E3A"/>
                </a:solidFill>
                <a:latin typeface="Tahoma"/>
                <a:cs typeface="Tahoma"/>
              </a:rPr>
              <a:t>Percentage</a:t>
            </a:r>
            <a:r>
              <a:rPr dirty="0" sz="2400" spc="-75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-25">
                <a:solidFill>
                  <a:srgbClr val="292E3A"/>
                </a:solidFill>
                <a:latin typeface="Tahoma"/>
                <a:cs typeface="Tahoma"/>
              </a:rPr>
              <a:t>of</a:t>
            </a:r>
            <a:r>
              <a:rPr dirty="0" sz="2400" spc="-75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>
                <a:solidFill>
                  <a:srgbClr val="292E3A"/>
                </a:solidFill>
                <a:latin typeface="Tahoma"/>
                <a:cs typeface="Tahoma"/>
              </a:rPr>
              <a:t>installing</a:t>
            </a:r>
            <a:r>
              <a:rPr dirty="0" sz="2400" spc="-75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85">
                <a:solidFill>
                  <a:srgbClr val="292E3A"/>
                </a:solidFill>
                <a:latin typeface="Tahoma"/>
                <a:cs typeface="Tahoma"/>
              </a:rPr>
              <a:t>a</a:t>
            </a:r>
            <a:r>
              <a:rPr dirty="0" sz="2400" spc="-70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80">
                <a:solidFill>
                  <a:srgbClr val="292E3A"/>
                </a:solidFill>
                <a:latin typeface="Tahoma"/>
                <a:cs typeface="Tahoma"/>
              </a:rPr>
              <a:t>Canopy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695"/>
              </a:spcBef>
            </a:pPr>
            <a:r>
              <a:rPr dirty="0" sz="3400" spc="30" b="1">
                <a:solidFill>
                  <a:srgbClr val="292E3A"/>
                </a:solidFill>
                <a:latin typeface="Trebuchet MS"/>
                <a:cs typeface="Trebuchet MS"/>
              </a:rPr>
              <a:t>2.67%</a:t>
            </a:r>
            <a:endParaRPr sz="3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8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2400" spc="10">
                <a:solidFill>
                  <a:srgbClr val="292E3A"/>
                </a:solidFill>
                <a:latin typeface="Tahoma"/>
                <a:cs typeface="Tahoma"/>
              </a:rPr>
              <a:t>Total</a:t>
            </a:r>
            <a:r>
              <a:rPr dirty="0" sz="2400" spc="-95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70">
                <a:solidFill>
                  <a:srgbClr val="292E3A"/>
                </a:solidFill>
                <a:latin typeface="Tahoma"/>
                <a:cs typeface="Tahoma"/>
              </a:rPr>
              <a:t>Savings</a:t>
            </a:r>
            <a:r>
              <a:rPr dirty="0" sz="2400" spc="-90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2400" spc="55">
                <a:solidFill>
                  <a:srgbClr val="292E3A"/>
                </a:solidFill>
                <a:latin typeface="Tahoma"/>
                <a:cs typeface="Tahoma"/>
              </a:rPr>
              <a:t>Percentages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689"/>
              </a:spcBef>
            </a:pPr>
            <a:r>
              <a:rPr dirty="0" sz="3400" spc="180" b="1">
                <a:solidFill>
                  <a:srgbClr val="292E3A"/>
                </a:solidFill>
                <a:latin typeface="Trebuchet MS"/>
                <a:cs typeface="Trebuchet MS"/>
              </a:rPr>
              <a:t>15%</a:t>
            </a:r>
            <a:endParaRPr sz="3400">
              <a:latin typeface="Trebuchet MS"/>
              <a:cs typeface="Trebuchet MS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028700" y="6386213"/>
            <a:ext cx="17259300" cy="3900804"/>
            <a:chOff x="1028700" y="6386213"/>
            <a:chExt cx="17259300" cy="3900804"/>
          </a:xfrm>
        </p:grpSpPr>
        <p:sp>
          <p:nvSpPr>
            <p:cNvPr id="17" name="object 17"/>
            <p:cNvSpPr/>
            <p:nvPr/>
          </p:nvSpPr>
          <p:spPr>
            <a:xfrm>
              <a:off x="1028700" y="6390975"/>
              <a:ext cx="6492240" cy="0"/>
            </a:xfrm>
            <a:custGeom>
              <a:avLst/>
              <a:gdLst/>
              <a:ahLst/>
              <a:cxnLst/>
              <a:rect l="l" t="t" r="r" b="b"/>
              <a:pathLst>
                <a:path w="6492240" h="0">
                  <a:moveTo>
                    <a:pt x="0" y="0"/>
                  </a:moveTo>
                  <a:lnTo>
                    <a:pt x="6492239" y="0"/>
                  </a:lnTo>
                </a:path>
              </a:pathLst>
            </a:custGeom>
            <a:ln w="9524">
              <a:solidFill>
                <a:srgbClr val="292E3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28700" y="8058327"/>
              <a:ext cx="6492240" cy="0"/>
            </a:xfrm>
            <a:custGeom>
              <a:avLst/>
              <a:gdLst/>
              <a:ahLst/>
              <a:cxnLst/>
              <a:rect l="l" t="t" r="r" b="b"/>
              <a:pathLst>
                <a:path w="6492240" h="0">
                  <a:moveTo>
                    <a:pt x="0" y="0"/>
                  </a:moveTo>
                  <a:lnTo>
                    <a:pt x="6492239" y="0"/>
                  </a:lnTo>
                </a:path>
              </a:pathLst>
            </a:custGeom>
            <a:ln w="9524">
              <a:solidFill>
                <a:srgbClr val="292E3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814230" y="9258299"/>
              <a:ext cx="4474210" cy="1028700"/>
            </a:xfrm>
            <a:custGeom>
              <a:avLst/>
              <a:gdLst/>
              <a:ahLst/>
              <a:cxnLst/>
              <a:rect l="l" t="t" r="r" b="b"/>
              <a:pathLst>
                <a:path w="4474209" h="1028700">
                  <a:moveTo>
                    <a:pt x="4473770" y="1028699"/>
                  </a:moveTo>
                  <a:lnTo>
                    <a:pt x="0" y="1028699"/>
                  </a:lnTo>
                  <a:lnTo>
                    <a:pt x="1115995" y="0"/>
                  </a:lnTo>
                  <a:lnTo>
                    <a:pt x="4473770" y="0"/>
                  </a:lnTo>
                  <a:lnTo>
                    <a:pt x="4473770" y="1028699"/>
                  </a:lnTo>
                  <a:close/>
                </a:path>
              </a:pathLst>
            </a:custGeom>
            <a:solidFill>
              <a:srgbClr val="A20D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19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6352" y="2406509"/>
            <a:ext cx="6357620" cy="114935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199"/>
              </a:lnSpc>
              <a:spcBef>
                <a:spcPts val="100"/>
              </a:spcBef>
            </a:pPr>
            <a:r>
              <a:rPr dirty="0" sz="3200" spc="30">
                <a:solidFill>
                  <a:srgbClr val="000000"/>
                </a:solidFill>
                <a:latin typeface="Tahoma"/>
                <a:cs typeface="Tahoma"/>
              </a:rPr>
              <a:t>1.The</a:t>
            </a:r>
            <a:r>
              <a:rPr dirty="0" sz="3200" spc="-114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3200" spc="-5">
                <a:solidFill>
                  <a:srgbClr val="000000"/>
                </a:solidFill>
                <a:latin typeface="Tahoma"/>
                <a:cs typeface="Tahoma"/>
              </a:rPr>
              <a:t>building</a:t>
            </a:r>
            <a:r>
              <a:rPr dirty="0" sz="3200" spc="-114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3200" spc="75">
                <a:solidFill>
                  <a:srgbClr val="000000"/>
                </a:solidFill>
                <a:latin typeface="Tahoma"/>
                <a:cs typeface="Tahoma"/>
              </a:rPr>
              <a:t>is</a:t>
            </a:r>
            <a:r>
              <a:rPr dirty="0" sz="3200" spc="-11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3200" spc="-40">
                <a:solidFill>
                  <a:srgbClr val="000000"/>
                </a:solidFill>
                <a:latin typeface="Tahoma"/>
                <a:cs typeface="Tahoma"/>
              </a:rPr>
              <a:t>not</a:t>
            </a:r>
            <a:r>
              <a:rPr dirty="0" sz="3200" spc="-114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3200" spc="-15">
                <a:solidFill>
                  <a:srgbClr val="000000"/>
                </a:solidFill>
                <a:latin typeface="Tahoma"/>
                <a:cs typeface="Tahoma"/>
              </a:rPr>
              <a:t>running</a:t>
            </a:r>
            <a:r>
              <a:rPr dirty="0" sz="3200" spc="-114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3200" spc="30">
                <a:solidFill>
                  <a:srgbClr val="000000"/>
                </a:solidFill>
                <a:latin typeface="Tahoma"/>
                <a:cs typeface="Tahoma"/>
              </a:rPr>
              <a:t>on</a:t>
            </a:r>
            <a:r>
              <a:rPr dirty="0" sz="3200" spc="-11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3200" spc="-55">
                <a:solidFill>
                  <a:srgbClr val="000000"/>
                </a:solidFill>
                <a:latin typeface="Tahoma"/>
                <a:cs typeface="Tahoma"/>
              </a:rPr>
              <a:t>full </a:t>
            </a:r>
            <a:r>
              <a:rPr dirty="0" sz="3200" spc="-985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3200" spc="30">
                <a:solidFill>
                  <a:srgbClr val="000000"/>
                </a:solidFill>
                <a:latin typeface="Tahoma"/>
                <a:cs typeface="Tahoma"/>
              </a:rPr>
              <a:t>capacity.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6352" y="4631752"/>
            <a:ext cx="6860540" cy="397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900">
              <a:lnSpc>
                <a:spcPct val="100000"/>
              </a:lnSpc>
              <a:spcBef>
                <a:spcPts val="100"/>
              </a:spcBef>
              <a:buSzPct val="96875"/>
              <a:buAutoNum type="arabicPeriod" startAt="2"/>
              <a:tabLst>
                <a:tab pos="355600" algn="l"/>
              </a:tabLst>
            </a:pPr>
            <a:r>
              <a:rPr dirty="0" sz="3200" spc="60">
                <a:latin typeface="Tahoma"/>
                <a:cs typeface="Tahoma"/>
              </a:rPr>
              <a:t>The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-30">
                <a:latin typeface="Tahoma"/>
                <a:cs typeface="Tahoma"/>
              </a:rPr>
              <a:t>lighting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45">
                <a:latin typeface="Tahoma"/>
                <a:cs typeface="Tahoma"/>
              </a:rPr>
              <a:t>system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35">
                <a:latin typeface="Tahoma"/>
                <a:cs typeface="Tahoma"/>
              </a:rPr>
              <a:t>should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50">
                <a:latin typeface="Tahoma"/>
                <a:cs typeface="Tahoma"/>
              </a:rPr>
              <a:t>be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-20">
                <a:latin typeface="Tahoma"/>
                <a:cs typeface="Tahoma"/>
              </a:rPr>
              <a:t>fixed.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  <a:buFont typeface="Tahoma"/>
              <a:buAutoNum type="arabicPeriod" startAt="2"/>
            </a:pPr>
            <a:endParaRPr sz="3900">
              <a:latin typeface="Tahoma"/>
              <a:cs typeface="Tahoma"/>
            </a:endParaRPr>
          </a:p>
          <a:p>
            <a:pPr>
              <a:lnSpc>
                <a:spcPct val="100000"/>
              </a:lnSpc>
              <a:buFont typeface="Tahoma"/>
              <a:buAutoNum type="arabicPeriod" startAt="2"/>
            </a:pPr>
            <a:endParaRPr sz="4000">
              <a:latin typeface="Tahoma"/>
              <a:cs typeface="Tahoma"/>
            </a:endParaRPr>
          </a:p>
          <a:p>
            <a:pPr marL="12700" marR="219075">
              <a:lnSpc>
                <a:spcPct val="115199"/>
              </a:lnSpc>
              <a:spcBef>
                <a:spcPts val="5"/>
              </a:spcBef>
              <a:buSzPct val="96875"/>
              <a:buAutoNum type="arabicPeriod" startAt="2"/>
              <a:tabLst>
                <a:tab pos="355600" algn="l"/>
              </a:tabLst>
            </a:pPr>
            <a:r>
              <a:rPr dirty="0" sz="3200" spc="-5">
                <a:latin typeface="Tahoma"/>
                <a:cs typeface="Tahoma"/>
              </a:rPr>
              <a:t>Turning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-65">
                <a:latin typeface="Tahoma"/>
                <a:cs typeface="Tahoma"/>
              </a:rPr>
              <a:t>off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35">
                <a:latin typeface="Tahoma"/>
                <a:cs typeface="Tahoma"/>
              </a:rPr>
              <a:t>the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254">
                <a:latin typeface="Tahoma"/>
                <a:cs typeface="Tahoma"/>
              </a:rPr>
              <a:t>HVAC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10">
                <a:latin typeface="Tahoma"/>
                <a:cs typeface="Tahoma"/>
              </a:rPr>
              <a:t>units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15">
                <a:latin typeface="Tahoma"/>
                <a:cs typeface="Tahoma"/>
              </a:rPr>
              <a:t>in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20">
                <a:latin typeface="Tahoma"/>
                <a:cs typeface="Tahoma"/>
              </a:rPr>
              <a:t>April </a:t>
            </a:r>
            <a:r>
              <a:rPr dirty="0" sz="3200" spc="-985">
                <a:latin typeface="Tahoma"/>
                <a:cs typeface="Tahoma"/>
              </a:rPr>
              <a:t> </a:t>
            </a:r>
            <a:r>
              <a:rPr dirty="0" sz="3200" spc="45">
                <a:latin typeface="Tahoma"/>
                <a:cs typeface="Tahoma"/>
              </a:rPr>
              <a:t>and </a:t>
            </a:r>
            <a:r>
              <a:rPr dirty="0" sz="3200" spc="40">
                <a:latin typeface="Tahoma"/>
                <a:cs typeface="Tahoma"/>
              </a:rPr>
              <a:t>November </a:t>
            </a:r>
            <a:r>
              <a:rPr dirty="0" sz="3200" spc="45">
                <a:latin typeface="Tahoma"/>
                <a:cs typeface="Tahoma"/>
              </a:rPr>
              <a:t>and </a:t>
            </a:r>
            <a:r>
              <a:rPr dirty="0" sz="3200" spc="-15">
                <a:latin typeface="Tahoma"/>
                <a:cs typeface="Tahoma"/>
              </a:rPr>
              <a:t>setting </a:t>
            </a:r>
            <a:r>
              <a:rPr dirty="0" sz="3200" spc="-35">
                <a:latin typeface="Tahoma"/>
                <a:cs typeface="Tahoma"/>
              </a:rPr>
              <a:t>the </a:t>
            </a:r>
            <a:r>
              <a:rPr dirty="0" sz="3200" spc="-30">
                <a:latin typeface="Tahoma"/>
                <a:cs typeface="Tahoma"/>
              </a:rPr>
              <a:t> </a:t>
            </a:r>
            <a:r>
              <a:rPr dirty="0" sz="3200" spc="5">
                <a:latin typeface="Tahoma"/>
                <a:cs typeface="Tahoma"/>
              </a:rPr>
              <a:t>Temperature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35">
                <a:latin typeface="Tahoma"/>
                <a:cs typeface="Tahoma"/>
              </a:rPr>
              <a:t>at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5">
                <a:latin typeface="Tahoma"/>
                <a:cs typeface="Tahoma"/>
              </a:rPr>
              <a:t>23,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40">
                <a:latin typeface="Tahoma"/>
                <a:cs typeface="Tahoma"/>
              </a:rPr>
              <a:t>will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75">
                <a:latin typeface="Tahoma"/>
                <a:cs typeface="Tahoma"/>
              </a:rPr>
              <a:t>decrease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35">
                <a:latin typeface="Tahoma"/>
                <a:cs typeface="Tahoma"/>
              </a:rPr>
              <a:t>the </a:t>
            </a:r>
            <a:r>
              <a:rPr dirty="0" sz="3200" spc="-985">
                <a:latin typeface="Tahoma"/>
                <a:cs typeface="Tahoma"/>
              </a:rPr>
              <a:t> </a:t>
            </a:r>
            <a:r>
              <a:rPr dirty="0" sz="3200" spc="215">
                <a:latin typeface="Tahoma"/>
                <a:cs typeface="Tahoma"/>
              </a:rPr>
              <a:t>EAB’s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15">
                <a:latin typeface="Tahoma"/>
                <a:cs typeface="Tahoma"/>
              </a:rPr>
              <a:t>energy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-20">
                <a:latin typeface="Tahoma"/>
                <a:cs typeface="Tahoma"/>
              </a:rPr>
              <a:t>bill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25">
                <a:latin typeface="Tahoma"/>
                <a:cs typeface="Tahoma"/>
              </a:rPr>
              <a:t>by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>
                <a:latin typeface="Tahoma"/>
                <a:cs typeface="Tahoma"/>
              </a:rPr>
              <a:t>about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-60">
                <a:latin typeface="Tahoma"/>
                <a:cs typeface="Tahoma"/>
              </a:rPr>
              <a:t>15%.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311586" y="3118875"/>
            <a:ext cx="7103745" cy="1149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199"/>
              </a:lnSpc>
              <a:spcBef>
                <a:spcPts val="100"/>
              </a:spcBef>
            </a:pPr>
            <a:r>
              <a:rPr dirty="0" sz="3200" spc="-15">
                <a:latin typeface="Tahoma"/>
                <a:cs typeface="Tahoma"/>
              </a:rPr>
              <a:t>4. </a:t>
            </a:r>
            <a:r>
              <a:rPr dirty="0" sz="3200" spc="65">
                <a:latin typeface="Tahoma"/>
                <a:cs typeface="Tahoma"/>
              </a:rPr>
              <a:t>On-Grid </a:t>
            </a:r>
            <a:r>
              <a:rPr dirty="0" sz="3200" spc="45">
                <a:latin typeface="Tahoma"/>
                <a:cs typeface="Tahoma"/>
              </a:rPr>
              <a:t>solar system </a:t>
            </a:r>
            <a:r>
              <a:rPr dirty="0" sz="3200" spc="15">
                <a:latin typeface="Tahoma"/>
                <a:cs typeface="Tahoma"/>
              </a:rPr>
              <a:t>proved </a:t>
            </a:r>
            <a:r>
              <a:rPr dirty="0" sz="3200" spc="-60">
                <a:latin typeface="Tahoma"/>
                <a:cs typeface="Tahoma"/>
              </a:rPr>
              <a:t>to </a:t>
            </a:r>
            <a:r>
              <a:rPr dirty="0" sz="3200" spc="50">
                <a:latin typeface="Tahoma"/>
                <a:cs typeface="Tahoma"/>
              </a:rPr>
              <a:t>be </a:t>
            </a:r>
            <a:r>
              <a:rPr dirty="0" sz="3200" spc="55">
                <a:latin typeface="Tahoma"/>
                <a:cs typeface="Tahoma"/>
              </a:rPr>
              <a:t> </a:t>
            </a:r>
            <a:r>
              <a:rPr dirty="0" sz="3200" spc="10">
                <a:latin typeface="Tahoma"/>
                <a:cs typeface="Tahoma"/>
              </a:rPr>
              <a:t>more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35">
                <a:latin typeface="Tahoma"/>
                <a:cs typeface="Tahoma"/>
              </a:rPr>
              <a:t>feasible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45">
                <a:latin typeface="Tahoma"/>
                <a:cs typeface="Tahoma"/>
              </a:rPr>
              <a:t>and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15">
                <a:latin typeface="Tahoma"/>
                <a:cs typeface="Tahoma"/>
              </a:rPr>
              <a:t>suitable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55">
                <a:latin typeface="Tahoma"/>
                <a:cs typeface="Tahoma"/>
              </a:rPr>
              <a:t>for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-35">
                <a:latin typeface="Tahoma"/>
                <a:cs typeface="Tahoma"/>
              </a:rPr>
              <a:t>the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185">
                <a:latin typeface="Tahoma"/>
                <a:cs typeface="Tahoma"/>
              </a:rPr>
              <a:t>EAB.</a:t>
            </a:r>
            <a:endParaRPr sz="3200">
              <a:latin typeface="Tahoma"/>
              <a:cs typeface="Tahom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54831" y="5809941"/>
            <a:ext cx="3533596" cy="447980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9131300" y="5528514"/>
            <a:ext cx="7559040" cy="17113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5199"/>
              </a:lnSpc>
              <a:spcBef>
                <a:spcPts val="100"/>
              </a:spcBef>
            </a:pPr>
            <a:r>
              <a:rPr dirty="0" sz="3200" spc="-145">
                <a:latin typeface="Tahoma"/>
                <a:cs typeface="Tahoma"/>
              </a:rPr>
              <a:t>5.If </a:t>
            </a:r>
            <a:r>
              <a:rPr dirty="0" sz="3200" spc="-35">
                <a:latin typeface="Tahoma"/>
                <a:cs typeface="Tahoma"/>
              </a:rPr>
              <a:t>the </a:t>
            </a:r>
            <a:r>
              <a:rPr dirty="0" sz="3200" spc="15">
                <a:latin typeface="Tahoma"/>
                <a:cs typeface="Tahoma"/>
              </a:rPr>
              <a:t>recommendation </a:t>
            </a:r>
            <a:r>
              <a:rPr dirty="0" sz="3200" spc="5">
                <a:latin typeface="Tahoma"/>
                <a:cs typeface="Tahoma"/>
              </a:rPr>
              <a:t>were taken </a:t>
            </a:r>
            <a:r>
              <a:rPr dirty="0" sz="3200" spc="-40">
                <a:latin typeface="Tahoma"/>
                <a:cs typeface="Tahoma"/>
              </a:rPr>
              <a:t>into </a:t>
            </a:r>
            <a:r>
              <a:rPr dirty="0" sz="3200" spc="-35">
                <a:latin typeface="Tahoma"/>
                <a:cs typeface="Tahoma"/>
              </a:rPr>
              <a:t> </a:t>
            </a:r>
            <a:r>
              <a:rPr dirty="0" sz="3200" spc="15">
                <a:latin typeface="Tahoma"/>
                <a:cs typeface="Tahoma"/>
              </a:rPr>
              <a:t>consideration,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35">
                <a:latin typeface="Tahoma"/>
                <a:cs typeface="Tahoma"/>
              </a:rPr>
              <a:t>the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15">
                <a:latin typeface="Tahoma"/>
                <a:cs typeface="Tahoma"/>
              </a:rPr>
              <a:t>energy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20">
                <a:latin typeface="Tahoma"/>
                <a:cs typeface="Tahoma"/>
              </a:rPr>
              <a:t>bill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75">
                <a:latin typeface="Tahoma"/>
                <a:cs typeface="Tahoma"/>
              </a:rPr>
              <a:t>decrease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25">
                <a:latin typeface="Tahoma"/>
                <a:cs typeface="Tahoma"/>
              </a:rPr>
              <a:t>by </a:t>
            </a:r>
            <a:r>
              <a:rPr dirty="0" sz="3200" spc="-985">
                <a:latin typeface="Tahoma"/>
                <a:cs typeface="Tahoma"/>
              </a:rPr>
              <a:t> </a:t>
            </a:r>
            <a:r>
              <a:rPr dirty="0" sz="3200">
                <a:latin typeface="Tahoma"/>
                <a:cs typeface="Tahoma"/>
              </a:rPr>
              <a:t>about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-55">
                <a:latin typeface="Tahoma"/>
                <a:cs typeface="Tahoma"/>
              </a:rPr>
              <a:t>20%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35">
                <a:latin typeface="Tahoma"/>
                <a:cs typeface="Tahoma"/>
              </a:rPr>
              <a:t>of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45">
                <a:latin typeface="Tahoma"/>
                <a:cs typeface="Tahoma"/>
              </a:rPr>
              <a:t>their</a:t>
            </a:r>
            <a:r>
              <a:rPr dirty="0" sz="3200" spc="-110">
                <a:latin typeface="Tahoma"/>
                <a:cs typeface="Tahoma"/>
              </a:rPr>
              <a:t> </a:t>
            </a:r>
            <a:r>
              <a:rPr dirty="0" sz="3200" spc="20">
                <a:latin typeface="Tahoma"/>
                <a:cs typeface="Tahoma"/>
              </a:rPr>
              <a:t>last</a:t>
            </a:r>
            <a:r>
              <a:rPr dirty="0" sz="3200" spc="-105">
                <a:latin typeface="Tahoma"/>
                <a:cs typeface="Tahoma"/>
              </a:rPr>
              <a:t> </a:t>
            </a:r>
            <a:r>
              <a:rPr dirty="0" sz="3200" spc="-35">
                <a:latin typeface="Tahoma"/>
                <a:cs typeface="Tahoma"/>
              </a:rPr>
              <a:t>bill.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0"/>
            <a:ext cx="10469245" cy="1799589"/>
          </a:xfrm>
          <a:custGeom>
            <a:avLst/>
            <a:gdLst/>
            <a:ahLst/>
            <a:cxnLst/>
            <a:rect l="l" t="t" r="r" b="b"/>
            <a:pathLst>
              <a:path w="10469245" h="1799589">
                <a:moveTo>
                  <a:pt x="0" y="0"/>
                </a:moveTo>
                <a:lnTo>
                  <a:pt x="10468821" y="0"/>
                </a:lnTo>
                <a:lnTo>
                  <a:pt x="8385024" y="1799536"/>
                </a:lnTo>
                <a:lnTo>
                  <a:pt x="0" y="1799536"/>
                </a:lnTo>
                <a:lnTo>
                  <a:pt x="0" y="0"/>
                </a:lnTo>
                <a:close/>
              </a:path>
            </a:pathLst>
          </a:custGeom>
          <a:solidFill>
            <a:srgbClr val="F4652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20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311765"/>
            <a:chOff x="0" y="0"/>
            <a:chExt cx="18288000" cy="103117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9" cy="10286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3" y="0"/>
              <a:ext cx="5628645" cy="355650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221054" y="3917620"/>
              <a:ext cx="6066889" cy="638174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416119" y="4821179"/>
              <a:ext cx="3145790" cy="3435350"/>
            </a:xfrm>
            <a:custGeom>
              <a:avLst/>
              <a:gdLst/>
              <a:ahLst/>
              <a:cxnLst/>
              <a:rect l="l" t="t" r="r" b="b"/>
              <a:pathLst>
                <a:path w="3145790" h="3435350">
                  <a:moveTo>
                    <a:pt x="0" y="0"/>
                  </a:moveTo>
                  <a:lnTo>
                    <a:pt x="3145217" y="0"/>
                  </a:lnTo>
                  <a:lnTo>
                    <a:pt x="3145217" y="3434885"/>
                  </a:lnTo>
                  <a:lnTo>
                    <a:pt x="0" y="3434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F0E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738494" y="3711656"/>
              <a:ext cx="2595522" cy="259080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714404" y="3684924"/>
              <a:ext cx="2643505" cy="2641600"/>
            </a:xfrm>
            <a:custGeom>
              <a:avLst/>
              <a:gdLst/>
              <a:ahLst/>
              <a:cxnLst/>
              <a:rect l="l" t="t" r="r" b="b"/>
              <a:pathLst>
                <a:path w="2643504" h="2641600">
                  <a:moveTo>
                    <a:pt x="1417951" y="12700"/>
                  </a:moveTo>
                  <a:lnTo>
                    <a:pt x="1225306" y="12700"/>
                  </a:lnTo>
                  <a:lnTo>
                    <a:pt x="1273251" y="0"/>
                  </a:lnTo>
                  <a:lnTo>
                    <a:pt x="1370006" y="0"/>
                  </a:lnTo>
                  <a:lnTo>
                    <a:pt x="1417951" y="12700"/>
                  </a:lnTo>
                  <a:close/>
                </a:path>
                <a:path w="2643504" h="2641600">
                  <a:moveTo>
                    <a:pt x="1558888" y="2628900"/>
                  </a:moveTo>
                  <a:lnTo>
                    <a:pt x="1084369" y="2628900"/>
                  </a:lnTo>
                  <a:lnTo>
                    <a:pt x="904336" y="2578100"/>
                  </a:lnTo>
                  <a:lnTo>
                    <a:pt x="818240" y="2552700"/>
                  </a:lnTo>
                  <a:lnTo>
                    <a:pt x="776277" y="2527300"/>
                  </a:lnTo>
                  <a:lnTo>
                    <a:pt x="735078" y="2514600"/>
                  </a:lnTo>
                  <a:lnTo>
                    <a:pt x="694673" y="2489200"/>
                  </a:lnTo>
                  <a:lnTo>
                    <a:pt x="655092" y="2463800"/>
                  </a:lnTo>
                  <a:lnTo>
                    <a:pt x="616364" y="2438400"/>
                  </a:lnTo>
                  <a:lnTo>
                    <a:pt x="578521" y="2413000"/>
                  </a:lnTo>
                  <a:lnTo>
                    <a:pt x="541592" y="2387600"/>
                  </a:lnTo>
                  <a:lnTo>
                    <a:pt x="505607" y="2362200"/>
                  </a:lnTo>
                  <a:lnTo>
                    <a:pt x="470596" y="2336800"/>
                  </a:lnTo>
                  <a:lnTo>
                    <a:pt x="436590" y="2311400"/>
                  </a:lnTo>
                  <a:lnTo>
                    <a:pt x="403619" y="2273300"/>
                  </a:lnTo>
                  <a:lnTo>
                    <a:pt x="371712" y="2247900"/>
                  </a:lnTo>
                  <a:lnTo>
                    <a:pt x="340899" y="2209800"/>
                  </a:lnTo>
                  <a:lnTo>
                    <a:pt x="311211" y="2171700"/>
                  </a:lnTo>
                  <a:lnTo>
                    <a:pt x="282679" y="2146300"/>
                  </a:lnTo>
                  <a:lnTo>
                    <a:pt x="255331" y="2108200"/>
                  </a:lnTo>
                  <a:lnTo>
                    <a:pt x="229198" y="2070100"/>
                  </a:lnTo>
                  <a:lnTo>
                    <a:pt x="204310" y="2032000"/>
                  </a:lnTo>
                  <a:lnTo>
                    <a:pt x="180698" y="1993900"/>
                  </a:lnTo>
                  <a:lnTo>
                    <a:pt x="158391" y="1955800"/>
                  </a:lnTo>
                  <a:lnTo>
                    <a:pt x="137419" y="1917700"/>
                  </a:lnTo>
                  <a:lnTo>
                    <a:pt x="117813" y="1866900"/>
                  </a:lnTo>
                  <a:lnTo>
                    <a:pt x="99602" y="1828800"/>
                  </a:lnTo>
                  <a:lnTo>
                    <a:pt x="82817" y="1790700"/>
                  </a:lnTo>
                  <a:lnTo>
                    <a:pt x="67488" y="1739900"/>
                  </a:lnTo>
                  <a:lnTo>
                    <a:pt x="53645" y="1701800"/>
                  </a:lnTo>
                  <a:lnTo>
                    <a:pt x="41317" y="1651000"/>
                  </a:lnTo>
                  <a:lnTo>
                    <a:pt x="30536" y="1612900"/>
                  </a:lnTo>
                  <a:lnTo>
                    <a:pt x="21331" y="1562100"/>
                  </a:lnTo>
                  <a:lnTo>
                    <a:pt x="13732" y="1511300"/>
                  </a:lnTo>
                  <a:lnTo>
                    <a:pt x="7769" y="1473200"/>
                  </a:lnTo>
                  <a:lnTo>
                    <a:pt x="3473" y="1422400"/>
                  </a:lnTo>
                  <a:lnTo>
                    <a:pt x="873" y="1371600"/>
                  </a:lnTo>
                  <a:lnTo>
                    <a:pt x="0" y="1320800"/>
                  </a:lnTo>
                  <a:lnTo>
                    <a:pt x="873" y="1282700"/>
                  </a:lnTo>
                  <a:lnTo>
                    <a:pt x="3473" y="1231900"/>
                  </a:lnTo>
                  <a:lnTo>
                    <a:pt x="7769" y="1181100"/>
                  </a:lnTo>
                  <a:lnTo>
                    <a:pt x="13732" y="1130300"/>
                  </a:lnTo>
                  <a:lnTo>
                    <a:pt x="21331" y="1092200"/>
                  </a:lnTo>
                  <a:lnTo>
                    <a:pt x="30536" y="1041400"/>
                  </a:lnTo>
                  <a:lnTo>
                    <a:pt x="41318" y="1003300"/>
                  </a:lnTo>
                  <a:lnTo>
                    <a:pt x="53645" y="952500"/>
                  </a:lnTo>
                  <a:lnTo>
                    <a:pt x="67489" y="914400"/>
                  </a:lnTo>
                  <a:lnTo>
                    <a:pt x="82818" y="863600"/>
                  </a:lnTo>
                  <a:lnTo>
                    <a:pt x="99603" y="825500"/>
                  </a:lnTo>
                  <a:lnTo>
                    <a:pt x="117814" y="774700"/>
                  </a:lnTo>
                  <a:lnTo>
                    <a:pt x="137420" y="736600"/>
                  </a:lnTo>
                  <a:lnTo>
                    <a:pt x="158392" y="698500"/>
                  </a:lnTo>
                  <a:lnTo>
                    <a:pt x="180699" y="660400"/>
                  </a:lnTo>
                  <a:lnTo>
                    <a:pt x="204312" y="622300"/>
                  </a:lnTo>
                  <a:lnTo>
                    <a:pt x="229199" y="584200"/>
                  </a:lnTo>
                  <a:lnTo>
                    <a:pt x="255332" y="546100"/>
                  </a:lnTo>
                  <a:lnTo>
                    <a:pt x="282680" y="508000"/>
                  </a:lnTo>
                  <a:lnTo>
                    <a:pt x="311213" y="469900"/>
                  </a:lnTo>
                  <a:lnTo>
                    <a:pt x="340901" y="444500"/>
                  </a:lnTo>
                  <a:lnTo>
                    <a:pt x="371713" y="406400"/>
                  </a:lnTo>
                  <a:lnTo>
                    <a:pt x="403621" y="381000"/>
                  </a:lnTo>
                  <a:lnTo>
                    <a:pt x="436592" y="342900"/>
                  </a:lnTo>
                  <a:lnTo>
                    <a:pt x="470599" y="317500"/>
                  </a:lnTo>
                  <a:lnTo>
                    <a:pt x="505609" y="292100"/>
                  </a:lnTo>
                  <a:lnTo>
                    <a:pt x="541594" y="254000"/>
                  </a:lnTo>
                  <a:lnTo>
                    <a:pt x="578523" y="228600"/>
                  </a:lnTo>
                  <a:lnTo>
                    <a:pt x="616367" y="203200"/>
                  </a:lnTo>
                  <a:lnTo>
                    <a:pt x="655094" y="190500"/>
                  </a:lnTo>
                  <a:lnTo>
                    <a:pt x="694675" y="165100"/>
                  </a:lnTo>
                  <a:lnTo>
                    <a:pt x="735081" y="139700"/>
                  </a:lnTo>
                  <a:lnTo>
                    <a:pt x="776280" y="127000"/>
                  </a:lnTo>
                  <a:lnTo>
                    <a:pt x="818242" y="101600"/>
                  </a:lnTo>
                  <a:lnTo>
                    <a:pt x="993128" y="50800"/>
                  </a:lnTo>
                  <a:lnTo>
                    <a:pt x="1130836" y="12700"/>
                  </a:lnTo>
                  <a:lnTo>
                    <a:pt x="1512422" y="12700"/>
                  </a:lnTo>
                  <a:lnTo>
                    <a:pt x="1650132" y="50800"/>
                  </a:lnTo>
                  <a:lnTo>
                    <a:pt x="1226729" y="50800"/>
                  </a:lnTo>
                  <a:lnTo>
                    <a:pt x="1179966" y="63500"/>
                  </a:lnTo>
                  <a:lnTo>
                    <a:pt x="1133702" y="63500"/>
                  </a:lnTo>
                  <a:lnTo>
                    <a:pt x="1042794" y="88900"/>
                  </a:lnTo>
                  <a:lnTo>
                    <a:pt x="998212" y="88900"/>
                  </a:lnTo>
                  <a:lnTo>
                    <a:pt x="954252" y="101600"/>
                  </a:lnTo>
                  <a:lnTo>
                    <a:pt x="910947" y="127000"/>
                  </a:lnTo>
                  <a:lnTo>
                    <a:pt x="785265" y="165100"/>
                  </a:lnTo>
                  <a:lnTo>
                    <a:pt x="744885" y="190500"/>
                  </a:lnTo>
                  <a:lnTo>
                    <a:pt x="705314" y="215900"/>
                  </a:lnTo>
                  <a:lnTo>
                    <a:pt x="666583" y="228600"/>
                  </a:lnTo>
                  <a:lnTo>
                    <a:pt x="628723" y="254000"/>
                  </a:lnTo>
                  <a:lnTo>
                    <a:pt x="591765" y="279400"/>
                  </a:lnTo>
                  <a:lnTo>
                    <a:pt x="555740" y="304800"/>
                  </a:lnTo>
                  <a:lnTo>
                    <a:pt x="520680" y="342900"/>
                  </a:lnTo>
                  <a:lnTo>
                    <a:pt x="486614" y="368300"/>
                  </a:lnTo>
                  <a:lnTo>
                    <a:pt x="453574" y="393700"/>
                  </a:lnTo>
                  <a:lnTo>
                    <a:pt x="421591" y="431800"/>
                  </a:lnTo>
                  <a:lnTo>
                    <a:pt x="390696" y="457200"/>
                  </a:lnTo>
                  <a:lnTo>
                    <a:pt x="360921" y="495300"/>
                  </a:lnTo>
                  <a:lnTo>
                    <a:pt x="332295" y="520700"/>
                  </a:lnTo>
                  <a:lnTo>
                    <a:pt x="304851" y="558800"/>
                  </a:lnTo>
                  <a:lnTo>
                    <a:pt x="278619" y="596900"/>
                  </a:lnTo>
                  <a:lnTo>
                    <a:pt x="253630" y="635000"/>
                  </a:lnTo>
                  <a:lnTo>
                    <a:pt x="229915" y="673100"/>
                  </a:lnTo>
                  <a:lnTo>
                    <a:pt x="207506" y="711200"/>
                  </a:lnTo>
                  <a:lnTo>
                    <a:pt x="186432" y="749300"/>
                  </a:lnTo>
                  <a:lnTo>
                    <a:pt x="166726" y="787400"/>
                  </a:lnTo>
                  <a:lnTo>
                    <a:pt x="148418" y="825500"/>
                  </a:lnTo>
                  <a:lnTo>
                    <a:pt x="131539" y="876300"/>
                  </a:lnTo>
                  <a:lnTo>
                    <a:pt x="116121" y="914400"/>
                  </a:lnTo>
                  <a:lnTo>
                    <a:pt x="102194" y="965200"/>
                  </a:lnTo>
                  <a:lnTo>
                    <a:pt x="89789" y="1003300"/>
                  </a:lnTo>
                  <a:lnTo>
                    <a:pt x="78938" y="1041400"/>
                  </a:lnTo>
                  <a:lnTo>
                    <a:pt x="69671" y="1092200"/>
                  </a:lnTo>
                  <a:lnTo>
                    <a:pt x="62019" y="1143000"/>
                  </a:lnTo>
                  <a:lnTo>
                    <a:pt x="56014" y="1181100"/>
                  </a:lnTo>
                  <a:lnTo>
                    <a:pt x="51686" y="1231900"/>
                  </a:lnTo>
                  <a:lnTo>
                    <a:pt x="49066" y="1282700"/>
                  </a:lnTo>
                  <a:lnTo>
                    <a:pt x="48186" y="1320800"/>
                  </a:lnTo>
                  <a:lnTo>
                    <a:pt x="49066" y="1371600"/>
                  </a:lnTo>
                  <a:lnTo>
                    <a:pt x="51686" y="1422400"/>
                  </a:lnTo>
                  <a:lnTo>
                    <a:pt x="56014" y="1473200"/>
                  </a:lnTo>
                  <a:lnTo>
                    <a:pt x="62019" y="1511300"/>
                  </a:lnTo>
                  <a:lnTo>
                    <a:pt x="69671" y="1562100"/>
                  </a:lnTo>
                  <a:lnTo>
                    <a:pt x="78938" y="1600200"/>
                  </a:lnTo>
                  <a:lnTo>
                    <a:pt x="89789" y="1651000"/>
                  </a:lnTo>
                  <a:lnTo>
                    <a:pt x="102194" y="1689100"/>
                  </a:lnTo>
                  <a:lnTo>
                    <a:pt x="116121" y="1739900"/>
                  </a:lnTo>
                  <a:lnTo>
                    <a:pt x="131539" y="1778000"/>
                  </a:lnTo>
                  <a:lnTo>
                    <a:pt x="148418" y="1816100"/>
                  </a:lnTo>
                  <a:lnTo>
                    <a:pt x="166726" y="1866900"/>
                  </a:lnTo>
                  <a:lnTo>
                    <a:pt x="186432" y="1905000"/>
                  </a:lnTo>
                  <a:lnTo>
                    <a:pt x="207506" y="1943100"/>
                  </a:lnTo>
                  <a:lnTo>
                    <a:pt x="229915" y="1981200"/>
                  </a:lnTo>
                  <a:lnTo>
                    <a:pt x="253630" y="2019300"/>
                  </a:lnTo>
                  <a:lnTo>
                    <a:pt x="278619" y="2057400"/>
                  </a:lnTo>
                  <a:lnTo>
                    <a:pt x="304851" y="2095500"/>
                  </a:lnTo>
                  <a:lnTo>
                    <a:pt x="332296" y="2133600"/>
                  </a:lnTo>
                  <a:lnTo>
                    <a:pt x="360921" y="2159000"/>
                  </a:lnTo>
                  <a:lnTo>
                    <a:pt x="390697" y="2197100"/>
                  </a:lnTo>
                  <a:lnTo>
                    <a:pt x="421591" y="2222500"/>
                  </a:lnTo>
                  <a:lnTo>
                    <a:pt x="453574" y="2260600"/>
                  </a:lnTo>
                  <a:lnTo>
                    <a:pt x="486614" y="2286000"/>
                  </a:lnTo>
                  <a:lnTo>
                    <a:pt x="520680" y="2311400"/>
                  </a:lnTo>
                  <a:lnTo>
                    <a:pt x="555741" y="2336800"/>
                  </a:lnTo>
                  <a:lnTo>
                    <a:pt x="591765" y="2374900"/>
                  </a:lnTo>
                  <a:lnTo>
                    <a:pt x="628723" y="2400300"/>
                  </a:lnTo>
                  <a:lnTo>
                    <a:pt x="666583" y="2413000"/>
                  </a:lnTo>
                  <a:lnTo>
                    <a:pt x="705314" y="2438400"/>
                  </a:lnTo>
                  <a:lnTo>
                    <a:pt x="744885" y="2463800"/>
                  </a:lnTo>
                  <a:lnTo>
                    <a:pt x="785265" y="2476500"/>
                  </a:lnTo>
                  <a:lnTo>
                    <a:pt x="826422" y="2501900"/>
                  </a:lnTo>
                  <a:lnTo>
                    <a:pt x="954253" y="2540000"/>
                  </a:lnTo>
                  <a:lnTo>
                    <a:pt x="1133702" y="2590800"/>
                  </a:lnTo>
                  <a:lnTo>
                    <a:pt x="1226729" y="2590800"/>
                  </a:lnTo>
                  <a:lnTo>
                    <a:pt x="1273960" y="2603500"/>
                  </a:lnTo>
                  <a:lnTo>
                    <a:pt x="1650132" y="2603500"/>
                  </a:lnTo>
                  <a:lnTo>
                    <a:pt x="1558888" y="2628900"/>
                  </a:lnTo>
                  <a:close/>
                </a:path>
                <a:path w="2643504" h="2641600">
                  <a:moveTo>
                    <a:pt x="1650132" y="2603500"/>
                  </a:moveTo>
                  <a:lnTo>
                    <a:pt x="1369295" y="2603500"/>
                  </a:lnTo>
                  <a:lnTo>
                    <a:pt x="1416526" y="2590800"/>
                  </a:lnTo>
                  <a:lnTo>
                    <a:pt x="1509553" y="2590800"/>
                  </a:lnTo>
                  <a:lnTo>
                    <a:pt x="1689002" y="2540000"/>
                  </a:lnTo>
                  <a:lnTo>
                    <a:pt x="1816833" y="2501900"/>
                  </a:lnTo>
                  <a:lnTo>
                    <a:pt x="1857991" y="2476500"/>
                  </a:lnTo>
                  <a:lnTo>
                    <a:pt x="1898371" y="2463800"/>
                  </a:lnTo>
                  <a:lnTo>
                    <a:pt x="1937942" y="2438400"/>
                  </a:lnTo>
                  <a:lnTo>
                    <a:pt x="1976673" y="2413000"/>
                  </a:lnTo>
                  <a:lnTo>
                    <a:pt x="2014533" y="2400300"/>
                  </a:lnTo>
                  <a:lnTo>
                    <a:pt x="2051492" y="2374900"/>
                  </a:lnTo>
                  <a:lnTo>
                    <a:pt x="2087517" y="2336800"/>
                  </a:lnTo>
                  <a:lnTo>
                    <a:pt x="2122578" y="2311400"/>
                  </a:lnTo>
                  <a:lnTo>
                    <a:pt x="2156645" y="2286000"/>
                  </a:lnTo>
                  <a:lnTo>
                    <a:pt x="2189685" y="2260600"/>
                  </a:lnTo>
                  <a:lnTo>
                    <a:pt x="2221668" y="2222500"/>
                  </a:lnTo>
                  <a:lnTo>
                    <a:pt x="2252563" y="2197100"/>
                  </a:lnTo>
                  <a:lnTo>
                    <a:pt x="2282339" y="2159000"/>
                  </a:lnTo>
                  <a:lnTo>
                    <a:pt x="2310965" y="2133600"/>
                  </a:lnTo>
                  <a:lnTo>
                    <a:pt x="2338410" y="2095500"/>
                  </a:lnTo>
                  <a:lnTo>
                    <a:pt x="2364643" y="2057400"/>
                  </a:lnTo>
                  <a:lnTo>
                    <a:pt x="2389632" y="2019300"/>
                  </a:lnTo>
                  <a:lnTo>
                    <a:pt x="2413347" y="1981200"/>
                  </a:lnTo>
                  <a:lnTo>
                    <a:pt x="2435758" y="1943100"/>
                  </a:lnTo>
                  <a:lnTo>
                    <a:pt x="2456831" y="1905000"/>
                  </a:lnTo>
                  <a:lnTo>
                    <a:pt x="2476538" y="1866900"/>
                  </a:lnTo>
                  <a:lnTo>
                    <a:pt x="2494846" y="1816100"/>
                  </a:lnTo>
                  <a:lnTo>
                    <a:pt x="2511725" y="1778000"/>
                  </a:lnTo>
                  <a:lnTo>
                    <a:pt x="2527144" y="1739900"/>
                  </a:lnTo>
                  <a:lnTo>
                    <a:pt x="2541071" y="1689100"/>
                  </a:lnTo>
                  <a:lnTo>
                    <a:pt x="2553476" y="1651000"/>
                  </a:lnTo>
                  <a:lnTo>
                    <a:pt x="2564328" y="1600200"/>
                  </a:lnTo>
                  <a:lnTo>
                    <a:pt x="2573595" y="1562100"/>
                  </a:lnTo>
                  <a:lnTo>
                    <a:pt x="2581247" y="1511300"/>
                  </a:lnTo>
                  <a:lnTo>
                    <a:pt x="2587253" y="1473200"/>
                  </a:lnTo>
                  <a:lnTo>
                    <a:pt x="2591581" y="1422400"/>
                  </a:lnTo>
                  <a:lnTo>
                    <a:pt x="2594200" y="1371600"/>
                  </a:lnTo>
                  <a:lnTo>
                    <a:pt x="2595080" y="1320800"/>
                  </a:lnTo>
                  <a:lnTo>
                    <a:pt x="2594200" y="1282700"/>
                  </a:lnTo>
                  <a:lnTo>
                    <a:pt x="2591581" y="1231900"/>
                  </a:lnTo>
                  <a:lnTo>
                    <a:pt x="2587253" y="1181100"/>
                  </a:lnTo>
                  <a:lnTo>
                    <a:pt x="2581247" y="1143000"/>
                  </a:lnTo>
                  <a:lnTo>
                    <a:pt x="2573595" y="1092200"/>
                  </a:lnTo>
                  <a:lnTo>
                    <a:pt x="2564328" y="1041400"/>
                  </a:lnTo>
                  <a:lnTo>
                    <a:pt x="2553476" y="1003300"/>
                  </a:lnTo>
                  <a:lnTo>
                    <a:pt x="2541071" y="965200"/>
                  </a:lnTo>
                  <a:lnTo>
                    <a:pt x="2527144" y="914400"/>
                  </a:lnTo>
                  <a:lnTo>
                    <a:pt x="2511725" y="876300"/>
                  </a:lnTo>
                  <a:lnTo>
                    <a:pt x="2494846" y="825500"/>
                  </a:lnTo>
                  <a:lnTo>
                    <a:pt x="2476538" y="787400"/>
                  </a:lnTo>
                  <a:lnTo>
                    <a:pt x="2456831" y="749300"/>
                  </a:lnTo>
                  <a:lnTo>
                    <a:pt x="2435758" y="711200"/>
                  </a:lnTo>
                  <a:lnTo>
                    <a:pt x="2413347" y="673100"/>
                  </a:lnTo>
                  <a:lnTo>
                    <a:pt x="2389632" y="635000"/>
                  </a:lnTo>
                  <a:lnTo>
                    <a:pt x="2364643" y="596900"/>
                  </a:lnTo>
                  <a:lnTo>
                    <a:pt x="2338410" y="558800"/>
                  </a:lnTo>
                  <a:lnTo>
                    <a:pt x="2310965" y="520700"/>
                  </a:lnTo>
                  <a:lnTo>
                    <a:pt x="2282339" y="495300"/>
                  </a:lnTo>
                  <a:lnTo>
                    <a:pt x="2252563" y="457200"/>
                  </a:lnTo>
                  <a:lnTo>
                    <a:pt x="2221668" y="431800"/>
                  </a:lnTo>
                  <a:lnTo>
                    <a:pt x="2189685" y="393700"/>
                  </a:lnTo>
                  <a:lnTo>
                    <a:pt x="2156645" y="368300"/>
                  </a:lnTo>
                  <a:lnTo>
                    <a:pt x="2122578" y="342900"/>
                  </a:lnTo>
                  <a:lnTo>
                    <a:pt x="2087517" y="304800"/>
                  </a:lnTo>
                  <a:lnTo>
                    <a:pt x="2051492" y="279400"/>
                  </a:lnTo>
                  <a:lnTo>
                    <a:pt x="2014533" y="254000"/>
                  </a:lnTo>
                  <a:lnTo>
                    <a:pt x="1976673" y="228600"/>
                  </a:lnTo>
                  <a:lnTo>
                    <a:pt x="1937942" y="215900"/>
                  </a:lnTo>
                  <a:lnTo>
                    <a:pt x="1898371" y="190500"/>
                  </a:lnTo>
                  <a:lnTo>
                    <a:pt x="1857991" y="165100"/>
                  </a:lnTo>
                  <a:lnTo>
                    <a:pt x="1732308" y="127000"/>
                  </a:lnTo>
                  <a:lnTo>
                    <a:pt x="1689002" y="101600"/>
                  </a:lnTo>
                  <a:lnTo>
                    <a:pt x="1645043" y="88900"/>
                  </a:lnTo>
                  <a:lnTo>
                    <a:pt x="1600461" y="88900"/>
                  </a:lnTo>
                  <a:lnTo>
                    <a:pt x="1509553" y="63500"/>
                  </a:lnTo>
                  <a:lnTo>
                    <a:pt x="1463289" y="63500"/>
                  </a:lnTo>
                  <a:lnTo>
                    <a:pt x="1416526" y="50800"/>
                  </a:lnTo>
                  <a:lnTo>
                    <a:pt x="1650132" y="50800"/>
                  </a:lnTo>
                  <a:lnTo>
                    <a:pt x="1825018" y="101600"/>
                  </a:lnTo>
                  <a:lnTo>
                    <a:pt x="1866981" y="127000"/>
                  </a:lnTo>
                  <a:lnTo>
                    <a:pt x="1908180" y="139700"/>
                  </a:lnTo>
                  <a:lnTo>
                    <a:pt x="1948585" y="165100"/>
                  </a:lnTo>
                  <a:lnTo>
                    <a:pt x="1988166" y="190500"/>
                  </a:lnTo>
                  <a:lnTo>
                    <a:pt x="2026894" y="203200"/>
                  </a:lnTo>
                  <a:lnTo>
                    <a:pt x="2064737" y="228600"/>
                  </a:lnTo>
                  <a:lnTo>
                    <a:pt x="2101666" y="254000"/>
                  </a:lnTo>
                  <a:lnTo>
                    <a:pt x="2137651" y="292100"/>
                  </a:lnTo>
                  <a:lnTo>
                    <a:pt x="2172662" y="317500"/>
                  </a:lnTo>
                  <a:lnTo>
                    <a:pt x="2206668" y="342900"/>
                  </a:lnTo>
                  <a:lnTo>
                    <a:pt x="2239639" y="381000"/>
                  </a:lnTo>
                  <a:lnTo>
                    <a:pt x="2271546" y="406400"/>
                  </a:lnTo>
                  <a:lnTo>
                    <a:pt x="2302359" y="444500"/>
                  </a:lnTo>
                  <a:lnTo>
                    <a:pt x="2332046" y="469900"/>
                  </a:lnTo>
                  <a:lnTo>
                    <a:pt x="2360579" y="508000"/>
                  </a:lnTo>
                  <a:lnTo>
                    <a:pt x="2387927" y="546100"/>
                  </a:lnTo>
                  <a:lnTo>
                    <a:pt x="2414059" y="584200"/>
                  </a:lnTo>
                  <a:lnTo>
                    <a:pt x="2438947" y="622300"/>
                  </a:lnTo>
                  <a:lnTo>
                    <a:pt x="2462559" y="660400"/>
                  </a:lnTo>
                  <a:lnTo>
                    <a:pt x="2484866" y="698500"/>
                  </a:lnTo>
                  <a:lnTo>
                    <a:pt x="2505838" y="736600"/>
                  </a:lnTo>
                  <a:lnTo>
                    <a:pt x="2525444" y="774700"/>
                  </a:lnTo>
                  <a:lnTo>
                    <a:pt x="2543654" y="825500"/>
                  </a:lnTo>
                  <a:lnTo>
                    <a:pt x="2560439" y="863600"/>
                  </a:lnTo>
                  <a:lnTo>
                    <a:pt x="2575768" y="914400"/>
                  </a:lnTo>
                  <a:lnTo>
                    <a:pt x="2589611" y="952500"/>
                  </a:lnTo>
                  <a:lnTo>
                    <a:pt x="2601939" y="1003300"/>
                  </a:lnTo>
                  <a:lnTo>
                    <a:pt x="2612720" y="1041400"/>
                  </a:lnTo>
                  <a:lnTo>
                    <a:pt x="2621925" y="1092200"/>
                  </a:lnTo>
                  <a:lnTo>
                    <a:pt x="2629524" y="1130300"/>
                  </a:lnTo>
                  <a:lnTo>
                    <a:pt x="2635487" y="1181100"/>
                  </a:lnTo>
                  <a:lnTo>
                    <a:pt x="2639783" y="1231900"/>
                  </a:lnTo>
                  <a:lnTo>
                    <a:pt x="2642383" y="1282700"/>
                  </a:lnTo>
                  <a:lnTo>
                    <a:pt x="2643256" y="1320800"/>
                  </a:lnTo>
                  <a:lnTo>
                    <a:pt x="2642383" y="1371600"/>
                  </a:lnTo>
                  <a:lnTo>
                    <a:pt x="2639783" y="1422400"/>
                  </a:lnTo>
                  <a:lnTo>
                    <a:pt x="2635487" y="1473200"/>
                  </a:lnTo>
                  <a:lnTo>
                    <a:pt x="2629524" y="1511300"/>
                  </a:lnTo>
                  <a:lnTo>
                    <a:pt x="2621925" y="1562100"/>
                  </a:lnTo>
                  <a:lnTo>
                    <a:pt x="2612720" y="1612900"/>
                  </a:lnTo>
                  <a:lnTo>
                    <a:pt x="2601939" y="1651000"/>
                  </a:lnTo>
                  <a:lnTo>
                    <a:pt x="2589611" y="1701800"/>
                  </a:lnTo>
                  <a:lnTo>
                    <a:pt x="2575768" y="1739900"/>
                  </a:lnTo>
                  <a:lnTo>
                    <a:pt x="2560439" y="1790700"/>
                  </a:lnTo>
                  <a:lnTo>
                    <a:pt x="2543654" y="1828800"/>
                  </a:lnTo>
                  <a:lnTo>
                    <a:pt x="2525444" y="1866900"/>
                  </a:lnTo>
                  <a:lnTo>
                    <a:pt x="2505838" y="1917700"/>
                  </a:lnTo>
                  <a:lnTo>
                    <a:pt x="2484866" y="1955800"/>
                  </a:lnTo>
                  <a:lnTo>
                    <a:pt x="2462559" y="1993900"/>
                  </a:lnTo>
                  <a:lnTo>
                    <a:pt x="2438947" y="2032000"/>
                  </a:lnTo>
                  <a:lnTo>
                    <a:pt x="2414059" y="2070100"/>
                  </a:lnTo>
                  <a:lnTo>
                    <a:pt x="2387927" y="2108200"/>
                  </a:lnTo>
                  <a:lnTo>
                    <a:pt x="2360579" y="2146300"/>
                  </a:lnTo>
                  <a:lnTo>
                    <a:pt x="2332046" y="2171700"/>
                  </a:lnTo>
                  <a:lnTo>
                    <a:pt x="2302359" y="2209800"/>
                  </a:lnTo>
                  <a:lnTo>
                    <a:pt x="2271546" y="2247900"/>
                  </a:lnTo>
                  <a:lnTo>
                    <a:pt x="2239639" y="2273300"/>
                  </a:lnTo>
                  <a:lnTo>
                    <a:pt x="2206668" y="2311400"/>
                  </a:lnTo>
                  <a:lnTo>
                    <a:pt x="2172662" y="2336800"/>
                  </a:lnTo>
                  <a:lnTo>
                    <a:pt x="2137651" y="2362200"/>
                  </a:lnTo>
                  <a:lnTo>
                    <a:pt x="2101666" y="2387600"/>
                  </a:lnTo>
                  <a:lnTo>
                    <a:pt x="2064737" y="2413000"/>
                  </a:lnTo>
                  <a:lnTo>
                    <a:pt x="2026894" y="2438400"/>
                  </a:lnTo>
                  <a:lnTo>
                    <a:pt x="1988166" y="2463800"/>
                  </a:lnTo>
                  <a:lnTo>
                    <a:pt x="1948585" y="2489200"/>
                  </a:lnTo>
                  <a:lnTo>
                    <a:pt x="1908180" y="2514600"/>
                  </a:lnTo>
                  <a:lnTo>
                    <a:pt x="1866981" y="2527300"/>
                  </a:lnTo>
                  <a:lnTo>
                    <a:pt x="1825018" y="2552700"/>
                  </a:lnTo>
                  <a:lnTo>
                    <a:pt x="1650132" y="2603500"/>
                  </a:lnTo>
                  <a:close/>
                </a:path>
                <a:path w="2643504" h="2641600">
                  <a:moveTo>
                    <a:pt x="1465433" y="2641600"/>
                  </a:moveTo>
                  <a:lnTo>
                    <a:pt x="1177824" y="2641600"/>
                  </a:lnTo>
                  <a:lnTo>
                    <a:pt x="1130835" y="2628900"/>
                  </a:lnTo>
                  <a:lnTo>
                    <a:pt x="1512422" y="2628900"/>
                  </a:lnTo>
                  <a:lnTo>
                    <a:pt x="1465433" y="264160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571795" y="4821179"/>
              <a:ext cx="3145790" cy="3435350"/>
            </a:xfrm>
            <a:custGeom>
              <a:avLst/>
              <a:gdLst/>
              <a:ahLst/>
              <a:cxnLst/>
              <a:rect l="l" t="t" r="r" b="b"/>
              <a:pathLst>
                <a:path w="3145790" h="3435350">
                  <a:moveTo>
                    <a:pt x="0" y="3434885"/>
                  </a:moveTo>
                  <a:lnTo>
                    <a:pt x="0" y="0"/>
                  </a:lnTo>
                  <a:lnTo>
                    <a:pt x="3145216" y="0"/>
                  </a:lnTo>
                  <a:lnTo>
                    <a:pt x="3145216" y="3434885"/>
                  </a:lnTo>
                  <a:lnTo>
                    <a:pt x="0" y="3434885"/>
                  </a:lnTo>
                  <a:close/>
                </a:path>
              </a:pathLst>
            </a:custGeom>
            <a:solidFill>
              <a:srgbClr val="0F0E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53912" y="3711656"/>
              <a:ext cx="2595523" cy="259080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7829822" y="3684924"/>
              <a:ext cx="2643505" cy="2641600"/>
            </a:xfrm>
            <a:custGeom>
              <a:avLst/>
              <a:gdLst/>
              <a:ahLst/>
              <a:cxnLst/>
              <a:rect l="l" t="t" r="r" b="b"/>
              <a:pathLst>
                <a:path w="2643504" h="2641600">
                  <a:moveTo>
                    <a:pt x="1417951" y="12700"/>
                  </a:moveTo>
                  <a:lnTo>
                    <a:pt x="1225307" y="12700"/>
                  </a:lnTo>
                  <a:lnTo>
                    <a:pt x="1273251" y="0"/>
                  </a:lnTo>
                  <a:lnTo>
                    <a:pt x="1370006" y="0"/>
                  </a:lnTo>
                  <a:lnTo>
                    <a:pt x="1417951" y="12700"/>
                  </a:lnTo>
                  <a:close/>
                </a:path>
                <a:path w="2643504" h="2641600">
                  <a:moveTo>
                    <a:pt x="1558889" y="2628900"/>
                  </a:moveTo>
                  <a:lnTo>
                    <a:pt x="1084369" y="2628900"/>
                  </a:lnTo>
                  <a:lnTo>
                    <a:pt x="904336" y="2578100"/>
                  </a:lnTo>
                  <a:lnTo>
                    <a:pt x="818240" y="2552700"/>
                  </a:lnTo>
                  <a:lnTo>
                    <a:pt x="776277" y="2527300"/>
                  </a:lnTo>
                  <a:lnTo>
                    <a:pt x="735078" y="2514600"/>
                  </a:lnTo>
                  <a:lnTo>
                    <a:pt x="694673" y="2489200"/>
                  </a:lnTo>
                  <a:lnTo>
                    <a:pt x="655092" y="2463800"/>
                  </a:lnTo>
                  <a:lnTo>
                    <a:pt x="616364" y="2438400"/>
                  </a:lnTo>
                  <a:lnTo>
                    <a:pt x="578521" y="2413000"/>
                  </a:lnTo>
                  <a:lnTo>
                    <a:pt x="541592" y="2387600"/>
                  </a:lnTo>
                  <a:lnTo>
                    <a:pt x="505607" y="2362200"/>
                  </a:lnTo>
                  <a:lnTo>
                    <a:pt x="470596" y="2336800"/>
                  </a:lnTo>
                  <a:lnTo>
                    <a:pt x="436590" y="2311400"/>
                  </a:lnTo>
                  <a:lnTo>
                    <a:pt x="403618" y="2273300"/>
                  </a:lnTo>
                  <a:lnTo>
                    <a:pt x="371711" y="2247900"/>
                  </a:lnTo>
                  <a:lnTo>
                    <a:pt x="340899" y="2209800"/>
                  </a:lnTo>
                  <a:lnTo>
                    <a:pt x="311211" y="2171700"/>
                  </a:lnTo>
                  <a:lnTo>
                    <a:pt x="282679" y="2146300"/>
                  </a:lnTo>
                  <a:lnTo>
                    <a:pt x="255331" y="2108200"/>
                  </a:lnTo>
                  <a:lnTo>
                    <a:pt x="229198" y="2070100"/>
                  </a:lnTo>
                  <a:lnTo>
                    <a:pt x="204310" y="2032000"/>
                  </a:lnTo>
                  <a:lnTo>
                    <a:pt x="180698" y="1993900"/>
                  </a:lnTo>
                  <a:lnTo>
                    <a:pt x="158391" y="1955800"/>
                  </a:lnTo>
                  <a:lnTo>
                    <a:pt x="137419" y="1917700"/>
                  </a:lnTo>
                  <a:lnTo>
                    <a:pt x="117813" y="1866900"/>
                  </a:lnTo>
                  <a:lnTo>
                    <a:pt x="99602" y="1828800"/>
                  </a:lnTo>
                  <a:lnTo>
                    <a:pt x="82817" y="1790700"/>
                  </a:lnTo>
                  <a:lnTo>
                    <a:pt x="67488" y="1739900"/>
                  </a:lnTo>
                  <a:lnTo>
                    <a:pt x="53645" y="1701800"/>
                  </a:lnTo>
                  <a:lnTo>
                    <a:pt x="41317" y="1651000"/>
                  </a:lnTo>
                  <a:lnTo>
                    <a:pt x="30536" y="1612900"/>
                  </a:lnTo>
                  <a:lnTo>
                    <a:pt x="21331" y="1562100"/>
                  </a:lnTo>
                  <a:lnTo>
                    <a:pt x="13732" y="1511300"/>
                  </a:lnTo>
                  <a:lnTo>
                    <a:pt x="7769" y="1473200"/>
                  </a:lnTo>
                  <a:lnTo>
                    <a:pt x="3473" y="1422400"/>
                  </a:lnTo>
                  <a:lnTo>
                    <a:pt x="873" y="1371600"/>
                  </a:lnTo>
                  <a:lnTo>
                    <a:pt x="0" y="1320800"/>
                  </a:lnTo>
                  <a:lnTo>
                    <a:pt x="873" y="1282700"/>
                  </a:lnTo>
                  <a:lnTo>
                    <a:pt x="3473" y="1231900"/>
                  </a:lnTo>
                  <a:lnTo>
                    <a:pt x="7769" y="1181100"/>
                  </a:lnTo>
                  <a:lnTo>
                    <a:pt x="13732" y="1130300"/>
                  </a:lnTo>
                  <a:lnTo>
                    <a:pt x="21331" y="1092200"/>
                  </a:lnTo>
                  <a:lnTo>
                    <a:pt x="30536" y="1041400"/>
                  </a:lnTo>
                  <a:lnTo>
                    <a:pt x="41318" y="1003300"/>
                  </a:lnTo>
                  <a:lnTo>
                    <a:pt x="53645" y="952500"/>
                  </a:lnTo>
                  <a:lnTo>
                    <a:pt x="67489" y="914400"/>
                  </a:lnTo>
                  <a:lnTo>
                    <a:pt x="82818" y="863600"/>
                  </a:lnTo>
                  <a:lnTo>
                    <a:pt x="99603" y="825500"/>
                  </a:lnTo>
                  <a:lnTo>
                    <a:pt x="117814" y="774700"/>
                  </a:lnTo>
                  <a:lnTo>
                    <a:pt x="137420" y="736600"/>
                  </a:lnTo>
                  <a:lnTo>
                    <a:pt x="158392" y="698500"/>
                  </a:lnTo>
                  <a:lnTo>
                    <a:pt x="180699" y="660400"/>
                  </a:lnTo>
                  <a:lnTo>
                    <a:pt x="204312" y="622300"/>
                  </a:lnTo>
                  <a:lnTo>
                    <a:pt x="229200" y="584200"/>
                  </a:lnTo>
                  <a:lnTo>
                    <a:pt x="255333" y="546100"/>
                  </a:lnTo>
                  <a:lnTo>
                    <a:pt x="282680" y="508000"/>
                  </a:lnTo>
                  <a:lnTo>
                    <a:pt x="311213" y="469900"/>
                  </a:lnTo>
                  <a:lnTo>
                    <a:pt x="340901" y="444500"/>
                  </a:lnTo>
                  <a:lnTo>
                    <a:pt x="371714" y="406400"/>
                  </a:lnTo>
                  <a:lnTo>
                    <a:pt x="403621" y="381000"/>
                  </a:lnTo>
                  <a:lnTo>
                    <a:pt x="436593" y="342900"/>
                  </a:lnTo>
                  <a:lnTo>
                    <a:pt x="470599" y="317500"/>
                  </a:lnTo>
                  <a:lnTo>
                    <a:pt x="505609" y="292100"/>
                  </a:lnTo>
                  <a:lnTo>
                    <a:pt x="541594" y="254000"/>
                  </a:lnTo>
                  <a:lnTo>
                    <a:pt x="578524" y="228600"/>
                  </a:lnTo>
                  <a:lnTo>
                    <a:pt x="616367" y="203200"/>
                  </a:lnTo>
                  <a:lnTo>
                    <a:pt x="655094" y="190500"/>
                  </a:lnTo>
                  <a:lnTo>
                    <a:pt x="694676" y="165100"/>
                  </a:lnTo>
                  <a:lnTo>
                    <a:pt x="735081" y="139700"/>
                  </a:lnTo>
                  <a:lnTo>
                    <a:pt x="776280" y="127000"/>
                  </a:lnTo>
                  <a:lnTo>
                    <a:pt x="818242" y="101600"/>
                  </a:lnTo>
                  <a:lnTo>
                    <a:pt x="993128" y="50800"/>
                  </a:lnTo>
                  <a:lnTo>
                    <a:pt x="1130836" y="12700"/>
                  </a:lnTo>
                  <a:lnTo>
                    <a:pt x="1512422" y="12700"/>
                  </a:lnTo>
                  <a:lnTo>
                    <a:pt x="1650132" y="50800"/>
                  </a:lnTo>
                  <a:lnTo>
                    <a:pt x="1226730" y="50800"/>
                  </a:lnTo>
                  <a:lnTo>
                    <a:pt x="1179966" y="63500"/>
                  </a:lnTo>
                  <a:lnTo>
                    <a:pt x="1133702" y="63500"/>
                  </a:lnTo>
                  <a:lnTo>
                    <a:pt x="1042794" y="88900"/>
                  </a:lnTo>
                  <a:lnTo>
                    <a:pt x="998212" y="88900"/>
                  </a:lnTo>
                  <a:lnTo>
                    <a:pt x="954253" y="101600"/>
                  </a:lnTo>
                  <a:lnTo>
                    <a:pt x="910947" y="127000"/>
                  </a:lnTo>
                  <a:lnTo>
                    <a:pt x="785265" y="165100"/>
                  </a:lnTo>
                  <a:lnTo>
                    <a:pt x="744885" y="190500"/>
                  </a:lnTo>
                  <a:lnTo>
                    <a:pt x="705314" y="215900"/>
                  </a:lnTo>
                  <a:lnTo>
                    <a:pt x="666583" y="228600"/>
                  </a:lnTo>
                  <a:lnTo>
                    <a:pt x="628723" y="254000"/>
                  </a:lnTo>
                  <a:lnTo>
                    <a:pt x="591765" y="279400"/>
                  </a:lnTo>
                  <a:lnTo>
                    <a:pt x="555740" y="304800"/>
                  </a:lnTo>
                  <a:lnTo>
                    <a:pt x="520680" y="342900"/>
                  </a:lnTo>
                  <a:lnTo>
                    <a:pt x="486614" y="368300"/>
                  </a:lnTo>
                  <a:lnTo>
                    <a:pt x="453574" y="393700"/>
                  </a:lnTo>
                  <a:lnTo>
                    <a:pt x="421591" y="431800"/>
                  </a:lnTo>
                  <a:lnTo>
                    <a:pt x="390696" y="457200"/>
                  </a:lnTo>
                  <a:lnTo>
                    <a:pt x="360921" y="495300"/>
                  </a:lnTo>
                  <a:lnTo>
                    <a:pt x="332295" y="520700"/>
                  </a:lnTo>
                  <a:lnTo>
                    <a:pt x="304851" y="558800"/>
                  </a:lnTo>
                  <a:lnTo>
                    <a:pt x="278619" y="596900"/>
                  </a:lnTo>
                  <a:lnTo>
                    <a:pt x="253630" y="635000"/>
                  </a:lnTo>
                  <a:lnTo>
                    <a:pt x="229915" y="673100"/>
                  </a:lnTo>
                  <a:lnTo>
                    <a:pt x="207505" y="711200"/>
                  </a:lnTo>
                  <a:lnTo>
                    <a:pt x="186432" y="749300"/>
                  </a:lnTo>
                  <a:lnTo>
                    <a:pt x="166726" y="787400"/>
                  </a:lnTo>
                  <a:lnTo>
                    <a:pt x="148418" y="825500"/>
                  </a:lnTo>
                  <a:lnTo>
                    <a:pt x="131539" y="876300"/>
                  </a:lnTo>
                  <a:lnTo>
                    <a:pt x="116121" y="914400"/>
                  </a:lnTo>
                  <a:lnTo>
                    <a:pt x="102194" y="965200"/>
                  </a:lnTo>
                  <a:lnTo>
                    <a:pt x="89789" y="1003300"/>
                  </a:lnTo>
                  <a:lnTo>
                    <a:pt x="78938" y="1041400"/>
                  </a:lnTo>
                  <a:lnTo>
                    <a:pt x="69671" y="1092200"/>
                  </a:lnTo>
                  <a:lnTo>
                    <a:pt x="62019" y="1143000"/>
                  </a:lnTo>
                  <a:lnTo>
                    <a:pt x="56014" y="1181100"/>
                  </a:lnTo>
                  <a:lnTo>
                    <a:pt x="51686" y="1231900"/>
                  </a:lnTo>
                  <a:lnTo>
                    <a:pt x="49066" y="1282700"/>
                  </a:lnTo>
                  <a:lnTo>
                    <a:pt x="48186" y="1320800"/>
                  </a:lnTo>
                  <a:lnTo>
                    <a:pt x="49066" y="1371600"/>
                  </a:lnTo>
                  <a:lnTo>
                    <a:pt x="51686" y="1422400"/>
                  </a:lnTo>
                  <a:lnTo>
                    <a:pt x="56014" y="1473200"/>
                  </a:lnTo>
                  <a:lnTo>
                    <a:pt x="62019" y="1511300"/>
                  </a:lnTo>
                  <a:lnTo>
                    <a:pt x="69671" y="1562100"/>
                  </a:lnTo>
                  <a:lnTo>
                    <a:pt x="78938" y="1600200"/>
                  </a:lnTo>
                  <a:lnTo>
                    <a:pt x="89789" y="1651000"/>
                  </a:lnTo>
                  <a:lnTo>
                    <a:pt x="102194" y="1689100"/>
                  </a:lnTo>
                  <a:lnTo>
                    <a:pt x="116121" y="1739900"/>
                  </a:lnTo>
                  <a:lnTo>
                    <a:pt x="131539" y="1778000"/>
                  </a:lnTo>
                  <a:lnTo>
                    <a:pt x="148418" y="1816100"/>
                  </a:lnTo>
                  <a:lnTo>
                    <a:pt x="166726" y="1866900"/>
                  </a:lnTo>
                  <a:lnTo>
                    <a:pt x="186432" y="1905000"/>
                  </a:lnTo>
                  <a:lnTo>
                    <a:pt x="207505" y="1943100"/>
                  </a:lnTo>
                  <a:lnTo>
                    <a:pt x="229915" y="1981200"/>
                  </a:lnTo>
                  <a:lnTo>
                    <a:pt x="253630" y="2019300"/>
                  </a:lnTo>
                  <a:lnTo>
                    <a:pt x="278619" y="2057400"/>
                  </a:lnTo>
                  <a:lnTo>
                    <a:pt x="304851" y="2095500"/>
                  </a:lnTo>
                  <a:lnTo>
                    <a:pt x="332295" y="2133600"/>
                  </a:lnTo>
                  <a:lnTo>
                    <a:pt x="360921" y="2159000"/>
                  </a:lnTo>
                  <a:lnTo>
                    <a:pt x="390696" y="2197100"/>
                  </a:lnTo>
                  <a:lnTo>
                    <a:pt x="421591" y="2222500"/>
                  </a:lnTo>
                  <a:lnTo>
                    <a:pt x="453574" y="2260600"/>
                  </a:lnTo>
                  <a:lnTo>
                    <a:pt x="486614" y="2286000"/>
                  </a:lnTo>
                  <a:lnTo>
                    <a:pt x="520680" y="2311400"/>
                  </a:lnTo>
                  <a:lnTo>
                    <a:pt x="555740" y="2336800"/>
                  </a:lnTo>
                  <a:lnTo>
                    <a:pt x="591765" y="2374900"/>
                  </a:lnTo>
                  <a:lnTo>
                    <a:pt x="628723" y="2400300"/>
                  </a:lnTo>
                  <a:lnTo>
                    <a:pt x="666583" y="2413000"/>
                  </a:lnTo>
                  <a:lnTo>
                    <a:pt x="705314" y="2438400"/>
                  </a:lnTo>
                  <a:lnTo>
                    <a:pt x="744885" y="2463800"/>
                  </a:lnTo>
                  <a:lnTo>
                    <a:pt x="785265" y="2476500"/>
                  </a:lnTo>
                  <a:lnTo>
                    <a:pt x="826422" y="2501900"/>
                  </a:lnTo>
                  <a:lnTo>
                    <a:pt x="954253" y="2540000"/>
                  </a:lnTo>
                  <a:lnTo>
                    <a:pt x="1133702" y="2590800"/>
                  </a:lnTo>
                  <a:lnTo>
                    <a:pt x="1226730" y="2590800"/>
                  </a:lnTo>
                  <a:lnTo>
                    <a:pt x="1273961" y="2603500"/>
                  </a:lnTo>
                  <a:lnTo>
                    <a:pt x="1650132" y="2603500"/>
                  </a:lnTo>
                  <a:lnTo>
                    <a:pt x="1558889" y="2628900"/>
                  </a:lnTo>
                  <a:close/>
                </a:path>
                <a:path w="2643504" h="2641600">
                  <a:moveTo>
                    <a:pt x="1650132" y="2603500"/>
                  </a:moveTo>
                  <a:lnTo>
                    <a:pt x="1369295" y="2603500"/>
                  </a:lnTo>
                  <a:lnTo>
                    <a:pt x="1416526" y="2590800"/>
                  </a:lnTo>
                  <a:lnTo>
                    <a:pt x="1509553" y="2590800"/>
                  </a:lnTo>
                  <a:lnTo>
                    <a:pt x="1689003" y="2540000"/>
                  </a:lnTo>
                  <a:lnTo>
                    <a:pt x="1816833" y="2501900"/>
                  </a:lnTo>
                  <a:lnTo>
                    <a:pt x="1857991" y="2476500"/>
                  </a:lnTo>
                  <a:lnTo>
                    <a:pt x="1898371" y="2463800"/>
                  </a:lnTo>
                  <a:lnTo>
                    <a:pt x="1937942" y="2438400"/>
                  </a:lnTo>
                  <a:lnTo>
                    <a:pt x="1976673" y="2413000"/>
                  </a:lnTo>
                  <a:lnTo>
                    <a:pt x="2014534" y="2400300"/>
                  </a:lnTo>
                  <a:lnTo>
                    <a:pt x="2051492" y="2374900"/>
                  </a:lnTo>
                  <a:lnTo>
                    <a:pt x="2087517" y="2336800"/>
                  </a:lnTo>
                  <a:lnTo>
                    <a:pt x="2122579" y="2311400"/>
                  </a:lnTo>
                  <a:lnTo>
                    <a:pt x="2156645" y="2286000"/>
                  </a:lnTo>
                  <a:lnTo>
                    <a:pt x="2189685" y="2260600"/>
                  </a:lnTo>
                  <a:lnTo>
                    <a:pt x="2221668" y="2222500"/>
                  </a:lnTo>
                  <a:lnTo>
                    <a:pt x="2252563" y="2197100"/>
                  </a:lnTo>
                  <a:lnTo>
                    <a:pt x="2282340" y="2159000"/>
                  </a:lnTo>
                  <a:lnTo>
                    <a:pt x="2310965" y="2133600"/>
                  </a:lnTo>
                  <a:lnTo>
                    <a:pt x="2338410" y="2095500"/>
                  </a:lnTo>
                  <a:lnTo>
                    <a:pt x="2364643" y="2057400"/>
                  </a:lnTo>
                  <a:lnTo>
                    <a:pt x="2389632" y="2019300"/>
                  </a:lnTo>
                  <a:lnTo>
                    <a:pt x="2413348" y="1981200"/>
                  </a:lnTo>
                  <a:lnTo>
                    <a:pt x="2435758" y="1943100"/>
                  </a:lnTo>
                  <a:lnTo>
                    <a:pt x="2456832" y="1905000"/>
                  </a:lnTo>
                  <a:lnTo>
                    <a:pt x="2476538" y="1866900"/>
                  </a:lnTo>
                  <a:lnTo>
                    <a:pt x="2494846" y="1816100"/>
                  </a:lnTo>
                  <a:lnTo>
                    <a:pt x="2511726" y="1778000"/>
                  </a:lnTo>
                  <a:lnTo>
                    <a:pt x="2527144" y="1739900"/>
                  </a:lnTo>
                  <a:lnTo>
                    <a:pt x="2541072" y="1689100"/>
                  </a:lnTo>
                  <a:lnTo>
                    <a:pt x="2553477" y="1651000"/>
                  </a:lnTo>
                  <a:lnTo>
                    <a:pt x="2564328" y="1600200"/>
                  </a:lnTo>
                  <a:lnTo>
                    <a:pt x="2573596" y="1562100"/>
                  </a:lnTo>
                  <a:lnTo>
                    <a:pt x="2581248" y="1511300"/>
                  </a:lnTo>
                  <a:lnTo>
                    <a:pt x="2587253" y="1473200"/>
                  </a:lnTo>
                  <a:lnTo>
                    <a:pt x="2591581" y="1422400"/>
                  </a:lnTo>
                  <a:lnTo>
                    <a:pt x="2594201" y="1371600"/>
                  </a:lnTo>
                  <a:lnTo>
                    <a:pt x="2595081" y="1320800"/>
                  </a:lnTo>
                  <a:lnTo>
                    <a:pt x="2594201" y="1282700"/>
                  </a:lnTo>
                  <a:lnTo>
                    <a:pt x="2591581" y="1231900"/>
                  </a:lnTo>
                  <a:lnTo>
                    <a:pt x="2587253" y="1181100"/>
                  </a:lnTo>
                  <a:lnTo>
                    <a:pt x="2581248" y="1143000"/>
                  </a:lnTo>
                  <a:lnTo>
                    <a:pt x="2573596" y="1092200"/>
                  </a:lnTo>
                  <a:lnTo>
                    <a:pt x="2564328" y="1041400"/>
                  </a:lnTo>
                  <a:lnTo>
                    <a:pt x="2553477" y="1003300"/>
                  </a:lnTo>
                  <a:lnTo>
                    <a:pt x="2541072" y="965200"/>
                  </a:lnTo>
                  <a:lnTo>
                    <a:pt x="2527144" y="914400"/>
                  </a:lnTo>
                  <a:lnTo>
                    <a:pt x="2511726" y="876300"/>
                  </a:lnTo>
                  <a:lnTo>
                    <a:pt x="2494846" y="825500"/>
                  </a:lnTo>
                  <a:lnTo>
                    <a:pt x="2476538" y="787400"/>
                  </a:lnTo>
                  <a:lnTo>
                    <a:pt x="2456832" y="749300"/>
                  </a:lnTo>
                  <a:lnTo>
                    <a:pt x="2435758" y="711200"/>
                  </a:lnTo>
                  <a:lnTo>
                    <a:pt x="2413348" y="673100"/>
                  </a:lnTo>
                  <a:lnTo>
                    <a:pt x="2389632" y="635000"/>
                  </a:lnTo>
                  <a:lnTo>
                    <a:pt x="2364643" y="596900"/>
                  </a:lnTo>
                  <a:lnTo>
                    <a:pt x="2338410" y="558800"/>
                  </a:lnTo>
                  <a:lnTo>
                    <a:pt x="2310965" y="520700"/>
                  </a:lnTo>
                  <a:lnTo>
                    <a:pt x="2282340" y="495300"/>
                  </a:lnTo>
                  <a:lnTo>
                    <a:pt x="2252563" y="457200"/>
                  </a:lnTo>
                  <a:lnTo>
                    <a:pt x="2221668" y="431800"/>
                  </a:lnTo>
                  <a:lnTo>
                    <a:pt x="2189685" y="393700"/>
                  </a:lnTo>
                  <a:lnTo>
                    <a:pt x="2156645" y="368300"/>
                  </a:lnTo>
                  <a:lnTo>
                    <a:pt x="2122579" y="342900"/>
                  </a:lnTo>
                  <a:lnTo>
                    <a:pt x="2087517" y="304800"/>
                  </a:lnTo>
                  <a:lnTo>
                    <a:pt x="2051492" y="279400"/>
                  </a:lnTo>
                  <a:lnTo>
                    <a:pt x="2014534" y="254000"/>
                  </a:lnTo>
                  <a:lnTo>
                    <a:pt x="1976673" y="228600"/>
                  </a:lnTo>
                  <a:lnTo>
                    <a:pt x="1937942" y="215900"/>
                  </a:lnTo>
                  <a:lnTo>
                    <a:pt x="1898371" y="190500"/>
                  </a:lnTo>
                  <a:lnTo>
                    <a:pt x="1857991" y="165100"/>
                  </a:lnTo>
                  <a:lnTo>
                    <a:pt x="1732308" y="127000"/>
                  </a:lnTo>
                  <a:lnTo>
                    <a:pt x="1689003" y="101600"/>
                  </a:lnTo>
                  <a:lnTo>
                    <a:pt x="1645043" y="88900"/>
                  </a:lnTo>
                  <a:lnTo>
                    <a:pt x="1600461" y="88900"/>
                  </a:lnTo>
                  <a:lnTo>
                    <a:pt x="1509553" y="63500"/>
                  </a:lnTo>
                  <a:lnTo>
                    <a:pt x="1463289" y="63500"/>
                  </a:lnTo>
                  <a:lnTo>
                    <a:pt x="1416526" y="50800"/>
                  </a:lnTo>
                  <a:lnTo>
                    <a:pt x="1650132" y="50800"/>
                  </a:lnTo>
                  <a:lnTo>
                    <a:pt x="1825018" y="101600"/>
                  </a:lnTo>
                  <a:lnTo>
                    <a:pt x="1866981" y="127000"/>
                  </a:lnTo>
                  <a:lnTo>
                    <a:pt x="1908180" y="139700"/>
                  </a:lnTo>
                  <a:lnTo>
                    <a:pt x="1948585" y="165100"/>
                  </a:lnTo>
                  <a:lnTo>
                    <a:pt x="1988166" y="190500"/>
                  </a:lnTo>
                  <a:lnTo>
                    <a:pt x="2026894" y="203200"/>
                  </a:lnTo>
                  <a:lnTo>
                    <a:pt x="2064737" y="228600"/>
                  </a:lnTo>
                  <a:lnTo>
                    <a:pt x="2101666" y="254000"/>
                  </a:lnTo>
                  <a:lnTo>
                    <a:pt x="2137651" y="292100"/>
                  </a:lnTo>
                  <a:lnTo>
                    <a:pt x="2172662" y="317500"/>
                  </a:lnTo>
                  <a:lnTo>
                    <a:pt x="2206668" y="342900"/>
                  </a:lnTo>
                  <a:lnTo>
                    <a:pt x="2239639" y="381000"/>
                  </a:lnTo>
                  <a:lnTo>
                    <a:pt x="2271546" y="406400"/>
                  </a:lnTo>
                  <a:lnTo>
                    <a:pt x="2302359" y="444500"/>
                  </a:lnTo>
                  <a:lnTo>
                    <a:pt x="2332046" y="469900"/>
                  </a:lnTo>
                  <a:lnTo>
                    <a:pt x="2360579" y="508000"/>
                  </a:lnTo>
                  <a:lnTo>
                    <a:pt x="2387926" y="546100"/>
                  </a:lnTo>
                  <a:lnTo>
                    <a:pt x="2414059" y="584200"/>
                  </a:lnTo>
                  <a:lnTo>
                    <a:pt x="2438947" y="622300"/>
                  </a:lnTo>
                  <a:lnTo>
                    <a:pt x="2462559" y="660400"/>
                  </a:lnTo>
                  <a:lnTo>
                    <a:pt x="2484866" y="698500"/>
                  </a:lnTo>
                  <a:lnTo>
                    <a:pt x="2505837" y="736600"/>
                  </a:lnTo>
                  <a:lnTo>
                    <a:pt x="2525444" y="774700"/>
                  </a:lnTo>
                  <a:lnTo>
                    <a:pt x="2543654" y="825500"/>
                  </a:lnTo>
                  <a:lnTo>
                    <a:pt x="2560439" y="863600"/>
                  </a:lnTo>
                  <a:lnTo>
                    <a:pt x="2575768" y="914400"/>
                  </a:lnTo>
                  <a:lnTo>
                    <a:pt x="2589611" y="952500"/>
                  </a:lnTo>
                  <a:lnTo>
                    <a:pt x="2601939" y="1003300"/>
                  </a:lnTo>
                  <a:lnTo>
                    <a:pt x="2612720" y="1041400"/>
                  </a:lnTo>
                  <a:lnTo>
                    <a:pt x="2621925" y="1092200"/>
                  </a:lnTo>
                  <a:lnTo>
                    <a:pt x="2629524" y="1130300"/>
                  </a:lnTo>
                  <a:lnTo>
                    <a:pt x="2635487" y="1181100"/>
                  </a:lnTo>
                  <a:lnTo>
                    <a:pt x="2639783" y="1231900"/>
                  </a:lnTo>
                  <a:lnTo>
                    <a:pt x="2642383" y="1282700"/>
                  </a:lnTo>
                  <a:lnTo>
                    <a:pt x="2643256" y="1320800"/>
                  </a:lnTo>
                  <a:lnTo>
                    <a:pt x="2642383" y="1371600"/>
                  </a:lnTo>
                  <a:lnTo>
                    <a:pt x="2639783" y="1422400"/>
                  </a:lnTo>
                  <a:lnTo>
                    <a:pt x="2635487" y="1473200"/>
                  </a:lnTo>
                  <a:lnTo>
                    <a:pt x="2629524" y="1511300"/>
                  </a:lnTo>
                  <a:lnTo>
                    <a:pt x="2621925" y="1562100"/>
                  </a:lnTo>
                  <a:lnTo>
                    <a:pt x="2612720" y="1612900"/>
                  </a:lnTo>
                  <a:lnTo>
                    <a:pt x="2601939" y="1651000"/>
                  </a:lnTo>
                  <a:lnTo>
                    <a:pt x="2589611" y="1701800"/>
                  </a:lnTo>
                  <a:lnTo>
                    <a:pt x="2575768" y="1739900"/>
                  </a:lnTo>
                  <a:lnTo>
                    <a:pt x="2560439" y="1790700"/>
                  </a:lnTo>
                  <a:lnTo>
                    <a:pt x="2543654" y="1828800"/>
                  </a:lnTo>
                  <a:lnTo>
                    <a:pt x="2525444" y="1866900"/>
                  </a:lnTo>
                  <a:lnTo>
                    <a:pt x="2505837" y="1917700"/>
                  </a:lnTo>
                  <a:lnTo>
                    <a:pt x="2484866" y="1955800"/>
                  </a:lnTo>
                  <a:lnTo>
                    <a:pt x="2462559" y="1993900"/>
                  </a:lnTo>
                  <a:lnTo>
                    <a:pt x="2438947" y="2032000"/>
                  </a:lnTo>
                  <a:lnTo>
                    <a:pt x="2414059" y="2070100"/>
                  </a:lnTo>
                  <a:lnTo>
                    <a:pt x="2387926" y="2108200"/>
                  </a:lnTo>
                  <a:lnTo>
                    <a:pt x="2360579" y="2146300"/>
                  </a:lnTo>
                  <a:lnTo>
                    <a:pt x="2332046" y="2171700"/>
                  </a:lnTo>
                  <a:lnTo>
                    <a:pt x="2302359" y="2209800"/>
                  </a:lnTo>
                  <a:lnTo>
                    <a:pt x="2271546" y="2247900"/>
                  </a:lnTo>
                  <a:lnTo>
                    <a:pt x="2239639" y="2273300"/>
                  </a:lnTo>
                  <a:lnTo>
                    <a:pt x="2206668" y="2311400"/>
                  </a:lnTo>
                  <a:lnTo>
                    <a:pt x="2172662" y="2336800"/>
                  </a:lnTo>
                  <a:lnTo>
                    <a:pt x="2137651" y="2362200"/>
                  </a:lnTo>
                  <a:lnTo>
                    <a:pt x="2101666" y="2387600"/>
                  </a:lnTo>
                  <a:lnTo>
                    <a:pt x="2064737" y="2413000"/>
                  </a:lnTo>
                  <a:lnTo>
                    <a:pt x="2026894" y="2438400"/>
                  </a:lnTo>
                  <a:lnTo>
                    <a:pt x="1988166" y="2463800"/>
                  </a:lnTo>
                  <a:lnTo>
                    <a:pt x="1948585" y="2489200"/>
                  </a:lnTo>
                  <a:lnTo>
                    <a:pt x="1908180" y="2514600"/>
                  </a:lnTo>
                  <a:lnTo>
                    <a:pt x="1866981" y="2527300"/>
                  </a:lnTo>
                  <a:lnTo>
                    <a:pt x="1825018" y="2552700"/>
                  </a:lnTo>
                  <a:lnTo>
                    <a:pt x="1650132" y="2603500"/>
                  </a:lnTo>
                  <a:close/>
                </a:path>
                <a:path w="2643504" h="2641600">
                  <a:moveTo>
                    <a:pt x="1465433" y="2641600"/>
                  </a:moveTo>
                  <a:lnTo>
                    <a:pt x="1177824" y="2641600"/>
                  </a:lnTo>
                  <a:lnTo>
                    <a:pt x="1130835" y="2628900"/>
                  </a:lnTo>
                  <a:lnTo>
                    <a:pt x="1512422" y="2628900"/>
                  </a:lnTo>
                  <a:lnTo>
                    <a:pt x="1465433" y="264160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1726663" y="4821179"/>
              <a:ext cx="3145790" cy="3435350"/>
            </a:xfrm>
            <a:custGeom>
              <a:avLst/>
              <a:gdLst/>
              <a:ahLst/>
              <a:cxnLst/>
              <a:rect l="l" t="t" r="r" b="b"/>
              <a:pathLst>
                <a:path w="3145790" h="3435350">
                  <a:moveTo>
                    <a:pt x="0" y="3434885"/>
                  </a:moveTo>
                  <a:lnTo>
                    <a:pt x="0" y="0"/>
                  </a:lnTo>
                  <a:lnTo>
                    <a:pt x="3145216" y="0"/>
                  </a:lnTo>
                  <a:lnTo>
                    <a:pt x="3145216" y="3434885"/>
                  </a:lnTo>
                  <a:lnTo>
                    <a:pt x="0" y="3434885"/>
                  </a:lnTo>
                  <a:close/>
                </a:path>
              </a:pathLst>
            </a:custGeom>
            <a:solidFill>
              <a:srgbClr val="0F0E0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55751" y="3711656"/>
              <a:ext cx="2595970" cy="259080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1932108" y="3684924"/>
              <a:ext cx="2643505" cy="2641600"/>
            </a:xfrm>
            <a:custGeom>
              <a:avLst/>
              <a:gdLst/>
              <a:ahLst/>
              <a:cxnLst/>
              <a:rect l="l" t="t" r="r" b="b"/>
              <a:pathLst>
                <a:path w="2643505" h="2641600">
                  <a:moveTo>
                    <a:pt x="1417950" y="12700"/>
                  </a:moveTo>
                  <a:lnTo>
                    <a:pt x="1225306" y="12700"/>
                  </a:lnTo>
                  <a:lnTo>
                    <a:pt x="1273250" y="0"/>
                  </a:lnTo>
                  <a:lnTo>
                    <a:pt x="1370005" y="0"/>
                  </a:lnTo>
                  <a:lnTo>
                    <a:pt x="1417950" y="12700"/>
                  </a:lnTo>
                  <a:close/>
                </a:path>
                <a:path w="2643505" h="2641600">
                  <a:moveTo>
                    <a:pt x="1558888" y="2628900"/>
                  </a:moveTo>
                  <a:lnTo>
                    <a:pt x="1084368" y="2628900"/>
                  </a:lnTo>
                  <a:lnTo>
                    <a:pt x="904336" y="2578100"/>
                  </a:lnTo>
                  <a:lnTo>
                    <a:pt x="818240" y="2552700"/>
                  </a:lnTo>
                  <a:lnTo>
                    <a:pt x="776277" y="2527300"/>
                  </a:lnTo>
                  <a:lnTo>
                    <a:pt x="735078" y="2514600"/>
                  </a:lnTo>
                  <a:lnTo>
                    <a:pt x="694673" y="2489200"/>
                  </a:lnTo>
                  <a:lnTo>
                    <a:pt x="655092" y="2463800"/>
                  </a:lnTo>
                  <a:lnTo>
                    <a:pt x="616364" y="2438400"/>
                  </a:lnTo>
                  <a:lnTo>
                    <a:pt x="578521" y="2413000"/>
                  </a:lnTo>
                  <a:lnTo>
                    <a:pt x="541592" y="2387600"/>
                  </a:lnTo>
                  <a:lnTo>
                    <a:pt x="505607" y="2362200"/>
                  </a:lnTo>
                  <a:lnTo>
                    <a:pt x="470596" y="2336800"/>
                  </a:lnTo>
                  <a:lnTo>
                    <a:pt x="436590" y="2311400"/>
                  </a:lnTo>
                  <a:lnTo>
                    <a:pt x="403618" y="2273300"/>
                  </a:lnTo>
                  <a:lnTo>
                    <a:pt x="371711" y="2247900"/>
                  </a:lnTo>
                  <a:lnTo>
                    <a:pt x="340899" y="2209800"/>
                  </a:lnTo>
                  <a:lnTo>
                    <a:pt x="311211" y="2171700"/>
                  </a:lnTo>
                  <a:lnTo>
                    <a:pt x="282679" y="2146300"/>
                  </a:lnTo>
                  <a:lnTo>
                    <a:pt x="255331" y="2108200"/>
                  </a:lnTo>
                  <a:lnTo>
                    <a:pt x="229198" y="2070100"/>
                  </a:lnTo>
                  <a:lnTo>
                    <a:pt x="204310" y="2032000"/>
                  </a:lnTo>
                  <a:lnTo>
                    <a:pt x="180698" y="1993900"/>
                  </a:lnTo>
                  <a:lnTo>
                    <a:pt x="158391" y="1955800"/>
                  </a:lnTo>
                  <a:lnTo>
                    <a:pt x="137419" y="1917700"/>
                  </a:lnTo>
                  <a:lnTo>
                    <a:pt x="117813" y="1866900"/>
                  </a:lnTo>
                  <a:lnTo>
                    <a:pt x="99602" y="1828800"/>
                  </a:lnTo>
                  <a:lnTo>
                    <a:pt x="82817" y="1790700"/>
                  </a:lnTo>
                  <a:lnTo>
                    <a:pt x="67488" y="1739900"/>
                  </a:lnTo>
                  <a:lnTo>
                    <a:pt x="53645" y="1701800"/>
                  </a:lnTo>
                  <a:lnTo>
                    <a:pt x="41317" y="1651000"/>
                  </a:lnTo>
                  <a:lnTo>
                    <a:pt x="30536" y="1612900"/>
                  </a:lnTo>
                  <a:lnTo>
                    <a:pt x="21331" y="1562100"/>
                  </a:lnTo>
                  <a:lnTo>
                    <a:pt x="13732" y="1511300"/>
                  </a:lnTo>
                  <a:lnTo>
                    <a:pt x="7769" y="1473200"/>
                  </a:lnTo>
                  <a:lnTo>
                    <a:pt x="3473" y="1422400"/>
                  </a:lnTo>
                  <a:lnTo>
                    <a:pt x="873" y="1371600"/>
                  </a:lnTo>
                  <a:lnTo>
                    <a:pt x="0" y="1320800"/>
                  </a:lnTo>
                  <a:lnTo>
                    <a:pt x="873" y="1282700"/>
                  </a:lnTo>
                  <a:lnTo>
                    <a:pt x="3473" y="1231900"/>
                  </a:lnTo>
                  <a:lnTo>
                    <a:pt x="7769" y="1181100"/>
                  </a:lnTo>
                  <a:lnTo>
                    <a:pt x="13732" y="1130300"/>
                  </a:lnTo>
                  <a:lnTo>
                    <a:pt x="21331" y="1092200"/>
                  </a:lnTo>
                  <a:lnTo>
                    <a:pt x="30536" y="1041400"/>
                  </a:lnTo>
                  <a:lnTo>
                    <a:pt x="41318" y="1003300"/>
                  </a:lnTo>
                  <a:lnTo>
                    <a:pt x="53645" y="952500"/>
                  </a:lnTo>
                  <a:lnTo>
                    <a:pt x="67489" y="914400"/>
                  </a:lnTo>
                  <a:lnTo>
                    <a:pt x="82818" y="863600"/>
                  </a:lnTo>
                  <a:lnTo>
                    <a:pt x="99603" y="825500"/>
                  </a:lnTo>
                  <a:lnTo>
                    <a:pt x="117814" y="774700"/>
                  </a:lnTo>
                  <a:lnTo>
                    <a:pt x="137420" y="736600"/>
                  </a:lnTo>
                  <a:lnTo>
                    <a:pt x="158392" y="698500"/>
                  </a:lnTo>
                  <a:lnTo>
                    <a:pt x="180699" y="660400"/>
                  </a:lnTo>
                  <a:lnTo>
                    <a:pt x="204312" y="622300"/>
                  </a:lnTo>
                  <a:lnTo>
                    <a:pt x="229200" y="584200"/>
                  </a:lnTo>
                  <a:lnTo>
                    <a:pt x="255332" y="546100"/>
                  </a:lnTo>
                  <a:lnTo>
                    <a:pt x="282680" y="508000"/>
                  </a:lnTo>
                  <a:lnTo>
                    <a:pt x="311213" y="469900"/>
                  </a:lnTo>
                  <a:lnTo>
                    <a:pt x="340901" y="444500"/>
                  </a:lnTo>
                  <a:lnTo>
                    <a:pt x="371714" y="406400"/>
                  </a:lnTo>
                  <a:lnTo>
                    <a:pt x="403621" y="381000"/>
                  </a:lnTo>
                  <a:lnTo>
                    <a:pt x="436592" y="342900"/>
                  </a:lnTo>
                  <a:lnTo>
                    <a:pt x="470599" y="317500"/>
                  </a:lnTo>
                  <a:lnTo>
                    <a:pt x="505609" y="292100"/>
                  </a:lnTo>
                  <a:lnTo>
                    <a:pt x="541594" y="254000"/>
                  </a:lnTo>
                  <a:lnTo>
                    <a:pt x="578524" y="228600"/>
                  </a:lnTo>
                  <a:lnTo>
                    <a:pt x="616367" y="203200"/>
                  </a:lnTo>
                  <a:lnTo>
                    <a:pt x="655094" y="190500"/>
                  </a:lnTo>
                  <a:lnTo>
                    <a:pt x="694676" y="165100"/>
                  </a:lnTo>
                  <a:lnTo>
                    <a:pt x="735081" y="139700"/>
                  </a:lnTo>
                  <a:lnTo>
                    <a:pt x="776280" y="127000"/>
                  </a:lnTo>
                  <a:lnTo>
                    <a:pt x="818242" y="101600"/>
                  </a:lnTo>
                  <a:lnTo>
                    <a:pt x="993128" y="50800"/>
                  </a:lnTo>
                  <a:lnTo>
                    <a:pt x="1130836" y="12700"/>
                  </a:lnTo>
                  <a:lnTo>
                    <a:pt x="1512422" y="12700"/>
                  </a:lnTo>
                  <a:lnTo>
                    <a:pt x="1650131" y="50800"/>
                  </a:lnTo>
                  <a:lnTo>
                    <a:pt x="1226729" y="50800"/>
                  </a:lnTo>
                  <a:lnTo>
                    <a:pt x="1179966" y="63500"/>
                  </a:lnTo>
                  <a:lnTo>
                    <a:pt x="1133702" y="63500"/>
                  </a:lnTo>
                  <a:lnTo>
                    <a:pt x="1042793" y="88900"/>
                  </a:lnTo>
                  <a:lnTo>
                    <a:pt x="998211" y="88900"/>
                  </a:lnTo>
                  <a:lnTo>
                    <a:pt x="954252" y="101600"/>
                  </a:lnTo>
                  <a:lnTo>
                    <a:pt x="910947" y="127000"/>
                  </a:lnTo>
                  <a:lnTo>
                    <a:pt x="785264" y="165100"/>
                  </a:lnTo>
                  <a:lnTo>
                    <a:pt x="744885" y="190500"/>
                  </a:lnTo>
                  <a:lnTo>
                    <a:pt x="705314" y="215900"/>
                  </a:lnTo>
                  <a:lnTo>
                    <a:pt x="666583" y="228600"/>
                  </a:lnTo>
                  <a:lnTo>
                    <a:pt x="628723" y="254000"/>
                  </a:lnTo>
                  <a:lnTo>
                    <a:pt x="591765" y="279400"/>
                  </a:lnTo>
                  <a:lnTo>
                    <a:pt x="555740" y="304800"/>
                  </a:lnTo>
                  <a:lnTo>
                    <a:pt x="520679" y="342900"/>
                  </a:lnTo>
                  <a:lnTo>
                    <a:pt x="486614" y="368300"/>
                  </a:lnTo>
                  <a:lnTo>
                    <a:pt x="453574" y="393700"/>
                  </a:lnTo>
                  <a:lnTo>
                    <a:pt x="421591" y="431800"/>
                  </a:lnTo>
                  <a:lnTo>
                    <a:pt x="390696" y="457200"/>
                  </a:lnTo>
                  <a:lnTo>
                    <a:pt x="360921" y="495300"/>
                  </a:lnTo>
                  <a:lnTo>
                    <a:pt x="332295" y="520700"/>
                  </a:lnTo>
                  <a:lnTo>
                    <a:pt x="304851" y="558800"/>
                  </a:lnTo>
                  <a:lnTo>
                    <a:pt x="278619" y="596900"/>
                  </a:lnTo>
                  <a:lnTo>
                    <a:pt x="253630" y="635000"/>
                  </a:lnTo>
                  <a:lnTo>
                    <a:pt x="229915" y="673100"/>
                  </a:lnTo>
                  <a:lnTo>
                    <a:pt x="207505" y="711200"/>
                  </a:lnTo>
                  <a:lnTo>
                    <a:pt x="186432" y="749300"/>
                  </a:lnTo>
                  <a:lnTo>
                    <a:pt x="166726" y="787400"/>
                  </a:lnTo>
                  <a:lnTo>
                    <a:pt x="148418" y="825500"/>
                  </a:lnTo>
                  <a:lnTo>
                    <a:pt x="131539" y="876300"/>
                  </a:lnTo>
                  <a:lnTo>
                    <a:pt x="116121" y="914400"/>
                  </a:lnTo>
                  <a:lnTo>
                    <a:pt x="102194" y="965200"/>
                  </a:lnTo>
                  <a:lnTo>
                    <a:pt x="89789" y="1003300"/>
                  </a:lnTo>
                  <a:lnTo>
                    <a:pt x="78938" y="1041400"/>
                  </a:lnTo>
                  <a:lnTo>
                    <a:pt x="69671" y="1092200"/>
                  </a:lnTo>
                  <a:lnTo>
                    <a:pt x="62019" y="1143000"/>
                  </a:lnTo>
                  <a:lnTo>
                    <a:pt x="56014" y="1181100"/>
                  </a:lnTo>
                  <a:lnTo>
                    <a:pt x="51686" y="1231900"/>
                  </a:lnTo>
                  <a:lnTo>
                    <a:pt x="49066" y="1282700"/>
                  </a:lnTo>
                  <a:lnTo>
                    <a:pt x="48186" y="1320800"/>
                  </a:lnTo>
                  <a:lnTo>
                    <a:pt x="49066" y="1371600"/>
                  </a:lnTo>
                  <a:lnTo>
                    <a:pt x="51686" y="1422400"/>
                  </a:lnTo>
                  <a:lnTo>
                    <a:pt x="56014" y="1473200"/>
                  </a:lnTo>
                  <a:lnTo>
                    <a:pt x="62019" y="1511300"/>
                  </a:lnTo>
                  <a:lnTo>
                    <a:pt x="69671" y="1562100"/>
                  </a:lnTo>
                  <a:lnTo>
                    <a:pt x="78938" y="1600200"/>
                  </a:lnTo>
                  <a:lnTo>
                    <a:pt x="89789" y="1651000"/>
                  </a:lnTo>
                  <a:lnTo>
                    <a:pt x="102194" y="1689100"/>
                  </a:lnTo>
                  <a:lnTo>
                    <a:pt x="116121" y="1739900"/>
                  </a:lnTo>
                  <a:lnTo>
                    <a:pt x="131539" y="1778000"/>
                  </a:lnTo>
                  <a:lnTo>
                    <a:pt x="148418" y="1816100"/>
                  </a:lnTo>
                  <a:lnTo>
                    <a:pt x="166726" y="1866900"/>
                  </a:lnTo>
                  <a:lnTo>
                    <a:pt x="186432" y="1905000"/>
                  </a:lnTo>
                  <a:lnTo>
                    <a:pt x="207505" y="1943100"/>
                  </a:lnTo>
                  <a:lnTo>
                    <a:pt x="229915" y="1981200"/>
                  </a:lnTo>
                  <a:lnTo>
                    <a:pt x="253630" y="2019300"/>
                  </a:lnTo>
                  <a:lnTo>
                    <a:pt x="278619" y="2057400"/>
                  </a:lnTo>
                  <a:lnTo>
                    <a:pt x="304851" y="2095500"/>
                  </a:lnTo>
                  <a:lnTo>
                    <a:pt x="332295" y="2133600"/>
                  </a:lnTo>
                  <a:lnTo>
                    <a:pt x="360921" y="2159000"/>
                  </a:lnTo>
                  <a:lnTo>
                    <a:pt x="390696" y="2197100"/>
                  </a:lnTo>
                  <a:lnTo>
                    <a:pt x="421591" y="2222500"/>
                  </a:lnTo>
                  <a:lnTo>
                    <a:pt x="453574" y="2260600"/>
                  </a:lnTo>
                  <a:lnTo>
                    <a:pt x="486614" y="2286000"/>
                  </a:lnTo>
                  <a:lnTo>
                    <a:pt x="520679" y="2311400"/>
                  </a:lnTo>
                  <a:lnTo>
                    <a:pt x="555740" y="2336800"/>
                  </a:lnTo>
                  <a:lnTo>
                    <a:pt x="591765" y="2374900"/>
                  </a:lnTo>
                  <a:lnTo>
                    <a:pt x="628723" y="2400300"/>
                  </a:lnTo>
                  <a:lnTo>
                    <a:pt x="666583" y="2413000"/>
                  </a:lnTo>
                  <a:lnTo>
                    <a:pt x="705314" y="2438400"/>
                  </a:lnTo>
                  <a:lnTo>
                    <a:pt x="744885" y="2463800"/>
                  </a:lnTo>
                  <a:lnTo>
                    <a:pt x="785264" y="2476500"/>
                  </a:lnTo>
                  <a:lnTo>
                    <a:pt x="826422" y="2501900"/>
                  </a:lnTo>
                  <a:lnTo>
                    <a:pt x="954252" y="2540000"/>
                  </a:lnTo>
                  <a:lnTo>
                    <a:pt x="1133702" y="2590800"/>
                  </a:lnTo>
                  <a:lnTo>
                    <a:pt x="1226729" y="2590800"/>
                  </a:lnTo>
                  <a:lnTo>
                    <a:pt x="1273960" y="2603500"/>
                  </a:lnTo>
                  <a:lnTo>
                    <a:pt x="1650131" y="2603500"/>
                  </a:lnTo>
                  <a:lnTo>
                    <a:pt x="1558888" y="2628900"/>
                  </a:lnTo>
                  <a:close/>
                </a:path>
                <a:path w="2643505" h="2641600">
                  <a:moveTo>
                    <a:pt x="1650131" y="2603500"/>
                  </a:moveTo>
                  <a:lnTo>
                    <a:pt x="1369295" y="2603500"/>
                  </a:lnTo>
                  <a:lnTo>
                    <a:pt x="1416525" y="2590800"/>
                  </a:lnTo>
                  <a:lnTo>
                    <a:pt x="1509553" y="2590800"/>
                  </a:lnTo>
                  <a:lnTo>
                    <a:pt x="1689002" y="2540000"/>
                  </a:lnTo>
                  <a:lnTo>
                    <a:pt x="1816833" y="2501900"/>
                  </a:lnTo>
                  <a:lnTo>
                    <a:pt x="1857991" y="2476500"/>
                  </a:lnTo>
                  <a:lnTo>
                    <a:pt x="1898371" y="2463800"/>
                  </a:lnTo>
                  <a:lnTo>
                    <a:pt x="1937942" y="2438400"/>
                  </a:lnTo>
                  <a:lnTo>
                    <a:pt x="1976673" y="2413000"/>
                  </a:lnTo>
                  <a:lnTo>
                    <a:pt x="2014533" y="2400300"/>
                  </a:lnTo>
                  <a:lnTo>
                    <a:pt x="2051492" y="2374900"/>
                  </a:lnTo>
                  <a:lnTo>
                    <a:pt x="2087517" y="2336800"/>
                  </a:lnTo>
                  <a:lnTo>
                    <a:pt x="2122578" y="2311400"/>
                  </a:lnTo>
                  <a:lnTo>
                    <a:pt x="2156644" y="2286000"/>
                  </a:lnTo>
                  <a:lnTo>
                    <a:pt x="2189685" y="2260600"/>
                  </a:lnTo>
                  <a:lnTo>
                    <a:pt x="2221668" y="2222500"/>
                  </a:lnTo>
                  <a:lnTo>
                    <a:pt x="2252563" y="2197100"/>
                  </a:lnTo>
                  <a:lnTo>
                    <a:pt x="2282339" y="2159000"/>
                  </a:lnTo>
                  <a:lnTo>
                    <a:pt x="2310965" y="2133600"/>
                  </a:lnTo>
                  <a:lnTo>
                    <a:pt x="2338410" y="2095500"/>
                  </a:lnTo>
                  <a:lnTo>
                    <a:pt x="2364642" y="2057400"/>
                  </a:lnTo>
                  <a:lnTo>
                    <a:pt x="2389632" y="2019300"/>
                  </a:lnTo>
                  <a:lnTo>
                    <a:pt x="2413347" y="1981200"/>
                  </a:lnTo>
                  <a:lnTo>
                    <a:pt x="2435757" y="1943100"/>
                  </a:lnTo>
                  <a:lnTo>
                    <a:pt x="2456831" y="1905000"/>
                  </a:lnTo>
                  <a:lnTo>
                    <a:pt x="2476537" y="1866900"/>
                  </a:lnTo>
                  <a:lnTo>
                    <a:pt x="2494846" y="1816100"/>
                  </a:lnTo>
                  <a:lnTo>
                    <a:pt x="2511725" y="1778000"/>
                  </a:lnTo>
                  <a:lnTo>
                    <a:pt x="2527143" y="1739900"/>
                  </a:lnTo>
                  <a:lnTo>
                    <a:pt x="2541071" y="1689100"/>
                  </a:lnTo>
                  <a:lnTo>
                    <a:pt x="2553476" y="1651000"/>
                  </a:lnTo>
                  <a:lnTo>
                    <a:pt x="2564327" y="1600200"/>
                  </a:lnTo>
                  <a:lnTo>
                    <a:pt x="2573595" y="1562100"/>
                  </a:lnTo>
                  <a:lnTo>
                    <a:pt x="2581247" y="1511300"/>
                  </a:lnTo>
                  <a:lnTo>
                    <a:pt x="2587252" y="1473200"/>
                  </a:lnTo>
                  <a:lnTo>
                    <a:pt x="2591580" y="1422400"/>
                  </a:lnTo>
                  <a:lnTo>
                    <a:pt x="2594200" y="1371600"/>
                  </a:lnTo>
                  <a:lnTo>
                    <a:pt x="2595080" y="1320800"/>
                  </a:lnTo>
                  <a:lnTo>
                    <a:pt x="2594200" y="1282700"/>
                  </a:lnTo>
                  <a:lnTo>
                    <a:pt x="2591580" y="1231900"/>
                  </a:lnTo>
                  <a:lnTo>
                    <a:pt x="2587252" y="1181100"/>
                  </a:lnTo>
                  <a:lnTo>
                    <a:pt x="2581247" y="1143000"/>
                  </a:lnTo>
                  <a:lnTo>
                    <a:pt x="2573595" y="1092200"/>
                  </a:lnTo>
                  <a:lnTo>
                    <a:pt x="2564327" y="1041400"/>
                  </a:lnTo>
                  <a:lnTo>
                    <a:pt x="2553476" y="1003300"/>
                  </a:lnTo>
                  <a:lnTo>
                    <a:pt x="2541071" y="965200"/>
                  </a:lnTo>
                  <a:lnTo>
                    <a:pt x="2527143" y="914400"/>
                  </a:lnTo>
                  <a:lnTo>
                    <a:pt x="2511725" y="876300"/>
                  </a:lnTo>
                  <a:lnTo>
                    <a:pt x="2494846" y="825500"/>
                  </a:lnTo>
                  <a:lnTo>
                    <a:pt x="2476537" y="787400"/>
                  </a:lnTo>
                  <a:lnTo>
                    <a:pt x="2456831" y="749300"/>
                  </a:lnTo>
                  <a:lnTo>
                    <a:pt x="2435757" y="711200"/>
                  </a:lnTo>
                  <a:lnTo>
                    <a:pt x="2413347" y="673100"/>
                  </a:lnTo>
                  <a:lnTo>
                    <a:pt x="2389632" y="635000"/>
                  </a:lnTo>
                  <a:lnTo>
                    <a:pt x="2364642" y="596900"/>
                  </a:lnTo>
                  <a:lnTo>
                    <a:pt x="2338410" y="558800"/>
                  </a:lnTo>
                  <a:lnTo>
                    <a:pt x="2310965" y="520700"/>
                  </a:lnTo>
                  <a:lnTo>
                    <a:pt x="2282339" y="495300"/>
                  </a:lnTo>
                  <a:lnTo>
                    <a:pt x="2252563" y="457200"/>
                  </a:lnTo>
                  <a:lnTo>
                    <a:pt x="2221668" y="431800"/>
                  </a:lnTo>
                  <a:lnTo>
                    <a:pt x="2189685" y="393700"/>
                  </a:lnTo>
                  <a:lnTo>
                    <a:pt x="2156644" y="368300"/>
                  </a:lnTo>
                  <a:lnTo>
                    <a:pt x="2122578" y="342900"/>
                  </a:lnTo>
                  <a:lnTo>
                    <a:pt x="2087517" y="304800"/>
                  </a:lnTo>
                  <a:lnTo>
                    <a:pt x="2051492" y="279400"/>
                  </a:lnTo>
                  <a:lnTo>
                    <a:pt x="2014533" y="254000"/>
                  </a:lnTo>
                  <a:lnTo>
                    <a:pt x="1976673" y="228600"/>
                  </a:lnTo>
                  <a:lnTo>
                    <a:pt x="1937942" y="215900"/>
                  </a:lnTo>
                  <a:lnTo>
                    <a:pt x="1898371" y="190500"/>
                  </a:lnTo>
                  <a:lnTo>
                    <a:pt x="1857991" y="165100"/>
                  </a:lnTo>
                  <a:lnTo>
                    <a:pt x="1732308" y="127000"/>
                  </a:lnTo>
                  <a:lnTo>
                    <a:pt x="1689002" y="101600"/>
                  </a:lnTo>
                  <a:lnTo>
                    <a:pt x="1645043" y="88900"/>
                  </a:lnTo>
                  <a:lnTo>
                    <a:pt x="1600461" y="88900"/>
                  </a:lnTo>
                  <a:lnTo>
                    <a:pt x="1509553" y="63500"/>
                  </a:lnTo>
                  <a:lnTo>
                    <a:pt x="1463288" y="63500"/>
                  </a:lnTo>
                  <a:lnTo>
                    <a:pt x="1416525" y="50800"/>
                  </a:lnTo>
                  <a:lnTo>
                    <a:pt x="1650131" y="50800"/>
                  </a:lnTo>
                  <a:lnTo>
                    <a:pt x="1825018" y="101600"/>
                  </a:lnTo>
                  <a:lnTo>
                    <a:pt x="1866981" y="127000"/>
                  </a:lnTo>
                  <a:lnTo>
                    <a:pt x="1908180" y="139700"/>
                  </a:lnTo>
                  <a:lnTo>
                    <a:pt x="1948585" y="165100"/>
                  </a:lnTo>
                  <a:lnTo>
                    <a:pt x="1988166" y="190500"/>
                  </a:lnTo>
                  <a:lnTo>
                    <a:pt x="2026894" y="203200"/>
                  </a:lnTo>
                  <a:lnTo>
                    <a:pt x="2064737" y="228600"/>
                  </a:lnTo>
                  <a:lnTo>
                    <a:pt x="2101666" y="254000"/>
                  </a:lnTo>
                  <a:lnTo>
                    <a:pt x="2137651" y="292100"/>
                  </a:lnTo>
                  <a:lnTo>
                    <a:pt x="2172662" y="317500"/>
                  </a:lnTo>
                  <a:lnTo>
                    <a:pt x="2206668" y="342900"/>
                  </a:lnTo>
                  <a:lnTo>
                    <a:pt x="2239640" y="381000"/>
                  </a:lnTo>
                  <a:lnTo>
                    <a:pt x="2271547" y="406400"/>
                  </a:lnTo>
                  <a:lnTo>
                    <a:pt x="2302359" y="444500"/>
                  </a:lnTo>
                  <a:lnTo>
                    <a:pt x="2332046" y="469900"/>
                  </a:lnTo>
                  <a:lnTo>
                    <a:pt x="2360579" y="508000"/>
                  </a:lnTo>
                  <a:lnTo>
                    <a:pt x="2387927" y="546100"/>
                  </a:lnTo>
                  <a:lnTo>
                    <a:pt x="2414059" y="584200"/>
                  </a:lnTo>
                  <a:lnTo>
                    <a:pt x="2438947" y="622300"/>
                  </a:lnTo>
                  <a:lnTo>
                    <a:pt x="2462559" y="660400"/>
                  </a:lnTo>
                  <a:lnTo>
                    <a:pt x="2484866" y="698500"/>
                  </a:lnTo>
                  <a:lnTo>
                    <a:pt x="2505838" y="736600"/>
                  </a:lnTo>
                  <a:lnTo>
                    <a:pt x="2525444" y="774700"/>
                  </a:lnTo>
                  <a:lnTo>
                    <a:pt x="2543655" y="825500"/>
                  </a:lnTo>
                  <a:lnTo>
                    <a:pt x="2560439" y="863600"/>
                  </a:lnTo>
                  <a:lnTo>
                    <a:pt x="2575769" y="914400"/>
                  </a:lnTo>
                  <a:lnTo>
                    <a:pt x="2589612" y="952500"/>
                  </a:lnTo>
                  <a:lnTo>
                    <a:pt x="2601939" y="1003300"/>
                  </a:lnTo>
                  <a:lnTo>
                    <a:pt x="2612720" y="1041400"/>
                  </a:lnTo>
                  <a:lnTo>
                    <a:pt x="2621926" y="1092200"/>
                  </a:lnTo>
                  <a:lnTo>
                    <a:pt x="2629525" y="1130300"/>
                  </a:lnTo>
                  <a:lnTo>
                    <a:pt x="2635487" y="1181100"/>
                  </a:lnTo>
                  <a:lnTo>
                    <a:pt x="2639784" y="1231900"/>
                  </a:lnTo>
                  <a:lnTo>
                    <a:pt x="2642383" y="1282700"/>
                  </a:lnTo>
                  <a:lnTo>
                    <a:pt x="2643257" y="1320800"/>
                  </a:lnTo>
                  <a:lnTo>
                    <a:pt x="2642383" y="1371600"/>
                  </a:lnTo>
                  <a:lnTo>
                    <a:pt x="2639784" y="1422400"/>
                  </a:lnTo>
                  <a:lnTo>
                    <a:pt x="2635487" y="1473200"/>
                  </a:lnTo>
                  <a:lnTo>
                    <a:pt x="2629525" y="1511300"/>
                  </a:lnTo>
                  <a:lnTo>
                    <a:pt x="2621926" y="1562100"/>
                  </a:lnTo>
                  <a:lnTo>
                    <a:pt x="2612720" y="1612900"/>
                  </a:lnTo>
                  <a:lnTo>
                    <a:pt x="2601939" y="1651000"/>
                  </a:lnTo>
                  <a:lnTo>
                    <a:pt x="2589612" y="1701800"/>
                  </a:lnTo>
                  <a:lnTo>
                    <a:pt x="2575769" y="1739900"/>
                  </a:lnTo>
                  <a:lnTo>
                    <a:pt x="2560439" y="1790700"/>
                  </a:lnTo>
                  <a:lnTo>
                    <a:pt x="2543655" y="1828800"/>
                  </a:lnTo>
                  <a:lnTo>
                    <a:pt x="2525444" y="1866900"/>
                  </a:lnTo>
                  <a:lnTo>
                    <a:pt x="2505838" y="1917700"/>
                  </a:lnTo>
                  <a:lnTo>
                    <a:pt x="2484866" y="1955800"/>
                  </a:lnTo>
                  <a:lnTo>
                    <a:pt x="2462559" y="1993900"/>
                  </a:lnTo>
                  <a:lnTo>
                    <a:pt x="2438947" y="2032000"/>
                  </a:lnTo>
                  <a:lnTo>
                    <a:pt x="2414059" y="2070100"/>
                  </a:lnTo>
                  <a:lnTo>
                    <a:pt x="2387927" y="2108200"/>
                  </a:lnTo>
                  <a:lnTo>
                    <a:pt x="2360579" y="2146300"/>
                  </a:lnTo>
                  <a:lnTo>
                    <a:pt x="2332046" y="2171700"/>
                  </a:lnTo>
                  <a:lnTo>
                    <a:pt x="2302359" y="2209800"/>
                  </a:lnTo>
                  <a:lnTo>
                    <a:pt x="2271547" y="2247900"/>
                  </a:lnTo>
                  <a:lnTo>
                    <a:pt x="2239640" y="2273300"/>
                  </a:lnTo>
                  <a:lnTo>
                    <a:pt x="2206668" y="2311400"/>
                  </a:lnTo>
                  <a:lnTo>
                    <a:pt x="2172662" y="2336800"/>
                  </a:lnTo>
                  <a:lnTo>
                    <a:pt x="2137651" y="2362200"/>
                  </a:lnTo>
                  <a:lnTo>
                    <a:pt x="2101666" y="2387600"/>
                  </a:lnTo>
                  <a:lnTo>
                    <a:pt x="2064737" y="2413000"/>
                  </a:lnTo>
                  <a:lnTo>
                    <a:pt x="2026894" y="2438400"/>
                  </a:lnTo>
                  <a:lnTo>
                    <a:pt x="1988166" y="2463800"/>
                  </a:lnTo>
                  <a:lnTo>
                    <a:pt x="1948585" y="2489200"/>
                  </a:lnTo>
                  <a:lnTo>
                    <a:pt x="1908180" y="2514600"/>
                  </a:lnTo>
                  <a:lnTo>
                    <a:pt x="1866981" y="2527300"/>
                  </a:lnTo>
                  <a:lnTo>
                    <a:pt x="1825018" y="2552700"/>
                  </a:lnTo>
                  <a:lnTo>
                    <a:pt x="1650131" y="2603500"/>
                  </a:lnTo>
                  <a:close/>
                </a:path>
                <a:path w="2643505" h="2641600">
                  <a:moveTo>
                    <a:pt x="1465433" y="2641600"/>
                  </a:moveTo>
                  <a:lnTo>
                    <a:pt x="1177823" y="2641600"/>
                  </a:lnTo>
                  <a:lnTo>
                    <a:pt x="1130834" y="2628900"/>
                  </a:lnTo>
                  <a:lnTo>
                    <a:pt x="1512422" y="2628900"/>
                  </a:lnTo>
                  <a:lnTo>
                    <a:pt x="1465433" y="264160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16119" y="8256063"/>
              <a:ext cx="3143249" cy="33102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571795" y="8256063"/>
              <a:ext cx="3143249" cy="33102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726663" y="8256063"/>
              <a:ext cx="3143249" cy="33102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804096" y="8030084"/>
              <a:ext cx="3143249" cy="331025"/>
            </a:xfrm>
            <a:prstGeom prst="rect">
              <a:avLst/>
            </a:prstGeom>
          </p:spPr>
        </p:pic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2882257" y="1306562"/>
            <a:ext cx="13622655" cy="137160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4711700" algn="l"/>
                <a:tab pos="8155305" algn="l"/>
                <a:tab pos="10871200" algn="l"/>
              </a:tabLst>
            </a:pPr>
            <a:r>
              <a:rPr dirty="0" sz="8800" spc="-590" b="1">
                <a:solidFill>
                  <a:srgbClr val="231F20"/>
                </a:solidFill>
                <a:latin typeface="Trebuchet MS"/>
                <a:cs typeface="Trebuchet MS"/>
              </a:rPr>
              <a:t>T</a:t>
            </a:r>
            <a:r>
              <a:rPr dirty="0" sz="8800" spc="235" b="1">
                <a:solidFill>
                  <a:srgbClr val="231F20"/>
                </a:solidFill>
                <a:latin typeface="Trebuchet MS"/>
                <a:cs typeface="Trebuchet MS"/>
              </a:rPr>
              <a:t>H</a:t>
            </a:r>
            <a:r>
              <a:rPr dirty="0" sz="8800" spc="155" b="1">
                <a:solidFill>
                  <a:srgbClr val="231F20"/>
                </a:solidFill>
                <a:latin typeface="Trebuchet MS"/>
                <a:cs typeface="Trebuchet MS"/>
              </a:rPr>
              <a:t>A</a:t>
            </a:r>
            <a:r>
              <a:rPr dirty="0" sz="8800" spc="-55" b="1">
                <a:solidFill>
                  <a:srgbClr val="231F20"/>
                </a:solidFill>
                <a:latin typeface="Trebuchet MS"/>
                <a:cs typeface="Trebuchet MS"/>
              </a:rPr>
              <a:t>N</a:t>
            </a:r>
            <a:r>
              <a:rPr dirty="0" sz="8800" spc="440" b="1">
                <a:solidFill>
                  <a:srgbClr val="231F20"/>
                </a:solidFill>
                <a:latin typeface="Trebuchet MS"/>
                <a:cs typeface="Trebuchet MS"/>
              </a:rPr>
              <a:t>K</a:t>
            </a:r>
            <a:r>
              <a:rPr dirty="0" sz="8800" spc="40" b="1">
                <a:solidFill>
                  <a:srgbClr val="231F20"/>
                </a:solidFill>
                <a:latin typeface="Trebuchet MS"/>
                <a:cs typeface="Trebuchet MS"/>
              </a:rPr>
              <a:t>S</a:t>
            </a:r>
            <a:r>
              <a:rPr dirty="0" sz="8800" b="1">
                <a:solidFill>
                  <a:srgbClr val="231F20"/>
                </a:solidFill>
                <a:latin typeface="Trebuchet MS"/>
                <a:cs typeface="Trebuchet MS"/>
              </a:rPr>
              <a:t>	</a:t>
            </a:r>
            <a:r>
              <a:rPr dirty="0" sz="8800" spc="-440" b="1">
                <a:solidFill>
                  <a:srgbClr val="231F20"/>
                </a:solidFill>
                <a:latin typeface="Trebuchet MS"/>
                <a:cs typeface="Trebuchet MS"/>
              </a:rPr>
              <a:t>F</a:t>
            </a:r>
            <a:r>
              <a:rPr dirty="0" sz="8800" spc="785" b="1">
                <a:solidFill>
                  <a:srgbClr val="231F20"/>
                </a:solidFill>
                <a:latin typeface="Trebuchet MS"/>
                <a:cs typeface="Trebuchet MS"/>
              </a:rPr>
              <a:t>R</a:t>
            </a:r>
            <a:r>
              <a:rPr dirty="0" sz="8800" spc="-150" b="1">
                <a:solidFill>
                  <a:srgbClr val="231F20"/>
                </a:solidFill>
                <a:latin typeface="Trebuchet MS"/>
                <a:cs typeface="Trebuchet MS"/>
              </a:rPr>
              <a:t>O</a:t>
            </a:r>
            <a:r>
              <a:rPr dirty="0" sz="8800" spc="-340" b="1">
                <a:solidFill>
                  <a:srgbClr val="231F20"/>
                </a:solidFill>
                <a:latin typeface="Trebuchet MS"/>
                <a:cs typeface="Trebuchet MS"/>
              </a:rPr>
              <a:t>M</a:t>
            </a:r>
            <a:r>
              <a:rPr dirty="0" sz="8800" b="1">
                <a:solidFill>
                  <a:srgbClr val="231F20"/>
                </a:solidFill>
                <a:latin typeface="Trebuchet MS"/>
                <a:cs typeface="Trebuchet MS"/>
              </a:rPr>
              <a:t>	</a:t>
            </a:r>
            <a:r>
              <a:rPr dirty="0" sz="8800" spc="-150" b="1">
                <a:solidFill>
                  <a:srgbClr val="231F20"/>
                </a:solidFill>
                <a:latin typeface="Trebuchet MS"/>
                <a:cs typeface="Trebuchet MS"/>
              </a:rPr>
              <a:t>O</a:t>
            </a:r>
            <a:r>
              <a:rPr dirty="0" sz="8800" spc="90" b="1">
                <a:solidFill>
                  <a:srgbClr val="231F20"/>
                </a:solidFill>
                <a:latin typeface="Trebuchet MS"/>
                <a:cs typeface="Trebuchet MS"/>
              </a:rPr>
              <a:t>U</a:t>
            </a:r>
            <a:r>
              <a:rPr dirty="0" sz="8800" spc="-80" b="1">
                <a:solidFill>
                  <a:srgbClr val="231F20"/>
                </a:solidFill>
                <a:latin typeface="Trebuchet MS"/>
                <a:cs typeface="Trebuchet MS"/>
              </a:rPr>
              <a:t>R</a:t>
            </a:r>
            <a:r>
              <a:rPr dirty="0" sz="8800" b="1">
                <a:solidFill>
                  <a:srgbClr val="231F20"/>
                </a:solidFill>
                <a:latin typeface="Trebuchet MS"/>
                <a:cs typeface="Trebuchet MS"/>
              </a:rPr>
              <a:t>	</a:t>
            </a:r>
            <a:r>
              <a:rPr dirty="0" sz="8800" spc="-590" b="1">
                <a:solidFill>
                  <a:srgbClr val="231F20"/>
                </a:solidFill>
                <a:latin typeface="Trebuchet MS"/>
                <a:cs typeface="Trebuchet MS"/>
              </a:rPr>
              <a:t>T</a:t>
            </a:r>
            <a:r>
              <a:rPr dirty="0" sz="8800" spc="-195" b="1">
                <a:solidFill>
                  <a:srgbClr val="231F20"/>
                </a:solidFill>
                <a:latin typeface="Trebuchet MS"/>
                <a:cs typeface="Trebuchet MS"/>
              </a:rPr>
              <a:t>E</a:t>
            </a:r>
            <a:r>
              <a:rPr dirty="0" sz="8800" spc="155" b="1">
                <a:solidFill>
                  <a:srgbClr val="231F20"/>
                </a:solidFill>
                <a:latin typeface="Trebuchet MS"/>
                <a:cs typeface="Trebuchet MS"/>
              </a:rPr>
              <a:t>A</a:t>
            </a:r>
            <a:r>
              <a:rPr dirty="0" sz="8800" spc="-340" b="1">
                <a:solidFill>
                  <a:srgbClr val="231F20"/>
                </a:solidFill>
                <a:latin typeface="Trebuchet MS"/>
                <a:cs typeface="Trebuchet MS"/>
              </a:rPr>
              <a:t>M</a:t>
            </a:r>
            <a:endParaRPr sz="8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21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704435" y="6515600"/>
            <a:ext cx="2665730" cy="150177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ctr" marL="414020" marR="443230">
              <a:lnSpc>
                <a:spcPts val="3829"/>
              </a:lnSpc>
              <a:spcBef>
                <a:spcPts val="270"/>
              </a:spcBef>
            </a:pPr>
            <a:r>
              <a:rPr dirty="0" sz="3200" spc="395">
                <a:solidFill>
                  <a:srgbClr val="FFFAFA"/>
                </a:solidFill>
                <a:latin typeface="Tahoma"/>
                <a:cs typeface="Tahoma"/>
              </a:rPr>
              <a:t>M</a:t>
            </a:r>
            <a:r>
              <a:rPr dirty="0" sz="3200" spc="20">
                <a:solidFill>
                  <a:srgbClr val="FFFAFA"/>
                </a:solidFill>
                <a:latin typeface="Tahoma"/>
                <a:cs typeface="Tahoma"/>
              </a:rPr>
              <a:t>a</a:t>
            </a:r>
            <a:r>
              <a:rPr dirty="0" sz="3200" spc="30">
                <a:solidFill>
                  <a:srgbClr val="FFFAFA"/>
                </a:solidFill>
                <a:latin typeface="Tahoma"/>
                <a:cs typeface="Tahoma"/>
              </a:rPr>
              <a:t>h</a:t>
            </a:r>
            <a:r>
              <a:rPr dirty="0" sz="3200" spc="-185">
                <a:solidFill>
                  <a:srgbClr val="FFFAFA"/>
                </a:solidFill>
                <a:latin typeface="Tahoma"/>
                <a:cs typeface="Tahoma"/>
              </a:rPr>
              <a:t>m</a:t>
            </a:r>
            <a:r>
              <a:rPr dirty="0" sz="3200" spc="40">
                <a:solidFill>
                  <a:srgbClr val="FFFAFA"/>
                </a:solidFill>
                <a:latin typeface="Tahoma"/>
                <a:cs typeface="Tahoma"/>
              </a:rPr>
              <a:t>o</a:t>
            </a:r>
            <a:r>
              <a:rPr dirty="0" sz="3200" spc="30">
                <a:solidFill>
                  <a:srgbClr val="FFFAFA"/>
                </a:solidFill>
                <a:latin typeface="Tahoma"/>
                <a:cs typeface="Tahoma"/>
              </a:rPr>
              <a:t>u</a:t>
            </a:r>
            <a:r>
              <a:rPr dirty="0" sz="3200" spc="-70">
                <a:solidFill>
                  <a:srgbClr val="FFFAFA"/>
                </a:solidFill>
                <a:latin typeface="Tahoma"/>
                <a:cs typeface="Tahoma"/>
              </a:rPr>
              <a:t>d  </a:t>
            </a:r>
            <a:r>
              <a:rPr dirty="0" sz="3200" spc="-60">
                <a:solidFill>
                  <a:srgbClr val="FFFAFA"/>
                </a:solidFill>
                <a:latin typeface="Tahoma"/>
                <a:cs typeface="Tahoma"/>
              </a:rPr>
              <a:t>Ismael</a:t>
            </a:r>
            <a:endParaRPr sz="32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730"/>
              </a:spcBef>
            </a:pPr>
            <a:r>
              <a:rPr dirty="0" sz="2550" spc="155">
                <a:solidFill>
                  <a:srgbClr val="FFFAFA"/>
                </a:solidFill>
                <a:latin typeface="Tahoma"/>
                <a:cs typeface="Tahoma"/>
              </a:rPr>
              <a:t>Energy</a:t>
            </a:r>
            <a:r>
              <a:rPr dirty="0" sz="2550" spc="80">
                <a:solidFill>
                  <a:srgbClr val="FFFAFA"/>
                </a:solidFill>
                <a:latin typeface="Tahoma"/>
                <a:cs typeface="Tahoma"/>
              </a:rPr>
              <a:t> </a:t>
            </a:r>
            <a:r>
              <a:rPr dirty="0" sz="2550" spc="150">
                <a:solidFill>
                  <a:srgbClr val="FFFAFA"/>
                </a:solidFill>
                <a:latin typeface="Tahoma"/>
                <a:cs typeface="Tahoma"/>
              </a:rPr>
              <a:t>Engineer</a:t>
            </a:r>
            <a:endParaRPr sz="255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811086" y="6510109"/>
            <a:ext cx="2665730" cy="1507490"/>
          </a:xfrm>
          <a:prstGeom prst="rect">
            <a:avLst/>
          </a:prstGeom>
        </p:spPr>
        <p:txBody>
          <a:bodyPr wrap="square" lIns="0" tIns="29845" rIns="0" bIns="0" rtlCol="0" vert="horz">
            <a:spAutoFit/>
          </a:bodyPr>
          <a:lstStyle/>
          <a:p>
            <a:pPr algn="ctr" marL="868680" marR="843280">
              <a:lnSpc>
                <a:spcPts val="3829"/>
              </a:lnSpc>
              <a:spcBef>
                <a:spcPts val="235"/>
              </a:spcBef>
            </a:pPr>
            <a:r>
              <a:rPr dirty="0" sz="3200" spc="-70">
                <a:solidFill>
                  <a:srgbClr val="FFFAFA"/>
                </a:solidFill>
                <a:latin typeface="Tahoma"/>
                <a:cs typeface="Tahoma"/>
              </a:rPr>
              <a:t>Y</a:t>
            </a:r>
            <a:r>
              <a:rPr dirty="0" sz="3200">
                <a:solidFill>
                  <a:srgbClr val="FFFAFA"/>
                </a:solidFill>
                <a:latin typeface="Tahoma"/>
                <a:cs typeface="Tahoma"/>
              </a:rPr>
              <a:t>a</a:t>
            </a:r>
            <a:r>
              <a:rPr dirty="0" sz="3200" spc="30">
                <a:solidFill>
                  <a:srgbClr val="FFFAFA"/>
                </a:solidFill>
                <a:latin typeface="Tahoma"/>
                <a:cs typeface="Tahoma"/>
              </a:rPr>
              <a:t>s</a:t>
            </a:r>
            <a:r>
              <a:rPr dirty="0" sz="3200" spc="130">
                <a:solidFill>
                  <a:srgbClr val="FFFAFA"/>
                </a:solidFill>
                <a:latin typeface="Tahoma"/>
                <a:cs typeface="Tahoma"/>
              </a:rPr>
              <a:t>i</a:t>
            </a:r>
            <a:r>
              <a:rPr dirty="0" sz="3200" spc="-105">
                <a:solidFill>
                  <a:srgbClr val="FFFAFA"/>
                </a:solidFill>
                <a:latin typeface="Tahoma"/>
                <a:cs typeface="Tahoma"/>
              </a:rPr>
              <a:t>n  </a:t>
            </a:r>
            <a:r>
              <a:rPr dirty="0" sz="3200" spc="-70">
                <a:solidFill>
                  <a:srgbClr val="FFFAFA"/>
                </a:solidFill>
                <a:latin typeface="Tahoma"/>
                <a:cs typeface="Tahoma"/>
              </a:rPr>
              <a:t>Y</a:t>
            </a:r>
            <a:r>
              <a:rPr dirty="0" sz="3200">
                <a:solidFill>
                  <a:srgbClr val="FFFAFA"/>
                </a:solidFill>
                <a:latin typeface="Tahoma"/>
                <a:cs typeface="Tahoma"/>
              </a:rPr>
              <a:t>a</a:t>
            </a:r>
            <a:r>
              <a:rPr dirty="0" sz="3200" spc="30">
                <a:solidFill>
                  <a:srgbClr val="FFFAFA"/>
                </a:solidFill>
                <a:latin typeface="Tahoma"/>
                <a:cs typeface="Tahoma"/>
              </a:rPr>
              <a:t>s</a:t>
            </a:r>
            <a:r>
              <a:rPr dirty="0" sz="3200" spc="130">
                <a:solidFill>
                  <a:srgbClr val="FFFAFA"/>
                </a:solidFill>
                <a:latin typeface="Tahoma"/>
                <a:cs typeface="Tahoma"/>
              </a:rPr>
              <a:t>i</a:t>
            </a:r>
            <a:r>
              <a:rPr dirty="0" sz="3200" spc="-150">
                <a:solidFill>
                  <a:srgbClr val="FFFAFA"/>
                </a:solidFill>
                <a:latin typeface="Tahoma"/>
                <a:cs typeface="Tahoma"/>
              </a:rPr>
              <a:t>n</a:t>
            </a:r>
            <a:endParaRPr sz="32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810"/>
              </a:spcBef>
            </a:pPr>
            <a:r>
              <a:rPr dirty="0" sz="2550" spc="155">
                <a:solidFill>
                  <a:srgbClr val="FFFAFA"/>
                </a:solidFill>
                <a:latin typeface="Tahoma"/>
                <a:cs typeface="Tahoma"/>
              </a:rPr>
              <a:t>Energy</a:t>
            </a:r>
            <a:r>
              <a:rPr dirty="0" sz="2550" spc="80">
                <a:solidFill>
                  <a:srgbClr val="FFFAFA"/>
                </a:solidFill>
                <a:latin typeface="Tahoma"/>
                <a:cs typeface="Tahoma"/>
              </a:rPr>
              <a:t> </a:t>
            </a:r>
            <a:r>
              <a:rPr dirty="0" sz="2550" spc="150">
                <a:solidFill>
                  <a:srgbClr val="FFFAFA"/>
                </a:solidFill>
                <a:latin typeface="Tahoma"/>
                <a:cs typeface="Tahoma"/>
              </a:rPr>
              <a:t>Engineer</a:t>
            </a:r>
            <a:endParaRPr sz="255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966359" y="6505251"/>
            <a:ext cx="2665730" cy="151193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ctr" marL="603250" marR="594995" indent="-635">
              <a:lnSpc>
                <a:spcPts val="3829"/>
              </a:lnSpc>
              <a:spcBef>
                <a:spcPts val="270"/>
              </a:spcBef>
            </a:pPr>
            <a:r>
              <a:rPr dirty="0" sz="3200" spc="-40">
                <a:solidFill>
                  <a:srgbClr val="FFFAFA"/>
                </a:solidFill>
                <a:latin typeface="Tahoma"/>
                <a:cs typeface="Tahoma"/>
              </a:rPr>
              <a:t>Hashem </a:t>
            </a:r>
            <a:r>
              <a:rPr dirty="0" sz="3200" spc="-985">
                <a:solidFill>
                  <a:srgbClr val="FFFAFA"/>
                </a:solidFill>
                <a:latin typeface="Tahoma"/>
                <a:cs typeface="Tahoma"/>
              </a:rPr>
              <a:t> </a:t>
            </a:r>
            <a:r>
              <a:rPr dirty="0" sz="3200" spc="30">
                <a:solidFill>
                  <a:srgbClr val="FFFAFA"/>
                </a:solidFill>
                <a:latin typeface="Tahoma"/>
                <a:cs typeface="Tahoma"/>
              </a:rPr>
              <a:t>G</a:t>
            </a:r>
            <a:r>
              <a:rPr dirty="0" sz="3200" spc="30">
                <a:solidFill>
                  <a:srgbClr val="FFFAFA"/>
                </a:solidFill>
                <a:latin typeface="Tahoma"/>
                <a:cs typeface="Tahoma"/>
              </a:rPr>
              <a:t>h</a:t>
            </a:r>
            <a:r>
              <a:rPr dirty="0" sz="3200" spc="20">
                <a:solidFill>
                  <a:srgbClr val="FFFAFA"/>
                </a:solidFill>
                <a:latin typeface="Tahoma"/>
                <a:cs typeface="Tahoma"/>
              </a:rPr>
              <a:t>a</a:t>
            </a:r>
            <a:r>
              <a:rPr dirty="0" sz="3200" spc="30">
                <a:solidFill>
                  <a:srgbClr val="FFFAFA"/>
                </a:solidFill>
                <a:latin typeface="Tahoma"/>
                <a:cs typeface="Tahoma"/>
              </a:rPr>
              <a:t>n</a:t>
            </a:r>
            <a:r>
              <a:rPr dirty="0" sz="3200" spc="-60">
                <a:solidFill>
                  <a:srgbClr val="FFFAFA"/>
                </a:solidFill>
                <a:latin typeface="Tahoma"/>
                <a:cs typeface="Tahoma"/>
              </a:rPr>
              <a:t>e</a:t>
            </a:r>
            <a:r>
              <a:rPr dirty="0" sz="3200" spc="-345">
                <a:solidFill>
                  <a:srgbClr val="FFFAFA"/>
                </a:solidFill>
                <a:latin typeface="Tahoma"/>
                <a:cs typeface="Tahoma"/>
              </a:rPr>
              <a:t>m</a:t>
            </a:r>
            <a:endParaRPr sz="32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dirty="0" sz="2550" spc="155">
                <a:solidFill>
                  <a:srgbClr val="FFFAFA"/>
                </a:solidFill>
                <a:latin typeface="Tahoma"/>
                <a:cs typeface="Tahoma"/>
              </a:rPr>
              <a:t>Energy</a:t>
            </a:r>
            <a:r>
              <a:rPr dirty="0" sz="2550" spc="80">
                <a:solidFill>
                  <a:srgbClr val="FFFAFA"/>
                </a:solidFill>
                <a:latin typeface="Tahoma"/>
                <a:cs typeface="Tahoma"/>
              </a:rPr>
              <a:t> </a:t>
            </a:r>
            <a:r>
              <a:rPr dirty="0" sz="2550" spc="150">
                <a:solidFill>
                  <a:srgbClr val="FFFAFA"/>
                </a:solidFill>
                <a:latin typeface="Tahoma"/>
                <a:cs typeface="Tahoma"/>
              </a:rPr>
              <a:t>Engineer</a:t>
            </a:r>
            <a:endParaRPr sz="25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92E2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256298" y="2874198"/>
            <a:ext cx="7322820" cy="5136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5">
                <a:solidFill>
                  <a:srgbClr val="FFFFFF"/>
                </a:solidFill>
                <a:latin typeface="Cambria"/>
                <a:cs typeface="Cambria"/>
              </a:rPr>
              <a:t>Preview</a:t>
            </a:r>
            <a:r>
              <a:rPr dirty="0" sz="4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4400" spc="165">
                <a:solidFill>
                  <a:srgbClr val="FFFFFF"/>
                </a:solidFill>
                <a:latin typeface="Cambria"/>
                <a:cs typeface="Cambria"/>
              </a:rPr>
              <a:t>of</a:t>
            </a:r>
            <a:r>
              <a:rPr dirty="0" sz="44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4400" spc="40">
                <a:solidFill>
                  <a:srgbClr val="FFFFFF"/>
                </a:solidFill>
                <a:latin typeface="Cambria"/>
                <a:cs typeface="Cambria"/>
              </a:rPr>
              <a:t>Project</a:t>
            </a:r>
            <a:r>
              <a:rPr dirty="0" sz="4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4400" spc="-840">
                <a:solidFill>
                  <a:srgbClr val="FFFFFF"/>
                </a:solidFill>
                <a:latin typeface="Cambria"/>
                <a:cs typeface="Cambria"/>
              </a:rPr>
              <a:t>1</a:t>
            </a:r>
            <a:endParaRPr sz="44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55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85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4400" spc="45">
                <a:solidFill>
                  <a:srgbClr val="FDFDFD"/>
                </a:solidFill>
                <a:latin typeface="Cambria"/>
                <a:cs typeface="Cambria"/>
              </a:rPr>
              <a:t>Objectives</a:t>
            </a:r>
            <a:endParaRPr sz="44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55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9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dirty="0" sz="4400" spc="160">
                <a:solidFill>
                  <a:srgbClr val="FDFDFD"/>
                </a:solidFill>
                <a:latin typeface="Cambria"/>
                <a:cs typeface="Cambria"/>
              </a:rPr>
              <a:t>The</a:t>
            </a:r>
            <a:r>
              <a:rPr dirty="0" sz="4400" spc="50">
                <a:solidFill>
                  <a:srgbClr val="FDFDFD"/>
                </a:solidFill>
                <a:latin typeface="Cambria"/>
                <a:cs typeface="Cambria"/>
              </a:rPr>
              <a:t> </a:t>
            </a:r>
            <a:r>
              <a:rPr dirty="0" sz="4400" spc="10">
                <a:solidFill>
                  <a:srgbClr val="FDFDFD"/>
                </a:solidFill>
                <a:latin typeface="Cambria"/>
                <a:cs typeface="Cambria"/>
              </a:rPr>
              <a:t>current</a:t>
            </a:r>
            <a:r>
              <a:rPr dirty="0" sz="4400" spc="50">
                <a:solidFill>
                  <a:srgbClr val="FDFDFD"/>
                </a:solidFill>
                <a:latin typeface="Cambria"/>
                <a:cs typeface="Cambria"/>
              </a:rPr>
              <a:t> </a:t>
            </a:r>
            <a:r>
              <a:rPr dirty="0" sz="4400" spc="-5">
                <a:solidFill>
                  <a:srgbClr val="FDFDFD"/>
                </a:solidFill>
                <a:latin typeface="Cambria"/>
                <a:cs typeface="Cambria"/>
              </a:rPr>
              <a:t>status</a:t>
            </a:r>
            <a:r>
              <a:rPr dirty="0" sz="4400" spc="50">
                <a:solidFill>
                  <a:srgbClr val="FDFDFD"/>
                </a:solidFill>
                <a:latin typeface="Cambria"/>
                <a:cs typeface="Cambria"/>
              </a:rPr>
              <a:t> </a:t>
            </a:r>
            <a:r>
              <a:rPr dirty="0" sz="4400" spc="165">
                <a:solidFill>
                  <a:srgbClr val="FDFDFD"/>
                </a:solidFill>
                <a:latin typeface="Cambria"/>
                <a:cs typeface="Cambria"/>
              </a:rPr>
              <a:t>of</a:t>
            </a:r>
            <a:r>
              <a:rPr dirty="0" sz="4400" spc="50">
                <a:solidFill>
                  <a:srgbClr val="FDFDFD"/>
                </a:solidFill>
                <a:latin typeface="Cambria"/>
                <a:cs typeface="Cambria"/>
              </a:rPr>
              <a:t> </a:t>
            </a:r>
            <a:r>
              <a:rPr dirty="0" sz="4400" spc="25">
                <a:solidFill>
                  <a:srgbClr val="FDFDFD"/>
                </a:solidFill>
                <a:latin typeface="Cambria"/>
                <a:cs typeface="Cambria"/>
              </a:rPr>
              <a:t>the</a:t>
            </a:r>
            <a:r>
              <a:rPr dirty="0" sz="4400" spc="50">
                <a:solidFill>
                  <a:srgbClr val="FDFDFD"/>
                </a:solidFill>
                <a:latin typeface="Cambria"/>
                <a:cs typeface="Cambria"/>
              </a:rPr>
              <a:t> </a:t>
            </a:r>
            <a:r>
              <a:rPr dirty="0" sz="4400" spc="310">
                <a:solidFill>
                  <a:srgbClr val="FDFDFD"/>
                </a:solidFill>
                <a:latin typeface="Cambria"/>
                <a:cs typeface="Cambria"/>
              </a:rPr>
              <a:t>EAB</a:t>
            </a:r>
            <a:endParaRPr sz="44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57513" y="3812200"/>
            <a:ext cx="12897485" cy="0"/>
          </a:xfrm>
          <a:custGeom>
            <a:avLst/>
            <a:gdLst/>
            <a:ahLst/>
            <a:cxnLst/>
            <a:rect l="l" t="t" r="r" b="b"/>
            <a:pathLst>
              <a:path w="12897485" h="0">
                <a:moveTo>
                  <a:pt x="0" y="0"/>
                </a:moveTo>
                <a:lnTo>
                  <a:pt x="12896895" y="0"/>
                </a:lnTo>
              </a:path>
            </a:pathLst>
          </a:custGeom>
          <a:ln w="9524">
            <a:solidFill>
              <a:srgbClr val="292E3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057513" y="6034870"/>
            <a:ext cx="12897485" cy="0"/>
          </a:xfrm>
          <a:custGeom>
            <a:avLst/>
            <a:gdLst/>
            <a:ahLst/>
            <a:cxnLst/>
            <a:rect l="l" t="t" r="r" b="b"/>
            <a:pathLst>
              <a:path w="12897485" h="0">
                <a:moveTo>
                  <a:pt x="0" y="0"/>
                </a:moveTo>
                <a:lnTo>
                  <a:pt x="12896895" y="0"/>
                </a:lnTo>
              </a:path>
            </a:pathLst>
          </a:custGeom>
          <a:ln w="9524">
            <a:solidFill>
              <a:srgbClr val="292E3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057513" y="8257539"/>
            <a:ext cx="12897485" cy="0"/>
          </a:xfrm>
          <a:custGeom>
            <a:avLst/>
            <a:gdLst/>
            <a:ahLst/>
            <a:cxnLst/>
            <a:rect l="l" t="t" r="r" b="b"/>
            <a:pathLst>
              <a:path w="12897485" h="0">
                <a:moveTo>
                  <a:pt x="0" y="0"/>
                </a:moveTo>
                <a:lnTo>
                  <a:pt x="12896895" y="0"/>
                </a:lnTo>
              </a:path>
            </a:pathLst>
          </a:custGeom>
          <a:ln w="9524">
            <a:solidFill>
              <a:srgbClr val="292E3A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0" y="0"/>
            <a:ext cx="4476750" cy="10287000"/>
            <a:chOff x="0" y="0"/>
            <a:chExt cx="4476750" cy="1028700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4476749" cy="1028699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9451509"/>
              <a:ext cx="3702050" cy="835660"/>
            </a:xfrm>
            <a:custGeom>
              <a:avLst/>
              <a:gdLst/>
              <a:ahLst/>
              <a:cxnLst/>
              <a:rect l="l" t="t" r="r" b="b"/>
              <a:pathLst>
                <a:path w="3702050" h="835659">
                  <a:moveTo>
                    <a:pt x="3701596" y="835489"/>
                  </a:moveTo>
                  <a:lnTo>
                    <a:pt x="0" y="835489"/>
                  </a:lnTo>
                  <a:lnTo>
                    <a:pt x="0" y="0"/>
                  </a:lnTo>
                  <a:lnTo>
                    <a:pt x="2795207" y="0"/>
                  </a:lnTo>
                  <a:lnTo>
                    <a:pt x="3701596" y="83548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4931310" y="94046"/>
            <a:ext cx="5126355" cy="1320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0" spc="-484">
                <a:solidFill>
                  <a:srgbClr val="FFFFFF"/>
                </a:solidFill>
                <a:latin typeface="Tahoma"/>
                <a:cs typeface="Tahoma"/>
              </a:rPr>
              <a:t>Introduction</a:t>
            </a:r>
            <a:endParaRPr sz="85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920310" y="9487575"/>
            <a:ext cx="354965" cy="492759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130810">
              <a:lnSpc>
                <a:spcPct val="100000"/>
              </a:lnSpc>
              <a:spcBef>
                <a:spcPts val="600"/>
              </a:spcBef>
            </a:pPr>
            <a:r>
              <a:rPr dirty="0" sz="2600" spc="4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7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12663170" cy="1637030"/>
          </a:xfrm>
          <a:custGeom>
            <a:avLst/>
            <a:gdLst/>
            <a:ahLst/>
            <a:cxnLst/>
            <a:rect l="l" t="t" r="r" b="b"/>
            <a:pathLst>
              <a:path w="12663170" h="1637030">
                <a:moveTo>
                  <a:pt x="0" y="0"/>
                </a:moveTo>
                <a:lnTo>
                  <a:pt x="12662971" y="0"/>
                </a:lnTo>
                <a:lnTo>
                  <a:pt x="11080616" y="1636932"/>
                </a:lnTo>
                <a:lnTo>
                  <a:pt x="0" y="1636932"/>
                </a:lnTo>
                <a:lnTo>
                  <a:pt x="0" y="0"/>
                </a:lnTo>
                <a:close/>
              </a:path>
            </a:pathLst>
          </a:custGeom>
          <a:solidFill>
            <a:srgbClr val="D8A68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4538" y="307500"/>
            <a:ext cx="7350759" cy="10439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4279265" algn="l"/>
              </a:tabLst>
            </a:pPr>
            <a:r>
              <a:rPr dirty="0" sz="6650" spc="530">
                <a:solidFill>
                  <a:srgbClr val="5C3320"/>
                </a:solidFill>
              </a:rPr>
              <a:t>P</a:t>
            </a:r>
            <a:r>
              <a:rPr dirty="0" sz="6650" spc="-280">
                <a:solidFill>
                  <a:srgbClr val="5C3320"/>
                </a:solidFill>
              </a:rPr>
              <a:t>r</a:t>
            </a:r>
            <a:r>
              <a:rPr dirty="0" sz="6650" spc="204">
                <a:solidFill>
                  <a:srgbClr val="5C3320"/>
                </a:solidFill>
              </a:rPr>
              <a:t>e</a:t>
            </a:r>
            <a:r>
              <a:rPr dirty="0" sz="6650" spc="150">
                <a:solidFill>
                  <a:srgbClr val="5C3320"/>
                </a:solidFill>
              </a:rPr>
              <a:t>v</a:t>
            </a:r>
            <a:r>
              <a:rPr dirty="0" sz="6650" spc="-434">
                <a:solidFill>
                  <a:srgbClr val="5C3320"/>
                </a:solidFill>
              </a:rPr>
              <a:t>i</a:t>
            </a:r>
            <a:r>
              <a:rPr dirty="0" sz="6650" spc="204">
                <a:solidFill>
                  <a:srgbClr val="5C3320"/>
                </a:solidFill>
              </a:rPr>
              <a:t>e</a:t>
            </a:r>
            <a:r>
              <a:rPr dirty="0" sz="6650" spc="190">
                <a:solidFill>
                  <a:srgbClr val="5C3320"/>
                </a:solidFill>
              </a:rPr>
              <a:t>w</a:t>
            </a:r>
            <a:r>
              <a:rPr dirty="0" sz="6650" spc="-400">
                <a:solidFill>
                  <a:srgbClr val="5C3320"/>
                </a:solidFill>
              </a:rPr>
              <a:t> </a:t>
            </a:r>
            <a:r>
              <a:rPr dirty="0" sz="6650" spc="330">
                <a:solidFill>
                  <a:srgbClr val="5C3320"/>
                </a:solidFill>
              </a:rPr>
              <a:t>o</a:t>
            </a:r>
            <a:r>
              <a:rPr dirty="0" sz="6650" spc="430">
                <a:solidFill>
                  <a:srgbClr val="5C3320"/>
                </a:solidFill>
              </a:rPr>
              <a:t>f</a:t>
            </a:r>
            <a:r>
              <a:rPr dirty="0" sz="6650">
                <a:solidFill>
                  <a:srgbClr val="5C3320"/>
                </a:solidFill>
              </a:rPr>
              <a:t>	</a:t>
            </a:r>
            <a:r>
              <a:rPr dirty="0" sz="6650" spc="530">
                <a:solidFill>
                  <a:srgbClr val="5C3320"/>
                </a:solidFill>
              </a:rPr>
              <a:t>P</a:t>
            </a:r>
            <a:r>
              <a:rPr dirty="0" sz="6650" spc="-280">
                <a:solidFill>
                  <a:srgbClr val="5C3320"/>
                </a:solidFill>
              </a:rPr>
              <a:t>r</a:t>
            </a:r>
            <a:r>
              <a:rPr dirty="0" sz="6650" spc="330">
                <a:solidFill>
                  <a:srgbClr val="5C3320"/>
                </a:solidFill>
              </a:rPr>
              <a:t>o</a:t>
            </a:r>
            <a:r>
              <a:rPr dirty="0" sz="6650" spc="-425">
                <a:solidFill>
                  <a:srgbClr val="5C3320"/>
                </a:solidFill>
              </a:rPr>
              <a:t>j</a:t>
            </a:r>
            <a:r>
              <a:rPr dirty="0" sz="6650" spc="204">
                <a:solidFill>
                  <a:srgbClr val="5C3320"/>
                </a:solidFill>
              </a:rPr>
              <a:t>e</a:t>
            </a:r>
            <a:r>
              <a:rPr dirty="0" sz="6650" spc="445">
                <a:solidFill>
                  <a:srgbClr val="5C3320"/>
                </a:solidFill>
              </a:rPr>
              <a:t>c</a:t>
            </a:r>
            <a:r>
              <a:rPr dirty="0" sz="6650" spc="-135">
                <a:solidFill>
                  <a:srgbClr val="5C3320"/>
                </a:solidFill>
              </a:rPr>
              <a:t>t</a:t>
            </a:r>
            <a:r>
              <a:rPr dirty="0" sz="6650" spc="-400">
                <a:solidFill>
                  <a:srgbClr val="5C3320"/>
                </a:solidFill>
              </a:rPr>
              <a:t> </a:t>
            </a:r>
            <a:r>
              <a:rPr dirty="0" sz="6650" spc="-1614">
                <a:solidFill>
                  <a:srgbClr val="5C3320"/>
                </a:solidFill>
              </a:rPr>
              <a:t>1</a:t>
            </a:r>
            <a:endParaRPr sz="6650"/>
          </a:p>
        </p:txBody>
      </p:sp>
      <p:grpSp>
        <p:nvGrpSpPr>
          <p:cNvPr id="5" name="object 5"/>
          <p:cNvGrpSpPr/>
          <p:nvPr/>
        </p:nvGrpSpPr>
        <p:grpSpPr>
          <a:xfrm>
            <a:off x="12433154" y="3835518"/>
            <a:ext cx="1166495" cy="853440"/>
            <a:chOff x="12433154" y="3835518"/>
            <a:chExt cx="1166495" cy="853440"/>
          </a:xfrm>
        </p:grpSpPr>
        <p:sp>
          <p:nvSpPr>
            <p:cNvPr id="6" name="object 6"/>
            <p:cNvSpPr/>
            <p:nvPr/>
          </p:nvSpPr>
          <p:spPr>
            <a:xfrm>
              <a:off x="12590412" y="4050448"/>
              <a:ext cx="598170" cy="283845"/>
            </a:xfrm>
            <a:custGeom>
              <a:avLst/>
              <a:gdLst/>
              <a:ahLst/>
              <a:cxnLst/>
              <a:rect l="l" t="t" r="r" b="b"/>
              <a:pathLst>
                <a:path w="598169" h="283845">
                  <a:moveTo>
                    <a:pt x="497382" y="263004"/>
                  </a:moveTo>
                  <a:lnTo>
                    <a:pt x="491439" y="257060"/>
                  </a:lnTo>
                  <a:lnTo>
                    <a:pt x="5943" y="257060"/>
                  </a:lnTo>
                  <a:lnTo>
                    <a:pt x="0" y="263004"/>
                  </a:lnTo>
                  <a:lnTo>
                    <a:pt x="0" y="277634"/>
                  </a:lnTo>
                  <a:lnTo>
                    <a:pt x="5943" y="283578"/>
                  </a:lnTo>
                  <a:lnTo>
                    <a:pt x="484124" y="283578"/>
                  </a:lnTo>
                  <a:lnTo>
                    <a:pt x="491439" y="283578"/>
                  </a:lnTo>
                  <a:lnTo>
                    <a:pt x="497382" y="277634"/>
                  </a:lnTo>
                  <a:lnTo>
                    <a:pt x="497382" y="263004"/>
                  </a:lnTo>
                  <a:close/>
                </a:path>
                <a:path w="598169" h="283845">
                  <a:moveTo>
                    <a:pt x="497382" y="134480"/>
                  </a:moveTo>
                  <a:lnTo>
                    <a:pt x="491439" y="128536"/>
                  </a:lnTo>
                  <a:lnTo>
                    <a:pt x="5943" y="128536"/>
                  </a:lnTo>
                  <a:lnTo>
                    <a:pt x="0" y="134480"/>
                  </a:lnTo>
                  <a:lnTo>
                    <a:pt x="0" y="149110"/>
                  </a:lnTo>
                  <a:lnTo>
                    <a:pt x="5943" y="155054"/>
                  </a:lnTo>
                  <a:lnTo>
                    <a:pt x="484124" y="155054"/>
                  </a:lnTo>
                  <a:lnTo>
                    <a:pt x="491439" y="155054"/>
                  </a:lnTo>
                  <a:lnTo>
                    <a:pt x="497382" y="149110"/>
                  </a:lnTo>
                  <a:lnTo>
                    <a:pt x="497382" y="134480"/>
                  </a:lnTo>
                  <a:close/>
                </a:path>
                <a:path w="598169" h="283845">
                  <a:moveTo>
                    <a:pt x="598055" y="5930"/>
                  </a:moveTo>
                  <a:lnTo>
                    <a:pt x="592112" y="0"/>
                  </a:lnTo>
                  <a:lnTo>
                    <a:pt x="5943" y="0"/>
                  </a:lnTo>
                  <a:lnTo>
                    <a:pt x="0" y="5930"/>
                  </a:lnTo>
                  <a:lnTo>
                    <a:pt x="0" y="20574"/>
                  </a:lnTo>
                  <a:lnTo>
                    <a:pt x="5943" y="26517"/>
                  </a:lnTo>
                  <a:lnTo>
                    <a:pt x="584796" y="26517"/>
                  </a:lnTo>
                  <a:lnTo>
                    <a:pt x="592112" y="26517"/>
                  </a:lnTo>
                  <a:lnTo>
                    <a:pt x="598055" y="20574"/>
                  </a:lnTo>
                  <a:lnTo>
                    <a:pt x="598055" y="5930"/>
                  </a:lnTo>
                  <a:close/>
                </a:path>
              </a:pathLst>
            </a:custGeom>
            <a:solidFill>
              <a:srgbClr val="9A492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40661" y="3835518"/>
              <a:ext cx="158505" cy="15854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2433154" y="3875985"/>
              <a:ext cx="1125855" cy="813435"/>
            </a:xfrm>
            <a:custGeom>
              <a:avLst/>
              <a:gdLst/>
              <a:ahLst/>
              <a:cxnLst/>
              <a:rect l="l" t="t" r="r" b="b"/>
              <a:pathLst>
                <a:path w="1125855" h="813435">
                  <a:moveTo>
                    <a:pt x="931488" y="122583"/>
                  </a:moveTo>
                  <a:lnTo>
                    <a:pt x="893974" y="122583"/>
                  </a:lnTo>
                  <a:lnTo>
                    <a:pt x="1016576" y="0"/>
                  </a:lnTo>
                  <a:lnTo>
                    <a:pt x="1024973" y="0"/>
                  </a:lnTo>
                  <a:lnTo>
                    <a:pt x="1058280" y="33306"/>
                  </a:lnTo>
                  <a:lnTo>
                    <a:pt x="1020766" y="33306"/>
                  </a:lnTo>
                  <a:lnTo>
                    <a:pt x="931488" y="122583"/>
                  </a:lnTo>
                  <a:close/>
                </a:path>
                <a:path w="1125855" h="813435">
                  <a:moveTo>
                    <a:pt x="147758" y="812864"/>
                  </a:moveTo>
                  <a:lnTo>
                    <a:pt x="142543" y="812864"/>
                  </a:lnTo>
                  <a:lnTo>
                    <a:pt x="140898" y="812564"/>
                  </a:lnTo>
                  <a:lnTo>
                    <a:pt x="134287" y="809947"/>
                  </a:lnTo>
                  <a:lnTo>
                    <a:pt x="130963" y="805103"/>
                  </a:lnTo>
                  <a:lnTo>
                    <a:pt x="129637" y="598705"/>
                  </a:lnTo>
                  <a:lnTo>
                    <a:pt x="88274" y="588483"/>
                  </a:lnTo>
                  <a:lnTo>
                    <a:pt x="52639" y="567161"/>
                  </a:lnTo>
                  <a:lnTo>
                    <a:pt x="24721" y="536729"/>
                  </a:lnTo>
                  <a:lnTo>
                    <a:pt x="6512" y="499178"/>
                  </a:lnTo>
                  <a:lnTo>
                    <a:pt x="26" y="456675"/>
                  </a:lnTo>
                  <a:lnTo>
                    <a:pt x="0" y="172349"/>
                  </a:lnTo>
                  <a:lnTo>
                    <a:pt x="7292" y="127260"/>
                  </a:lnTo>
                  <a:lnTo>
                    <a:pt x="27591" y="88064"/>
                  </a:lnTo>
                  <a:lnTo>
                    <a:pt x="58523" y="57132"/>
                  </a:lnTo>
                  <a:lnTo>
                    <a:pt x="97719" y="36833"/>
                  </a:lnTo>
                  <a:lnTo>
                    <a:pt x="142808" y="29541"/>
                  </a:lnTo>
                  <a:lnTo>
                    <a:pt x="760164" y="29541"/>
                  </a:lnTo>
                  <a:lnTo>
                    <a:pt x="804061" y="36446"/>
                  </a:lnTo>
                  <a:lnTo>
                    <a:pt x="842443" y="55709"/>
                  </a:lnTo>
                  <a:lnTo>
                    <a:pt x="842807" y="56059"/>
                  </a:lnTo>
                  <a:lnTo>
                    <a:pt x="142808" y="56059"/>
                  </a:lnTo>
                  <a:lnTo>
                    <a:pt x="97587" y="65212"/>
                  </a:lnTo>
                  <a:lnTo>
                    <a:pt x="60617" y="90158"/>
                  </a:lnTo>
                  <a:lnTo>
                    <a:pt x="35671" y="127128"/>
                  </a:lnTo>
                  <a:lnTo>
                    <a:pt x="26517" y="172349"/>
                  </a:lnTo>
                  <a:lnTo>
                    <a:pt x="26553" y="456675"/>
                  </a:lnTo>
                  <a:lnTo>
                    <a:pt x="35671" y="501719"/>
                  </a:lnTo>
                  <a:lnTo>
                    <a:pt x="60617" y="538688"/>
                  </a:lnTo>
                  <a:lnTo>
                    <a:pt x="97587" y="563635"/>
                  </a:lnTo>
                  <a:lnTo>
                    <a:pt x="142808" y="572788"/>
                  </a:lnTo>
                  <a:lnTo>
                    <a:pt x="150091" y="572788"/>
                  </a:lnTo>
                  <a:lnTo>
                    <a:pt x="156014" y="578675"/>
                  </a:lnTo>
                  <a:lnTo>
                    <a:pt x="157234" y="766670"/>
                  </a:lnTo>
                  <a:lnTo>
                    <a:pt x="193850" y="766670"/>
                  </a:lnTo>
                  <a:lnTo>
                    <a:pt x="151240" y="811432"/>
                  </a:lnTo>
                  <a:lnTo>
                    <a:pt x="147758" y="812864"/>
                  </a:lnTo>
                  <a:close/>
                </a:path>
                <a:path w="1125855" h="813435">
                  <a:moveTo>
                    <a:pt x="803862" y="426197"/>
                  </a:moveTo>
                  <a:lnTo>
                    <a:pt x="699385" y="426197"/>
                  </a:lnTo>
                  <a:lnTo>
                    <a:pt x="796317" y="400775"/>
                  </a:lnTo>
                  <a:lnTo>
                    <a:pt x="1092276" y="104799"/>
                  </a:lnTo>
                  <a:lnTo>
                    <a:pt x="1020766" y="33306"/>
                  </a:lnTo>
                  <a:lnTo>
                    <a:pt x="1058280" y="33306"/>
                  </a:lnTo>
                  <a:lnTo>
                    <a:pt x="1125582" y="100609"/>
                  </a:lnTo>
                  <a:lnTo>
                    <a:pt x="1125582" y="109006"/>
                  </a:lnTo>
                  <a:lnTo>
                    <a:pt x="902937" y="331651"/>
                  </a:lnTo>
                  <a:lnTo>
                    <a:pt x="902937" y="358169"/>
                  </a:lnTo>
                  <a:lnTo>
                    <a:pt x="876419" y="358169"/>
                  </a:lnTo>
                  <a:lnTo>
                    <a:pt x="810867" y="423722"/>
                  </a:lnTo>
                  <a:lnTo>
                    <a:pt x="808781" y="424906"/>
                  </a:lnTo>
                  <a:lnTo>
                    <a:pt x="803862" y="426197"/>
                  </a:lnTo>
                  <a:close/>
                </a:path>
                <a:path w="1125855" h="813435">
                  <a:moveTo>
                    <a:pt x="681919" y="458036"/>
                  </a:moveTo>
                  <a:lnTo>
                    <a:pt x="677322" y="458036"/>
                  </a:lnTo>
                  <a:lnTo>
                    <a:pt x="673945" y="456675"/>
                  </a:lnTo>
                  <a:lnTo>
                    <a:pt x="668094" y="450823"/>
                  </a:lnTo>
                  <a:lnTo>
                    <a:pt x="666786" y="445961"/>
                  </a:lnTo>
                  <a:lnTo>
                    <a:pt x="700075" y="319064"/>
                  </a:lnTo>
                  <a:lnTo>
                    <a:pt x="700658" y="316783"/>
                  </a:lnTo>
                  <a:lnTo>
                    <a:pt x="701860" y="314715"/>
                  </a:lnTo>
                  <a:lnTo>
                    <a:pt x="872848" y="143727"/>
                  </a:lnTo>
                  <a:lnTo>
                    <a:pt x="857474" y="108795"/>
                  </a:lnTo>
                  <a:lnTo>
                    <a:pt x="832046" y="81019"/>
                  </a:lnTo>
                  <a:lnTo>
                    <a:pt x="798848" y="62679"/>
                  </a:lnTo>
                  <a:lnTo>
                    <a:pt x="760164" y="56059"/>
                  </a:lnTo>
                  <a:lnTo>
                    <a:pt x="842807" y="56059"/>
                  </a:lnTo>
                  <a:lnTo>
                    <a:pt x="873139" y="85149"/>
                  </a:lnTo>
                  <a:lnTo>
                    <a:pt x="893974" y="122583"/>
                  </a:lnTo>
                  <a:lnTo>
                    <a:pt x="931488" y="122583"/>
                  </a:lnTo>
                  <a:lnTo>
                    <a:pt x="724807" y="329265"/>
                  </a:lnTo>
                  <a:lnTo>
                    <a:pt x="699385" y="426197"/>
                  </a:lnTo>
                  <a:lnTo>
                    <a:pt x="803862" y="426197"/>
                  </a:lnTo>
                  <a:lnTo>
                    <a:pt x="683050" y="457895"/>
                  </a:lnTo>
                  <a:lnTo>
                    <a:pt x="681919" y="458036"/>
                  </a:lnTo>
                  <a:close/>
                </a:path>
                <a:path w="1125855" h="813435">
                  <a:moveTo>
                    <a:pt x="193850" y="766670"/>
                  </a:moveTo>
                  <a:lnTo>
                    <a:pt x="157234" y="766670"/>
                  </a:lnTo>
                  <a:lnTo>
                    <a:pt x="340367" y="574273"/>
                  </a:lnTo>
                  <a:lnTo>
                    <a:pt x="343850" y="572788"/>
                  </a:lnTo>
                  <a:lnTo>
                    <a:pt x="760164" y="572788"/>
                  </a:lnTo>
                  <a:lnTo>
                    <a:pt x="805373" y="563635"/>
                  </a:lnTo>
                  <a:lnTo>
                    <a:pt x="842330" y="538688"/>
                  </a:lnTo>
                  <a:lnTo>
                    <a:pt x="867269" y="501719"/>
                  </a:lnTo>
                  <a:lnTo>
                    <a:pt x="876419" y="456498"/>
                  </a:lnTo>
                  <a:lnTo>
                    <a:pt x="876419" y="358169"/>
                  </a:lnTo>
                  <a:lnTo>
                    <a:pt x="902937" y="358169"/>
                  </a:lnTo>
                  <a:lnTo>
                    <a:pt x="902909" y="456675"/>
                  </a:lnTo>
                  <a:lnTo>
                    <a:pt x="895646" y="501586"/>
                  </a:lnTo>
                  <a:lnTo>
                    <a:pt x="875353" y="540782"/>
                  </a:lnTo>
                  <a:lnTo>
                    <a:pt x="844429" y="571715"/>
                  </a:lnTo>
                  <a:lnTo>
                    <a:pt x="805242" y="592013"/>
                  </a:lnTo>
                  <a:lnTo>
                    <a:pt x="760164" y="599306"/>
                  </a:lnTo>
                  <a:lnTo>
                    <a:pt x="353166" y="599306"/>
                  </a:lnTo>
                  <a:lnTo>
                    <a:pt x="193850" y="766670"/>
                  </a:lnTo>
                  <a:close/>
                </a:path>
              </a:pathLst>
            </a:custGeom>
            <a:solidFill>
              <a:srgbClr val="9A492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36659" y="4190930"/>
              <a:ext cx="103632" cy="102341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12433154" y="5770708"/>
            <a:ext cx="887094" cy="1113155"/>
            <a:chOff x="12433154" y="5770708"/>
            <a:chExt cx="887094" cy="1113155"/>
          </a:xfrm>
        </p:grpSpPr>
        <p:sp>
          <p:nvSpPr>
            <p:cNvPr id="11" name="object 11"/>
            <p:cNvSpPr/>
            <p:nvPr/>
          </p:nvSpPr>
          <p:spPr>
            <a:xfrm>
              <a:off x="12615888" y="5975603"/>
              <a:ext cx="523875" cy="813435"/>
            </a:xfrm>
            <a:custGeom>
              <a:avLst/>
              <a:gdLst/>
              <a:ahLst/>
              <a:cxnLst/>
              <a:rect l="l" t="t" r="r" b="b"/>
              <a:pathLst>
                <a:path w="523875" h="813434">
                  <a:moveTo>
                    <a:pt x="523862" y="280784"/>
                  </a:moveTo>
                  <a:lnTo>
                    <a:pt x="523189" y="236080"/>
                  </a:lnTo>
                  <a:lnTo>
                    <a:pt x="514997" y="192544"/>
                  </a:lnTo>
                  <a:lnTo>
                    <a:pt x="499605" y="151091"/>
                  </a:lnTo>
                  <a:lnTo>
                    <a:pt x="491477" y="137033"/>
                  </a:lnTo>
                  <a:lnTo>
                    <a:pt x="491477" y="278460"/>
                  </a:lnTo>
                  <a:lnTo>
                    <a:pt x="485838" y="315328"/>
                  </a:lnTo>
                  <a:lnTo>
                    <a:pt x="474459" y="350380"/>
                  </a:lnTo>
                  <a:lnTo>
                    <a:pt x="457530" y="383133"/>
                  </a:lnTo>
                  <a:lnTo>
                    <a:pt x="435241" y="413118"/>
                  </a:lnTo>
                  <a:lnTo>
                    <a:pt x="405917" y="453453"/>
                  </a:lnTo>
                  <a:lnTo>
                    <a:pt x="396938" y="472122"/>
                  </a:lnTo>
                  <a:lnTo>
                    <a:pt x="396938" y="660768"/>
                  </a:lnTo>
                  <a:lnTo>
                    <a:pt x="396938" y="672045"/>
                  </a:lnTo>
                  <a:lnTo>
                    <a:pt x="396938" y="713079"/>
                  </a:lnTo>
                  <a:lnTo>
                    <a:pt x="396938" y="765390"/>
                  </a:lnTo>
                  <a:lnTo>
                    <a:pt x="396925" y="776668"/>
                  </a:lnTo>
                  <a:lnTo>
                    <a:pt x="392671" y="780935"/>
                  </a:lnTo>
                  <a:lnTo>
                    <a:pt x="131876" y="780935"/>
                  </a:lnTo>
                  <a:lnTo>
                    <a:pt x="127596" y="776668"/>
                  </a:lnTo>
                  <a:lnTo>
                    <a:pt x="127609" y="765390"/>
                  </a:lnTo>
                  <a:lnTo>
                    <a:pt x="131864" y="761123"/>
                  </a:lnTo>
                  <a:lnTo>
                    <a:pt x="136931" y="761123"/>
                  </a:lnTo>
                  <a:lnTo>
                    <a:pt x="387604" y="761123"/>
                  </a:lnTo>
                  <a:lnTo>
                    <a:pt x="392658" y="761098"/>
                  </a:lnTo>
                  <a:lnTo>
                    <a:pt x="396938" y="765390"/>
                  </a:lnTo>
                  <a:lnTo>
                    <a:pt x="396938" y="713079"/>
                  </a:lnTo>
                  <a:lnTo>
                    <a:pt x="396925" y="724357"/>
                  </a:lnTo>
                  <a:lnTo>
                    <a:pt x="392671" y="728624"/>
                  </a:lnTo>
                  <a:lnTo>
                    <a:pt x="387604" y="728624"/>
                  </a:lnTo>
                  <a:lnTo>
                    <a:pt x="136931" y="728624"/>
                  </a:lnTo>
                  <a:lnTo>
                    <a:pt x="131876" y="728624"/>
                  </a:lnTo>
                  <a:lnTo>
                    <a:pt x="127596" y="724357"/>
                  </a:lnTo>
                  <a:lnTo>
                    <a:pt x="127609" y="713079"/>
                  </a:lnTo>
                  <a:lnTo>
                    <a:pt x="131864" y="708812"/>
                  </a:lnTo>
                  <a:lnTo>
                    <a:pt x="136931" y="708812"/>
                  </a:lnTo>
                  <a:lnTo>
                    <a:pt x="387604" y="708812"/>
                  </a:lnTo>
                  <a:lnTo>
                    <a:pt x="392658" y="708812"/>
                  </a:lnTo>
                  <a:lnTo>
                    <a:pt x="396938" y="713079"/>
                  </a:lnTo>
                  <a:lnTo>
                    <a:pt x="396938" y="672045"/>
                  </a:lnTo>
                  <a:lnTo>
                    <a:pt x="392671" y="676338"/>
                  </a:lnTo>
                  <a:lnTo>
                    <a:pt x="131876" y="676338"/>
                  </a:lnTo>
                  <a:lnTo>
                    <a:pt x="127596" y="672045"/>
                  </a:lnTo>
                  <a:lnTo>
                    <a:pt x="127609" y="660768"/>
                  </a:lnTo>
                  <a:lnTo>
                    <a:pt x="131864" y="656501"/>
                  </a:lnTo>
                  <a:lnTo>
                    <a:pt x="132664" y="656501"/>
                  </a:lnTo>
                  <a:lnTo>
                    <a:pt x="391922" y="656501"/>
                  </a:lnTo>
                  <a:lnTo>
                    <a:pt x="392658" y="656501"/>
                  </a:lnTo>
                  <a:lnTo>
                    <a:pt x="396938" y="660768"/>
                  </a:lnTo>
                  <a:lnTo>
                    <a:pt x="396938" y="472122"/>
                  </a:lnTo>
                  <a:lnTo>
                    <a:pt x="384454" y="498068"/>
                  </a:lnTo>
                  <a:lnTo>
                    <a:pt x="371271" y="545858"/>
                  </a:lnTo>
                  <a:lnTo>
                    <a:pt x="366776" y="595680"/>
                  </a:lnTo>
                  <a:lnTo>
                    <a:pt x="366776" y="624027"/>
                  </a:lnTo>
                  <a:lnTo>
                    <a:pt x="157759" y="624027"/>
                  </a:lnTo>
                  <a:lnTo>
                    <a:pt x="153187" y="546709"/>
                  </a:lnTo>
                  <a:lnTo>
                    <a:pt x="139776" y="498576"/>
                  </a:lnTo>
                  <a:lnTo>
                    <a:pt x="117932" y="453224"/>
                  </a:lnTo>
                  <a:lnTo>
                    <a:pt x="64274" y="378548"/>
                  </a:lnTo>
                  <a:lnTo>
                    <a:pt x="46837" y="341858"/>
                  </a:lnTo>
                  <a:lnTo>
                    <a:pt x="36118" y="302666"/>
                  </a:lnTo>
                  <a:lnTo>
                    <a:pt x="32473" y="261874"/>
                  </a:lnTo>
                  <a:lnTo>
                    <a:pt x="36804" y="217373"/>
                  </a:lnTo>
                  <a:lnTo>
                    <a:pt x="49225" y="175691"/>
                  </a:lnTo>
                  <a:lnTo>
                    <a:pt x="68948" y="137668"/>
                  </a:lnTo>
                  <a:lnTo>
                    <a:pt x="95161" y="104165"/>
                  </a:lnTo>
                  <a:lnTo>
                    <a:pt x="127063" y="76047"/>
                  </a:lnTo>
                  <a:lnTo>
                    <a:pt x="163842" y="54140"/>
                  </a:lnTo>
                  <a:lnTo>
                    <a:pt x="204698" y="39331"/>
                  </a:lnTo>
                  <a:lnTo>
                    <a:pt x="248818" y="32461"/>
                  </a:lnTo>
                  <a:lnTo>
                    <a:pt x="297573" y="34874"/>
                  </a:lnTo>
                  <a:lnTo>
                    <a:pt x="344297" y="47485"/>
                  </a:lnTo>
                  <a:lnTo>
                    <a:pt x="387438" y="69684"/>
                  </a:lnTo>
                  <a:lnTo>
                    <a:pt x="425475" y="100838"/>
                  </a:lnTo>
                  <a:lnTo>
                    <a:pt x="456107" y="139293"/>
                  </a:lnTo>
                  <a:lnTo>
                    <a:pt x="477710" y="182753"/>
                  </a:lnTo>
                  <a:lnTo>
                    <a:pt x="489686" y="229666"/>
                  </a:lnTo>
                  <a:lnTo>
                    <a:pt x="491477" y="278460"/>
                  </a:lnTo>
                  <a:lnTo>
                    <a:pt x="491477" y="137033"/>
                  </a:lnTo>
                  <a:lnTo>
                    <a:pt x="477367" y="112610"/>
                  </a:lnTo>
                  <a:lnTo>
                    <a:pt x="448602" y="78016"/>
                  </a:lnTo>
                  <a:lnTo>
                    <a:pt x="414413" y="48780"/>
                  </a:lnTo>
                  <a:lnTo>
                    <a:pt x="387057" y="32461"/>
                  </a:lnTo>
                  <a:lnTo>
                    <a:pt x="376250" y="26009"/>
                  </a:lnTo>
                  <a:lnTo>
                    <a:pt x="335026" y="10058"/>
                  </a:lnTo>
                  <a:lnTo>
                    <a:pt x="291617" y="1270"/>
                  </a:lnTo>
                  <a:lnTo>
                    <a:pt x="246964" y="0"/>
                  </a:lnTo>
                  <a:lnTo>
                    <a:pt x="202018" y="6515"/>
                  </a:lnTo>
                  <a:lnTo>
                    <a:pt x="159943" y="20269"/>
                  </a:lnTo>
                  <a:lnTo>
                    <a:pt x="121386" y="40589"/>
                  </a:lnTo>
                  <a:lnTo>
                    <a:pt x="86982" y="66776"/>
                  </a:lnTo>
                  <a:lnTo>
                    <a:pt x="57391" y="98145"/>
                  </a:lnTo>
                  <a:lnTo>
                    <a:pt x="33248" y="134023"/>
                  </a:lnTo>
                  <a:lnTo>
                    <a:pt x="15214" y="173723"/>
                  </a:lnTo>
                  <a:lnTo>
                    <a:pt x="3911" y="216560"/>
                  </a:lnTo>
                  <a:lnTo>
                    <a:pt x="0" y="261835"/>
                  </a:lnTo>
                  <a:lnTo>
                    <a:pt x="4165" y="308381"/>
                  </a:lnTo>
                  <a:lnTo>
                    <a:pt x="16395" y="353123"/>
                  </a:lnTo>
                  <a:lnTo>
                    <a:pt x="36309" y="394995"/>
                  </a:lnTo>
                  <a:lnTo>
                    <a:pt x="89979" y="469684"/>
                  </a:lnTo>
                  <a:lnTo>
                    <a:pt x="109347" y="509841"/>
                  </a:lnTo>
                  <a:lnTo>
                    <a:pt x="121246" y="552437"/>
                  </a:lnTo>
                  <a:lnTo>
                    <a:pt x="125234" y="595680"/>
                  </a:lnTo>
                  <a:lnTo>
                    <a:pt x="125260" y="626389"/>
                  </a:lnTo>
                  <a:lnTo>
                    <a:pt x="120662" y="627316"/>
                  </a:lnTo>
                  <a:lnTo>
                    <a:pt x="107378" y="636282"/>
                  </a:lnTo>
                  <a:lnTo>
                    <a:pt x="98412" y="649566"/>
                  </a:lnTo>
                  <a:lnTo>
                    <a:pt x="95110" y="665835"/>
                  </a:lnTo>
                  <a:lnTo>
                    <a:pt x="95110" y="666978"/>
                  </a:lnTo>
                  <a:lnTo>
                    <a:pt x="98412" y="683247"/>
                  </a:lnTo>
                  <a:lnTo>
                    <a:pt x="104698" y="692581"/>
                  </a:lnTo>
                  <a:lnTo>
                    <a:pt x="98412" y="701903"/>
                  </a:lnTo>
                  <a:lnTo>
                    <a:pt x="95110" y="718172"/>
                  </a:lnTo>
                  <a:lnTo>
                    <a:pt x="95110" y="719315"/>
                  </a:lnTo>
                  <a:lnTo>
                    <a:pt x="98399" y="735571"/>
                  </a:lnTo>
                  <a:lnTo>
                    <a:pt x="104686" y="744893"/>
                  </a:lnTo>
                  <a:lnTo>
                    <a:pt x="98412" y="754189"/>
                  </a:lnTo>
                  <a:lnTo>
                    <a:pt x="95110" y="770458"/>
                  </a:lnTo>
                  <a:lnTo>
                    <a:pt x="95110" y="771601"/>
                  </a:lnTo>
                  <a:lnTo>
                    <a:pt x="98412" y="787857"/>
                  </a:lnTo>
                  <a:lnTo>
                    <a:pt x="107378" y="801154"/>
                  </a:lnTo>
                  <a:lnTo>
                    <a:pt x="120662" y="810120"/>
                  </a:lnTo>
                  <a:lnTo>
                    <a:pt x="136931" y="813409"/>
                  </a:lnTo>
                  <a:lnTo>
                    <a:pt x="387604" y="813409"/>
                  </a:lnTo>
                  <a:lnTo>
                    <a:pt x="426135" y="787857"/>
                  </a:lnTo>
                  <a:lnTo>
                    <a:pt x="429412" y="771601"/>
                  </a:lnTo>
                  <a:lnTo>
                    <a:pt x="429412" y="770458"/>
                  </a:lnTo>
                  <a:lnTo>
                    <a:pt x="427520" y="761098"/>
                  </a:lnTo>
                  <a:lnTo>
                    <a:pt x="426123" y="754189"/>
                  </a:lnTo>
                  <a:lnTo>
                    <a:pt x="419836" y="744893"/>
                  </a:lnTo>
                  <a:lnTo>
                    <a:pt x="426135" y="735571"/>
                  </a:lnTo>
                  <a:lnTo>
                    <a:pt x="427532" y="728624"/>
                  </a:lnTo>
                  <a:lnTo>
                    <a:pt x="429412" y="719315"/>
                  </a:lnTo>
                  <a:lnTo>
                    <a:pt x="429412" y="718172"/>
                  </a:lnTo>
                  <a:lnTo>
                    <a:pt x="427520" y="708812"/>
                  </a:lnTo>
                  <a:lnTo>
                    <a:pt x="426123" y="701903"/>
                  </a:lnTo>
                  <a:lnTo>
                    <a:pt x="419823" y="692594"/>
                  </a:lnTo>
                  <a:lnTo>
                    <a:pt x="426135" y="683247"/>
                  </a:lnTo>
                  <a:lnTo>
                    <a:pt x="427532" y="676338"/>
                  </a:lnTo>
                  <a:lnTo>
                    <a:pt x="429412" y="666978"/>
                  </a:lnTo>
                  <a:lnTo>
                    <a:pt x="429412" y="665835"/>
                  </a:lnTo>
                  <a:lnTo>
                    <a:pt x="403872" y="627316"/>
                  </a:lnTo>
                  <a:lnTo>
                    <a:pt x="399262" y="626389"/>
                  </a:lnTo>
                  <a:lnTo>
                    <a:pt x="399262" y="624027"/>
                  </a:lnTo>
                  <a:lnTo>
                    <a:pt x="399262" y="595680"/>
                  </a:lnTo>
                  <a:lnTo>
                    <a:pt x="403225" y="551700"/>
                  </a:lnTo>
                  <a:lnTo>
                    <a:pt x="414858" y="509511"/>
                  </a:lnTo>
                  <a:lnTo>
                    <a:pt x="433806" y="470115"/>
                  </a:lnTo>
                  <a:lnTo>
                    <a:pt x="459689" y="434505"/>
                  </a:lnTo>
                  <a:lnTo>
                    <a:pt x="485127" y="400265"/>
                  </a:lnTo>
                  <a:lnTo>
                    <a:pt x="504444" y="362877"/>
                  </a:lnTo>
                  <a:lnTo>
                    <a:pt x="517436" y="322872"/>
                  </a:lnTo>
                  <a:lnTo>
                    <a:pt x="523862" y="280784"/>
                  </a:lnTo>
                  <a:close/>
                </a:path>
              </a:pathLst>
            </a:custGeom>
            <a:solidFill>
              <a:srgbClr val="9A492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780685" y="6756531"/>
              <a:ext cx="194951" cy="12674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763881" y="5770714"/>
              <a:ext cx="229235" cy="856615"/>
            </a:xfrm>
            <a:custGeom>
              <a:avLst/>
              <a:gdLst/>
              <a:ahLst/>
              <a:cxnLst/>
              <a:rect l="l" t="t" r="r" b="b"/>
              <a:pathLst>
                <a:path w="229234" h="856615">
                  <a:moveTo>
                    <a:pt x="119494" y="7277"/>
                  </a:moveTo>
                  <a:lnTo>
                    <a:pt x="112217" y="0"/>
                  </a:lnTo>
                  <a:lnTo>
                    <a:pt x="94284" y="0"/>
                  </a:lnTo>
                  <a:lnTo>
                    <a:pt x="87020" y="7277"/>
                  </a:lnTo>
                  <a:lnTo>
                    <a:pt x="87020" y="153441"/>
                  </a:lnTo>
                  <a:lnTo>
                    <a:pt x="94284" y="160718"/>
                  </a:lnTo>
                  <a:lnTo>
                    <a:pt x="103251" y="160718"/>
                  </a:lnTo>
                  <a:lnTo>
                    <a:pt x="112217" y="160718"/>
                  </a:lnTo>
                  <a:lnTo>
                    <a:pt x="119494" y="153466"/>
                  </a:lnTo>
                  <a:lnTo>
                    <a:pt x="119494" y="7277"/>
                  </a:lnTo>
                  <a:close/>
                </a:path>
                <a:path w="229234" h="856615">
                  <a:moveTo>
                    <a:pt x="228612" y="515391"/>
                  </a:moveTo>
                  <a:lnTo>
                    <a:pt x="226402" y="509244"/>
                  </a:lnTo>
                  <a:lnTo>
                    <a:pt x="216941" y="501624"/>
                  </a:lnTo>
                  <a:lnTo>
                    <a:pt x="210477" y="500786"/>
                  </a:lnTo>
                  <a:lnTo>
                    <a:pt x="162534" y="522046"/>
                  </a:lnTo>
                  <a:lnTo>
                    <a:pt x="125971" y="450811"/>
                  </a:lnTo>
                  <a:lnTo>
                    <a:pt x="120383" y="447408"/>
                  </a:lnTo>
                  <a:lnTo>
                    <a:pt x="108216" y="447408"/>
                  </a:lnTo>
                  <a:lnTo>
                    <a:pt x="102628" y="450811"/>
                  </a:lnTo>
                  <a:lnTo>
                    <a:pt x="66052" y="522046"/>
                  </a:lnTo>
                  <a:lnTo>
                    <a:pt x="18135" y="500786"/>
                  </a:lnTo>
                  <a:lnTo>
                    <a:pt x="11671" y="501624"/>
                  </a:lnTo>
                  <a:lnTo>
                    <a:pt x="2209" y="509244"/>
                  </a:lnTo>
                  <a:lnTo>
                    <a:pt x="0" y="515391"/>
                  </a:lnTo>
                  <a:lnTo>
                    <a:pt x="68808" y="850938"/>
                  </a:lnTo>
                  <a:lnTo>
                    <a:pt x="77381" y="856589"/>
                  </a:lnTo>
                  <a:lnTo>
                    <a:pt x="94957" y="852995"/>
                  </a:lnTo>
                  <a:lnTo>
                    <a:pt x="100609" y="844410"/>
                  </a:lnTo>
                  <a:lnTo>
                    <a:pt x="39357" y="545731"/>
                  </a:lnTo>
                  <a:lnTo>
                    <a:pt x="66916" y="557961"/>
                  </a:lnTo>
                  <a:lnTo>
                    <a:pt x="72974" y="559346"/>
                  </a:lnTo>
                  <a:lnTo>
                    <a:pt x="78905" y="558431"/>
                  </a:lnTo>
                  <a:lnTo>
                    <a:pt x="84099" y="555421"/>
                  </a:lnTo>
                  <a:lnTo>
                    <a:pt x="87947" y="550532"/>
                  </a:lnTo>
                  <a:lnTo>
                    <a:pt x="114300" y="499198"/>
                  </a:lnTo>
                  <a:lnTo>
                    <a:pt x="140652" y="550532"/>
                  </a:lnTo>
                  <a:lnTo>
                    <a:pt x="144475" y="555421"/>
                  </a:lnTo>
                  <a:lnTo>
                    <a:pt x="149682" y="558431"/>
                  </a:lnTo>
                  <a:lnTo>
                    <a:pt x="155625" y="559346"/>
                  </a:lnTo>
                  <a:lnTo>
                    <a:pt x="161671" y="557961"/>
                  </a:lnTo>
                  <a:lnTo>
                    <a:pt x="189230" y="545731"/>
                  </a:lnTo>
                  <a:lnTo>
                    <a:pt x="127977" y="844397"/>
                  </a:lnTo>
                  <a:lnTo>
                    <a:pt x="133629" y="852995"/>
                  </a:lnTo>
                  <a:lnTo>
                    <a:pt x="143510" y="855027"/>
                  </a:lnTo>
                  <a:lnTo>
                    <a:pt x="144602" y="855129"/>
                  </a:lnTo>
                  <a:lnTo>
                    <a:pt x="145694" y="855129"/>
                  </a:lnTo>
                  <a:lnTo>
                    <a:pt x="153250" y="855129"/>
                  </a:lnTo>
                  <a:lnTo>
                    <a:pt x="160007" y="849833"/>
                  </a:lnTo>
                  <a:lnTo>
                    <a:pt x="228612" y="515391"/>
                  </a:lnTo>
                  <a:close/>
                </a:path>
              </a:pathLst>
            </a:custGeom>
            <a:solidFill>
              <a:srgbClr val="9A492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078943" y="5898826"/>
              <a:ext cx="116583" cy="11658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3172429" y="6170658"/>
              <a:ext cx="147320" cy="33020"/>
            </a:xfrm>
            <a:custGeom>
              <a:avLst/>
              <a:gdLst/>
              <a:ahLst/>
              <a:cxnLst/>
              <a:rect l="l" t="t" r="r" b="b"/>
              <a:pathLst>
                <a:path w="147319" h="33020">
                  <a:moveTo>
                    <a:pt x="139956" y="32477"/>
                  </a:moveTo>
                  <a:lnTo>
                    <a:pt x="130992" y="32477"/>
                  </a:lnTo>
                  <a:lnTo>
                    <a:pt x="7274" y="32477"/>
                  </a:lnTo>
                  <a:lnTo>
                    <a:pt x="0" y="25202"/>
                  </a:lnTo>
                  <a:lnTo>
                    <a:pt x="0" y="7274"/>
                  </a:lnTo>
                  <a:lnTo>
                    <a:pt x="7274" y="0"/>
                  </a:lnTo>
                  <a:lnTo>
                    <a:pt x="139956" y="0"/>
                  </a:lnTo>
                  <a:lnTo>
                    <a:pt x="147231" y="7274"/>
                  </a:lnTo>
                  <a:lnTo>
                    <a:pt x="147231" y="25202"/>
                  </a:lnTo>
                  <a:lnTo>
                    <a:pt x="139956" y="32477"/>
                  </a:lnTo>
                  <a:close/>
                </a:path>
              </a:pathLst>
            </a:custGeom>
            <a:solidFill>
              <a:srgbClr val="9A492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57310" y="5892417"/>
              <a:ext cx="116583" cy="116588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2433154" y="6164249"/>
              <a:ext cx="147320" cy="33020"/>
            </a:xfrm>
            <a:custGeom>
              <a:avLst/>
              <a:gdLst/>
              <a:ahLst/>
              <a:cxnLst/>
              <a:rect l="l" t="t" r="r" b="b"/>
              <a:pathLst>
                <a:path w="147320" h="33020">
                  <a:moveTo>
                    <a:pt x="139956" y="32477"/>
                  </a:moveTo>
                  <a:lnTo>
                    <a:pt x="130992" y="32477"/>
                  </a:lnTo>
                  <a:lnTo>
                    <a:pt x="7274" y="32477"/>
                  </a:lnTo>
                  <a:lnTo>
                    <a:pt x="0" y="25202"/>
                  </a:lnTo>
                  <a:lnTo>
                    <a:pt x="0" y="7274"/>
                  </a:lnTo>
                  <a:lnTo>
                    <a:pt x="7274" y="0"/>
                  </a:lnTo>
                  <a:lnTo>
                    <a:pt x="139956" y="0"/>
                  </a:lnTo>
                  <a:lnTo>
                    <a:pt x="147231" y="7274"/>
                  </a:lnTo>
                  <a:lnTo>
                    <a:pt x="147231" y="25202"/>
                  </a:lnTo>
                  <a:lnTo>
                    <a:pt x="139956" y="32477"/>
                  </a:lnTo>
                  <a:close/>
                </a:path>
              </a:pathLst>
            </a:custGeom>
            <a:solidFill>
              <a:srgbClr val="9A4921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2433154" y="8074941"/>
            <a:ext cx="1055370" cy="1055370"/>
            <a:chOff x="12433154" y="8074941"/>
            <a:chExt cx="1055370" cy="1055370"/>
          </a:xfrm>
        </p:grpSpPr>
        <p:sp>
          <p:nvSpPr>
            <p:cNvPr id="19" name="object 19"/>
            <p:cNvSpPr/>
            <p:nvPr/>
          </p:nvSpPr>
          <p:spPr>
            <a:xfrm>
              <a:off x="12433147" y="8074951"/>
              <a:ext cx="1055370" cy="1055370"/>
            </a:xfrm>
            <a:custGeom>
              <a:avLst/>
              <a:gdLst/>
              <a:ahLst/>
              <a:cxnLst/>
              <a:rect l="l" t="t" r="r" b="b"/>
              <a:pathLst>
                <a:path w="1055369" h="1055370">
                  <a:moveTo>
                    <a:pt x="1054747" y="961948"/>
                  </a:moveTo>
                  <a:lnTo>
                    <a:pt x="1039215" y="910488"/>
                  </a:lnTo>
                  <a:lnTo>
                    <a:pt x="1023988" y="892759"/>
                  </a:lnTo>
                  <a:lnTo>
                    <a:pt x="1023988" y="961948"/>
                  </a:lnTo>
                  <a:lnTo>
                    <a:pt x="1019454" y="985304"/>
                  </a:lnTo>
                  <a:lnTo>
                    <a:pt x="1005840" y="1005840"/>
                  </a:lnTo>
                  <a:lnTo>
                    <a:pt x="985316" y="1019454"/>
                  </a:lnTo>
                  <a:lnTo>
                    <a:pt x="961948" y="1023988"/>
                  </a:lnTo>
                  <a:lnTo>
                    <a:pt x="938580" y="1019454"/>
                  </a:lnTo>
                  <a:lnTo>
                    <a:pt x="918057" y="1005840"/>
                  </a:lnTo>
                  <a:lnTo>
                    <a:pt x="512724" y="600519"/>
                  </a:lnTo>
                  <a:lnTo>
                    <a:pt x="521601" y="595071"/>
                  </a:lnTo>
                  <a:lnTo>
                    <a:pt x="561187" y="561225"/>
                  </a:lnTo>
                  <a:lnTo>
                    <a:pt x="595045" y="521627"/>
                  </a:lnTo>
                  <a:lnTo>
                    <a:pt x="600506" y="512737"/>
                  </a:lnTo>
                  <a:lnTo>
                    <a:pt x="1005840" y="918057"/>
                  </a:lnTo>
                  <a:lnTo>
                    <a:pt x="1019454" y="938580"/>
                  </a:lnTo>
                  <a:lnTo>
                    <a:pt x="1023988" y="961948"/>
                  </a:lnTo>
                  <a:lnTo>
                    <a:pt x="1023988" y="892759"/>
                  </a:lnTo>
                  <a:lnTo>
                    <a:pt x="617029" y="485800"/>
                  </a:lnTo>
                  <a:lnTo>
                    <a:pt x="621906" y="477862"/>
                  </a:lnTo>
                  <a:lnTo>
                    <a:pt x="641477" y="430631"/>
                  </a:lnTo>
                  <a:lnTo>
                    <a:pt x="653427" y="380682"/>
                  </a:lnTo>
                  <a:lnTo>
                    <a:pt x="657491" y="328752"/>
                  </a:lnTo>
                  <a:lnTo>
                    <a:pt x="653427" y="276821"/>
                  </a:lnTo>
                  <a:lnTo>
                    <a:pt x="641477" y="226885"/>
                  </a:lnTo>
                  <a:lnTo>
                    <a:pt x="626783" y="191401"/>
                  </a:lnTo>
                  <a:lnTo>
                    <a:pt x="626783" y="328752"/>
                  </a:lnTo>
                  <a:lnTo>
                    <a:pt x="623112" y="375831"/>
                  </a:lnTo>
                  <a:lnTo>
                    <a:pt x="612279" y="421106"/>
                  </a:lnTo>
                  <a:lnTo>
                    <a:pt x="594550" y="463918"/>
                  </a:lnTo>
                  <a:lnTo>
                    <a:pt x="570204" y="503593"/>
                  </a:lnTo>
                  <a:lnTo>
                    <a:pt x="539496" y="539496"/>
                  </a:lnTo>
                  <a:lnTo>
                    <a:pt x="503605" y="570179"/>
                  </a:lnTo>
                  <a:lnTo>
                    <a:pt x="463918" y="594537"/>
                  </a:lnTo>
                  <a:lnTo>
                    <a:pt x="421106" y="612267"/>
                  </a:lnTo>
                  <a:lnTo>
                    <a:pt x="375831" y="623100"/>
                  </a:lnTo>
                  <a:lnTo>
                    <a:pt x="328752" y="626783"/>
                  </a:lnTo>
                  <a:lnTo>
                    <a:pt x="281673" y="623112"/>
                  </a:lnTo>
                  <a:lnTo>
                    <a:pt x="236385" y="612267"/>
                  </a:lnTo>
                  <a:lnTo>
                    <a:pt x="193573" y="594537"/>
                  </a:lnTo>
                  <a:lnTo>
                    <a:pt x="153898" y="570191"/>
                  </a:lnTo>
                  <a:lnTo>
                    <a:pt x="118008" y="539496"/>
                  </a:lnTo>
                  <a:lnTo>
                    <a:pt x="87325" y="503605"/>
                  </a:lnTo>
                  <a:lnTo>
                    <a:pt x="62979" y="463931"/>
                  </a:lnTo>
                  <a:lnTo>
                    <a:pt x="45237" y="421106"/>
                  </a:lnTo>
                  <a:lnTo>
                    <a:pt x="34391" y="375831"/>
                  </a:lnTo>
                  <a:lnTo>
                    <a:pt x="30721" y="328752"/>
                  </a:lnTo>
                  <a:lnTo>
                    <a:pt x="34391" y="281673"/>
                  </a:lnTo>
                  <a:lnTo>
                    <a:pt x="45224" y="236397"/>
                  </a:lnTo>
                  <a:lnTo>
                    <a:pt x="62953" y="193586"/>
                  </a:lnTo>
                  <a:lnTo>
                    <a:pt x="87312" y="153898"/>
                  </a:lnTo>
                  <a:lnTo>
                    <a:pt x="118008" y="118008"/>
                  </a:lnTo>
                  <a:lnTo>
                    <a:pt x="153898" y="87312"/>
                  </a:lnTo>
                  <a:lnTo>
                    <a:pt x="193586" y="62966"/>
                  </a:lnTo>
                  <a:lnTo>
                    <a:pt x="236397" y="45237"/>
                  </a:lnTo>
                  <a:lnTo>
                    <a:pt x="281673" y="34391"/>
                  </a:lnTo>
                  <a:lnTo>
                    <a:pt x="328752" y="30721"/>
                  </a:lnTo>
                  <a:lnTo>
                    <a:pt x="375831" y="34391"/>
                  </a:lnTo>
                  <a:lnTo>
                    <a:pt x="421106" y="45237"/>
                  </a:lnTo>
                  <a:lnTo>
                    <a:pt x="463918" y="62966"/>
                  </a:lnTo>
                  <a:lnTo>
                    <a:pt x="503605" y="87312"/>
                  </a:lnTo>
                  <a:lnTo>
                    <a:pt x="539496" y="118008"/>
                  </a:lnTo>
                  <a:lnTo>
                    <a:pt x="570179" y="153885"/>
                  </a:lnTo>
                  <a:lnTo>
                    <a:pt x="594525" y="193573"/>
                  </a:lnTo>
                  <a:lnTo>
                    <a:pt x="612267" y="236385"/>
                  </a:lnTo>
                  <a:lnTo>
                    <a:pt x="623112" y="281660"/>
                  </a:lnTo>
                  <a:lnTo>
                    <a:pt x="626783" y="328752"/>
                  </a:lnTo>
                  <a:lnTo>
                    <a:pt x="626783" y="191401"/>
                  </a:lnTo>
                  <a:lnTo>
                    <a:pt x="595071" y="135890"/>
                  </a:lnTo>
                  <a:lnTo>
                    <a:pt x="561213" y="96291"/>
                  </a:lnTo>
                  <a:lnTo>
                    <a:pt x="521627" y="62433"/>
                  </a:lnTo>
                  <a:lnTo>
                    <a:pt x="477862" y="35572"/>
                  </a:lnTo>
                  <a:lnTo>
                    <a:pt x="466140" y="30721"/>
                  </a:lnTo>
                  <a:lnTo>
                    <a:pt x="430631" y="16014"/>
                  </a:lnTo>
                  <a:lnTo>
                    <a:pt x="380695" y="4051"/>
                  </a:lnTo>
                  <a:lnTo>
                    <a:pt x="328752" y="0"/>
                  </a:lnTo>
                  <a:lnTo>
                    <a:pt x="276809" y="4051"/>
                  </a:lnTo>
                  <a:lnTo>
                    <a:pt x="226872" y="16014"/>
                  </a:lnTo>
                  <a:lnTo>
                    <a:pt x="179654" y="35572"/>
                  </a:lnTo>
                  <a:lnTo>
                    <a:pt x="135877" y="62433"/>
                  </a:lnTo>
                  <a:lnTo>
                    <a:pt x="96304" y="96291"/>
                  </a:lnTo>
                  <a:lnTo>
                    <a:pt x="62433" y="135877"/>
                  </a:lnTo>
                  <a:lnTo>
                    <a:pt x="35572" y="179641"/>
                  </a:lnTo>
                  <a:lnTo>
                    <a:pt x="16014" y="226860"/>
                  </a:lnTo>
                  <a:lnTo>
                    <a:pt x="4051" y="276809"/>
                  </a:lnTo>
                  <a:lnTo>
                    <a:pt x="0" y="328752"/>
                  </a:lnTo>
                  <a:lnTo>
                    <a:pt x="4051" y="380682"/>
                  </a:lnTo>
                  <a:lnTo>
                    <a:pt x="16014" y="430631"/>
                  </a:lnTo>
                  <a:lnTo>
                    <a:pt x="35572" y="477850"/>
                  </a:lnTo>
                  <a:lnTo>
                    <a:pt x="62433" y="521627"/>
                  </a:lnTo>
                  <a:lnTo>
                    <a:pt x="96278" y="561200"/>
                  </a:lnTo>
                  <a:lnTo>
                    <a:pt x="135864" y="595058"/>
                  </a:lnTo>
                  <a:lnTo>
                    <a:pt x="179641" y="621931"/>
                  </a:lnTo>
                  <a:lnTo>
                    <a:pt x="226860" y="641489"/>
                  </a:lnTo>
                  <a:lnTo>
                    <a:pt x="276809" y="653453"/>
                  </a:lnTo>
                  <a:lnTo>
                    <a:pt x="328752" y="657504"/>
                  </a:lnTo>
                  <a:lnTo>
                    <a:pt x="380695" y="653453"/>
                  </a:lnTo>
                  <a:lnTo>
                    <a:pt x="430631" y="641489"/>
                  </a:lnTo>
                  <a:lnTo>
                    <a:pt x="466140" y="626783"/>
                  </a:lnTo>
                  <a:lnTo>
                    <a:pt x="477850" y="621931"/>
                  </a:lnTo>
                  <a:lnTo>
                    <a:pt x="485800" y="617054"/>
                  </a:lnTo>
                  <a:lnTo>
                    <a:pt x="896327" y="1027569"/>
                  </a:lnTo>
                  <a:lnTo>
                    <a:pt x="910488" y="1039202"/>
                  </a:lnTo>
                  <a:lnTo>
                    <a:pt x="926414" y="1047724"/>
                  </a:lnTo>
                  <a:lnTo>
                    <a:pt x="943711" y="1052957"/>
                  </a:lnTo>
                  <a:lnTo>
                    <a:pt x="961948" y="1054747"/>
                  </a:lnTo>
                  <a:lnTo>
                    <a:pt x="980186" y="1052957"/>
                  </a:lnTo>
                  <a:lnTo>
                    <a:pt x="1027569" y="1027569"/>
                  </a:lnTo>
                  <a:lnTo>
                    <a:pt x="1052969" y="980186"/>
                  </a:lnTo>
                  <a:lnTo>
                    <a:pt x="1054747" y="961948"/>
                  </a:lnTo>
                  <a:close/>
                </a:path>
              </a:pathLst>
            </a:custGeom>
            <a:solidFill>
              <a:srgbClr val="9A492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987438" y="8629205"/>
              <a:ext cx="143240" cy="141745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663518" y="8334491"/>
              <a:ext cx="205787" cy="146353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2576620" y="8222114"/>
              <a:ext cx="362585" cy="362585"/>
            </a:xfrm>
            <a:custGeom>
              <a:avLst/>
              <a:gdLst/>
              <a:ahLst/>
              <a:cxnLst/>
              <a:rect l="l" t="t" r="r" b="b"/>
              <a:pathLst>
                <a:path w="362584" h="362584">
                  <a:moveTo>
                    <a:pt x="296209" y="362361"/>
                  </a:moveTo>
                  <a:lnTo>
                    <a:pt x="66172" y="362361"/>
                  </a:lnTo>
                  <a:lnTo>
                    <a:pt x="40436" y="357151"/>
                  </a:lnTo>
                  <a:lnTo>
                    <a:pt x="19400" y="342953"/>
                  </a:lnTo>
                  <a:lnTo>
                    <a:pt x="5207" y="321916"/>
                  </a:lnTo>
                  <a:lnTo>
                    <a:pt x="4" y="296209"/>
                  </a:lnTo>
                  <a:lnTo>
                    <a:pt x="0" y="66172"/>
                  </a:lnTo>
                  <a:lnTo>
                    <a:pt x="5207" y="40436"/>
                  </a:lnTo>
                  <a:lnTo>
                    <a:pt x="19400" y="19400"/>
                  </a:lnTo>
                  <a:lnTo>
                    <a:pt x="40436" y="5207"/>
                  </a:lnTo>
                  <a:lnTo>
                    <a:pt x="66172" y="0"/>
                  </a:lnTo>
                  <a:lnTo>
                    <a:pt x="296209" y="0"/>
                  </a:lnTo>
                  <a:lnTo>
                    <a:pt x="321945" y="5210"/>
                  </a:lnTo>
                  <a:lnTo>
                    <a:pt x="342981" y="19407"/>
                  </a:lnTo>
                  <a:lnTo>
                    <a:pt x="350613" y="30720"/>
                  </a:lnTo>
                  <a:lnTo>
                    <a:pt x="66172" y="30720"/>
                  </a:lnTo>
                  <a:lnTo>
                    <a:pt x="52381" y="33512"/>
                  </a:lnTo>
                  <a:lnTo>
                    <a:pt x="41112" y="41119"/>
                  </a:lnTo>
                  <a:lnTo>
                    <a:pt x="33509" y="52390"/>
                  </a:lnTo>
                  <a:lnTo>
                    <a:pt x="30720" y="66172"/>
                  </a:lnTo>
                  <a:lnTo>
                    <a:pt x="30720" y="296209"/>
                  </a:lnTo>
                  <a:lnTo>
                    <a:pt x="33512" y="309999"/>
                  </a:lnTo>
                  <a:lnTo>
                    <a:pt x="41119" y="321269"/>
                  </a:lnTo>
                  <a:lnTo>
                    <a:pt x="52390" y="328872"/>
                  </a:lnTo>
                  <a:lnTo>
                    <a:pt x="66172" y="331660"/>
                  </a:lnTo>
                  <a:lnTo>
                    <a:pt x="350609" y="331660"/>
                  </a:lnTo>
                  <a:lnTo>
                    <a:pt x="342981" y="342963"/>
                  </a:lnTo>
                  <a:lnTo>
                    <a:pt x="321945" y="357154"/>
                  </a:lnTo>
                  <a:lnTo>
                    <a:pt x="296209" y="362361"/>
                  </a:lnTo>
                  <a:close/>
                </a:path>
                <a:path w="362584" h="362584">
                  <a:moveTo>
                    <a:pt x="350609" y="331660"/>
                  </a:moveTo>
                  <a:lnTo>
                    <a:pt x="296209" y="331660"/>
                  </a:lnTo>
                  <a:lnTo>
                    <a:pt x="309999" y="328869"/>
                  </a:lnTo>
                  <a:lnTo>
                    <a:pt x="321269" y="321261"/>
                  </a:lnTo>
                  <a:lnTo>
                    <a:pt x="328872" y="309991"/>
                  </a:lnTo>
                  <a:lnTo>
                    <a:pt x="331660" y="296209"/>
                  </a:lnTo>
                  <a:lnTo>
                    <a:pt x="331660" y="66172"/>
                  </a:lnTo>
                  <a:lnTo>
                    <a:pt x="328869" y="52381"/>
                  </a:lnTo>
                  <a:lnTo>
                    <a:pt x="321261" y="41112"/>
                  </a:lnTo>
                  <a:lnTo>
                    <a:pt x="309991" y="33509"/>
                  </a:lnTo>
                  <a:lnTo>
                    <a:pt x="296209" y="30720"/>
                  </a:lnTo>
                  <a:lnTo>
                    <a:pt x="350613" y="30720"/>
                  </a:lnTo>
                  <a:lnTo>
                    <a:pt x="357174" y="40444"/>
                  </a:lnTo>
                  <a:lnTo>
                    <a:pt x="362381" y="66172"/>
                  </a:lnTo>
                  <a:lnTo>
                    <a:pt x="362381" y="296209"/>
                  </a:lnTo>
                  <a:lnTo>
                    <a:pt x="357174" y="321933"/>
                  </a:lnTo>
                  <a:lnTo>
                    <a:pt x="350609" y="331660"/>
                  </a:lnTo>
                  <a:close/>
                </a:path>
              </a:pathLst>
            </a:custGeom>
            <a:solidFill>
              <a:srgbClr val="9A492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454279" y="3811406"/>
            <a:ext cx="9287510" cy="50514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spc="204">
                <a:solidFill>
                  <a:srgbClr val="754A36"/>
                </a:solidFill>
                <a:latin typeface="Calibri"/>
                <a:cs typeface="Calibri"/>
              </a:rPr>
              <a:t>Analyzed</a:t>
            </a:r>
            <a:r>
              <a:rPr dirty="0" sz="4500" spc="-60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4500" spc="55">
                <a:solidFill>
                  <a:srgbClr val="754A36"/>
                </a:solidFill>
                <a:latin typeface="Calibri"/>
                <a:cs typeface="Calibri"/>
              </a:rPr>
              <a:t>the</a:t>
            </a:r>
            <a:r>
              <a:rPr dirty="0" sz="4500" spc="-55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4500" spc="175">
                <a:solidFill>
                  <a:srgbClr val="754A36"/>
                </a:solidFill>
                <a:latin typeface="Calibri"/>
                <a:cs typeface="Calibri"/>
              </a:rPr>
              <a:t>building's</a:t>
            </a:r>
            <a:r>
              <a:rPr dirty="0" sz="4500" spc="-55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4500" spc="70">
                <a:solidFill>
                  <a:srgbClr val="754A36"/>
                </a:solidFill>
                <a:latin typeface="Calibri"/>
                <a:cs typeface="Calibri"/>
              </a:rPr>
              <a:t>electrical</a:t>
            </a:r>
            <a:r>
              <a:rPr dirty="0" sz="4500" spc="-55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4500" spc="155">
                <a:solidFill>
                  <a:srgbClr val="754A36"/>
                </a:solidFill>
                <a:latin typeface="Calibri"/>
                <a:cs typeface="Calibri"/>
              </a:rPr>
              <a:t>bills</a:t>
            </a:r>
            <a:endParaRPr sz="4500">
              <a:latin typeface="Calibri"/>
              <a:cs typeface="Calibri"/>
            </a:endParaRPr>
          </a:p>
          <a:p>
            <a:pPr marL="74295" marR="1202690" indent="9525">
              <a:lnSpc>
                <a:spcPts val="17920"/>
              </a:lnSpc>
              <a:spcBef>
                <a:spcPts val="819"/>
              </a:spcBef>
            </a:pPr>
            <a:r>
              <a:rPr dirty="0" sz="4500" spc="204">
                <a:solidFill>
                  <a:srgbClr val="754A36"/>
                </a:solidFill>
                <a:latin typeface="Calibri"/>
                <a:cs typeface="Calibri"/>
              </a:rPr>
              <a:t>Examined </a:t>
            </a:r>
            <a:r>
              <a:rPr dirty="0" sz="4500" spc="55">
                <a:solidFill>
                  <a:srgbClr val="754A36"/>
                </a:solidFill>
                <a:latin typeface="Calibri"/>
                <a:cs typeface="Calibri"/>
              </a:rPr>
              <a:t>the </a:t>
            </a:r>
            <a:r>
              <a:rPr dirty="0" sz="4500" spc="180">
                <a:solidFill>
                  <a:srgbClr val="754A36"/>
                </a:solidFill>
                <a:latin typeface="Calibri"/>
                <a:cs typeface="Calibri"/>
              </a:rPr>
              <a:t>lighting </a:t>
            </a:r>
            <a:r>
              <a:rPr dirty="0" sz="4500" spc="35">
                <a:solidFill>
                  <a:srgbClr val="754A36"/>
                </a:solidFill>
                <a:latin typeface="Calibri"/>
                <a:cs typeface="Calibri"/>
              </a:rPr>
              <a:t>systems </a:t>
            </a:r>
            <a:r>
              <a:rPr dirty="0" sz="4500" spc="40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4500" spc="155">
                <a:solidFill>
                  <a:srgbClr val="754A36"/>
                </a:solidFill>
                <a:latin typeface="Calibri"/>
                <a:cs typeface="Calibri"/>
              </a:rPr>
              <a:t>Reviewed</a:t>
            </a:r>
            <a:r>
              <a:rPr dirty="0" sz="4500" spc="-70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4500" spc="55">
                <a:solidFill>
                  <a:srgbClr val="754A36"/>
                </a:solidFill>
                <a:latin typeface="Calibri"/>
                <a:cs typeface="Calibri"/>
              </a:rPr>
              <a:t>the</a:t>
            </a:r>
            <a:r>
              <a:rPr dirty="0" sz="4500" spc="-65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4500" spc="90">
                <a:solidFill>
                  <a:srgbClr val="754A36"/>
                </a:solidFill>
                <a:latin typeface="Calibri"/>
                <a:cs typeface="Calibri"/>
              </a:rPr>
              <a:t>architectural</a:t>
            </a:r>
            <a:r>
              <a:rPr dirty="0" sz="4500" spc="-65">
                <a:solidFill>
                  <a:srgbClr val="754A36"/>
                </a:solidFill>
                <a:latin typeface="Calibri"/>
                <a:cs typeface="Calibri"/>
              </a:rPr>
              <a:t> </a:t>
            </a:r>
            <a:r>
              <a:rPr dirty="0" sz="4500" spc="114">
                <a:solidFill>
                  <a:srgbClr val="754A36"/>
                </a:solidFill>
                <a:latin typeface="Calibri"/>
                <a:cs typeface="Calibri"/>
              </a:rPr>
              <a:t>plans</a:t>
            </a:r>
            <a:endParaRPr sz="45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5797128" y="6460673"/>
            <a:ext cx="2500805" cy="3833927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8920310" y="9665023"/>
            <a:ext cx="262255" cy="426084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z="2600" spc="40">
                <a:latin typeface="Tahoma"/>
                <a:cs typeface="Tahoma"/>
              </a:rPr>
              <a:t>3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292E2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8206085" cy="2621915"/>
            <a:chOff x="0" y="0"/>
            <a:chExt cx="18206085" cy="2621915"/>
          </a:xfrm>
        </p:grpSpPr>
        <p:sp>
          <p:nvSpPr>
            <p:cNvPr id="4" name="object 4"/>
            <p:cNvSpPr/>
            <p:nvPr/>
          </p:nvSpPr>
          <p:spPr>
            <a:xfrm>
              <a:off x="2673676" y="1"/>
              <a:ext cx="15532735" cy="1525905"/>
            </a:xfrm>
            <a:custGeom>
              <a:avLst/>
              <a:gdLst/>
              <a:ahLst/>
              <a:cxnLst/>
              <a:rect l="l" t="t" r="r" b="b"/>
              <a:pathLst>
                <a:path w="15532735" h="1525905">
                  <a:moveTo>
                    <a:pt x="0" y="0"/>
                  </a:moveTo>
                  <a:lnTo>
                    <a:pt x="15532307" y="0"/>
                  </a:lnTo>
                  <a:lnTo>
                    <a:pt x="14305328" y="1525689"/>
                  </a:lnTo>
                  <a:lnTo>
                    <a:pt x="1226978" y="1525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8696960" cy="2621915"/>
            </a:xfrm>
            <a:custGeom>
              <a:avLst/>
              <a:gdLst/>
              <a:ahLst/>
              <a:cxnLst/>
              <a:rect l="l" t="t" r="r" b="b"/>
              <a:pathLst>
                <a:path w="8696960" h="2621915">
                  <a:moveTo>
                    <a:pt x="0" y="0"/>
                  </a:moveTo>
                  <a:lnTo>
                    <a:pt x="8696708" y="0"/>
                  </a:lnTo>
                  <a:lnTo>
                    <a:pt x="6617938" y="2621372"/>
                  </a:lnTo>
                  <a:lnTo>
                    <a:pt x="0" y="26213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652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1028700" y="3687711"/>
            <a:ext cx="5070475" cy="5080000"/>
            <a:chOff x="1028700" y="3687711"/>
            <a:chExt cx="5070475" cy="5080000"/>
          </a:xfrm>
        </p:grpSpPr>
        <p:sp>
          <p:nvSpPr>
            <p:cNvPr id="7" name="object 7"/>
            <p:cNvSpPr/>
            <p:nvPr/>
          </p:nvSpPr>
          <p:spPr>
            <a:xfrm>
              <a:off x="1028700" y="3697225"/>
              <a:ext cx="5070475" cy="5070475"/>
            </a:xfrm>
            <a:custGeom>
              <a:avLst/>
              <a:gdLst/>
              <a:ahLst/>
              <a:cxnLst/>
              <a:rect l="l" t="t" r="r" b="b"/>
              <a:pathLst>
                <a:path w="5070475" h="5070475">
                  <a:moveTo>
                    <a:pt x="5070038" y="5070038"/>
                  </a:moveTo>
                  <a:lnTo>
                    <a:pt x="0" y="5070038"/>
                  </a:lnTo>
                  <a:lnTo>
                    <a:pt x="0" y="0"/>
                  </a:lnTo>
                  <a:lnTo>
                    <a:pt x="5070038" y="0"/>
                  </a:lnTo>
                  <a:lnTo>
                    <a:pt x="5070038" y="5070038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28700" y="3687711"/>
              <a:ext cx="5067300" cy="19050"/>
            </a:xfrm>
            <a:custGeom>
              <a:avLst/>
              <a:gdLst/>
              <a:ahLst/>
              <a:cxnLst/>
              <a:rect l="l" t="t" r="r" b="b"/>
              <a:pathLst>
                <a:path w="5067300" h="19050">
                  <a:moveTo>
                    <a:pt x="0" y="0"/>
                  </a:moveTo>
                  <a:lnTo>
                    <a:pt x="5067300" y="0"/>
                  </a:lnTo>
                  <a:lnTo>
                    <a:pt x="5067300" y="19050"/>
                  </a:lnTo>
                  <a:lnTo>
                    <a:pt x="0" y="19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2E3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961370" y="3943814"/>
              <a:ext cx="1200150" cy="1200150"/>
            </a:xfrm>
            <a:custGeom>
              <a:avLst/>
              <a:gdLst/>
              <a:ahLst/>
              <a:cxnLst/>
              <a:rect l="l" t="t" r="r" b="b"/>
              <a:pathLst>
                <a:path w="1200150" h="1200150">
                  <a:moveTo>
                    <a:pt x="599843" y="1199685"/>
                  </a:moveTo>
                  <a:lnTo>
                    <a:pt x="552964" y="1197880"/>
                  </a:lnTo>
                  <a:lnTo>
                    <a:pt x="507074" y="1192555"/>
                  </a:lnTo>
                  <a:lnTo>
                    <a:pt x="462304" y="1183842"/>
                  </a:lnTo>
                  <a:lnTo>
                    <a:pt x="418787" y="1171876"/>
                  </a:lnTo>
                  <a:lnTo>
                    <a:pt x="376656" y="1156790"/>
                  </a:lnTo>
                  <a:lnTo>
                    <a:pt x="336046" y="1138716"/>
                  </a:lnTo>
                  <a:lnTo>
                    <a:pt x="297090" y="1117788"/>
                  </a:lnTo>
                  <a:lnTo>
                    <a:pt x="259920" y="1094141"/>
                  </a:lnTo>
                  <a:lnTo>
                    <a:pt x="224671" y="1067906"/>
                  </a:lnTo>
                  <a:lnTo>
                    <a:pt x="191475" y="1039217"/>
                  </a:lnTo>
                  <a:lnTo>
                    <a:pt x="160467" y="1008209"/>
                  </a:lnTo>
                  <a:lnTo>
                    <a:pt x="131778" y="975013"/>
                  </a:lnTo>
                  <a:lnTo>
                    <a:pt x="105543" y="939764"/>
                  </a:lnTo>
                  <a:lnTo>
                    <a:pt x="81896" y="902594"/>
                  </a:lnTo>
                  <a:lnTo>
                    <a:pt x="60968" y="863637"/>
                  </a:lnTo>
                  <a:lnTo>
                    <a:pt x="42894" y="823027"/>
                  </a:lnTo>
                  <a:lnTo>
                    <a:pt x="27808" y="780897"/>
                  </a:lnTo>
                  <a:lnTo>
                    <a:pt x="15842" y="737380"/>
                  </a:lnTo>
                  <a:lnTo>
                    <a:pt x="7129" y="692610"/>
                  </a:lnTo>
                  <a:lnTo>
                    <a:pt x="1804" y="646719"/>
                  </a:lnTo>
                  <a:lnTo>
                    <a:pt x="0" y="599839"/>
                  </a:lnTo>
                  <a:lnTo>
                    <a:pt x="1804" y="552964"/>
                  </a:lnTo>
                  <a:lnTo>
                    <a:pt x="7129" y="507074"/>
                  </a:lnTo>
                  <a:lnTo>
                    <a:pt x="15842" y="462303"/>
                  </a:lnTo>
                  <a:lnTo>
                    <a:pt x="27808" y="418786"/>
                  </a:lnTo>
                  <a:lnTo>
                    <a:pt x="42894" y="376656"/>
                  </a:lnTo>
                  <a:lnTo>
                    <a:pt x="60968" y="336046"/>
                  </a:lnTo>
                  <a:lnTo>
                    <a:pt x="81896" y="297090"/>
                  </a:lnTo>
                  <a:lnTo>
                    <a:pt x="105543" y="259920"/>
                  </a:lnTo>
                  <a:lnTo>
                    <a:pt x="131778" y="224671"/>
                  </a:lnTo>
                  <a:lnTo>
                    <a:pt x="160467" y="191475"/>
                  </a:lnTo>
                  <a:lnTo>
                    <a:pt x="191475" y="160466"/>
                  </a:lnTo>
                  <a:lnTo>
                    <a:pt x="224671" y="131778"/>
                  </a:lnTo>
                  <a:lnTo>
                    <a:pt x="259920" y="105543"/>
                  </a:lnTo>
                  <a:lnTo>
                    <a:pt x="297090" y="81895"/>
                  </a:lnTo>
                  <a:lnTo>
                    <a:pt x="336046" y="60968"/>
                  </a:lnTo>
                  <a:lnTo>
                    <a:pt x="376656" y="42894"/>
                  </a:lnTo>
                  <a:lnTo>
                    <a:pt x="418787" y="27808"/>
                  </a:lnTo>
                  <a:lnTo>
                    <a:pt x="462304" y="15842"/>
                  </a:lnTo>
                  <a:lnTo>
                    <a:pt x="507074" y="7129"/>
                  </a:lnTo>
                  <a:lnTo>
                    <a:pt x="552964" y="1804"/>
                  </a:lnTo>
                  <a:lnTo>
                    <a:pt x="599840" y="0"/>
                  </a:lnTo>
                  <a:lnTo>
                    <a:pt x="646719" y="1804"/>
                  </a:lnTo>
                  <a:lnTo>
                    <a:pt x="692610" y="7129"/>
                  </a:lnTo>
                  <a:lnTo>
                    <a:pt x="737380" y="15842"/>
                  </a:lnTo>
                  <a:lnTo>
                    <a:pt x="780897" y="27808"/>
                  </a:lnTo>
                  <a:lnTo>
                    <a:pt x="823027" y="42894"/>
                  </a:lnTo>
                  <a:lnTo>
                    <a:pt x="863637" y="60968"/>
                  </a:lnTo>
                  <a:lnTo>
                    <a:pt x="902594" y="81895"/>
                  </a:lnTo>
                  <a:lnTo>
                    <a:pt x="939763" y="105543"/>
                  </a:lnTo>
                  <a:lnTo>
                    <a:pt x="975013" y="131778"/>
                  </a:lnTo>
                  <a:lnTo>
                    <a:pt x="1008209" y="160466"/>
                  </a:lnTo>
                  <a:lnTo>
                    <a:pt x="1039217" y="191475"/>
                  </a:lnTo>
                  <a:lnTo>
                    <a:pt x="1067906" y="224671"/>
                  </a:lnTo>
                  <a:lnTo>
                    <a:pt x="1094141" y="259920"/>
                  </a:lnTo>
                  <a:lnTo>
                    <a:pt x="1117788" y="297090"/>
                  </a:lnTo>
                  <a:lnTo>
                    <a:pt x="1138716" y="336046"/>
                  </a:lnTo>
                  <a:lnTo>
                    <a:pt x="1156790" y="376656"/>
                  </a:lnTo>
                  <a:lnTo>
                    <a:pt x="1171876" y="418786"/>
                  </a:lnTo>
                  <a:lnTo>
                    <a:pt x="1183842" y="462303"/>
                  </a:lnTo>
                  <a:lnTo>
                    <a:pt x="1192555" y="507074"/>
                  </a:lnTo>
                  <a:lnTo>
                    <a:pt x="1197880" y="552964"/>
                  </a:lnTo>
                  <a:lnTo>
                    <a:pt x="1199684" y="599842"/>
                  </a:lnTo>
                  <a:lnTo>
                    <a:pt x="1197880" y="646719"/>
                  </a:lnTo>
                  <a:lnTo>
                    <a:pt x="1192555" y="692610"/>
                  </a:lnTo>
                  <a:lnTo>
                    <a:pt x="1183842" y="737380"/>
                  </a:lnTo>
                  <a:lnTo>
                    <a:pt x="1171876" y="780897"/>
                  </a:lnTo>
                  <a:lnTo>
                    <a:pt x="1156790" y="823027"/>
                  </a:lnTo>
                  <a:lnTo>
                    <a:pt x="1138716" y="863637"/>
                  </a:lnTo>
                  <a:lnTo>
                    <a:pt x="1117788" y="902594"/>
                  </a:lnTo>
                  <a:lnTo>
                    <a:pt x="1094141" y="939764"/>
                  </a:lnTo>
                  <a:lnTo>
                    <a:pt x="1067906" y="975013"/>
                  </a:lnTo>
                  <a:lnTo>
                    <a:pt x="1039217" y="1008209"/>
                  </a:lnTo>
                  <a:lnTo>
                    <a:pt x="1008209" y="1039217"/>
                  </a:lnTo>
                  <a:lnTo>
                    <a:pt x="975013" y="1067906"/>
                  </a:lnTo>
                  <a:lnTo>
                    <a:pt x="939763" y="1094141"/>
                  </a:lnTo>
                  <a:lnTo>
                    <a:pt x="902594" y="1117788"/>
                  </a:lnTo>
                  <a:lnTo>
                    <a:pt x="863637" y="1138716"/>
                  </a:lnTo>
                  <a:lnTo>
                    <a:pt x="823027" y="1156790"/>
                  </a:lnTo>
                  <a:lnTo>
                    <a:pt x="780897" y="1171876"/>
                  </a:lnTo>
                  <a:lnTo>
                    <a:pt x="737380" y="1183842"/>
                  </a:lnTo>
                  <a:lnTo>
                    <a:pt x="692610" y="1192555"/>
                  </a:lnTo>
                  <a:lnTo>
                    <a:pt x="646719" y="1197880"/>
                  </a:lnTo>
                  <a:lnTo>
                    <a:pt x="599843" y="1199685"/>
                  </a:lnTo>
                  <a:close/>
                </a:path>
              </a:pathLst>
            </a:custGeom>
            <a:solidFill>
              <a:srgbClr val="F4652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972317" y="331819"/>
            <a:ext cx="4750435" cy="1320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0" spc="-915" b="1">
                <a:solidFill>
                  <a:srgbClr val="000000"/>
                </a:solidFill>
                <a:latin typeface="Tahoma"/>
                <a:cs typeface="Tahoma"/>
              </a:rPr>
              <a:t>O</a:t>
            </a:r>
            <a:r>
              <a:rPr dirty="0" sz="8500" spc="-745" b="1">
                <a:solidFill>
                  <a:srgbClr val="000000"/>
                </a:solidFill>
                <a:latin typeface="Tahoma"/>
                <a:cs typeface="Tahoma"/>
              </a:rPr>
              <a:t>b</a:t>
            </a:r>
            <a:r>
              <a:rPr dirty="0" sz="8500" spc="-705" b="1">
                <a:solidFill>
                  <a:srgbClr val="000000"/>
                </a:solidFill>
                <a:latin typeface="Tahoma"/>
                <a:cs typeface="Tahoma"/>
              </a:rPr>
              <a:t>j</a:t>
            </a:r>
            <a:r>
              <a:rPr dirty="0" sz="8500" spc="-1025" b="1">
                <a:solidFill>
                  <a:srgbClr val="000000"/>
                </a:solidFill>
                <a:latin typeface="Tahoma"/>
                <a:cs typeface="Tahoma"/>
              </a:rPr>
              <a:t>e</a:t>
            </a:r>
            <a:r>
              <a:rPr dirty="0" sz="8500" spc="-700" b="1">
                <a:solidFill>
                  <a:srgbClr val="000000"/>
                </a:solidFill>
                <a:latin typeface="Tahoma"/>
                <a:cs typeface="Tahoma"/>
              </a:rPr>
              <a:t>c</a:t>
            </a:r>
            <a:r>
              <a:rPr dirty="0" sz="8500" spc="-535" b="1">
                <a:solidFill>
                  <a:srgbClr val="000000"/>
                </a:solidFill>
                <a:latin typeface="Tahoma"/>
                <a:cs typeface="Tahoma"/>
              </a:rPr>
              <a:t>t</a:t>
            </a:r>
            <a:r>
              <a:rPr dirty="0" sz="8500" spc="-415" b="1">
                <a:solidFill>
                  <a:srgbClr val="000000"/>
                </a:solidFill>
                <a:latin typeface="Tahoma"/>
                <a:cs typeface="Tahoma"/>
              </a:rPr>
              <a:t>i</a:t>
            </a:r>
            <a:r>
              <a:rPr dirty="0" sz="8500" spc="-915" b="1">
                <a:solidFill>
                  <a:srgbClr val="000000"/>
                </a:solidFill>
                <a:latin typeface="Tahoma"/>
                <a:cs typeface="Tahoma"/>
              </a:rPr>
              <a:t>v</a:t>
            </a:r>
            <a:r>
              <a:rPr dirty="0" sz="8500" spc="-1025" b="1">
                <a:solidFill>
                  <a:srgbClr val="000000"/>
                </a:solidFill>
                <a:latin typeface="Tahoma"/>
                <a:cs typeface="Tahoma"/>
              </a:rPr>
              <a:t>e</a:t>
            </a:r>
            <a:r>
              <a:rPr dirty="0" sz="8500" spc="-830" b="1">
                <a:solidFill>
                  <a:srgbClr val="000000"/>
                </a:solidFill>
                <a:latin typeface="Tahoma"/>
                <a:cs typeface="Tahoma"/>
              </a:rPr>
              <a:t>s</a:t>
            </a:r>
            <a:endParaRPr sz="8500">
              <a:latin typeface="Tahoma"/>
              <a:cs typeface="Tahom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608979" y="3687711"/>
            <a:ext cx="5070475" cy="5080000"/>
            <a:chOff x="6608979" y="3687711"/>
            <a:chExt cx="5070475" cy="5080000"/>
          </a:xfrm>
        </p:grpSpPr>
        <p:sp>
          <p:nvSpPr>
            <p:cNvPr id="12" name="object 12"/>
            <p:cNvSpPr/>
            <p:nvPr/>
          </p:nvSpPr>
          <p:spPr>
            <a:xfrm>
              <a:off x="6608979" y="3697225"/>
              <a:ext cx="5070475" cy="5070475"/>
            </a:xfrm>
            <a:custGeom>
              <a:avLst/>
              <a:gdLst/>
              <a:ahLst/>
              <a:cxnLst/>
              <a:rect l="l" t="t" r="r" b="b"/>
              <a:pathLst>
                <a:path w="5070475" h="5070475">
                  <a:moveTo>
                    <a:pt x="5070038" y="5070038"/>
                  </a:moveTo>
                  <a:lnTo>
                    <a:pt x="0" y="5070038"/>
                  </a:lnTo>
                  <a:lnTo>
                    <a:pt x="0" y="0"/>
                  </a:lnTo>
                  <a:lnTo>
                    <a:pt x="5070038" y="0"/>
                  </a:lnTo>
                  <a:lnTo>
                    <a:pt x="5070038" y="5070038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608979" y="3687711"/>
              <a:ext cx="5067300" cy="19050"/>
            </a:xfrm>
            <a:custGeom>
              <a:avLst/>
              <a:gdLst/>
              <a:ahLst/>
              <a:cxnLst/>
              <a:rect l="l" t="t" r="r" b="b"/>
              <a:pathLst>
                <a:path w="5067300" h="19050">
                  <a:moveTo>
                    <a:pt x="0" y="0"/>
                  </a:moveTo>
                  <a:lnTo>
                    <a:pt x="5067300" y="0"/>
                  </a:lnTo>
                  <a:lnTo>
                    <a:pt x="5067300" y="19050"/>
                  </a:lnTo>
                  <a:lnTo>
                    <a:pt x="0" y="19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2E3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544156" y="3943814"/>
              <a:ext cx="1200150" cy="1200150"/>
            </a:xfrm>
            <a:custGeom>
              <a:avLst/>
              <a:gdLst/>
              <a:ahLst/>
              <a:cxnLst/>
              <a:rect l="l" t="t" r="r" b="b"/>
              <a:pathLst>
                <a:path w="1200150" h="1200150">
                  <a:moveTo>
                    <a:pt x="599843" y="1199685"/>
                  </a:moveTo>
                  <a:lnTo>
                    <a:pt x="552965" y="1197880"/>
                  </a:lnTo>
                  <a:lnTo>
                    <a:pt x="507074" y="1192555"/>
                  </a:lnTo>
                  <a:lnTo>
                    <a:pt x="462304" y="1183842"/>
                  </a:lnTo>
                  <a:lnTo>
                    <a:pt x="418787" y="1171876"/>
                  </a:lnTo>
                  <a:lnTo>
                    <a:pt x="376657" y="1156790"/>
                  </a:lnTo>
                  <a:lnTo>
                    <a:pt x="336047" y="1138716"/>
                  </a:lnTo>
                  <a:lnTo>
                    <a:pt x="297090" y="1117788"/>
                  </a:lnTo>
                  <a:lnTo>
                    <a:pt x="259920" y="1094141"/>
                  </a:lnTo>
                  <a:lnTo>
                    <a:pt x="224671" y="1067906"/>
                  </a:lnTo>
                  <a:lnTo>
                    <a:pt x="191475" y="1039217"/>
                  </a:lnTo>
                  <a:lnTo>
                    <a:pt x="160467" y="1008209"/>
                  </a:lnTo>
                  <a:lnTo>
                    <a:pt x="131778" y="975013"/>
                  </a:lnTo>
                  <a:lnTo>
                    <a:pt x="105543" y="939764"/>
                  </a:lnTo>
                  <a:lnTo>
                    <a:pt x="81896" y="902594"/>
                  </a:lnTo>
                  <a:lnTo>
                    <a:pt x="60968" y="863637"/>
                  </a:lnTo>
                  <a:lnTo>
                    <a:pt x="42895" y="823027"/>
                  </a:lnTo>
                  <a:lnTo>
                    <a:pt x="27808" y="780897"/>
                  </a:lnTo>
                  <a:lnTo>
                    <a:pt x="15842" y="737380"/>
                  </a:lnTo>
                  <a:lnTo>
                    <a:pt x="7129" y="692610"/>
                  </a:lnTo>
                  <a:lnTo>
                    <a:pt x="1804" y="646719"/>
                  </a:lnTo>
                  <a:lnTo>
                    <a:pt x="0" y="599842"/>
                  </a:lnTo>
                  <a:lnTo>
                    <a:pt x="1804" y="552964"/>
                  </a:lnTo>
                  <a:lnTo>
                    <a:pt x="7129" y="507074"/>
                  </a:lnTo>
                  <a:lnTo>
                    <a:pt x="15842" y="462303"/>
                  </a:lnTo>
                  <a:lnTo>
                    <a:pt x="27808" y="418786"/>
                  </a:lnTo>
                  <a:lnTo>
                    <a:pt x="42895" y="376656"/>
                  </a:lnTo>
                  <a:lnTo>
                    <a:pt x="60968" y="336046"/>
                  </a:lnTo>
                  <a:lnTo>
                    <a:pt x="81896" y="297090"/>
                  </a:lnTo>
                  <a:lnTo>
                    <a:pt x="105543" y="259920"/>
                  </a:lnTo>
                  <a:lnTo>
                    <a:pt x="131778" y="224671"/>
                  </a:lnTo>
                  <a:lnTo>
                    <a:pt x="160467" y="191475"/>
                  </a:lnTo>
                  <a:lnTo>
                    <a:pt x="191475" y="160466"/>
                  </a:lnTo>
                  <a:lnTo>
                    <a:pt x="224671" y="131778"/>
                  </a:lnTo>
                  <a:lnTo>
                    <a:pt x="259920" y="105543"/>
                  </a:lnTo>
                  <a:lnTo>
                    <a:pt x="297090" y="81895"/>
                  </a:lnTo>
                  <a:lnTo>
                    <a:pt x="336047" y="60968"/>
                  </a:lnTo>
                  <a:lnTo>
                    <a:pt x="376657" y="42894"/>
                  </a:lnTo>
                  <a:lnTo>
                    <a:pt x="418787" y="27808"/>
                  </a:lnTo>
                  <a:lnTo>
                    <a:pt x="462304" y="15842"/>
                  </a:lnTo>
                  <a:lnTo>
                    <a:pt x="507074" y="7129"/>
                  </a:lnTo>
                  <a:lnTo>
                    <a:pt x="552965" y="1804"/>
                  </a:lnTo>
                  <a:lnTo>
                    <a:pt x="599840" y="0"/>
                  </a:lnTo>
                  <a:lnTo>
                    <a:pt x="646720" y="1804"/>
                  </a:lnTo>
                  <a:lnTo>
                    <a:pt x="692610" y="7129"/>
                  </a:lnTo>
                  <a:lnTo>
                    <a:pt x="737381" y="15842"/>
                  </a:lnTo>
                  <a:lnTo>
                    <a:pt x="780898" y="27808"/>
                  </a:lnTo>
                  <a:lnTo>
                    <a:pt x="823028" y="42894"/>
                  </a:lnTo>
                  <a:lnTo>
                    <a:pt x="863638" y="60968"/>
                  </a:lnTo>
                  <a:lnTo>
                    <a:pt x="902594" y="81895"/>
                  </a:lnTo>
                  <a:lnTo>
                    <a:pt x="939764" y="105543"/>
                  </a:lnTo>
                  <a:lnTo>
                    <a:pt x="975013" y="131778"/>
                  </a:lnTo>
                  <a:lnTo>
                    <a:pt x="1008209" y="160466"/>
                  </a:lnTo>
                  <a:lnTo>
                    <a:pt x="1039217" y="191475"/>
                  </a:lnTo>
                  <a:lnTo>
                    <a:pt x="1067906" y="224671"/>
                  </a:lnTo>
                  <a:lnTo>
                    <a:pt x="1094141" y="259920"/>
                  </a:lnTo>
                  <a:lnTo>
                    <a:pt x="1117788" y="297090"/>
                  </a:lnTo>
                  <a:lnTo>
                    <a:pt x="1138716" y="336046"/>
                  </a:lnTo>
                  <a:lnTo>
                    <a:pt x="1156789" y="376656"/>
                  </a:lnTo>
                  <a:lnTo>
                    <a:pt x="1171876" y="418786"/>
                  </a:lnTo>
                  <a:lnTo>
                    <a:pt x="1183842" y="462303"/>
                  </a:lnTo>
                  <a:lnTo>
                    <a:pt x="1192554" y="507074"/>
                  </a:lnTo>
                  <a:lnTo>
                    <a:pt x="1197880" y="552964"/>
                  </a:lnTo>
                  <a:lnTo>
                    <a:pt x="1199684" y="599842"/>
                  </a:lnTo>
                  <a:lnTo>
                    <a:pt x="1197880" y="646719"/>
                  </a:lnTo>
                  <a:lnTo>
                    <a:pt x="1192554" y="692610"/>
                  </a:lnTo>
                  <a:lnTo>
                    <a:pt x="1183842" y="737380"/>
                  </a:lnTo>
                  <a:lnTo>
                    <a:pt x="1171876" y="780897"/>
                  </a:lnTo>
                  <a:lnTo>
                    <a:pt x="1156789" y="823027"/>
                  </a:lnTo>
                  <a:lnTo>
                    <a:pt x="1138716" y="863637"/>
                  </a:lnTo>
                  <a:lnTo>
                    <a:pt x="1117788" y="902594"/>
                  </a:lnTo>
                  <a:lnTo>
                    <a:pt x="1094141" y="939764"/>
                  </a:lnTo>
                  <a:lnTo>
                    <a:pt x="1067906" y="975013"/>
                  </a:lnTo>
                  <a:lnTo>
                    <a:pt x="1039217" y="1008209"/>
                  </a:lnTo>
                  <a:lnTo>
                    <a:pt x="1008209" y="1039217"/>
                  </a:lnTo>
                  <a:lnTo>
                    <a:pt x="975013" y="1067906"/>
                  </a:lnTo>
                  <a:lnTo>
                    <a:pt x="939764" y="1094141"/>
                  </a:lnTo>
                  <a:lnTo>
                    <a:pt x="902594" y="1117788"/>
                  </a:lnTo>
                  <a:lnTo>
                    <a:pt x="863638" y="1138716"/>
                  </a:lnTo>
                  <a:lnTo>
                    <a:pt x="823028" y="1156790"/>
                  </a:lnTo>
                  <a:lnTo>
                    <a:pt x="780898" y="1171876"/>
                  </a:lnTo>
                  <a:lnTo>
                    <a:pt x="737381" y="1183842"/>
                  </a:lnTo>
                  <a:lnTo>
                    <a:pt x="692610" y="1192555"/>
                  </a:lnTo>
                  <a:lnTo>
                    <a:pt x="646720" y="1197880"/>
                  </a:lnTo>
                  <a:lnTo>
                    <a:pt x="599843" y="1199685"/>
                  </a:lnTo>
                  <a:close/>
                </a:path>
              </a:pathLst>
            </a:custGeom>
            <a:solidFill>
              <a:srgbClr val="F4652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12179735" y="3687711"/>
            <a:ext cx="5080000" cy="5080000"/>
            <a:chOff x="12179735" y="3687711"/>
            <a:chExt cx="5080000" cy="5080000"/>
          </a:xfrm>
        </p:grpSpPr>
        <p:sp>
          <p:nvSpPr>
            <p:cNvPr id="16" name="object 16"/>
            <p:cNvSpPr/>
            <p:nvPr/>
          </p:nvSpPr>
          <p:spPr>
            <a:xfrm>
              <a:off x="12189260" y="3697225"/>
              <a:ext cx="5070475" cy="5070475"/>
            </a:xfrm>
            <a:custGeom>
              <a:avLst/>
              <a:gdLst/>
              <a:ahLst/>
              <a:cxnLst/>
              <a:rect l="l" t="t" r="r" b="b"/>
              <a:pathLst>
                <a:path w="5070475" h="5070475">
                  <a:moveTo>
                    <a:pt x="5070038" y="5070038"/>
                  </a:moveTo>
                  <a:lnTo>
                    <a:pt x="0" y="5070038"/>
                  </a:lnTo>
                  <a:lnTo>
                    <a:pt x="0" y="0"/>
                  </a:lnTo>
                  <a:lnTo>
                    <a:pt x="5070038" y="0"/>
                  </a:lnTo>
                  <a:lnTo>
                    <a:pt x="5070038" y="5070038"/>
                  </a:lnTo>
                  <a:close/>
                </a:path>
              </a:pathLst>
            </a:custGeom>
            <a:solidFill>
              <a:srgbClr val="E3E3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189260" y="3687711"/>
              <a:ext cx="5067300" cy="19050"/>
            </a:xfrm>
            <a:custGeom>
              <a:avLst/>
              <a:gdLst/>
              <a:ahLst/>
              <a:cxnLst/>
              <a:rect l="l" t="t" r="r" b="b"/>
              <a:pathLst>
                <a:path w="5067300" h="19050">
                  <a:moveTo>
                    <a:pt x="0" y="0"/>
                  </a:moveTo>
                  <a:lnTo>
                    <a:pt x="5067300" y="0"/>
                  </a:lnTo>
                  <a:lnTo>
                    <a:pt x="5067300" y="19050"/>
                  </a:lnTo>
                  <a:lnTo>
                    <a:pt x="0" y="19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2E3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189260" y="3697236"/>
              <a:ext cx="0" cy="5067300"/>
            </a:xfrm>
            <a:custGeom>
              <a:avLst/>
              <a:gdLst/>
              <a:ahLst/>
              <a:cxnLst/>
              <a:rect l="l" t="t" r="r" b="b"/>
              <a:pathLst>
                <a:path w="0" h="5067300">
                  <a:moveTo>
                    <a:pt x="0" y="5067288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292E3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124439" y="3943814"/>
              <a:ext cx="1200150" cy="1200150"/>
            </a:xfrm>
            <a:custGeom>
              <a:avLst/>
              <a:gdLst/>
              <a:ahLst/>
              <a:cxnLst/>
              <a:rect l="l" t="t" r="r" b="b"/>
              <a:pathLst>
                <a:path w="1200150" h="1200150">
                  <a:moveTo>
                    <a:pt x="599842" y="1199685"/>
                  </a:moveTo>
                  <a:lnTo>
                    <a:pt x="552964" y="1197880"/>
                  </a:lnTo>
                  <a:lnTo>
                    <a:pt x="507073" y="1192555"/>
                  </a:lnTo>
                  <a:lnTo>
                    <a:pt x="462303" y="1183842"/>
                  </a:lnTo>
                  <a:lnTo>
                    <a:pt x="418786" y="1171876"/>
                  </a:lnTo>
                  <a:lnTo>
                    <a:pt x="376656" y="1156790"/>
                  </a:lnTo>
                  <a:lnTo>
                    <a:pt x="336046" y="1138716"/>
                  </a:lnTo>
                  <a:lnTo>
                    <a:pt x="297089" y="1117788"/>
                  </a:lnTo>
                  <a:lnTo>
                    <a:pt x="259920" y="1094141"/>
                  </a:lnTo>
                  <a:lnTo>
                    <a:pt x="224670" y="1067906"/>
                  </a:lnTo>
                  <a:lnTo>
                    <a:pt x="191475" y="1039217"/>
                  </a:lnTo>
                  <a:lnTo>
                    <a:pt x="160466" y="1008209"/>
                  </a:lnTo>
                  <a:lnTo>
                    <a:pt x="131777" y="975013"/>
                  </a:lnTo>
                  <a:lnTo>
                    <a:pt x="105542" y="939764"/>
                  </a:lnTo>
                  <a:lnTo>
                    <a:pt x="81895" y="902594"/>
                  </a:lnTo>
                  <a:lnTo>
                    <a:pt x="60967" y="863637"/>
                  </a:lnTo>
                  <a:lnTo>
                    <a:pt x="42894" y="823027"/>
                  </a:lnTo>
                  <a:lnTo>
                    <a:pt x="27807" y="780897"/>
                  </a:lnTo>
                  <a:lnTo>
                    <a:pt x="15841" y="737380"/>
                  </a:lnTo>
                  <a:lnTo>
                    <a:pt x="7129" y="692610"/>
                  </a:lnTo>
                  <a:lnTo>
                    <a:pt x="1803" y="646719"/>
                  </a:lnTo>
                  <a:lnTo>
                    <a:pt x="0" y="599818"/>
                  </a:lnTo>
                  <a:lnTo>
                    <a:pt x="1803" y="552964"/>
                  </a:lnTo>
                  <a:lnTo>
                    <a:pt x="7129" y="507074"/>
                  </a:lnTo>
                  <a:lnTo>
                    <a:pt x="15841" y="462303"/>
                  </a:lnTo>
                  <a:lnTo>
                    <a:pt x="27807" y="418786"/>
                  </a:lnTo>
                  <a:lnTo>
                    <a:pt x="42894" y="376656"/>
                  </a:lnTo>
                  <a:lnTo>
                    <a:pt x="60967" y="336046"/>
                  </a:lnTo>
                  <a:lnTo>
                    <a:pt x="81895" y="297090"/>
                  </a:lnTo>
                  <a:lnTo>
                    <a:pt x="105542" y="259920"/>
                  </a:lnTo>
                  <a:lnTo>
                    <a:pt x="131777" y="224671"/>
                  </a:lnTo>
                  <a:lnTo>
                    <a:pt x="160466" y="191475"/>
                  </a:lnTo>
                  <a:lnTo>
                    <a:pt x="191475" y="160466"/>
                  </a:lnTo>
                  <a:lnTo>
                    <a:pt x="224670" y="131778"/>
                  </a:lnTo>
                  <a:lnTo>
                    <a:pt x="259920" y="105543"/>
                  </a:lnTo>
                  <a:lnTo>
                    <a:pt x="297089" y="81895"/>
                  </a:lnTo>
                  <a:lnTo>
                    <a:pt x="336046" y="60968"/>
                  </a:lnTo>
                  <a:lnTo>
                    <a:pt x="376656" y="42894"/>
                  </a:lnTo>
                  <a:lnTo>
                    <a:pt x="418786" y="27808"/>
                  </a:lnTo>
                  <a:lnTo>
                    <a:pt x="462303" y="15842"/>
                  </a:lnTo>
                  <a:lnTo>
                    <a:pt x="507073" y="7129"/>
                  </a:lnTo>
                  <a:lnTo>
                    <a:pt x="552964" y="1804"/>
                  </a:lnTo>
                  <a:lnTo>
                    <a:pt x="599840" y="0"/>
                  </a:lnTo>
                  <a:lnTo>
                    <a:pt x="646719" y="1804"/>
                  </a:lnTo>
                  <a:lnTo>
                    <a:pt x="692609" y="7129"/>
                  </a:lnTo>
                  <a:lnTo>
                    <a:pt x="737380" y="15842"/>
                  </a:lnTo>
                  <a:lnTo>
                    <a:pt x="780897" y="27808"/>
                  </a:lnTo>
                  <a:lnTo>
                    <a:pt x="823027" y="42894"/>
                  </a:lnTo>
                  <a:lnTo>
                    <a:pt x="863637" y="60968"/>
                  </a:lnTo>
                  <a:lnTo>
                    <a:pt x="902593" y="81895"/>
                  </a:lnTo>
                  <a:lnTo>
                    <a:pt x="939763" y="105543"/>
                  </a:lnTo>
                  <a:lnTo>
                    <a:pt x="975012" y="131778"/>
                  </a:lnTo>
                  <a:lnTo>
                    <a:pt x="1008208" y="160466"/>
                  </a:lnTo>
                  <a:lnTo>
                    <a:pt x="1039217" y="191475"/>
                  </a:lnTo>
                  <a:lnTo>
                    <a:pt x="1067905" y="224671"/>
                  </a:lnTo>
                  <a:lnTo>
                    <a:pt x="1094140" y="259920"/>
                  </a:lnTo>
                  <a:lnTo>
                    <a:pt x="1117788" y="297090"/>
                  </a:lnTo>
                  <a:lnTo>
                    <a:pt x="1138715" y="336046"/>
                  </a:lnTo>
                  <a:lnTo>
                    <a:pt x="1156789" y="376656"/>
                  </a:lnTo>
                  <a:lnTo>
                    <a:pt x="1171876" y="418786"/>
                  </a:lnTo>
                  <a:lnTo>
                    <a:pt x="1183842" y="462303"/>
                  </a:lnTo>
                  <a:lnTo>
                    <a:pt x="1192554" y="507074"/>
                  </a:lnTo>
                  <a:lnTo>
                    <a:pt x="1197879" y="552964"/>
                  </a:lnTo>
                  <a:lnTo>
                    <a:pt x="1199682" y="599842"/>
                  </a:lnTo>
                  <a:lnTo>
                    <a:pt x="1197879" y="646719"/>
                  </a:lnTo>
                  <a:lnTo>
                    <a:pt x="1192554" y="692610"/>
                  </a:lnTo>
                  <a:lnTo>
                    <a:pt x="1183842" y="737380"/>
                  </a:lnTo>
                  <a:lnTo>
                    <a:pt x="1171876" y="780897"/>
                  </a:lnTo>
                  <a:lnTo>
                    <a:pt x="1156789" y="823027"/>
                  </a:lnTo>
                  <a:lnTo>
                    <a:pt x="1138715" y="863637"/>
                  </a:lnTo>
                  <a:lnTo>
                    <a:pt x="1117788" y="902594"/>
                  </a:lnTo>
                  <a:lnTo>
                    <a:pt x="1094140" y="939764"/>
                  </a:lnTo>
                  <a:lnTo>
                    <a:pt x="1067905" y="975013"/>
                  </a:lnTo>
                  <a:lnTo>
                    <a:pt x="1039217" y="1008209"/>
                  </a:lnTo>
                  <a:lnTo>
                    <a:pt x="1008208" y="1039217"/>
                  </a:lnTo>
                  <a:lnTo>
                    <a:pt x="975012" y="1067906"/>
                  </a:lnTo>
                  <a:lnTo>
                    <a:pt x="939763" y="1094141"/>
                  </a:lnTo>
                  <a:lnTo>
                    <a:pt x="902593" y="1117788"/>
                  </a:lnTo>
                  <a:lnTo>
                    <a:pt x="863637" y="1138716"/>
                  </a:lnTo>
                  <a:lnTo>
                    <a:pt x="823027" y="1156790"/>
                  </a:lnTo>
                  <a:lnTo>
                    <a:pt x="780897" y="1171876"/>
                  </a:lnTo>
                  <a:lnTo>
                    <a:pt x="737380" y="1183842"/>
                  </a:lnTo>
                  <a:lnTo>
                    <a:pt x="692609" y="1192555"/>
                  </a:lnTo>
                  <a:lnTo>
                    <a:pt x="646719" y="1197880"/>
                  </a:lnTo>
                  <a:lnTo>
                    <a:pt x="599842" y="1199685"/>
                  </a:lnTo>
                  <a:close/>
                </a:path>
              </a:pathLst>
            </a:custGeom>
            <a:solidFill>
              <a:srgbClr val="F4652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1028700" y="4166096"/>
            <a:ext cx="5070475" cy="272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600" spc="70">
                <a:latin typeface="Tahoma"/>
                <a:cs typeface="Tahoma"/>
              </a:rPr>
              <a:t>1</a:t>
            </a:r>
            <a:endParaRPr sz="4600">
              <a:latin typeface="Tahoma"/>
              <a:cs typeface="Tahoma"/>
            </a:endParaRPr>
          </a:p>
          <a:p>
            <a:pPr algn="ctr" marL="296545" marR="288925">
              <a:lnSpc>
                <a:spcPts val="4050"/>
              </a:lnSpc>
              <a:spcBef>
                <a:spcPts val="3690"/>
              </a:spcBef>
            </a:pPr>
            <a:r>
              <a:rPr dirty="0" sz="3400" spc="-100" b="1">
                <a:solidFill>
                  <a:srgbClr val="292E3A"/>
                </a:solidFill>
                <a:latin typeface="Tahoma"/>
                <a:cs typeface="Tahoma"/>
              </a:rPr>
              <a:t>Modifying</a:t>
            </a:r>
            <a:r>
              <a:rPr dirty="0" sz="3400" spc="-7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150" b="1">
                <a:solidFill>
                  <a:srgbClr val="292E3A"/>
                </a:solidFill>
                <a:latin typeface="Tahoma"/>
                <a:cs typeface="Tahoma"/>
              </a:rPr>
              <a:t>the</a:t>
            </a:r>
            <a:r>
              <a:rPr dirty="0" sz="3400" spc="-65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130" b="1">
                <a:solidFill>
                  <a:srgbClr val="292E3A"/>
                </a:solidFill>
                <a:latin typeface="Tahoma"/>
                <a:cs typeface="Tahoma"/>
              </a:rPr>
              <a:t>lighting </a:t>
            </a:r>
            <a:r>
              <a:rPr dirty="0" sz="3400" spc="-98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system </a:t>
            </a:r>
            <a:r>
              <a:rPr dirty="0" sz="3400" spc="-60" b="1">
                <a:solidFill>
                  <a:srgbClr val="292E3A"/>
                </a:solidFill>
                <a:latin typeface="Tahoma"/>
                <a:cs typeface="Tahoma"/>
              </a:rPr>
              <a:t>inside</a:t>
            </a: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150" b="1">
                <a:solidFill>
                  <a:srgbClr val="292E3A"/>
                </a:solidFill>
                <a:latin typeface="Tahoma"/>
                <a:cs typeface="Tahoma"/>
              </a:rPr>
              <a:t>the </a:t>
            </a:r>
            <a:r>
              <a:rPr dirty="0" sz="3400" spc="-145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20" b="1">
                <a:solidFill>
                  <a:srgbClr val="292E3A"/>
                </a:solidFill>
                <a:latin typeface="Tahoma"/>
                <a:cs typeface="Tahoma"/>
              </a:rPr>
              <a:t>Association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608979" y="4166096"/>
            <a:ext cx="5070475" cy="32404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4600" spc="70">
                <a:latin typeface="Tahoma"/>
                <a:cs typeface="Tahoma"/>
              </a:rPr>
              <a:t>2</a:t>
            </a:r>
            <a:endParaRPr sz="4600">
              <a:latin typeface="Tahoma"/>
              <a:cs typeface="Tahoma"/>
            </a:endParaRPr>
          </a:p>
          <a:p>
            <a:pPr algn="ctr" marL="283210" marR="276225">
              <a:lnSpc>
                <a:spcPts val="4050"/>
              </a:lnSpc>
              <a:spcBef>
                <a:spcPts val="3690"/>
              </a:spcBef>
            </a:pPr>
            <a:r>
              <a:rPr dirty="0" sz="3400" spc="-75" b="1">
                <a:solidFill>
                  <a:srgbClr val="292E3A"/>
                </a:solidFill>
                <a:latin typeface="Tahoma"/>
                <a:cs typeface="Tahoma"/>
              </a:rPr>
              <a:t>Study</a:t>
            </a:r>
            <a:r>
              <a:rPr dirty="0" sz="3400" spc="-55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150" b="1">
                <a:solidFill>
                  <a:srgbClr val="292E3A"/>
                </a:solidFill>
                <a:latin typeface="Tahoma"/>
                <a:cs typeface="Tahoma"/>
              </a:rPr>
              <a:t>the</a:t>
            </a: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50" b="1">
                <a:solidFill>
                  <a:srgbClr val="292E3A"/>
                </a:solidFill>
                <a:latin typeface="Tahoma"/>
                <a:cs typeface="Tahoma"/>
              </a:rPr>
              <a:t>HVAC </a:t>
            </a:r>
            <a:r>
              <a:rPr dirty="0" sz="3400" spc="55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system</a:t>
            </a:r>
            <a:r>
              <a:rPr dirty="0" sz="3400" spc="-55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95" b="1">
                <a:solidFill>
                  <a:srgbClr val="292E3A"/>
                </a:solidFill>
                <a:latin typeface="Tahoma"/>
                <a:cs typeface="Tahoma"/>
              </a:rPr>
              <a:t>and</a:t>
            </a: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114" b="1">
                <a:solidFill>
                  <a:srgbClr val="292E3A"/>
                </a:solidFill>
                <a:latin typeface="Tahoma"/>
                <a:cs typeface="Tahoma"/>
              </a:rPr>
              <a:t>find </a:t>
            </a:r>
            <a:r>
              <a:rPr dirty="0" sz="3400" spc="-11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25" b="1">
                <a:solidFill>
                  <a:srgbClr val="292E3A"/>
                </a:solidFill>
                <a:latin typeface="Tahoma"/>
                <a:cs typeface="Tahoma"/>
              </a:rPr>
              <a:t>savings </a:t>
            </a:r>
            <a:r>
              <a:rPr dirty="0" sz="3400" spc="-95" b="1">
                <a:solidFill>
                  <a:srgbClr val="292E3A"/>
                </a:solidFill>
                <a:latin typeface="Tahoma"/>
                <a:cs typeface="Tahoma"/>
              </a:rPr>
              <a:t>opportunities </a:t>
            </a:r>
            <a:r>
              <a:rPr dirty="0" sz="3400" spc="-99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105" b="1">
                <a:solidFill>
                  <a:srgbClr val="292E3A"/>
                </a:solidFill>
                <a:latin typeface="Tahoma"/>
                <a:cs typeface="Tahoma"/>
              </a:rPr>
              <a:t>for</a:t>
            </a: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150" b="1">
                <a:solidFill>
                  <a:srgbClr val="292E3A"/>
                </a:solidFill>
                <a:latin typeface="Tahoma"/>
                <a:cs typeface="Tahoma"/>
              </a:rPr>
              <a:t>the</a:t>
            </a: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 system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198785" y="4166096"/>
            <a:ext cx="5060950" cy="272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1905">
              <a:lnSpc>
                <a:spcPct val="100000"/>
              </a:lnSpc>
              <a:spcBef>
                <a:spcPts val="100"/>
              </a:spcBef>
            </a:pPr>
            <a:r>
              <a:rPr dirty="0" sz="4600" spc="70">
                <a:latin typeface="Tahoma"/>
                <a:cs typeface="Tahoma"/>
              </a:rPr>
              <a:t>3</a:t>
            </a:r>
            <a:endParaRPr sz="4600">
              <a:latin typeface="Tahoma"/>
              <a:cs typeface="Tahoma"/>
            </a:endParaRPr>
          </a:p>
          <a:p>
            <a:pPr algn="ctr" marL="1031240" marR="1033144" indent="-635">
              <a:lnSpc>
                <a:spcPts val="4050"/>
              </a:lnSpc>
              <a:spcBef>
                <a:spcPts val="3690"/>
              </a:spcBef>
            </a:pP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Design </a:t>
            </a:r>
            <a:r>
              <a:rPr dirty="0" sz="3400" spc="-110" b="1">
                <a:solidFill>
                  <a:srgbClr val="292E3A"/>
                </a:solidFill>
                <a:latin typeface="Tahoma"/>
                <a:cs typeface="Tahoma"/>
              </a:rPr>
              <a:t>a </a:t>
            </a: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solar </a:t>
            </a:r>
            <a:r>
              <a:rPr dirty="0" sz="3400" spc="-985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50" b="1">
                <a:solidFill>
                  <a:srgbClr val="292E3A"/>
                </a:solidFill>
                <a:latin typeface="Tahoma"/>
                <a:cs typeface="Tahoma"/>
              </a:rPr>
              <a:t>system</a:t>
            </a:r>
            <a:r>
              <a:rPr dirty="0" sz="3400" spc="-7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105" b="1">
                <a:solidFill>
                  <a:srgbClr val="292E3A"/>
                </a:solidFill>
                <a:latin typeface="Tahoma"/>
                <a:cs typeface="Tahoma"/>
              </a:rPr>
              <a:t>for</a:t>
            </a:r>
            <a:r>
              <a:rPr dirty="0" sz="3400" spc="-7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150" b="1">
                <a:solidFill>
                  <a:srgbClr val="292E3A"/>
                </a:solidFill>
                <a:latin typeface="Tahoma"/>
                <a:cs typeface="Tahoma"/>
              </a:rPr>
              <a:t>the </a:t>
            </a:r>
            <a:r>
              <a:rPr dirty="0" sz="3400" spc="-980" b="1">
                <a:solidFill>
                  <a:srgbClr val="292E3A"/>
                </a:solidFill>
                <a:latin typeface="Tahoma"/>
                <a:cs typeface="Tahoma"/>
              </a:rPr>
              <a:t> </a:t>
            </a:r>
            <a:r>
              <a:rPr dirty="0" sz="3400" spc="-20" b="1">
                <a:solidFill>
                  <a:srgbClr val="292E3A"/>
                </a:solidFill>
                <a:latin typeface="Tahoma"/>
                <a:cs typeface="Tahoma"/>
              </a:rPr>
              <a:t>Association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3745275" y="9258300"/>
            <a:ext cx="4542790" cy="1028700"/>
          </a:xfrm>
          <a:custGeom>
            <a:avLst/>
            <a:gdLst/>
            <a:ahLst/>
            <a:cxnLst/>
            <a:rect l="l" t="t" r="r" b="b"/>
            <a:pathLst>
              <a:path w="4542790" h="1028700">
                <a:moveTo>
                  <a:pt x="4542723" y="1028699"/>
                </a:moveTo>
                <a:lnTo>
                  <a:pt x="0" y="1028699"/>
                </a:lnTo>
                <a:lnTo>
                  <a:pt x="1115994" y="0"/>
                </a:lnTo>
                <a:lnTo>
                  <a:pt x="4542723" y="0"/>
                </a:lnTo>
                <a:lnTo>
                  <a:pt x="4542723" y="1028699"/>
                </a:lnTo>
                <a:close/>
              </a:path>
            </a:pathLst>
          </a:custGeom>
          <a:solidFill>
            <a:srgbClr val="F4652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8920310" y="9665023"/>
            <a:ext cx="262255" cy="426084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z="2600" spc="40">
                <a:latin typeface="Tahoma"/>
                <a:cs typeface="Tahoma"/>
              </a:rPr>
              <a:t>4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4652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67825" y="2703879"/>
            <a:ext cx="1715547" cy="171554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929013" y="2778902"/>
            <a:ext cx="1640524" cy="16405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15823" y="2778902"/>
            <a:ext cx="1640524" cy="1640524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0" y="8814033"/>
            <a:ext cx="5882005" cy="1473200"/>
          </a:xfrm>
          <a:custGeom>
            <a:avLst/>
            <a:gdLst/>
            <a:ahLst/>
            <a:cxnLst/>
            <a:rect l="l" t="t" r="r" b="b"/>
            <a:pathLst>
              <a:path w="5882005" h="1473200">
                <a:moveTo>
                  <a:pt x="5881578" y="1472965"/>
                </a:moveTo>
                <a:lnTo>
                  <a:pt x="0" y="1472965"/>
                </a:lnTo>
                <a:lnTo>
                  <a:pt x="0" y="0"/>
                </a:lnTo>
                <a:lnTo>
                  <a:pt x="5018241" y="0"/>
                </a:lnTo>
                <a:lnTo>
                  <a:pt x="5881578" y="1470355"/>
                </a:lnTo>
                <a:lnTo>
                  <a:pt x="5881578" y="1472965"/>
                </a:lnTo>
                <a:close/>
              </a:path>
            </a:pathLst>
          </a:custGeom>
          <a:solidFill>
            <a:srgbClr val="292E2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0"/>
            <a:ext cx="12360910" cy="1722755"/>
          </a:xfrm>
          <a:custGeom>
            <a:avLst/>
            <a:gdLst/>
            <a:ahLst/>
            <a:cxnLst/>
            <a:rect l="l" t="t" r="r" b="b"/>
            <a:pathLst>
              <a:path w="12360910" h="1722755">
                <a:moveTo>
                  <a:pt x="0" y="0"/>
                </a:moveTo>
                <a:lnTo>
                  <a:pt x="12360824" y="0"/>
                </a:lnTo>
                <a:lnTo>
                  <a:pt x="10696099" y="1722143"/>
                </a:lnTo>
                <a:lnTo>
                  <a:pt x="0" y="172214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02310" y="93758"/>
            <a:ext cx="6420485" cy="1320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0" spc="-750">
                <a:solidFill>
                  <a:srgbClr val="292E2F"/>
                </a:solidFill>
                <a:latin typeface="Tahoma"/>
                <a:cs typeface="Tahoma"/>
              </a:rPr>
              <a:t>S</a:t>
            </a:r>
            <a:r>
              <a:rPr dirty="0" sz="8500" spc="-535">
                <a:solidFill>
                  <a:srgbClr val="292E2F"/>
                </a:solidFill>
                <a:latin typeface="Tahoma"/>
                <a:cs typeface="Tahoma"/>
              </a:rPr>
              <a:t>o</a:t>
            </a:r>
            <a:r>
              <a:rPr dirty="0" sz="8500" spc="-220">
                <a:solidFill>
                  <a:srgbClr val="292E2F"/>
                </a:solidFill>
                <a:latin typeface="Tahoma"/>
                <a:cs typeface="Tahoma"/>
              </a:rPr>
              <a:t>f</a:t>
            </a:r>
            <a:r>
              <a:rPr dirty="0" sz="8500" spc="-245">
                <a:solidFill>
                  <a:srgbClr val="292E2F"/>
                </a:solidFill>
                <a:latin typeface="Tahoma"/>
                <a:cs typeface="Tahoma"/>
              </a:rPr>
              <a:t>t</a:t>
            </a:r>
            <a:r>
              <a:rPr dirty="0" sz="8500" spc="-900">
                <a:solidFill>
                  <a:srgbClr val="292E2F"/>
                </a:solidFill>
                <a:latin typeface="Tahoma"/>
                <a:cs typeface="Tahoma"/>
              </a:rPr>
              <a:t>w</a:t>
            </a:r>
            <a:r>
              <a:rPr dirty="0" sz="8500" spc="-585">
                <a:solidFill>
                  <a:srgbClr val="292E2F"/>
                </a:solidFill>
                <a:latin typeface="Tahoma"/>
                <a:cs typeface="Tahoma"/>
              </a:rPr>
              <a:t>a</a:t>
            </a:r>
            <a:r>
              <a:rPr dirty="0" sz="8500" spc="-440">
                <a:solidFill>
                  <a:srgbClr val="292E2F"/>
                </a:solidFill>
                <a:latin typeface="Tahoma"/>
                <a:cs typeface="Tahoma"/>
              </a:rPr>
              <a:t>r</a:t>
            </a:r>
            <a:r>
              <a:rPr dirty="0" sz="8500" spc="-800">
                <a:solidFill>
                  <a:srgbClr val="292E2F"/>
                </a:solidFill>
                <a:latin typeface="Tahoma"/>
                <a:cs typeface="Tahoma"/>
              </a:rPr>
              <a:t>e</a:t>
            </a:r>
            <a:r>
              <a:rPr dirty="0" sz="8500" spc="-330">
                <a:solidFill>
                  <a:srgbClr val="292E2F"/>
                </a:solidFill>
                <a:latin typeface="Tahoma"/>
                <a:cs typeface="Tahoma"/>
              </a:rPr>
              <a:t>s</a:t>
            </a:r>
            <a:r>
              <a:rPr dirty="0" sz="8500" spc="-1019">
                <a:solidFill>
                  <a:srgbClr val="292E2F"/>
                </a:solidFill>
                <a:latin typeface="Tahoma"/>
                <a:cs typeface="Tahoma"/>
              </a:rPr>
              <a:t> </a:t>
            </a:r>
            <a:r>
              <a:rPr dirty="0" sz="8500" spc="-480">
                <a:solidFill>
                  <a:srgbClr val="292E2F"/>
                </a:solidFill>
                <a:latin typeface="Tahoma"/>
                <a:cs typeface="Tahoma"/>
              </a:rPr>
              <a:t>U</a:t>
            </a:r>
            <a:r>
              <a:rPr dirty="0" sz="8500" spc="-505">
                <a:solidFill>
                  <a:srgbClr val="292E2F"/>
                </a:solidFill>
                <a:latin typeface="Tahoma"/>
                <a:cs typeface="Tahoma"/>
              </a:rPr>
              <a:t>s</a:t>
            </a:r>
            <a:r>
              <a:rPr dirty="0" sz="8500" spc="-800">
                <a:solidFill>
                  <a:srgbClr val="292E2F"/>
                </a:solidFill>
                <a:latin typeface="Tahoma"/>
                <a:cs typeface="Tahoma"/>
              </a:rPr>
              <a:t>e</a:t>
            </a:r>
            <a:r>
              <a:rPr dirty="0" sz="8500" spc="-315">
                <a:solidFill>
                  <a:srgbClr val="292E2F"/>
                </a:solidFill>
                <a:latin typeface="Tahoma"/>
                <a:cs typeface="Tahoma"/>
              </a:rPr>
              <a:t>d</a:t>
            </a:r>
            <a:endParaRPr sz="85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0233" y="4448068"/>
            <a:ext cx="3288029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330">
                <a:solidFill>
                  <a:srgbClr val="FFFFFF"/>
                </a:solidFill>
                <a:latin typeface="Cambria"/>
                <a:cs typeface="Cambria"/>
              </a:rPr>
              <a:t>AutoCAD</a:t>
            </a:r>
            <a:endParaRPr sz="6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30483" y="4118349"/>
            <a:ext cx="5034280" cy="1953895"/>
          </a:xfrm>
          <a:prstGeom prst="rect">
            <a:avLst/>
          </a:prstGeom>
        </p:spPr>
        <p:txBody>
          <a:bodyPr wrap="square" lIns="0" tIns="342265" rIns="0" bIns="0" rtlCol="0" vert="horz">
            <a:spAutoFit/>
          </a:bodyPr>
          <a:lstStyle/>
          <a:p>
            <a:pPr algn="ctr" marL="127635">
              <a:lnSpc>
                <a:spcPct val="100000"/>
              </a:lnSpc>
              <a:spcBef>
                <a:spcPts val="2695"/>
              </a:spcBef>
            </a:pPr>
            <a:r>
              <a:rPr dirty="0" sz="6000" spc="525">
                <a:solidFill>
                  <a:srgbClr val="FFFFFF"/>
                </a:solidFill>
                <a:latin typeface="Cambria"/>
                <a:cs typeface="Cambria"/>
              </a:rPr>
              <a:t>HAP</a:t>
            </a:r>
            <a:endParaRPr sz="6000">
              <a:latin typeface="Cambria"/>
              <a:cs typeface="Cambria"/>
            </a:endParaRPr>
          </a:p>
          <a:p>
            <a:pPr algn="ctr">
              <a:lnSpc>
                <a:spcPct val="100000"/>
              </a:lnSpc>
              <a:spcBef>
                <a:spcPts val="1425"/>
              </a:spcBef>
              <a:tabLst>
                <a:tab pos="3275329" algn="l"/>
              </a:tabLst>
            </a:pPr>
            <a:r>
              <a:rPr dirty="0" sz="3300" spc="50">
                <a:solidFill>
                  <a:srgbClr val="FFFFFF"/>
                </a:solidFill>
                <a:latin typeface="Cambria"/>
                <a:cs typeface="Cambria"/>
              </a:rPr>
              <a:t>(Hourly </a:t>
            </a:r>
            <a:r>
              <a:rPr dirty="0" sz="3300" spc="25">
                <a:solidFill>
                  <a:srgbClr val="FFFFFF"/>
                </a:solidFill>
                <a:latin typeface="Cambria"/>
                <a:cs typeface="Cambria"/>
              </a:rPr>
              <a:t>Analysis	</a:t>
            </a:r>
            <a:r>
              <a:rPr dirty="0" sz="3300">
                <a:solidFill>
                  <a:srgbClr val="FFFFFF"/>
                </a:solidFill>
                <a:latin typeface="Cambria"/>
                <a:cs typeface="Cambria"/>
              </a:rPr>
              <a:t>Program)</a:t>
            </a:r>
            <a:endParaRPr sz="3300">
              <a:latin typeface="Cambria"/>
              <a:cs typeface="Cambr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217854" y="4517601"/>
            <a:ext cx="229616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105">
                <a:solidFill>
                  <a:srgbClr val="FFFFFF"/>
                </a:solidFill>
                <a:latin typeface="Cambria"/>
                <a:cs typeface="Cambria"/>
              </a:rPr>
              <a:t>PVsyst</a:t>
            </a:r>
            <a:endParaRPr sz="6000">
              <a:latin typeface="Cambria"/>
              <a:cs typeface="Cambria"/>
            </a:endParaRPr>
          </a:p>
        </p:txBody>
      </p: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011224" y="5642265"/>
            <a:ext cx="3286716" cy="4652399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8920310" y="9665023"/>
            <a:ext cx="262255" cy="426084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z="2600" spc="40">
                <a:latin typeface="Tahoma"/>
                <a:cs typeface="Tahoma"/>
              </a:rPr>
              <a:t>5</a:t>
            </a:r>
            <a:endParaRPr sz="2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45615"/>
            <a:ext cx="7861934" cy="1429385"/>
            <a:chOff x="0" y="145615"/>
            <a:chExt cx="7861934" cy="1429385"/>
          </a:xfrm>
        </p:grpSpPr>
        <p:sp>
          <p:nvSpPr>
            <p:cNvPr id="3" name="object 3"/>
            <p:cNvSpPr/>
            <p:nvPr/>
          </p:nvSpPr>
          <p:spPr>
            <a:xfrm>
              <a:off x="0" y="145615"/>
              <a:ext cx="6994525" cy="1429385"/>
            </a:xfrm>
            <a:custGeom>
              <a:avLst/>
              <a:gdLst/>
              <a:ahLst/>
              <a:cxnLst/>
              <a:rect l="l" t="t" r="r" b="b"/>
              <a:pathLst>
                <a:path w="6994525" h="1429385">
                  <a:moveTo>
                    <a:pt x="6639115" y="1429035"/>
                  </a:moveTo>
                  <a:lnTo>
                    <a:pt x="0" y="1429035"/>
                  </a:lnTo>
                  <a:lnTo>
                    <a:pt x="0" y="0"/>
                  </a:lnTo>
                  <a:lnTo>
                    <a:pt x="6994471" y="0"/>
                  </a:lnTo>
                  <a:lnTo>
                    <a:pt x="6994471" y="7704"/>
                  </a:lnTo>
                  <a:lnTo>
                    <a:pt x="6639115" y="1429035"/>
                  </a:lnTo>
                  <a:close/>
                </a:path>
              </a:pathLst>
            </a:custGeom>
            <a:solidFill>
              <a:srgbClr val="F4652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820113" y="145615"/>
              <a:ext cx="608965" cy="1429385"/>
            </a:xfrm>
            <a:custGeom>
              <a:avLst/>
              <a:gdLst/>
              <a:ahLst/>
              <a:cxnLst/>
              <a:rect l="l" t="t" r="r" b="b"/>
              <a:pathLst>
                <a:path w="608965" h="1429385">
                  <a:moveTo>
                    <a:pt x="251650" y="1429035"/>
                  </a:moveTo>
                  <a:lnTo>
                    <a:pt x="0" y="1429035"/>
                  </a:lnTo>
                  <a:lnTo>
                    <a:pt x="357282" y="0"/>
                  </a:lnTo>
                  <a:lnTo>
                    <a:pt x="608927" y="0"/>
                  </a:lnTo>
                  <a:lnTo>
                    <a:pt x="251650" y="1429035"/>
                  </a:lnTo>
                  <a:close/>
                </a:path>
              </a:pathLst>
            </a:custGeom>
            <a:solidFill>
              <a:srgbClr val="292E2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252770" y="145615"/>
              <a:ext cx="608965" cy="1429385"/>
            </a:xfrm>
            <a:custGeom>
              <a:avLst/>
              <a:gdLst/>
              <a:ahLst/>
              <a:cxnLst/>
              <a:rect l="l" t="t" r="r" b="b"/>
              <a:pathLst>
                <a:path w="608965" h="1429385">
                  <a:moveTo>
                    <a:pt x="251650" y="1429035"/>
                  </a:moveTo>
                  <a:lnTo>
                    <a:pt x="0" y="1429035"/>
                  </a:lnTo>
                  <a:lnTo>
                    <a:pt x="357282" y="0"/>
                  </a:lnTo>
                  <a:lnTo>
                    <a:pt x="608927" y="0"/>
                  </a:lnTo>
                  <a:lnTo>
                    <a:pt x="251650" y="1429035"/>
                  </a:lnTo>
                  <a:close/>
                </a:path>
              </a:pathLst>
            </a:custGeom>
            <a:solidFill>
              <a:srgbClr val="335C7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97026" y="353753"/>
            <a:ext cx="3951604" cy="955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100" spc="-745">
                <a:solidFill>
                  <a:srgbClr val="FFFFFF"/>
                </a:solidFill>
                <a:latin typeface="Verdana"/>
                <a:cs typeface="Verdana"/>
              </a:rPr>
              <a:t>Methodology</a:t>
            </a:r>
            <a:endParaRPr sz="6100">
              <a:latin typeface="Verdana"/>
              <a:cs typeface="Verdan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1945401"/>
            <a:ext cx="18288000" cy="2077720"/>
            <a:chOff x="0" y="1945401"/>
            <a:chExt cx="18288000" cy="2077720"/>
          </a:xfrm>
        </p:grpSpPr>
        <p:sp>
          <p:nvSpPr>
            <p:cNvPr id="8" name="object 8"/>
            <p:cNvSpPr/>
            <p:nvPr/>
          </p:nvSpPr>
          <p:spPr>
            <a:xfrm>
              <a:off x="0" y="1945401"/>
              <a:ext cx="18288000" cy="2077720"/>
            </a:xfrm>
            <a:custGeom>
              <a:avLst/>
              <a:gdLst/>
              <a:ahLst/>
              <a:cxnLst/>
              <a:rect l="l" t="t" r="r" b="b"/>
              <a:pathLst>
                <a:path w="18288000" h="2077720">
                  <a:moveTo>
                    <a:pt x="18287999" y="2077342"/>
                  </a:moveTo>
                  <a:lnTo>
                    <a:pt x="0" y="2077342"/>
                  </a:lnTo>
                  <a:lnTo>
                    <a:pt x="0" y="0"/>
                  </a:lnTo>
                  <a:lnTo>
                    <a:pt x="18287999" y="0"/>
                  </a:lnTo>
                  <a:lnTo>
                    <a:pt x="18287999" y="2077342"/>
                  </a:lnTo>
                  <a:close/>
                </a:path>
              </a:pathLst>
            </a:custGeom>
            <a:solidFill>
              <a:srgbClr val="F4652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2270476"/>
              <a:ext cx="1213485" cy="1309370"/>
            </a:xfrm>
            <a:custGeom>
              <a:avLst/>
              <a:gdLst/>
              <a:ahLst/>
              <a:cxnLst/>
              <a:rect l="l" t="t" r="r" b="b"/>
              <a:pathLst>
                <a:path w="1213485" h="1309370">
                  <a:moveTo>
                    <a:pt x="261689" y="1308985"/>
                  </a:moveTo>
                  <a:lnTo>
                    <a:pt x="258441" y="1308985"/>
                  </a:lnTo>
                  <a:lnTo>
                    <a:pt x="204001" y="1307906"/>
                  </a:lnTo>
                  <a:lnTo>
                    <a:pt x="148791" y="1304614"/>
                  </a:lnTo>
                  <a:lnTo>
                    <a:pt x="94523" y="1299202"/>
                  </a:lnTo>
                  <a:lnTo>
                    <a:pt x="41288" y="1291731"/>
                  </a:lnTo>
                  <a:lnTo>
                    <a:pt x="0" y="1284230"/>
                  </a:lnTo>
                  <a:lnTo>
                    <a:pt x="0" y="24786"/>
                  </a:lnTo>
                  <a:lnTo>
                    <a:pt x="41288" y="17285"/>
                  </a:lnTo>
                  <a:lnTo>
                    <a:pt x="94523" y="9815"/>
                  </a:lnTo>
                  <a:lnTo>
                    <a:pt x="148791" y="4403"/>
                  </a:lnTo>
                  <a:lnTo>
                    <a:pt x="204001" y="1111"/>
                  </a:lnTo>
                  <a:lnTo>
                    <a:pt x="260064" y="0"/>
                  </a:lnTo>
                  <a:lnTo>
                    <a:pt x="316128" y="1111"/>
                  </a:lnTo>
                  <a:lnTo>
                    <a:pt x="371338" y="4403"/>
                  </a:lnTo>
                  <a:lnTo>
                    <a:pt x="425606" y="9815"/>
                  </a:lnTo>
                  <a:lnTo>
                    <a:pt x="478841" y="17285"/>
                  </a:lnTo>
                  <a:lnTo>
                    <a:pt x="530955" y="26753"/>
                  </a:lnTo>
                  <a:lnTo>
                    <a:pt x="581857" y="38156"/>
                  </a:lnTo>
                  <a:lnTo>
                    <a:pt x="631459" y="51434"/>
                  </a:lnTo>
                  <a:lnTo>
                    <a:pt x="679671" y="66524"/>
                  </a:lnTo>
                  <a:lnTo>
                    <a:pt x="726403" y="83366"/>
                  </a:lnTo>
                  <a:lnTo>
                    <a:pt x="771566" y="101898"/>
                  </a:lnTo>
                  <a:lnTo>
                    <a:pt x="815071" y="122059"/>
                  </a:lnTo>
                  <a:lnTo>
                    <a:pt x="856828" y="143787"/>
                  </a:lnTo>
                  <a:lnTo>
                    <a:pt x="896747" y="167021"/>
                  </a:lnTo>
                  <a:lnTo>
                    <a:pt x="934739" y="191700"/>
                  </a:lnTo>
                  <a:lnTo>
                    <a:pt x="970715" y="217762"/>
                  </a:lnTo>
                  <a:lnTo>
                    <a:pt x="1004585" y="245145"/>
                  </a:lnTo>
                  <a:lnTo>
                    <a:pt x="1036259" y="273790"/>
                  </a:lnTo>
                  <a:lnTo>
                    <a:pt x="1065649" y="303633"/>
                  </a:lnTo>
                  <a:lnTo>
                    <a:pt x="1092664" y="334614"/>
                  </a:lnTo>
                  <a:lnTo>
                    <a:pt x="1117216" y="366671"/>
                  </a:lnTo>
                  <a:lnTo>
                    <a:pt x="1139214" y="399743"/>
                  </a:lnTo>
                  <a:lnTo>
                    <a:pt x="1158569" y="433769"/>
                  </a:lnTo>
                  <a:lnTo>
                    <a:pt x="1175192" y="468686"/>
                  </a:lnTo>
                  <a:lnTo>
                    <a:pt x="1188994" y="504435"/>
                  </a:lnTo>
                  <a:lnTo>
                    <a:pt x="1199884" y="540953"/>
                  </a:lnTo>
                  <a:lnTo>
                    <a:pt x="1212573" y="616051"/>
                  </a:lnTo>
                  <a:lnTo>
                    <a:pt x="1213155" y="629887"/>
                  </a:lnTo>
                  <a:lnTo>
                    <a:pt x="1213155" y="679130"/>
                  </a:lnTo>
                  <a:lnTo>
                    <a:pt x="1207773" y="730838"/>
                  </a:lnTo>
                  <a:lnTo>
                    <a:pt x="1188994" y="804582"/>
                  </a:lnTo>
                  <a:lnTo>
                    <a:pt x="1175192" y="840331"/>
                  </a:lnTo>
                  <a:lnTo>
                    <a:pt x="1158569" y="875248"/>
                  </a:lnTo>
                  <a:lnTo>
                    <a:pt x="1139214" y="909274"/>
                  </a:lnTo>
                  <a:lnTo>
                    <a:pt x="1117216" y="942346"/>
                  </a:lnTo>
                  <a:lnTo>
                    <a:pt x="1092664" y="974403"/>
                  </a:lnTo>
                  <a:lnTo>
                    <a:pt x="1065649" y="1005384"/>
                  </a:lnTo>
                  <a:lnTo>
                    <a:pt x="1036259" y="1035227"/>
                  </a:lnTo>
                  <a:lnTo>
                    <a:pt x="1004585" y="1063871"/>
                  </a:lnTo>
                  <a:lnTo>
                    <a:pt x="970715" y="1091255"/>
                  </a:lnTo>
                  <a:lnTo>
                    <a:pt x="934739" y="1117317"/>
                  </a:lnTo>
                  <a:lnTo>
                    <a:pt x="896747" y="1141996"/>
                  </a:lnTo>
                  <a:lnTo>
                    <a:pt x="856828" y="1165230"/>
                  </a:lnTo>
                  <a:lnTo>
                    <a:pt x="815071" y="1186958"/>
                  </a:lnTo>
                  <a:lnTo>
                    <a:pt x="771566" y="1207119"/>
                  </a:lnTo>
                  <a:lnTo>
                    <a:pt x="726403" y="1225651"/>
                  </a:lnTo>
                  <a:lnTo>
                    <a:pt x="679671" y="1242493"/>
                  </a:lnTo>
                  <a:lnTo>
                    <a:pt x="631459" y="1257583"/>
                  </a:lnTo>
                  <a:lnTo>
                    <a:pt x="581857" y="1270860"/>
                  </a:lnTo>
                  <a:lnTo>
                    <a:pt x="530955" y="1282264"/>
                  </a:lnTo>
                  <a:lnTo>
                    <a:pt x="478841" y="1291731"/>
                  </a:lnTo>
                  <a:lnTo>
                    <a:pt x="425606" y="1299202"/>
                  </a:lnTo>
                  <a:lnTo>
                    <a:pt x="371338" y="1304614"/>
                  </a:lnTo>
                  <a:lnTo>
                    <a:pt x="316128" y="1307906"/>
                  </a:lnTo>
                  <a:lnTo>
                    <a:pt x="261689" y="1308985"/>
                  </a:lnTo>
                  <a:close/>
                </a:path>
              </a:pathLst>
            </a:custGeom>
            <a:solidFill>
              <a:srgbClr val="292E2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292078" y="2586066"/>
            <a:ext cx="10617200" cy="5930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286510" algn="l"/>
                <a:tab pos="6751955" algn="l"/>
              </a:tabLst>
            </a:pPr>
            <a:r>
              <a:rPr dirty="0" sz="3000" spc="-275">
                <a:solidFill>
                  <a:srgbClr val="FFFFFF"/>
                </a:solidFill>
                <a:latin typeface="Cambria"/>
                <a:cs typeface="Cambria"/>
              </a:rPr>
              <a:t>01	</a:t>
            </a:r>
            <a:r>
              <a:rPr dirty="0" baseline="1501" sz="5550" spc="135">
                <a:solidFill>
                  <a:srgbClr val="FFFFFF"/>
                </a:solidFill>
                <a:latin typeface="Cambria"/>
                <a:cs typeface="Cambria"/>
              </a:rPr>
              <a:t>Study</a:t>
            </a:r>
            <a:r>
              <a:rPr dirty="0" baseline="1501" sz="5550" spc="89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baseline="1501" sz="5550" spc="44">
                <a:solidFill>
                  <a:srgbClr val="FFFFFF"/>
                </a:solidFill>
                <a:latin typeface="Cambria"/>
                <a:cs typeface="Cambria"/>
              </a:rPr>
              <a:t>the</a:t>
            </a:r>
            <a:r>
              <a:rPr dirty="0" baseline="1501" sz="5550" spc="97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baseline="1501" sz="5550" spc="412">
                <a:solidFill>
                  <a:srgbClr val="FFFFFF"/>
                </a:solidFill>
                <a:latin typeface="Cambria"/>
                <a:cs typeface="Cambria"/>
              </a:rPr>
              <a:t>EAB</a:t>
            </a:r>
            <a:r>
              <a:rPr dirty="0" baseline="1501" sz="5550" spc="97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baseline="1501" sz="5550" spc="37">
                <a:solidFill>
                  <a:srgbClr val="FFFFFF"/>
                </a:solidFill>
                <a:latin typeface="Cambria"/>
                <a:cs typeface="Cambria"/>
              </a:rPr>
              <a:t>behaviour	</a:t>
            </a:r>
            <a:r>
              <a:rPr dirty="0" baseline="1501" sz="5550" spc="135">
                <a:solidFill>
                  <a:srgbClr val="FFFFFF"/>
                </a:solidFill>
                <a:latin typeface="Cambria"/>
                <a:cs typeface="Cambria"/>
              </a:rPr>
              <a:t>and</a:t>
            </a:r>
            <a:r>
              <a:rPr dirty="0" baseline="1501" sz="5550" spc="52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baseline="1501" sz="5550" spc="-7">
                <a:solidFill>
                  <a:srgbClr val="FFFFFF"/>
                </a:solidFill>
                <a:latin typeface="Cambria"/>
                <a:cs typeface="Cambria"/>
              </a:rPr>
              <a:t>its</a:t>
            </a:r>
            <a:r>
              <a:rPr dirty="0" baseline="1501" sz="5550" spc="44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baseline="1501" sz="5550" spc="-37">
                <a:solidFill>
                  <a:srgbClr val="FFFFFF"/>
                </a:solidFill>
                <a:latin typeface="Cambria"/>
                <a:cs typeface="Cambria"/>
              </a:rPr>
              <a:t>energy</a:t>
            </a:r>
            <a:r>
              <a:rPr dirty="0" baseline="1501" sz="5550" spc="52">
                <a:solidFill>
                  <a:srgbClr val="FFFFFF"/>
                </a:solidFill>
                <a:latin typeface="Cambria"/>
                <a:cs typeface="Cambria"/>
              </a:rPr>
              <a:t> bills</a:t>
            </a:r>
            <a:endParaRPr baseline="1501" sz="5550">
              <a:latin typeface="Cambria"/>
              <a:cs typeface="Cambri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0" y="4737123"/>
            <a:ext cx="18288000" cy="2073910"/>
          </a:xfrm>
          <a:custGeom>
            <a:avLst/>
            <a:gdLst/>
            <a:ahLst/>
            <a:cxnLst/>
            <a:rect l="l" t="t" r="r" b="b"/>
            <a:pathLst>
              <a:path w="18288000" h="2073909">
                <a:moveTo>
                  <a:pt x="18288000" y="2073377"/>
                </a:moveTo>
                <a:lnTo>
                  <a:pt x="0" y="2073377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2073377"/>
                </a:lnTo>
                <a:close/>
              </a:path>
            </a:pathLst>
          </a:custGeom>
          <a:solidFill>
            <a:srgbClr val="F4652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234051" y="4671336"/>
            <a:ext cx="16995140" cy="1701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8600"/>
              </a:lnSpc>
              <a:spcBef>
                <a:spcPts val="100"/>
              </a:spcBef>
            </a:pPr>
            <a:r>
              <a:rPr dirty="0" sz="3700" spc="125">
                <a:solidFill>
                  <a:srgbClr val="FFFFFF"/>
                </a:solidFill>
                <a:latin typeface="Cambria"/>
                <a:cs typeface="Cambria"/>
              </a:rPr>
              <a:t>Using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20">
                <a:solidFill>
                  <a:srgbClr val="FFFFFF"/>
                </a:solidFill>
                <a:latin typeface="Cambria"/>
                <a:cs typeface="Cambria"/>
              </a:rPr>
              <a:t>the</a:t>
            </a:r>
            <a:r>
              <a:rPr dirty="0" sz="3700" spc="6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320">
                <a:solidFill>
                  <a:srgbClr val="FFFFFF"/>
                </a:solidFill>
                <a:latin typeface="Cambria"/>
                <a:cs typeface="Cambria"/>
              </a:rPr>
              <a:t>HAP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>
                <a:solidFill>
                  <a:srgbClr val="FFFFFF"/>
                </a:solidFill>
                <a:latin typeface="Cambria"/>
                <a:cs typeface="Cambria"/>
              </a:rPr>
              <a:t>program</a:t>
            </a:r>
            <a:r>
              <a:rPr dirty="0" sz="3700" spc="6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10">
                <a:solidFill>
                  <a:srgbClr val="FFFFFF"/>
                </a:solidFill>
                <a:latin typeface="Cambria"/>
                <a:cs typeface="Cambria"/>
              </a:rPr>
              <a:t>to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20">
                <a:solidFill>
                  <a:srgbClr val="FFFFFF"/>
                </a:solidFill>
                <a:latin typeface="Cambria"/>
                <a:cs typeface="Cambria"/>
              </a:rPr>
              <a:t>simulate</a:t>
            </a:r>
            <a:r>
              <a:rPr dirty="0" sz="3700" spc="6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20">
                <a:solidFill>
                  <a:srgbClr val="FFFFFF"/>
                </a:solidFill>
                <a:latin typeface="Cambria"/>
                <a:cs typeface="Cambria"/>
              </a:rPr>
              <a:t>the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building’s</a:t>
            </a:r>
            <a:r>
              <a:rPr dirty="0" sz="3700" spc="6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-40">
                <a:solidFill>
                  <a:srgbClr val="FFFFFF"/>
                </a:solidFill>
                <a:latin typeface="Cambria"/>
                <a:cs typeface="Cambria"/>
              </a:rPr>
              <a:t>energy</a:t>
            </a:r>
            <a:r>
              <a:rPr dirty="0" sz="3700" spc="6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50">
                <a:solidFill>
                  <a:srgbClr val="FFFFFF"/>
                </a:solidFill>
                <a:latin typeface="Cambria"/>
                <a:cs typeface="Cambria"/>
              </a:rPr>
              <a:t>bill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75">
                <a:solidFill>
                  <a:srgbClr val="FFFFFF"/>
                </a:solidFill>
                <a:latin typeface="Cambria"/>
                <a:cs typeface="Cambria"/>
              </a:rPr>
              <a:t>and</a:t>
            </a:r>
            <a:r>
              <a:rPr dirty="0" sz="3700" spc="6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5">
                <a:solidFill>
                  <a:srgbClr val="FFFFFF"/>
                </a:solidFill>
                <a:latin typeface="Cambria"/>
                <a:cs typeface="Cambria"/>
              </a:rPr>
              <a:t>assume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50">
                <a:solidFill>
                  <a:srgbClr val="FFFFFF"/>
                </a:solidFill>
                <a:latin typeface="Cambria"/>
                <a:cs typeface="Cambria"/>
              </a:rPr>
              <a:t>different </a:t>
            </a:r>
            <a:r>
              <a:rPr dirty="0" sz="3700" spc="-80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5">
                <a:solidFill>
                  <a:srgbClr val="FFFFFF"/>
                </a:solidFill>
                <a:latin typeface="Cambria"/>
                <a:cs typeface="Cambria"/>
              </a:rPr>
              <a:t>case</a:t>
            </a:r>
            <a:r>
              <a:rPr dirty="0" sz="37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5">
                <a:solidFill>
                  <a:srgbClr val="FFFFFF"/>
                </a:solidFill>
                <a:latin typeface="Cambria"/>
                <a:cs typeface="Cambria"/>
              </a:rPr>
              <a:t>scenarios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10">
                <a:solidFill>
                  <a:srgbClr val="FFFFFF"/>
                </a:solidFill>
                <a:latin typeface="Cambria"/>
                <a:cs typeface="Cambria"/>
              </a:rPr>
              <a:t>to</a:t>
            </a:r>
            <a:r>
              <a:rPr dirty="0" sz="37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15">
                <a:solidFill>
                  <a:srgbClr val="FFFFFF"/>
                </a:solidFill>
                <a:latin typeface="Cambria"/>
                <a:cs typeface="Cambria"/>
              </a:rPr>
              <a:t>study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-35">
                <a:solidFill>
                  <a:srgbClr val="FFFFFF"/>
                </a:solidFill>
                <a:latin typeface="Cambria"/>
                <a:cs typeface="Cambria"/>
              </a:rPr>
              <a:t>how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20">
                <a:solidFill>
                  <a:srgbClr val="FFFFFF"/>
                </a:solidFill>
                <a:latin typeface="Cambria"/>
                <a:cs typeface="Cambria"/>
              </a:rPr>
              <a:t>the</a:t>
            </a:r>
            <a:r>
              <a:rPr dirty="0" sz="37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-40">
                <a:solidFill>
                  <a:srgbClr val="FFFFFF"/>
                </a:solidFill>
                <a:latin typeface="Cambria"/>
                <a:cs typeface="Cambria"/>
              </a:rPr>
              <a:t>energy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30">
                <a:solidFill>
                  <a:srgbClr val="FFFFFF"/>
                </a:solidFill>
                <a:latin typeface="Cambria"/>
                <a:cs typeface="Cambria"/>
              </a:rPr>
              <a:t>bills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40">
                <a:solidFill>
                  <a:srgbClr val="FFFFFF"/>
                </a:solidFill>
                <a:latin typeface="Cambria"/>
                <a:cs typeface="Cambria"/>
              </a:rPr>
              <a:t>diffrentiate</a:t>
            </a:r>
            <a:r>
              <a:rPr dirty="0" sz="37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700" spc="60">
                <a:solidFill>
                  <a:srgbClr val="FFFFFF"/>
                </a:solidFill>
                <a:latin typeface="Cambria"/>
                <a:cs typeface="Cambria"/>
              </a:rPr>
              <a:t>for</a:t>
            </a:r>
            <a:r>
              <a:rPr dirty="0" sz="3700" spc="55">
                <a:solidFill>
                  <a:srgbClr val="FFFFFF"/>
                </a:solidFill>
                <a:latin typeface="Cambria"/>
                <a:cs typeface="Cambria"/>
              </a:rPr>
              <a:t> each </a:t>
            </a:r>
            <a:r>
              <a:rPr dirty="0" sz="3700" spc="15">
                <a:solidFill>
                  <a:srgbClr val="FFFFFF"/>
                </a:solidFill>
                <a:latin typeface="Cambria"/>
                <a:cs typeface="Cambria"/>
              </a:rPr>
              <a:t>scenario</a:t>
            </a:r>
            <a:endParaRPr sz="3700">
              <a:latin typeface="Cambria"/>
              <a:cs typeface="Cambri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5132737"/>
            <a:ext cx="1263015" cy="1309370"/>
          </a:xfrm>
          <a:custGeom>
            <a:avLst/>
            <a:gdLst/>
            <a:ahLst/>
            <a:cxnLst/>
            <a:rect l="l" t="t" r="r" b="b"/>
            <a:pathLst>
              <a:path w="1263015" h="1309370">
                <a:moveTo>
                  <a:pt x="378308" y="1308985"/>
                </a:moveTo>
                <a:lnTo>
                  <a:pt x="375491" y="1308985"/>
                </a:lnTo>
                <a:lnTo>
                  <a:pt x="320729" y="1307729"/>
                </a:lnTo>
                <a:lnTo>
                  <a:pt x="265486" y="1303918"/>
                </a:lnTo>
                <a:lnTo>
                  <a:pt x="211277" y="1297658"/>
                </a:lnTo>
                <a:lnTo>
                  <a:pt x="158204" y="1289028"/>
                </a:lnTo>
                <a:lnTo>
                  <a:pt x="106371" y="1278104"/>
                </a:lnTo>
                <a:lnTo>
                  <a:pt x="55883" y="1264962"/>
                </a:lnTo>
                <a:lnTo>
                  <a:pt x="6844" y="1249679"/>
                </a:lnTo>
                <a:lnTo>
                  <a:pt x="0" y="1247178"/>
                </a:lnTo>
                <a:lnTo>
                  <a:pt x="0" y="61838"/>
                </a:lnTo>
                <a:lnTo>
                  <a:pt x="55883" y="44055"/>
                </a:lnTo>
                <a:lnTo>
                  <a:pt x="106371" y="30913"/>
                </a:lnTo>
                <a:lnTo>
                  <a:pt x="158204" y="19989"/>
                </a:lnTo>
                <a:lnTo>
                  <a:pt x="211277" y="11358"/>
                </a:lnTo>
                <a:lnTo>
                  <a:pt x="265486" y="5099"/>
                </a:lnTo>
                <a:lnTo>
                  <a:pt x="320729" y="1287"/>
                </a:lnTo>
                <a:lnTo>
                  <a:pt x="376899" y="0"/>
                </a:lnTo>
                <a:lnTo>
                  <a:pt x="433070" y="1287"/>
                </a:lnTo>
                <a:lnTo>
                  <a:pt x="488312" y="5099"/>
                </a:lnTo>
                <a:lnTo>
                  <a:pt x="542521" y="11358"/>
                </a:lnTo>
                <a:lnTo>
                  <a:pt x="595594" y="19989"/>
                </a:lnTo>
                <a:lnTo>
                  <a:pt x="647426" y="30913"/>
                </a:lnTo>
                <a:lnTo>
                  <a:pt x="697913" y="44055"/>
                </a:lnTo>
                <a:lnTo>
                  <a:pt x="746952" y="59338"/>
                </a:lnTo>
                <a:lnTo>
                  <a:pt x="794438" y="76685"/>
                </a:lnTo>
                <a:lnTo>
                  <a:pt x="840267" y="96020"/>
                </a:lnTo>
                <a:lnTo>
                  <a:pt x="884336" y="117265"/>
                </a:lnTo>
                <a:lnTo>
                  <a:pt x="926540" y="140345"/>
                </a:lnTo>
                <a:lnTo>
                  <a:pt x="966774" y="165182"/>
                </a:lnTo>
                <a:lnTo>
                  <a:pt x="1004936" y="191700"/>
                </a:lnTo>
                <a:lnTo>
                  <a:pt x="1040921" y="219822"/>
                </a:lnTo>
                <a:lnTo>
                  <a:pt x="1074625" y="249472"/>
                </a:lnTo>
                <a:lnTo>
                  <a:pt x="1105944" y="280572"/>
                </a:lnTo>
                <a:lnTo>
                  <a:pt x="1134774" y="313047"/>
                </a:lnTo>
                <a:lnTo>
                  <a:pt x="1161011" y="346820"/>
                </a:lnTo>
                <a:lnTo>
                  <a:pt x="1184551" y="381813"/>
                </a:lnTo>
                <a:lnTo>
                  <a:pt x="1205290" y="417950"/>
                </a:lnTo>
                <a:lnTo>
                  <a:pt x="1223123" y="455155"/>
                </a:lnTo>
                <a:lnTo>
                  <a:pt x="1237948" y="493351"/>
                </a:lnTo>
                <a:lnTo>
                  <a:pt x="1249659" y="532460"/>
                </a:lnTo>
                <a:lnTo>
                  <a:pt x="1258153" y="572408"/>
                </a:lnTo>
                <a:lnTo>
                  <a:pt x="1263003" y="610579"/>
                </a:lnTo>
                <a:lnTo>
                  <a:pt x="1263003" y="698438"/>
                </a:lnTo>
                <a:lnTo>
                  <a:pt x="1258153" y="736609"/>
                </a:lnTo>
                <a:lnTo>
                  <a:pt x="1249659" y="776557"/>
                </a:lnTo>
                <a:lnTo>
                  <a:pt x="1237948" y="815666"/>
                </a:lnTo>
                <a:lnTo>
                  <a:pt x="1223123" y="853862"/>
                </a:lnTo>
                <a:lnTo>
                  <a:pt x="1205290" y="891067"/>
                </a:lnTo>
                <a:lnTo>
                  <a:pt x="1184551" y="927204"/>
                </a:lnTo>
                <a:lnTo>
                  <a:pt x="1161011" y="962197"/>
                </a:lnTo>
                <a:lnTo>
                  <a:pt x="1134774" y="995970"/>
                </a:lnTo>
                <a:lnTo>
                  <a:pt x="1105944" y="1028444"/>
                </a:lnTo>
                <a:lnTo>
                  <a:pt x="1074625" y="1059545"/>
                </a:lnTo>
                <a:lnTo>
                  <a:pt x="1040921" y="1089195"/>
                </a:lnTo>
                <a:lnTo>
                  <a:pt x="1004936" y="1117317"/>
                </a:lnTo>
                <a:lnTo>
                  <a:pt x="966774" y="1143835"/>
                </a:lnTo>
                <a:lnTo>
                  <a:pt x="926540" y="1168672"/>
                </a:lnTo>
                <a:lnTo>
                  <a:pt x="884336" y="1191752"/>
                </a:lnTo>
                <a:lnTo>
                  <a:pt x="840267" y="1212997"/>
                </a:lnTo>
                <a:lnTo>
                  <a:pt x="794438" y="1232332"/>
                </a:lnTo>
                <a:lnTo>
                  <a:pt x="746952" y="1249679"/>
                </a:lnTo>
                <a:lnTo>
                  <a:pt x="697913" y="1264962"/>
                </a:lnTo>
                <a:lnTo>
                  <a:pt x="647426" y="1278104"/>
                </a:lnTo>
                <a:lnTo>
                  <a:pt x="595594" y="1289028"/>
                </a:lnTo>
                <a:lnTo>
                  <a:pt x="542521" y="1297658"/>
                </a:lnTo>
                <a:lnTo>
                  <a:pt x="488312" y="1303918"/>
                </a:lnTo>
                <a:lnTo>
                  <a:pt x="433070" y="1307729"/>
                </a:lnTo>
                <a:lnTo>
                  <a:pt x="378308" y="1308985"/>
                </a:lnTo>
                <a:close/>
              </a:path>
            </a:pathLst>
          </a:custGeom>
          <a:solidFill>
            <a:srgbClr val="292E2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0" y="7528445"/>
            <a:ext cx="18287365" cy="2313305"/>
          </a:xfrm>
          <a:custGeom>
            <a:avLst/>
            <a:gdLst/>
            <a:ahLst/>
            <a:cxnLst/>
            <a:rect l="l" t="t" r="r" b="b"/>
            <a:pathLst>
              <a:path w="18287365" h="2313304">
                <a:moveTo>
                  <a:pt x="0" y="0"/>
                </a:moveTo>
                <a:lnTo>
                  <a:pt x="18286862" y="0"/>
                </a:lnTo>
                <a:lnTo>
                  <a:pt x="18286862" y="2313063"/>
                </a:lnTo>
                <a:lnTo>
                  <a:pt x="0" y="2313063"/>
                </a:lnTo>
                <a:lnTo>
                  <a:pt x="0" y="0"/>
                </a:lnTo>
                <a:close/>
              </a:path>
            </a:pathLst>
          </a:custGeom>
          <a:solidFill>
            <a:srgbClr val="F4652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317679" y="7482482"/>
            <a:ext cx="16381730" cy="15684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8900"/>
              </a:lnSpc>
              <a:spcBef>
                <a:spcPts val="100"/>
              </a:spcBef>
            </a:pPr>
            <a:r>
              <a:rPr dirty="0" sz="3400" spc="114">
                <a:solidFill>
                  <a:srgbClr val="FFFFFF"/>
                </a:solidFill>
                <a:latin typeface="Cambria"/>
                <a:cs typeface="Cambria"/>
              </a:rPr>
              <a:t>Using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20">
                <a:solidFill>
                  <a:srgbClr val="FFFFFF"/>
                </a:solidFill>
                <a:latin typeface="Cambria"/>
                <a:cs typeface="Cambria"/>
              </a:rPr>
              <a:t>the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55">
                <a:solidFill>
                  <a:srgbClr val="FFFFFF"/>
                </a:solidFill>
                <a:latin typeface="Cambria"/>
                <a:cs typeface="Cambria"/>
              </a:rPr>
              <a:t>PVsyst</a:t>
            </a:r>
            <a:r>
              <a:rPr dirty="0" sz="34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"/>
                <a:cs typeface="Cambria"/>
              </a:rPr>
              <a:t>program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10">
                <a:solidFill>
                  <a:srgbClr val="FFFFFF"/>
                </a:solidFill>
                <a:latin typeface="Cambria"/>
                <a:cs typeface="Cambria"/>
              </a:rPr>
              <a:t>to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15">
                <a:solidFill>
                  <a:srgbClr val="FFFFFF"/>
                </a:solidFill>
                <a:latin typeface="Cambria"/>
                <a:cs typeface="Cambria"/>
              </a:rPr>
              <a:t>design</a:t>
            </a:r>
            <a:r>
              <a:rPr dirty="0" sz="34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20">
                <a:solidFill>
                  <a:srgbClr val="FFFFFF"/>
                </a:solidFill>
                <a:latin typeface="Cambria"/>
                <a:cs typeface="Cambria"/>
              </a:rPr>
              <a:t>a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-5">
                <a:solidFill>
                  <a:srgbClr val="FFFFFF"/>
                </a:solidFill>
                <a:latin typeface="Cambria"/>
                <a:cs typeface="Cambria"/>
              </a:rPr>
              <a:t>solar</a:t>
            </a:r>
            <a:r>
              <a:rPr dirty="0" sz="34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cell </a:t>
            </a:r>
            <a:r>
              <a:rPr dirty="0" sz="3400" spc="-25">
                <a:solidFill>
                  <a:srgbClr val="FFFFFF"/>
                </a:solidFill>
                <a:latin typeface="Cambria"/>
                <a:cs typeface="Cambria"/>
              </a:rPr>
              <a:t>system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15">
                <a:solidFill>
                  <a:srgbClr val="FFFFFF"/>
                </a:solidFill>
                <a:latin typeface="Cambria"/>
                <a:cs typeface="Cambria"/>
              </a:rPr>
              <a:t>(on-grid</a:t>
            </a:r>
            <a:r>
              <a:rPr dirty="0" sz="34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70">
                <a:solidFill>
                  <a:srgbClr val="FFFFFF"/>
                </a:solidFill>
                <a:latin typeface="Cambria"/>
                <a:cs typeface="Cambria"/>
              </a:rPr>
              <a:t>and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-5">
                <a:solidFill>
                  <a:srgbClr val="FFFFFF"/>
                </a:solidFill>
                <a:latin typeface="Cambria"/>
                <a:cs typeface="Cambria"/>
              </a:rPr>
              <a:t>hybrid)</a:t>
            </a:r>
            <a:r>
              <a:rPr dirty="0" sz="3400" spc="5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70">
                <a:solidFill>
                  <a:srgbClr val="FFFFFF"/>
                </a:solidFill>
                <a:latin typeface="Cambria"/>
                <a:cs typeface="Cambria"/>
              </a:rPr>
              <a:t>and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40">
                <a:solidFill>
                  <a:srgbClr val="FFFFFF"/>
                </a:solidFill>
                <a:latin typeface="Cambria"/>
                <a:cs typeface="Cambria"/>
              </a:rPr>
              <a:t>decide </a:t>
            </a:r>
            <a:r>
              <a:rPr dirty="0" sz="3400" spc="-73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35">
                <a:solidFill>
                  <a:srgbClr val="FFFFFF"/>
                </a:solidFill>
                <a:latin typeface="Cambria"/>
                <a:cs typeface="Cambria"/>
              </a:rPr>
              <a:t>which</a:t>
            </a:r>
            <a:r>
              <a:rPr dirty="0" sz="3400" spc="4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125">
                <a:solidFill>
                  <a:srgbClr val="FFFFFF"/>
                </a:solidFill>
                <a:latin typeface="Cambria"/>
                <a:cs typeface="Cambria"/>
              </a:rPr>
              <a:t>of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mbria"/>
                <a:cs typeface="Cambria"/>
              </a:rPr>
              <a:t>these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-30">
                <a:solidFill>
                  <a:srgbClr val="FFFFFF"/>
                </a:solidFill>
                <a:latin typeface="Cambria"/>
                <a:cs typeface="Cambria"/>
              </a:rPr>
              <a:t>systems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-5">
                <a:solidFill>
                  <a:srgbClr val="FFFFFF"/>
                </a:solidFill>
                <a:latin typeface="Cambria"/>
                <a:cs typeface="Cambria"/>
              </a:rPr>
              <a:t>is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economically </a:t>
            </a:r>
            <a:r>
              <a:rPr dirty="0" sz="3400" spc="60">
                <a:solidFill>
                  <a:srgbClr val="FFFFFF"/>
                </a:solidFill>
                <a:latin typeface="Cambria"/>
                <a:cs typeface="Cambria"/>
              </a:rPr>
              <a:t>mo</a:t>
            </a:r>
            <a:r>
              <a:rPr dirty="0" sz="3400" spc="45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dirty="0" sz="3400" spc="40">
                <a:solidFill>
                  <a:srgbClr val="FFFFFF"/>
                </a:solidFill>
                <a:latin typeface="Cambria"/>
                <a:cs typeface="Cambria"/>
              </a:rPr>
              <a:t>feasible.</a:t>
            </a:r>
            <a:endParaRPr sz="3400">
              <a:latin typeface="Cambria"/>
              <a:cs typeface="Cambri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0" y="7832495"/>
            <a:ext cx="1213485" cy="1309370"/>
          </a:xfrm>
          <a:custGeom>
            <a:avLst/>
            <a:gdLst/>
            <a:ahLst/>
            <a:cxnLst/>
            <a:rect l="l" t="t" r="r" b="b"/>
            <a:pathLst>
              <a:path w="1213485" h="1309370">
                <a:moveTo>
                  <a:pt x="261713" y="1308985"/>
                </a:moveTo>
                <a:lnTo>
                  <a:pt x="258416" y="1308985"/>
                </a:lnTo>
                <a:lnTo>
                  <a:pt x="204001" y="1307906"/>
                </a:lnTo>
                <a:lnTo>
                  <a:pt x="148791" y="1304614"/>
                </a:lnTo>
                <a:lnTo>
                  <a:pt x="94523" y="1299202"/>
                </a:lnTo>
                <a:lnTo>
                  <a:pt x="41288" y="1291732"/>
                </a:lnTo>
                <a:lnTo>
                  <a:pt x="0" y="1284231"/>
                </a:lnTo>
                <a:lnTo>
                  <a:pt x="0" y="24786"/>
                </a:lnTo>
                <a:lnTo>
                  <a:pt x="41288" y="17285"/>
                </a:lnTo>
                <a:lnTo>
                  <a:pt x="94523" y="9815"/>
                </a:lnTo>
                <a:lnTo>
                  <a:pt x="148791" y="4403"/>
                </a:lnTo>
                <a:lnTo>
                  <a:pt x="204001" y="1111"/>
                </a:lnTo>
                <a:lnTo>
                  <a:pt x="260065" y="0"/>
                </a:lnTo>
                <a:lnTo>
                  <a:pt x="316128" y="1111"/>
                </a:lnTo>
                <a:lnTo>
                  <a:pt x="371338" y="4403"/>
                </a:lnTo>
                <a:lnTo>
                  <a:pt x="425606" y="9815"/>
                </a:lnTo>
                <a:lnTo>
                  <a:pt x="478841" y="17285"/>
                </a:lnTo>
                <a:lnTo>
                  <a:pt x="530955" y="26753"/>
                </a:lnTo>
                <a:lnTo>
                  <a:pt x="581857" y="38156"/>
                </a:lnTo>
                <a:lnTo>
                  <a:pt x="631459" y="51434"/>
                </a:lnTo>
                <a:lnTo>
                  <a:pt x="679671" y="66524"/>
                </a:lnTo>
                <a:lnTo>
                  <a:pt x="726403" y="83366"/>
                </a:lnTo>
                <a:lnTo>
                  <a:pt x="771566" y="101898"/>
                </a:lnTo>
                <a:lnTo>
                  <a:pt x="815071" y="122059"/>
                </a:lnTo>
                <a:lnTo>
                  <a:pt x="856828" y="143787"/>
                </a:lnTo>
                <a:lnTo>
                  <a:pt x="896747" y="167021"/>
                </a:lnTo>
                <a:lnTo>
                  <a:pt x="934739" y="191700"/>
                </a:lnTo>
                <a:lnTo>
                  <a:pt x="970715" y="217762"/>
                </a:lnTo>
                <a:lnTo>
                  <a:pt x="1004585" y="245146"/>
                </a:lnTo>
                <a:lnTo>
                  <a:pt x="1036259" y="273790"/>
                </a:lnTo>
                <a:lnTo>
                  <a:pt x="1065649" y="303633"/>
                </a:lnTo>
                <a:lnTo>
                  <a:pt x="1092664" y="334614"/>
                </a:lnTo>
                <a:lnTo>
                  <a:pt x="1117216" y="366671"/>
                </a:lnTo>
                <a:lnTo>
                  <a:pt x="1139214" y="399743"/>
                </a:lnTo>
                <a:lnTo>
                  <a:pt x="1158569" y="433769"/>
                </a:lnTo>
                <a:lnTo>
                  <a:pt x="1175192" y="468686"/>
                </a:lnTo>
                <a:lnTo>
                  <a:pt x="1188994" y="504435"/>
                </a:lnTo>
                <a:lnTo>
                  <a:pt x="1199884" y="540953"/>
                </a:lnTo>
                <a:lnTo>
                  <a:pt x="1212573" y="616051"/>
                </a:lnTo>
                <a:lnTo>
                  <a:pt x="1213155" y="629887"/>
                </a:lnTo>
                <a:lnTo>
                  <a:pt x="1213155" y="679130"/>
                </a:lnTo>
                <a:lnTo>
                  <a:pt x="1207773" y="730838"/>
                </a:lnTo>
                <a:lnTo>
                  <a:pt x="1188994" y="804582"/>
                </a:lnTo>
                <a:lnTo>
                  <a:pt x="1175192" y="840331"/>
                </a:lnTo>
                <a:lnTo>
                  <a:pt x="1158569" y="875248"/>
                </a:lnTo>
                <a:lnTo>
                  <a:pt x="1139214" y="909274"/>
                </a:lnTo>
                <a:lnTo>
                  <a:pt x="1117216" y="942346"/>
                </a:lnTo>
                <a:lnTo>
                  <a:pt x="1092664" y="974403"/>
                </a:lnTo>
                <a:lnTo>
                  <a:pt x="1065649" y="1005384"/>
                </a:lnTo>
                <a:lnTo>
                  <a:pt x="1036259" y="1035227"/>
                </a:lnTo>
                <a:lnTo>
                  <a:pt x="1004585" y="1063871"/>
                </a:lnTo>
                <a:lnTo>
                  <a:pt x="970715" y="1091255"/>
                </a:lnTo>
                <a:lnTo>
                  <a:pt x="934739" y="1117317"/>
                </a:lnTo>
                <a:lnTo>
                  <a:pt x="896747" y="1141996"/>
                </a:lnTo>
                <a:lnTo>
                  <a:pt x="856828" y="1165230"/>
                </a:lnTo>
                <a:lnTo>
                  <a:pt x="815071" y="1186958"/>
                </a:lnTo>
                <a:lnTo>
                  <a:pt x="771566" y="1207119"/>
                </a:lnTo>
                <a:lnTo>
                  <a:pt x="726403" y="1225651"/>
                </a:lnTo>
                <a:lnTo>
                  <a:pt x="679671" y="1242493"/>
                </a:lnTo>
                <a:lnTo>
                  <a:pt x="631459" y="1257583"/>
                </a:lnTo>
                <a:lnTo>
                  <a:pt x="581857" y="1270861"/>
                </a:lnTo>
                <a:lnTo>
                  <a:pt x="530955" y="1282264"/>
                </a:lnTo>
                <a:lnTo>
                  <a:pt x="478841" y="1291732"/>
                </a:lnTo>
                <a:lnTo>
                  <a:pt x="425606" y="1299202"/>
                </a:lnTo>
                <a:lnTo>
                  <a:pt x="371338" y="1304614"/>
                </a:lnTo>
                <a:lnTo>
                  <a:pt x="316128" y="1307906"/>
                </a:lnTo>
                <a:lnTo>
                  <a:pt x="261713" y="1308985"/>
                </a:lnTo>
                <a:close/>
              </a:path>
            </a:pathLst>
          </a:custGeom>
          <a:solidFill>
            <a:srgbClr val="292E2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17227" y="5507830"/>
            <a:ext cx="41211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40">
                <a:solidFill>
                  <a:srgbClr val="FFFFFF"/>
                </a:solidFill>
                <a:latin typeface="Cambria"/>
                <a:cs typeface="Cambria"/>
              </a:rPr>
              <a:t>02</a:t>
            </a:r>
            <a:endParaRPr sz="3000">
              <a:latin typeface="Cambria"/>
              <a:cs typeface="Cambri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5928" y="8258695"/>
            <a:ext cx="41465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30">
                <a:solidFill>
                  <a:srgbClr val="FFFFFF"/>
                </a:solidFill>
                <a:latin typeface="Cambria"/>
                <a:cs typeface="Cambria"/>
              </a:rPr>
              <a:t>03</a:t>
            </a:r>
            <a:endParaRPr sz="3000">
              <a:latin typeface="Cambria"/>
              <a:cs typeface="Cambri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695547" y="145615"/>
            <a:ext cx="608965" cy="1429385"/>
          </a:xfrm>
          <a:custGeom>
            <a:avLst/>
            <a:gdLst/>
            <a:ahLst/>
            <a:cxnLst/>
            <a:rect l="l" t="t" r="r" b="b"/>
            <a:pathLst>
              <a:path w="608965" h="1429385">
                <a:moveTo>
                  <a:pt x="251650" y="1429035"/>
                </a:moveTo>
                <a:lnTo>
                  <a:pt x="0" y="1429035"/>
                </a:lnTo>
                <a:lnTo>
                  <a:pt x="357282" y="0"/>
                </a:lnTo>
                <a:lnTo>
                  <a:pt x="608927" y="0"/>
                </a:lnTo>
                <a:lnTo>
                  <a:pt x="251650" y="1429035"/>
                </a:lnTo>
                <a:close/>
              </a:path>
            </a:pathLst>
          </a:custGeom>
          <a:solidFill>
            <a:srgbClr val="F4652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37490" marR="5080" indent="-225425">
              <a:lnSpc>
                <a:spcPct val="114399"/>
              </a:lnSpc>
              <a:spcBef>
                <a:spcPts val="95"/>
              </a:spcBef>
            </a:pPr>
            <a:r>
              <a:rPr dirty="0" spc="530"/>
              <a:t>R</a:t>
            </a:r>
            <a:r>
              <a:rPr dirty="0" spc="285"/>
              <a:t>e</a:t>
            </a:r>
            <a:r>
              <a:rPr dirty="0" spc="114"/>
              <a:t>s</a:t>
            </a:r>
            <a:r>
              <a:rPr dirty="0" spc="220"/>
              <a:t>u</a:t>
            </a:r>
            <a:r>
              <a:rPr dirty="0" spc="-565"/>
              <a:t>l</a:t>
            </a:r>
            <a:r>
              <a:rPr dirty="0" spc="-415"/>
              <a:t>t</a:t>
            </a:r>
            <a:r>
              <a:rPr dirty="0" spc="320"/>
              <a:t>s</a:t>
            </a:r>
            <a:r>
              <a:rPr dirty="0" spc="-605"/>
              <a:t> </a:t>
            </a:r>
            <a:r>
              <a:rPr dirty="0" spc="860"/>
              <a:t>a</a:t>
            </a:r>
            <a:r>
              <a:rPr dirty="0" spc="160"/>
              <a:t>n</a:t>
            </a:r>
            <a:r>
              <a:rPr dirty="0" spc="210"/>
              <a:t>d  </a:t>
            </a:r>
            <a:r>
              <a:rPr dirty="0" spc="135"/>
              <a:t>Discussion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3588918" y="9328429"/>
                </a:moveTo>
                <a:lnTo>
                  <a:pt x="389763" y="5560212"/>
                </a:lnTo>
                <a:lnTo>
                  <a:pt x="0" y="5793244"/>
                </a:lnTo>
                <a:lnTo>
                  <a:pt x="0" y="10287000"/>
                </a:lnTo>
                <a:lnTo>
                  <a:pt x="1985645" y="10287000"/>
                </a:lnTo>
                <a:lnTo>
                  <a:pt x="3588918" y="9328429"/>
                </a:lnTo>
                <a:close/>
              </a:path>
              <a:path w="18288000" h="10287000">
                <a:moveTo>
                  <a:pt x="18288000" y="0"/>
                </a:moveTo>
                <a:lnTo>
                  <a:pt x="16411931" y="0"/>
                </a:lnTo>
                <a:lnTo>
                  <a:pt x="14420533" y="1378407"/>
                </a:lnTo>
                <a:lnTo>
                  <a:pt x="17863312" y="4925415"/>
                </a:lnTo>
                <a:lnTo>
                  <a:pt x="18288000" y="4631448"/>
                </a:lnTo>
                <a:lnTo>
                  <a:pt x="18288000" y="0"/>
                </a:lnTo>
                <a:close/>
              </a:path>
            </a:pathLst>
          </a:custGeom>
          <a:solidFill>
            <a:srgbClr val="D0774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754A3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7843103" y="0"/>
            <a:ext cx="10445115" cy="10274300"/>
            <a:chOff x="7843103" y="0"/>
            <a:chExt cx="10445115" cy="10274300"/>
          </a:xfrm>
        </p:grpSpPr>
        <p:sp>
          <p:nvSpPr>
            <p:cNvPr id="4" name="object 4"/>
            <p:cNvSpPr/>
            <p:nvPr/>
          </p:nvSpPr>
          <p:spPr>
            <a:xfrm>
              <a:off x="7843103" y="0"/>
              <a:ext cx="10445115" cy="10274300"/>
            </a:xfrm>
            <a:custGeom>
              <a:avLst/>
              <a:gdLst/>
              <a:ahLst/>
              <a:cxnLst/>
              <a:rect l="l" t="t" r="r" b="b"/>
              <a:pathLst>
                <a:path w="10445115" h="10274300">
                  <a:moveTo>
                    <a:pt x="5605666" y="12699"/>
                  </a:moveTo>
                  <a:lnTo>
                    <a:pt x="4839090" y="12699"/>
                  </a:lnTo>
                  <a:lnTo>
                    <a:pt x="4886610" y="0"/>
                  </a:lnTo>
                  <a:lnTo>
                    <a:pt x="5558146" y="0"/>
                  </a:lnTo>
                  <a:lnTo>
                    <a:pt x="5605666" y="12699"/>
                  </a:lnTo>
                  <a:close/>
                </a:path>
                <a:path w="10445115" h="10274300">
                  <a:moveTo>
                    <a:pt x="5747513" y="25399"/>
                  </a:moveTo>
                  <a:lnTo>
                    <a:pt x="4697243" y="25399"/>
                  </a:lnTo>
                  <a:lnTo>
                    <a:pt x="4744405" y="12699"/>
                  </a:lnTo>
                  <a:lnTo>
                    <a:pt x="5700351" y="12699"/>
                  </a:lnTo>
                  <a:lnTo>
                    <a:pt x="5747513" y="25399"/>
                  </a:lnTo>
                  <a:close/>
                </a:path>
                <a:path w="10445115" h="10274300">
                  <a:moveTo>
                    <a:pt x="5888254" y="38099"/>
                  </a:moveTo>
                  <a:lnTo>
                    <a:pt x="4556502" y="38099"/>
                  </a:lnTo>
                  <a:lnTo>
                    <a:pt x="4603290" y="25399"/>
                  </a:lnTo>
                  <a:lnTo>
                    <a:pt x="5841466" y="25399"/>
                  </a:lnTo>
                  <a:lnTo>
                    <a:pt x="5888254" y="38099"/>
                  </a:lnTo>
                  <a:close/>
                </a:path>
                <a:path w="10445115" h="10274300">
                  <a:moveTo>
                    <a:pt x="5981442" y="50799"/>
                  </a:moveTo>
                  <a:lnTo>
                    <a:pt x="4463314" y="50799"/>
                  </a:lnTo>
                  <a:lnTo>
                    <a:pt x="4509843" y="38099"/>
                  </a:lnTo>
                  <a:lnTo>
                    <a:pt x="5934913" y="38099"/>
                  </a:lnTo>
                  <a:lnTo>
                    <a:pt x="5981442" y="50799"/>
                  </a:lnTo>
                  <a:close/>
                </a:path>
                <a:path w="10445115" h="10274300">
                  <a:moveTo>
                    <a:pt x="6120227" y="76199"/>
                  </a:moveTo>
                  <a:lnTo>
                    <a:pt x="4324529" y="76199"/>
                  </a:lnTo>
                  <a:lnTo>
                    <a:pt x="4416917" y="50799"/>
                  </a:lnTo>
                  <a:lnTo>
                    <a:pt x="6027838" y="50799"/>
                  </a:lnTo>
                  <a:lnTo>
                    <a:pt x="6120227" y="76199"/>
                  </a:lnTo>
                  <a:close/>
                </a:path>
                <a:path w="10445115" h="10274300">
                  <a:moveTo>
                    <a:pt x="6257772" y="101599"/>
                  </a:moveTo>
                  <a:lnTo>
                    <a:pt x="4186984" y="101599"/>
                  </a:lnTo>
                  <a:lnTo>
                    <a:pt x="4278540" y="76199"/>
                  </a:lnTo>
                  <a:lnTo>
                    <a:pt x="6166216" y="76199"/>
                  </a:lnTo>
                  <a:lnTo>
                    <a:pt x="6257772" y="101599"/>
                  </a:lnTo>
                  <a:close/>
                </a:path>
                <a:path w="10445115" h="10274300">
                  <a:moveTo>
                    <a:pt x="6484117" y="152399"/>
                  </a:moveTo>
                  <a:lnTo>
                    <a:pt x="3960639" y="152399"/>
                  </a:lnTo>
                  <a:lnTo>
                    <a:pt x="4141421" y="101599"/>
                  </a:lnTo>
                  <a:lnTo>
                    <a:pt x="6303335" y="101599"/>
                  </a:lnTo>
                  <a:lnTo>
                    <a:pt x="6484117" y="152399"/>
                  </a:lnTo>
                  <a:close/>
                </a:path>
                <a:path w="10445115" h="10274300">
                  <a:moveTo>
                    <a:pt x="10444756" y="10274299"/>
                  </a:moveTo>
                  <a:lnTo>
                    <a:pt x="0" y="10274299"/>
                  </a:lnTo>
                  <a:lnTo>
                    <a:pt x="0" y="5219699"/>
                  </a:lnTo>
                  <a:lnTo>
                    <a:pt x="218" y="5168899"/>
                  </a:lnTo>
                  <a:lnTo>
                    <a:pt x="873" y="5118099"/>
                  </a:lnTo>
                  <a:lnTo>
                    <a:pt x="1961" y="5067299"/>
                  </a:lnTo>
                  <a:lnTo>
                    <a:pt x="3482" y="5029199"/>
                  </a:lnTo>
                  <a:lnTo>
                    <a:pt x="5433" y="4978399"/>
                  </a:lnTo>
                  <a:lnTo>
                    <a:pt x="7813" y="4927599"/>
                  </a:lnTo>
                  <a:lnTo>
                    <a:pt x="10619" y="4876799"/>
                  </a:lnTo>
                  <a:lnTo>
                    <a:pt x="13850" y="4838699"/>
                  </a:lnTo>
                  <a:lnTo>
                    <a:pt x="17504" y="4787899"/>
                  </a:lnTo>
                  <a:lnTo>
                    <a:pt x="21579" y="4737099"/>
                  </a:lnTo>
                  <a:lnTo>
                    <a:pt x="26073" y="4686299"/>
                  </a:lnTo>
                  <a:lnTo>
                    <a:pt x="30984" y="4648199"/>
                  </a:lnTo>
                  <a:lnTo>
                    <a:pt x="36310" y="4597399"/>
                  </a:lnTo>
                  <a:lnTo>
                    <a:pt x="42050" y="4546599"/>
                  </a:lnTo>
                  <a:lnTo>
                    <a:pt x="48202" y="4508499"/>
                  </a:lnTo>
                  <a:lnTo>
                    <a:pt x="54763" y="4457699"/>
                  </a:lnTo>
                  <a:lnTo>
                    <a:pt x="61732" y="4406899"/>
                  </a:lnTo>
                  <a:lnTo>
                    <a:pt x="69107" y="4368799"/>
                  </a:lnTo>
                  <a:lnTo>
                    <a:pt x="76886" y="4317999"/>
                  </a:lnTo>
                  <a:lnTo>
                    <a:pt x="85068" y="4267199"/>
                  </a:lnTo>
                  <a:lnTo>
                    <a:pt x="93649" y="4229099"/>
                  </a:lnTo>
                  <a:lnTo>
                    <a:pt x="102630" y="4178299"/>
                  </a:lnTo>
                  <a:lnTo>
                    <a:pt x="112006" y="4140199"/>
                  </a:lnTo>
                  <a:lnTo>
                    <a:pt x="121778" y="4089399"/>
                  </a:lnTo>
                  <a:lnTo>
                    <a:pt x="131942" y="4038599"/>
                  </a:lnTo>
                  <a:lnTo>
                    <a:pt x="142498" y="4000499"/>
                  </a:lnTo>
                  <a:lnTo>
                    <a:pt x="153442" y="3949699"/>
                  </a:lnTo>
                  <a:lnTo>
                    <a:pt x="164774" y="3911599"/>
                  </a:lnTo>
                  <a:lnTo>
                    <a:pt x="176491" y="3860799"/>
                  </a:lnTo>
                  <a:lnTo>
                    <a:pt x="188591" y="3822699"/>
                  </a:lnTo>
                  <a:lnTo>
                    <a:pt x="201073" y="3771899"/>
                  </a:lnTo>
                  <a:lnTo>
                    <a:pt x="213935" y="3733799"/>
                  </a:lnTo>
                  <a:lnTo>
                    <a:pt x="227174" y="3682999"/>
                  </a:lnTo>
                  <a:lnTo>
                    <a:pt x="240790" y="3644899"/>
                  </a:lnTo>
                  <a:lnTo>
                    <a:pt x="254780" y="3594099"/>
                  </a:lnTo>
                  <a:lnTo>
                    <a:pt x="269142" y="3555999"/>
                  </a:lnTo>
                  <a:lnTo>
                    <a:pt x="283874" y="3517899"/>
                  </a:lnTo>
                  <a:lnTo>
                    <a:pt x="298975" y="3467099"/>
                  </a:lnTo>
                  <a:lnTo>
                    <a:pt x="314442" y="3428999"/>
                  </a:lnTo>
                  <a:lnTo>
                    <a:pt x="330274" y="3378199"/>
                  </a:lnTo>
                  <a:lnTo>
                    <a:pt x="346469" y="3340099"/>
                  </a:lnTo>
                  <a:lnTo>
                    <a:pt x="363025" y="3301999"/>
                  </a:lnTo>
                  <a:lnTo>
                    <a:pt x="379940" y="3251199"/>
                  </a:lnTo>
                  <a:lnTo>
                    <a:pt x="397212" y="3213099"/>
                  </a:lnTo>
                  <a:lnTo>
                    <a:pt x="414839" y="3174999"/>
                  </a:lnTo>
                  <a:lnTo>
                    <a:pt x="432820" y="3136899"/>
                  </a:lnTo>
                  <a:lnTo>
                    <a:pt x="451153" y="3086099"/>
                  </a:lnTo>
                  <a:lnTo>
                    <a:pt x="469835" y="3047999"/>
                  </a:lnTo>
                  <a:lnTo>
                    <a:pt x="488866" y="3009899"/>
                  </a:lnTo>
                  <a:lnTo>
                    <a:pt x="508242" y="2971799"/>
                  </a:lnTo>
                  <a:lnTo>
                    <a:pt x="527962" y="2920999"/>
                  </a:lnTo>
                  <a:lnTo>
                    <a:pt x="548025" y="2882899"/>
                  </a:lnTo>
                  <a:lnTo>
                    <a:pt x="568428" y="2844799"/>
                  </a:lnTo>
                  <a:lnTo>
                    <a:pt x="589169" y="2806699"/>
                  </a:lnTo>
                  <a:lnTo>
                    <a:pt x="610247" y="2768599"/>
                  </a:lnTo>
                  <a:lnTo>
                    <a:pt x="631660" y="2730499"/>
                  </a:lnTo>
                  <a:lnTo>
                    <a:pt x="653405" y="2679699"/>
                  </a:lnTo>
                  <a:lnTo>
                    <a:pt x="675482" y="2641599"/>
                  </a:lnTo>
                  <a:lnTo>
                    <a:pt x="697887" y="2603499"/>
                  </a:lnTo>
                  <a:lnTo>
                    <a:pt x="720620" y="2565399"/>
                  </a:lnTo>
                  <a:lnTo>
                    <a:pt x="743678" y="2527299"/>
                  </a:lnTo>
                  <a:lnTo>
                    <a:pt x="767060" y="2489199"/>
                  </a:lnTo>
                  <a:lnTo>
                    <a:pt x="790763" y="2451099"/>
                  </a:lnTo>
                  <a:lnTo>
                    <a:pt x="814786" y="2412999"/>
                  </a:lnTo>
                  <a:lnTo>
                    <a:pt x="839127" y="2374899"/>
                  </a:lnTo>
                  <a:lnTo>
                    <a:pt x="863784" y="2336799"/>
                  </a:lnTo>
                  <a:lnTo>
                    <a:pt x="888755" y="2298699"/>
                  </a:lnTo>
                  <a:lnTo>
                    <a:pt x="914038" y="2260599"/>
                  </a:lnTo>
                  <a:lnTo>
                    <a:pt x="939632" y="2222499"/>
                  </a:lnTo>
                  <a:lnTo>
                    <a:pt x="965534" y="2184399"/>
                  </a:lnTo>
                  <a:lnTo>
                    <a:pt x="991743" y="2158999"/>
                  </a:lnTo>
                  <a:lnTo>
                    <a:pt x="1018256" y="2120899"/>
                  </a:lnTo>
                  <a:lnTo>
                    <a:pt x="1045072" y="2082799"/>
                  </a:lnTo>
                  <a:lnTo>
                    <a:pt x="1072190" y="2044699"/>
                  </a:lnTo>
                  <a:lnTo>
                    <a:pt x="1099606" y="2006599"/>
                  </a:lnTo>
                  <a:lnTo>
                    <a:pt x="1127320" y="1968499"/>
                  </a:lnTo>
                  <a:lnTo>
                    <a:pt x="1155328" y="1943099"/>
                  </a:lnTo>
                  <a:lnTo>
                    <a:pt x="1183631" y="1904999"/>
                  </a:lnTo>
                  <a:lnTo>
                    <a:pt x="1212225" y="1866899"/>
                  </a:lnTo>
                  <a:lnTo>
                    <a:pt x="1241109" y="1841499"/>
                  </a:lnTo>
                  <a:lnTo>
                    <a:pt x="1270280" y="1803399"/>
                  </a:lnTo>
                  <a:lnTo>
                    <a:pt x="1299738" y="1765299"/>
                  </a:lnTo>
                  <a:lnTo>
                    <a:pt x="1329480" y="1739899"/>
                  </a:lnTo>
                  <a:lnTo>
                    <a:pt x="1359504" y="1701799"/>
                  </a:lnTo>
                  <a:lnTo>
                    <a:pt x="1389808" y="1663699"/>
                  </a:lnTo>
                  <a:lnTo>
                    <a:pt x="1420391" y="1638299"/>
                  </a:lnTo>
                  <a:lnTo>
                    <a:pt x="1451250" y="1600199"/>
                  </a:lnTo>
                  <a:lnTo>
                    <a:pt x="1482384" y="1574799"/>
                  </a:lnTo>
                  <a:lnTo>
                    <a:pt x="1513791" y="1536699"/>
                  </a:lnTo>
                  <a:lnTo>
                    <a:pt x="1545469" y="1511299"/>
                  </a:lnTo>
                  <a:lnTo>
                    <a:pt x="1577417" y="1473199"/>
                  </a:lnTo>
                  <a:lnTo>
                    <a:pt x="1609631" y="1447799"/>
                  </a:lnTo>
                  <a:lnTo>
                    <a:pt x="1642111" y="1409699"/>
                  </a:lnTo>
                  <a:lnTo>
                    <a:pt x="1707859" y="1358899"/>
                  </a:lnTo>
                  <a:lnTo>
                    <a:pt x="1741123" y="1320799"/>
                  </a:lnTo>
                  <a:lnTo>
                    <a:pt x="1808424" y="1269999"/>
                  </a:lnTo>
                  <a:lnTo>
                    <a:pt x="1842457" y="1231899"/>
                  </a:lnTo>
                  <a:lnTo>
                    <a:pt x="1911277" y="1181099"/>
                  </a:lnTo>
                  <a:lnTo>
                    <a:pt x="1946060" y="1142999"/>
                  </a:lnTo>
                  <a:lnTo>
                    <a:pt x="2051884" y="1066799"/>
                  </a:lnTo>
                  <a:lnTo>
                    <a:pt x="2196346" y="965199"/>
                  </a:lnTo>
                  <a:lnTo>
                    <a:pt x="2233050" y="927099"/>
                  </a:lnTo>
                  <a:lnTo>
                    <a:pt x="2307152" y="876299"/>
                  </a:lnTo>
                  <a:lnTo>
                    <a:pt x="2344545" y="863599"/>
                  </a:lnTo>
                  <a:lnTo>
                    <a:pt x="2420008" y="812799"/>
                  </a:lnTo>
                  <a:lnTo>
                    <a:pt x="2612521" y="685799"/>
                  </a:lnTo>
                  <a:lnTo>
                    <a:pt x="2651670" y="673099"/>
                  </a:lnTo>
                  <a:lnTo>
                    <a:pt x="2730599" y="622299"/>
                  </a:lnTo>
                  <a:lnTo>
                    <a:pt x="2770375" y="609599"/>
                  </a:lnTo>
                  <a:lnTo>
                    <a:pt x="2850541" y="558799"/>
                  </a:lnTo>
                  <a:lnTo>
                    <a:pt x="2890928" y="546099"/>
                  </a:lnTo>
                  <a:lnTo>
                    <a:pt x="2931515" y="520699"/>
                  </a:lnTo>
                  <a:lnTo>
                    <a:pt x="2972299" y="507999"/>
                  </a:lnTo>
                  <a:lnTo>
                    <a:pt x="3054454" y="457199"/>
                  </a:lnTo>
                  <a:lnTo>
                    <a:pt x="3137377" y="431799"/>
                  </a:lnTo>
                  <a:lnTo>
                    <a:pt x="3179123" y="406399"/>
                  </a:lnTo>
                  <a:lnTo>
                    <a:pt x="3221055" y="393699"/>
                  </a:lnTo>
                  <a:lnTo>
                    <a:pt x="3263172" y="368299"/>
                  </a:lnTo>
                  <a:lnTo>
                    <a:pt x="3390612" y="330199"/>
                  </a:lnTo>
                  <a:lnTo>
                    <a:pt x="3433449" y="304799"/>
                  </a:lnTo>
                  <a:lnTo>
                    <a:pt x="3606533" y="253999"/>
                  </a:lnTo>
                  <a:lnTo>
                    <a:pt x="3650228" y="228599"/>
                  </a:lnTo>
                  <a:lnTo>
                    <a:pt x="3915821" y="152399"/>
                  </a:lnTo>
                  <a:lnTo>
                    <a:pt x="6528935" y="152399"/>
                  </a:lnTo>
                  <a:lnTo>
                    <a:pt x="6794527" y="228599"/>
                  </a:lnTo>
                  <a:lnTo>
                    <a:pt x="6838223" y="253999"/>
                  </a:lnTo>
                  <a:lnTo>
                    <a:pt x="7011306" y="304799"/>
                  </a:lnTo>
                  <a:lnTo>
                    <a:pt x="7054144" y="330199"/>
                  </a:lnTo>
                  <a:lnTo>
                    <a:pt x="7181584" y="368299"/>
                  </a:lnTo>
                  <a:lnTo>
                    <a:pt x="7223701" y="393699"/>
                  </a:lnTo>
                  <a:lnTo>
                    <a:pt x="7265633" y="406399"/>
                  </a:lnTo>
                  <a:lnTo>
                    <a:pt x="7307379" y="431799"/>
                  </a:lnTo>
                  <a:lnTo>
                    <a:pt x="7390302" y="457199"/>
                  </a:lnTo>
                  <a:lnTo>
                    <a:pt x="7472457" y="507999"/>
                  </a:lnTo>
                  <a:lnTo>
                    <a:pt x="7513241" y="520699"/>
                  </a:lnTo>
                  <a:lnTo>
                    <a:pt x="7553828" y="546099"/>
                  </a:lnTo>
                  <a:lnTo>
                    <a:pt x="7594214" y="558799"/>
                  </a:lnTo>
                  <a:lnTo>
                    <a:pt x="7674381" y="609599"/>
                  </a:lnTo>
                  <a:lnTo>
                    <a:pt x="7714157" y="622299"/>
                  </a:lnTo>
                  <a:lnTo>
                    <a:pt x="7793086" y="673099"/>
                  </a:lnTo>
                  <a:lnTo>
                    <a:pt x="7832235" y="685799"/>
                  </a:lnTo>
                  <a:lnTo>
                    <a:pt x="8024748" y="812799"/>
                  </a:lnTo>
                  <a:lnTo>
                    <a:pt x="8100211" y="863599"/>
                  </a:lnTo>
                  <a:lnTo>
                    <a:pt x="8137604" y="876299"/>
                  </a:lnTo>
                  <a:lnTo>
                    <a:pt x="8211705" y="927099"/>
                  </a:lnTo>
                  <a:lnTo>
                    <a:pt x="8248409" y="965199"/>
                  </a:lnTo>
                  <a:lnTo>
                    <a:pt x="8392872" y="1066799"/>
                  </a:lnTo>
                  <a:lnTo>
                    <a:pt x="8498695" y="1142999"/>
                  </a:lnTo>
                  <a:lnTo>
                    <a:pt x="8533479" y="1181099"/>
                  </a:lnTo>
                  <a:lnTo>
                    <a:pt x="8602299" y="1231899"/>
                  </a:lnTo>
                  <a:lnTo>
                    <a:pt x="8636331" y="1269999"/>
                  </a:lnTo>
                  <a:lnTo>
                    <a:pt x="8703632" y="1320799"/>
                  </a:lnTo>
                  <a:lnTo>
                    <a:pt x="8736897" y="1358899"/>
                  </a:lnTo>
                  <a:lnTo>
                    <a:pt x="8802645" y="1409699"/>
                  </a:lnTo>
                  <a:lnTo>
                    <a:pt x="8835125" y="1447799"/>
                  </a:lnTo>
                  <a:lnTo>
                    <a:pt x="8867339" y="1473199"/>
                  </a:lnTo>
                  <a:lnTo>
                    <a:pt x="8899286" y="1511299"/>
                  </a:lnTo>
                  <a:lnTo>
                    <a:pt x="8930964" y="1536699"/>
                  </a:lnTo>
                  <a:lnTo>
                    <a:pt x="8962371" y="1574799"/>
                  </a:lnTo>
                  <a:lnTo>
                    <a:pt x="8993505" y="1600199"/>
                  </a:lnTo>
                  <a:lnTo>
                    <a:pt x="9024365" y="1638299"/>
                  </a:lnTo>
                  <a:lnTo>
                    <a:pt x="9054948" y="1663699"/>
                  </a:lnTo>
                  <a:lnTo>
                    <a:pt x="9085252" y="1701799"/>
                  </a:lnTo>
                  <a:lnTo>
                    <a:pt x="9115276" y="1739899"/>
                  </a:lnTo>
                  <a:lnTo>
                    <a:pt x="9145018" y="1765299"/>
                  </a:lnTo>
                  <a:lnTo>
                    <a:pt x="9174475" y="1803399"/>
                  </a:lnTo>
                  <a:lnTo>
                    <a:pt x="9203647" y="1841499"/>
                  </a:lnTo>
                  <a:lnTo>
                    <a:pt x="9232531" y="1866899"/>
                  </a:lnTo>
                  <a:lnTo>
                    <a:pt x="9261125" y="1904999"/>
                  </a:lnTo>
                  <a:lnTo>
                    <a:pt x="9289427" y="1943099"/>
                  </a:lnTo>
                  <a:lnTo>
                    <a:pt x="9317436" y="1968499"/>
                  </a:lnTo>
                  <a:lnTo>
                    <a:pt x="9345150" y="2006599"/>
                  </a:lnTo>
                  <a:lnTo>
                    <a:pt x="9372566" y="2044699"/>
                  </a:lnTo>
                  <a:lnTo>
                    <a:pt x="9399683" y="2082799"/>
                  </a:lnTo>
                  <a:lnTo>
                    <a:pt x="9426500" y="2120899"/>
                  </a:lnTo>
                  <a:lnTo>
                    <a:pt x="9453013" y="2158999"/>
                  </a:lnTo>
                  <a:lnTo>
                    <a:pt x="9479222" y="2184399"/>
                  </a:lnTo>
                  <a:lnTo>
                    <a:pt x="9505124" y="2222499"/>
                  </a:lnTo>
                  <a:lnTo>
                    <a:pt x="9530717" y="2260599"/>
                  </a:lnTo>
                  <a:lnTo>
                    <a:pt x="9556000" y="2298699"/>
                  </a:lnTo>
                  <a:lnTo>
                    <a:pt x="9580971" y="2336799"/>
                  </a:lnTo>
                  <a:lnTo>
                    <a:pt x="9605628" y="2374899"/>
                  </a:lnTo>
                  <a:lnTo>
                    <a:pt x="9629969" y="2412999"/>
                  </a:lnTo>
                  <a:lnTo>
                    <a:pt x="9653992" y="2451099"/>
                  </a:lnTo>
                  <a:lnTo>
                    <a:pt x="9677696" y="2489199"/>
                  </a:lnTo>
                  <a:lnTo>
                    <a:pt x="9701077" y="2527299"/>
                  </a:lnTo>
                  <a:lnTo>
                    <a:pt x="9724135" y="2565399"/>
                  </a:lnTo>
                  <a:lnTo>
                    <a:pt x="9746868" y="2603499"/>
                  </a:lnTo>
                  <a:lnTo>
                    <a:pt x="9769274" y="2641599"/>
                  </a:lnTo>
                  <a:lnTo>
                    <a:pt x="9791351" y="2679699"/>
                  </a:lnTo>
                  <a:lnTo>
                    <a:pt x="9813096" y="2730499"/>
                  </a:lnTo>
                  <a:lnTo>
                    <a:pt x="9834509" y="2768599"/>
                  </a:lnTo>
                  <a:lnTo>
                    <a:pt x="9855587" y="2806699"/>
                  </a:lnTo>
                  <a:lnTo>
                    <a:pt x="9876328" y="2844799"/>
                  </a:lnTo>
                  <a:lnTo>
                    <a:pt x="9896731" y="2882899"/>
                  </a:lnTo>
                  <a:lnTo>
                    <a:pt x="9916793" y="2920999"/>
                  </a:lnTo>
                  <a:lnTo>
                    <a:pt x="9936514" y="2971799"/>
                  </a:lnTo>
                  <a:lnTo>
                    <a:pt x="9955890" y="3009899"/>
                  </a:lnTo>
                  <a:lnTo>
                    <a:pt x="9974920" y="3047999"/>
                  </a:lnTo>
                  <a:lnTo>
                    <a:pt x="9993603" y="3086099"/>
                  </a:lnTo>
                  <a:lnTo>
                    <a:pt x="10011935" y="3136899"/>
                  </a:lnTo>
                  <a:lnTo>
                    <a:pt x="10029916" y="3174999"/>
                  </a:lnTo>
                  <a:lnTo>
                    <a:pt x="10047544" y="3213099"/>
                  </a:lnTo>
                  <a:lnTo>
                    <a:pt x="10064816" y="3251199"/>
                  </a:lnTo>
                  <a:lnTo>
                    <a:pt x="10081731" y="3301999"/>
                  </a:lnTo>
                  <a:lnTo>
                    <a:pt x="10098287" y="3340099"/>
                  </a:lnTo>
                  <a:lnTo>
                    <a:pt x="10114482" y="3378199"/>
                  </a:lnTo>
                  <a:lnTo>
                    <a:pt x="10130314" y="3428999"/>
                  </a:lnTo>
                  <a:lnTo>
                    <a:pt x="10145781" y="3467099"/>
                  </a:lnTo>
                  <a:lnTo>
                    <a:pt x="10160882" y="3517899"/>
                  </a:lnTo>
                  <a:lnTo>
                    <a:pt x="10175614" y="3555999"/>
                  </a:lnTo>
                  <a:lnTo>
                    <a:pt x="10189976" y="3594099"/>
                  </a:lnTo>
                  <a:lnTo>
                    <a:pt x="10203966" y="3644899"/>
                  </a:lnTo>
                  <a:lnTo>
                    <a:pt x="10217581" y="3682999"/>
                  </a:lnTo>
                  <a:lnTo>
                    <a:pt x="10230821" y="3733799"/>
                  </a:lnTo>
                  <a:lnTo>
                    <a:pt x="10243683" y="3771899"/>
                  </a:lnTo>
                  <a:lnTo>
                    <a:pt x="10256165" y="3822699"/>
                  </a:lnTo>
                  <a:lnTo>
                    <a:pt x="10268265" y="3860799"/>
                  </a:lnTo>
                  <a:lnTo>
                    <a:pt x="10279982" y="3911599"/>
                  </a:lnTo>
                  <a:lnTo>
                    <a:pt x="10291314" y="3949699"/>
                  </a:lnTo>
                  <a:lnTo>
                    <a:pt x="10302258" y="4000499"/>
                  </a:lnTo>
                  <a:lnTo>
                    <a:pt x="10312813" y="4038599"/>
                  </a:lnTo>
                  <a:lnTo>
                    <a:pt x="10322978" y="4089399"/>
                  </a:lnTo>
                  <a:lnTo>
                    <a:pt x="10332749" y="4140199"/>
                  </a:lnTo>
                  <a:lnTo>
                    <a:pt x="10342126" y="4178299"/>
                  </a:lnTo>
                  <a:lnTo>
                    <a:pt x="10351106" y="4229099"/>
                  </a:lnTo>
                  <a:lnTo>
                    <a:pt x="10359688" y="4267199"/>
                  </a:lnTo>
                  <a:lnTo>
                    <a:pt x="10367869" y="4317999"/>
                  </a:lnTo>
                  <a:lnTo>
                    <a:pt x="10375648" y="4368799"/>
                  </a:lnTo>
                  <a:lnTo>
                    <a:pt x="10383023" y="4406899"/>
                  </a:lnTo>
                  <a:lnTo>
                    <a:pt x="10389993" y="4457699"/>
                  </a:lnTo>
                  <a:lnTo>
                    <a:pt x="10396554" y="4508499"/>
                  </a:lnTo>
                  <a:lnTo>
                    <a:pt x="10402705" y="4546599"/>
                  </a:lnTo>
                  <a:lnTo>
                    <a:pt x="10408445" y="4597399"/>
                  </a:lnTo>
                  <a:lnTo>
                    <a:pt x="10413772" y="4648199"/>
                  </a:lnTo>
                  <a:lnTo>
                    <a:pt x="10418683" y="4686299"/>
                  </a:lnTo>
                  <a:lnTo>
                    <a:pt x="10423177" y="4737099"/>
                  </a:lnTo>
                  <a:lnTo>
                    <a:pt x="10427251" y="4787899"/>
                  </a:lnTo>
                  <a:lnTo>
                    <a:pt x="10430905" y="4838699"/>
                  </a:lnTo>
                  <a:lnTo>
                    <a:pt x="10434136" y="4876799"/>
                  </a:lnTo>
                  <a:lnTo>
                    <a:pt x="10436943" y="4927599"/>
                  </a:lnTo>
                  <a:lnTo>
                    <a:pt x="10439322" y="4978399"/>
                  </a:lnTo>
                  <a:lnTo>
                    <a:pt x="10441273" y="5029199"/>
                  </a:lnTo>
                  <a:lnTo>
                    <a:pt x="10442794" y="5067299"/>
                  </a:lnTo>
                  <a:lnTo>
                    <a:pt x="10443883" y="5118099"/>
                  </a:lnTo>
                  <a:lnTo>
                    <a:pt x="10444538" y="5168899"/>
                  </a:lnTo>
                  <a:lnTo>
                    <a:pt x="10444756" y="5219699"/>
                  </a:lnTo>
                  <a:lnTo>
                    <a:pt x="10444756" y="10274299"/>
                  </a:lnTo>
                  <a:close/>
                </a:path>
              </a:pathLst>
            </a:custGeom>
            <a:solidFill>
              <a:srgbClr val="EFE7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429880" y="2477358"/>
              <a:ext cx="2771140" cy="4075429"/>
            </a:xfrm>
            <a:custGeom>
              <a:avLst/>
              <a:gdLst/>
              <a:ahLst/>
              <a:cxnLst/>
              <a:rect l="l" t="t" r="r" b="b"/>
              <a:pathLst>
                <a:path w="2771140" h="4075429">
                  <a:moveTo>
                    <a:pt x="2444565" y="4074880"/>
                  </a:moveTo>
                  <a:lnTo>
                    <a:pt x="0" y="2770700"/>
                  </a:lnTo>
                  <a:lnTo>
                    <a:pt x="0" y="0"/>
                  </a:lnTo>
                  <a:lnTo>
                    <a:pt x="44613" y="358"/>
                  </a:lnTo>
                  <a:lnTo>
                    <a:pt x="89204" y="1435"/>
                  </a:lnTo>
                  <a:lnTo>
                    <a:pt x="133772" y="3230"/>
                  </a:lnTo>
                  <a:lnTo>
                    <a:pt x="178317" y="5743"/>
                  </a:lnTo>
                  <a:lnTo>
                    <a:pt x="222815" y="8973"/>
                  </a:lnTo>
                  <a:lnTo>
                    <a:pt x="267244" y="12917"/>
                  </a:lnTo>
                  <a:lnTo>
                    <a:pt x="311604" y="17577"/>
                  </a:lnTo>
                  <a:lnTo>
                    <a:pt x="355894" y="22952"/>
                  </a:lnTo>
                  <a:lnTo>
                    <a:pt x="400093" y="29038"/>
                  </a:lnTo>
                  <a:lnTo>
                    <a:pt x="444176" y="35834"/>
                  </a:lnTo>
                  <a:lnTo>
                    <a:pt x="488144" y="43339"/>
                  </a:lnTo>
                  <a:lnTo>
                    <a:pt x="531997" y="51553"/>
                  </a:lnTo>
                  <a:lnTo>
                    <a:pt x="575712" y="60471"/>
                  </a:lnTo>
                  <a:lnTo>
                    <a:pt x="619266" y="70090"/>
                  </a:lnTo>
                  <a:lnTo>
                    <a:pt x="662660" y="80409"/>
                  </a:lnTo>
                  <a:lnTo>
                    <a:pt x="705893" y="91428"/>
                  </a:lnTo>
                  <a:lnTo>
                    <a:pt x="748943" y="103142"/>
                  </a:lnTo>
                  <a:lnTo>
                    <a:pt x="791788" y="115544"/>
                  </a:lnTo>
                  <a:lnTo>
                    <a:pt x="834428" y="128634"/>
                  </a:lnTo>
                  <a:lnTo>
                    <a:pt x="876863" y="142413"/>
                  </a:lnTo>
                  <a:lnTo>
                    <a:pt x="919070" y="156873"/>
                  </a:lnTo>
                  <a:lnTo>
                    <a:pt x="961028" y="172006"/>
                  </a:lnTo>
                  <a:lnTo>
                    <a:pt x="1002737" y="187814"/>
                  </a:lnTo>
                  <a:lnTo>
                    <a:pt x="1044196" y="204295"/>
                  </a:lnTo>
                  <a:lnTo>
                    <a:pt x="1085386" y="221441"/>
                  </a:lnTo>
                  <a:lnTo>
                    <a:pt x="1126283" y="239244"/>
                  </a:lnTo>
                  <a:lnTo>
                    <a:pt x="1166888" y="257703"/>
                  </a:lnTo>
                  <a:lnTo>
                    <a:pt x="1207201" y="276818"/>
                  </a:lnTo>
                  <a:lnTo>
                    <a:pt x="1247201" y="296579"/>
                  </a:lnTo>
                  <a:lnTo>
                    <a:pt x="1286868" y="316977"/>
                  </a:lnTo>
                  <a:lnTo>
                    <a:pt x="1326200" y="338011"/>
                  </a:lnTo>
                  <a:lnTo>
                    <a:pt x="1365200" y="359681"/>
                  </a:lnTo>
                  <a:lnTo>
                    <a:pt x="1403845" y="381976"/>
                  </a:lnTo>
                  <a:lnTo>
                    <a:pt x="1442117" y="404885"/>
                  </a:lnTo>
                  <a:lnTo>
                    <a:pt x="1480014" y="428406"/>
                  </a:lnTo>
                  <a:lnTo>
                    <a:pt x="1517538" y="452541"/>
                  </a:lnTo>
                  <a:lnTo>
                    <a:pt x="1554669" y="477277"/>
                  </a:lnTo>
                  <a:lnTo>
                    <a:pt x="1591387" y="502601"/>
                  </a:lnTo>
                  <a:lnTo>
                    <a:pt x="1627692" y="528513"/>
                  </a:lnTo>
                  <a:lnTo>
                    <a:pt x="1663585" y="555013"/>
                  </a:lnTo>
                  <a:lnTo>
                    <a:pt x="1699046" y="582088"/>
                  </a:lnTo>
                  <a:lnTo>
                    <a:pt x="1734058" y="609722"/>
                  </a:lnTo>
                  <a:lnTo>
                    <a:pt x="1768621" y="637917"/>
                  </a:lnTo>
                  <a:lnTo>
                    <a:pt x="1802733" y="666672"/>
                  </a:lnTo>
                  <a:lnTo>
                    <a:pt x="1836379" y="695972"/>
                  </a:lnTo>
                  <a:lnTo>
                    <a:pt x="1869540" y="725803"/>
                  </a:lnTo>
                  <a:lnTo>
                    <a:pt x="1902216" y="756163"/>
                  </a:lnTo>
                  <a:lnTo>
                    <a:pt x="1934407" y="787055"/>
                  </a:lnTo>
                  <a:lnTo>
                    <a:pt x="1966097" y="818459"/>
                  </a:lnTo>
                  <a:lnTo>
                    <a:pt x="1997270" y="850362"/>
                  </a:lnTo>
                  <a:lnTo>
                    <a:pt x="2027924" y="882763"/>
                  </a:lnTo>
                  <a:lnTo>
                    <a:pt x="2058061" y="915662"/>
                  </a:lnTo>
                  <a:lnTo>
                    <a:pt x="2087664" y="949041"/>
                  </a:lnTo>
                  <a:lnTo>
                    <a:pt x="2116719" y="982884"/>
                  </a:lnTo>
                  <a:lnTo>
                    <a:pt x="2145224" y="1017190"/>
                  </a:lnTo>
                  <a:lnTo>
                    <a:pt x="2173181" y="1051961"/>
                  </a:lnTo>
                  <a:lnTo>
                    <a:pt x="2200574" y="1087176"/>
                  </a:lnTo>
                  <a:lnTo>
                    <a:pt x="2227391" y="1122819"/>
                  </a:lnTo>
                  <a:lnTo>
                    <a:pt x="2253629" y="1158889"/>
                  </a:lnTo>
                  <a:lnTo>
                    <a:pt x="2279291" y="1195386"/>
                  </a:lnTo>
                  <a:lnTo>
                    <a:pt x="2304361" y="1232291"/>
                  </a:lnTo>
                  <a:lnTo>
                    <a:pt x="2328828" y="1269586"/>
                  </a:lnTo>
                  <a:lnTo>
                    <a:pt x="2352690" y="1307270"/>
                  </a:lnTo>
                  <a:lnTo>
                    <a:pt x="2375950" y="1345343"/>
                  </a:lnTo>
                  <a:lnTo>
                    <a:pt x="2398593" y="1383785"/>
                  </a:lnTo>
                  <a:lnTo>
                    <a:pt x="2420609" y="1422577"/>
                  </a:lnTo>
                  <a:lnTo>
                    <a:pt x="2441997" y="1461718"/>
                  </a:lnTo>
                  <a:lnTo>
                    <a:pt x="2462757" y="1501209"/>
                  </a:lnTo>
                  <a:lnTo>
                    <a:pt x="2482880" y="1541029"/>
                  </a:lnTo>
                  <a:lnTo>
                    <a:pt x="2502353" y="1581157"/>
                  </a:lnTo>
                  <a:lnTo>
                    <a:pt x="2521178" y="1621594"/>
                  </a:lnTo>
                  <a:lnTo>
                    <a:pt x="2539354" y="1662339"/>
                  </a:lnTo>
                  <a:lnTo>
                    <a:pt x="2556872" y="1703372"/>
                  </a:lnTo>
                  <a:lnTo>
                    <a:pt x="2573722" y="1744670"/>
                  </a:lnTo>
                  <a:lnTo>
                    <a:pt x="2589906" y="1786235"/>
                  </a:lnTo>
                  <a:lnTo>
                    <a:pt x="2605422" y="1828065"/>
                  </a:lnTo>
                  <a:lnTo>
                    <a:pt x="2620262" y="1870140"/>
                  </a:lnTo>
                  <a:lnTo>
                    <a:pt x="2634420" y="1912437"/>
                  </a:lnTo>
                  <a:lnTo>
                    <a:pt x="2647895" y="1954957"/>
                  </a:lnTo>
                  <a:lnTo>
                    <a:pt x="2660686" y="1997700"/>
                  </a:lnTo>
                  <a:lnTo>
                    <a:pt x="2672789" y="2040642"/>
                  </a:lnTo>
                  <a:lnTo>
                    <a:pt x="2684195" y="2083763"/>
                  </a:lnTo>
                  <a:lnTo>
                    <a:pt x="2694905" y="2127062"/>
                  </a:lnTo>
                  <a:lnTo>
                    <a:pt x="2704919" y="2170539"/>
                  </a:lnTo>
                  <a:lnTo>
                    <a:pt x="2714233" y="2214171"/>
                  </a:lnTo>
                  <a:lnTo>
                    <a:pt x="2722840" y="2257937"/>
                  </a:lnTo>
                  <a:lnTo>
                    <a:pt x="2730741" y="2301835"/>
                  </a:lnTo>
                  <a:lnTo>
                    <a:pt x="2737937" y="2345867"/>
                  </a:lnTo>
                  <a:lnTo>
                    <a:pt x="2744423" y="2390008"/>
                  </a:lnTo>
                  <a:lnTo>
                    <a:pt x="2750196" y="2434237"/>
                  </a:lnTo>
                  <a:lnTo>
                    <a:pt x="2755256" y="2478553"/>
                  </a:lnTo>
                  <a:lnTo>
                    <a:pt x="2759602" y="2522956"/>
                  </a:lnTo>
                  <a:lnTo>
                    <a:pt x="2763234" y="2567423"/>
                  </a:lnTo>
                  <a:lnTo>
                    <a:pt x="2766148" y="2611932"/>
                  </a:lnTo>
                  <a:lnTo>
                    <a:pt x="2768346" y="2656482"/>
                  </a:lnTo>
                  <a:lnTo>
                    <a:pt x="2769825" y="2701073"/>
                  </a:lnTo>
                  <a:lnTo>
                    <a:pt x="2770588" y="2745682"/>
                  </a:lnTo>
                  <a:lnTo>
                    <a:pt x="2770632" y="2790285"/>
                  </a:lnTo>
                  <a:lnTo>
                    <a:pt x="2769958" y="2834884"/>
                  </a:lnTo>
                  <a:lnTo>
                    <a:pt x="2768565" y="2879478"/>
                  </a:lnTo>
                  <a:lnTo>
                    <a:pt x="2766454" y="2924043"/>
                  </a:lnTo>
                  <a:lnTo>
                    <a:pt x="2763627" y="2968557"/>
                  </a:lnTo>
                  <a:lnTo>
                    <a:pt x="2760084" y="3013020"/>
                  </a:lnTo>
                  <a:lnTo>
                    <a:pt x="2755824" y="3057432"/>
                  </a:lnTo>
                  <a:lnTo>
                    <a:pt x="2750850" y="3101769"/>
                  </a:lnTo>
                  <a:lnTo>
                    <a:pt x="2745164" y="3146009"/>
                  </a:lnTo>
                  <a:lnTo>
                    <a:pt x="2738767" y="3190152"/>
                  </a:lnTo>
                  <a:lnTo>
                    <a:pt x="2731658" y="3234197"/>
                  </a:lnTo>
                  <a:lnTo>
                    <a:pt x="2723840" y="3278123"/>
                  </a:lnTo>
                  <a:lnTo>
                    <a:pt x="2715319" y="3321905"/>
                  </a:lnTo>
                  <a:lnTo>
                    <a:pt x="2706094" y="3365544"/>
                  </a:lnTo>
                  <a:lnTo>
                    <a:pt x="2696165" y="3409041"/>
                  </a:lnTo>
                  <a:lnTo>
                    <a:pt x="2685537" y="3452372"/>
                  </a:lnTo>
                  <a:lnTo>
                    <a:pt x="2674216" y="3495515"/>
                  </a:lnTo>
                  <a:lnTo>
                    <a:pt x="2662201" y="3538470"/>
                  </a:lnTo>
                  <a:lnTo>
                    <a:pt x="2649493" y="3581238"/>
                  </a:lnTo>
                  <a:lnTo>
                    <a:pt x="2636098" y="3623795"/>
                  </a:lnTo>
                  <a:lnTo>
                    <a:pt x="2622024" y="3666120"/>
                  </a:lnTo>
                  <a:lnTo>
                    <a:pt x="2607269" y="3708213"/>
                  </a:lnTo>
                  <a:lnTo>
                    <a:pt x="2591835" y="3750074"/>
                  </a:lnTo>
                  <a:lnTo>
                    <a:pt x="2575730" y="3791681"/>
                  </a:lnTo>
                  <a:lnTo>
                    <a:pt x="2558960" y="3833012"/>
                  </a:lnTo>
                  <a:lnTo>
                    <a:pt x="2541528" y="3874068"/>
                  </a:lnTo>
                  <a:lnTo>
                    <a:pt x="2523431" y="3914849"/>
                  </a:lnTo>
                  <a:lnTo>
                    <a:pt x="2504681" y="3955333"/>
                  </a:lnTo>
                  <a:lnTo>
                    <a:pt x="2485287" y="3995500"/>
                  </a:lnTo>
                  <a:lnTo>
                    <a:pt x="2465248" y="4035349"/>
                  </a:lnTo>
                  <a:lnTo>
                    <a:pt x="2444565" y="4074880"/>
                  </a:lnTo>
                  <a:close/>
                </a:path>
              </a:pathLst>
            </a:custGeom>
            <a:solidFill>
              <a:srgbClr val="F24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429880" y="5248059"/>
              <a:ext cx="2444750" cy="2320925"/>
            </a:xfrm>
            <a:custGeom>
              <a:avLst/>
              <a:gdLst/>
              <a:ahLst/>
              <a:cxnLst/>
              <a:rect l="l" t="t" r="r" b="b"/>
              <a:pathLst>
                <a:path w="2444750" h="2320925">
                  <a:moveTo>
                    <a:pt x="1513895" y="2320539"/>
                  </a:moveTo>
                  <a:lnTo>
                    <a:pt x="0" y="0"/>
                  </a:lnTo>
                  <a:lnTo>
                    <a:pt x="2444565" y="1304179"/>
                  </a:lnTo>
                  <a:lnTo>
                    <a:pt x="2420741" y="1347887"/>
                  </a:lnTo>
                  <a:lnTo>
                    <a:pt x="2396157" y="1391126"/>
                  </a:lnTo>
                  <a:lnTo>
                    <a:pt x="2370813" y="1433895"/>
                  </a:lnTo>
                  <a:lnTo>
                    <a:pt x="2344708" y="1476196"/>
                  </a:lnTo>
                  <a:lnTo>
                    <a:pt x="2317843" y="1518027"/>
                  </a:lnTo>
                  <a:lnTo>
                    <a:pt x="2290217" y="1559388"/>
                  </a:lnTo>
                  <a:lnTo>
                    <a:pt x="2261831" y="1600281"/>
                  </a:lnTo>
                  <a:lnTo>
                    <a:pt x="2232718" y="1640658"/>
                  </a:lnTo>
                  <a:lnTo>
                    <a:pt x="2202908" y="1680475"/>
                  </a:lnTo>
                  <a:lnTo>
                    <a:pt x="2172403" y="1719730"/>
                  </a:lnTo>
                  <a:lnTo>
                    <a:pt x="2141203" y="1758425"/>
                  </a:lnTo>
                  <a:lnTo>
                    <a:pt x="2109307" y="1796559"/>
                  </a:lnTo>
                  <a:lnTo>
                    <a:pt x="2076715" y="1834133"/>
                  </a:lnTo>
                  <a:lnTo>
                    <a:pt x="2043428" y="1871145"/>
                  </a:lnTo>
                  <a:lnTo>
                    <a:pt x="2009483" y="1907555"/>
                  </a:lnTo>
                  <a:lnTo>
                    <a:pt x="1974918" y="1943321"/>
                  </a:lnTo>
                  <a:lnTo>
                    <a:pt x="1939734" y="1978444"/>
                  </a:lnTo>
                  <a:lnTo>
                    <a:pt x="1903930" y="2012924"/>
                  </a:lnTo>
                  <a:lnTo>
                    <a:pt x="1867506" y="2046759"/>
                  </a:lnTo>
                  <a:lnTo>
                    <a:pt x="1830462" y="2079951"/>
                  </a:lnTo>
                  <a:lnTo>
                    <a:pt x="1792798" y="2112500"/>
                  </a:lnTo>
                  <a:lnTo>
                    <a:pt x="1754558" y="2144368"/>
                  </a:lnTo>
                  <a:lnTo>
                    <a:pt x="1715783" y="2175521"/>
                  </a:lnTo>
                  <a:lnTo>
                    <a:pt x="1676474" y="2205957"/>
                  </a:lnTo>
                  <a:lnTo>
                    <a:pt x="1636630" y="2235677"/>
                  </a:lnTo>
                  <a:lnTo>
                    <a:pt x="1596253" y="2264680"/>
                  </a:lnTo>
                  <a:lnTo>
                    <a:pt x="1555341" y="2292968"/>
                  </a:lnTo>
                  <a:lnTo>
                    <a:pt x="1513895" y="2320539"/>
                  </a:lnTo>
                  <a:close/>
                </a:path>
              </a:pathLst>
            </a:custGeom>
            <a:solidFill>
              <a:srgbClr val="FF5B6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659238" y="4711791"/>
              <a:ext cx="4284980" cy="3307079"/>
            </a:xfrm>
            <a:custGeom>
              <a:avLst/>
              <a:gdLst/>
              <a:ahLst/>
              <a:cxnLst/>
              <a:rect l="l" t="t" r="r" b="b"/>
              <a:pathLst>
                <a:path w="4284980" h="3307079">
                  <a:moveTo>
                    <a:pt x="2799618" y="3306818"/>
                  </a:moveTo>
                  <a:lnTo>
                    <a:pt x="2748880" y="3306883"/>
                  </a:lnTo>
                  <a:lnTo>
                    <a:pt x="2698149" y="3306021"/>
                  </a:lnTo>
                  <a:lnTo>
                    <a:pt x="2647459" y="3304230"/>
                  </a:lnTo>
                  <a:lnTo>
                    <a:pt x="2596811" y="3301511"/>
                  </a:lnTo>
                  <a:lnTo>
                    <a:pt x="2546204" y="3297864"/>
                  </a:lnTo>
                  <a:lnTo>
                    <a:pt x="2495672" y="3293291"/>
                  </a:lnTo>
                  <a:lnTo>
                    <a:pt x="2445250" y="3287796"/>
                  </a:lnTo>
                  <a:lnTo>
                    <a:pt x="2394936" y="3281378"/>
                  </a:lnTo>
                  <a:lnTo>
                    <a:pt x="2344732" y="3274038"/>
                  </a:lnTo>
                  <a:lnTo>
                    <a:pt x="2294670" y="3265780"/>
                  </a:lnTo>
                  <a:lnTo>
                    <a:pt x="2244784" y="3256610"/>
                  </a:lnTo>
                  <a:lnTo>
                    <a:pt x="2195075" y="3246528"/>
                  </a:lnTo>
                  <a:lnTo>
                    <a:pt x="2145543" y="3235534"/>
                  </a:lnTo>
                  <a:lnTo>
                    <a:pt x="2096219" y="3223635"/>
                  </a:lnTo>
                  <a:lnTo>
                    <a:pt x="2047139" y="3210839"/>
                  </a:lnTo>
                  <a:lnTo>
                    <a:pt x="1998301" y="3197147"/>
                  </a:lnTo>
                  <a:lnTo>
                    <a:pt x="1949705" y="3182557"/>
                  </a:lnTo>
                  <a:lnTo>
                    <a:pt x="1901385" y="3167081"/>
                  </a:lnTo>
                  <a:lnTo>
                    <a:pt x="1853372" y="3150729"/>
                  </a:lnTo>
                  <a:lnTo>
                    <a:pt x="1805667" y="3133499"/>
                  </a:lnTo>
                  <a:lnTo>
                    <a:pt x="1758269" y="3115393"/>
                  </a:lnTo>
                  <a:lnTo>
                    <a:pt x="1711211" y="3096423"/>
                  </a:lnTo>
                  <a:lnTo>
                    <a:pt x="1664523" y="3076601"/>
                  </a:lnTo>
                  <a:lnTo>
                    <a:pt x="1618207" y="3055927"/>
                  </a:lnTo>
                  <a:lnTo>
                    <a:pt x="1572261" y="3034401"/>
                  </a:lnTo>
                  <a:lnTo>
                    <a:pt x="1526717" y="3012038"/>
                  </a:lnTo>
                  <a:lnTo>
                    <a:pt x="1481605" y="2988853"/>
                  </a:lnTo>
                  <a:lnTo>
                    <a:pt x="1436925" y="2964845"/>
                  </a:lnTo>
                  <a:lnTo>
                    <a:pt x="1392678" y="2940015"/>
                  </a:lnTo>
                  <a:lnTo>
                    <a:pt x="1348892" y="2914379"/>
                  </a:lnTo>
                  <a:lnTo>
                    <a:pt x="1305597" y="2887955"/>
                  </a:lnTo>
                  <a:lnTo>
                    <a:pt x="1262794" y="2860743"/>
                  </a:lnTo>
                  <a:lnTo>
                    <a:pt x="1220482" y="2832741"/>
                  </a:lnTo>
                  <a:lnTo>
                    <a:pt x="1178690" y="2803971"/>
                  </a:lnTo>
                  <a:lnTo>
                    <a:pt x="1137445" y="2774450"/>
                  </a:lnTo>
                  <a:lnTo>
                    <a:pt x="1096748" y="2744178"/>
                  </a:lnTo>
                  <a:lnTo>
                    <a:pt x="1056598" y="2713156"/>
                  </a:lnTo>
                  <a:lnTo>
                    <a:pt x="1017023" y="2681404"/>
                  </a:lnTo>
                  <a:lnTo>
                    <a:pt x="978048" y="2648944"/>
                  </a:lnTo>
                  <a:lnTo>
                    <a:pt x="939675" y="2615775"/>
                  </a:lnTo>
                  <a:lnTo>
                    <a:pt x="901903" y="2581899"/>
                  </a:lnTo>
                  <a:lnTo>
                    <a:pt x="864758" y="2547336"/>
                  </a:lnTo>
                  <a:lnTo>
                    <a:pt x="828263" y="2512111"/>
                  </a:lnTo>
                  <a:lnTo>
                    <a:pt x="792420" y="2476224"/>
                  </a:lnTo>
                  <a:lnTo>
                    <a:pt x="757228" y="2439674"/>
                  </a:lnTo>
                  <a:lnTo>
                    <a:pt x="722711" y="2402486"/>
                  </a:lnTo>
                  <a:lnTo>
                    <a:pt x="688892" y="2364685"/>
                  </a:lnTo>
                  <a:lnTo>
                    <a:pt x="655771" y="2326271"/>
                  </a:lnTo>
                  <a:lnTo>
                    <a:pt x="623348" y="2287244"/>
                  </a:lnTo>
                  <a:lnTo>
                    <a:pt x="591644" y="2247630"/>
                  </a:lnTo>
                  <a:lnTo>
                    <a:pt x="560682" y="2207456"/>
                  </a:lnTo>
                  <a:lnTo>
                    <a:pt x="530460" y="2166722"/>
                  </a:lnTo>
                  <a:lnTo>
                    <a:pt x="500980" y="2125427"/>
                  </a:lnTo>
                  <a:lnTo>
                    <a:pt x="472260" y="2083599"/>
                  </a:lnTo>
                  <a:lnTo>
                    <a:pt x="444320" y="2041267"/>
                  </a:lnTo>
                  <a:lnTo>
                    <a:pt x="417161" y="1998430"/>
                  </a:lnTo>
                  <a:lnTo>
                    <a:pt x="390781" y="1955089"/>
                  </a:lnTo>
                  <a:lnTo>
                    <a:pt x="365199" y="1911272"/>
                  </a:lnTo>
                  <a:lnTo>
                    <a:pt x="340431" y="1867009"/>
                  </a:lnTo>
                  <a:lnTo>
                    <a:pt x="316479" y="1822300"/>
                  </a:lnTo>
                  <a:lnTo>
                    <a:pt x="293341" y="1777144"/>
                  </a:lnTo>
                  <a:lnTo>
                    <a:pt x="271034" y="1731573"/>
                  </a:lnTo>
                  <a:lnTo>
                    <a:pt x="249572" y="1685616"/>
                  </a:lnTo>
                  <a:lnTo>
                    <a:pt x="228955" y="1639274"/>
                  </a:lnTo>
                  <a:lnTo>
                    <a:pt x="209184" y="1592546"/>
                  </a:lnTo>
                  <a:lnTo>
                    <a:pt x="190271" y="1545465"/>
                  </a:lnTo>
                  <a:lnTo>
                    <a:pt x="172229" y="1498061"/>
                  </a:lnTo>
                  <a:lnTo>
                    <a:pt x="155058" y="1450334"/>
                  </a:lnTo>
                  <a:lnTo>
                    <a:pt x="138759" y="1402286"/>
                  </a:lnTo>
                  <a:lnTo>
                    <a:pt x="123342" y="1353946"/>
                  </a:lnTo>
                  <a:lnTo>
                    <a:pt x="108817" y="1305349"/>
                  </a:lnTo>
                  <a:lnTo>
                    <a:pt x="95185" y="1256494"/>
                  </a:lnTo>
                  <a:lnTo>
                    <a:pt x="82446" y="1207382"/>
                  </a:lnTo>
                  <a:lnTo>
                    <a:pt x="70607" y="1158044"/>
                  </a:lnTo>
                  <a:lnTo>
                    <a:pt x="59677" y="1108514"/>
                  </a:lnTo>
                  <a:lnTo>
                    <a:pt x="49656" y="1058793"/>
                  </a:lnTo>
                  <a:lnTo>
                    <a:pt x="40544" y="1008879"/>
                  </a:lnTo>
                  <a:lnTo>
                    <a:pt x="32348" y="958808"/>
                  </a:lnTo>
                  <a:lnTo>
                    <a:pt x="25071" y="908611"/>
                  </a:lnTo>
                  <a:lnTo>
                    <a:pt x="18716" y="858290"/>
                  </a:lnTo>
                  <a:lnTo>
                    <a:pt x="13281" y="807843"/>
                  </a:lnTo>
                  <a:lnTo>
                    <a:pt x="8770" y="757306"/>
                  </a:lnTo>
                  <a:lnTo>
                    <a:pt x="5186" y="706712"/>
                  </a:lnTo>
                  <a:lnTo>
                    <a:pt x="2530" y="656060"/>
                  </a:lnTo>
                  <a:lnTo>
                    <a:pt x="800" y="605351"/>
                  </a:lnTo>
                  <a:lnTo>
                    <a:pt x="0" y="554619"/>
                  </a:lnTo>
                  <a:lnTo>
                    <a:pt x="128" y="503898"/>
                  </a:lnTo>
                  <a:lnTo>
                    <a:pt x="1185" y="453188"/>
                  </a:lnTo>
                  <a:lnTo>
                    <a:pt x="3171" y="402489"/>
                  </a:lnTo>
                  <a:lnTo>
                    <a:pt x="6084" y="351834"/>
                  </a:lnTo>
                  <a:lnTo>
                    <a:pt x="9923" y="301259"/>
                  </a:lnTo>
                  <a:lnTo>
                    <a:pt x="14688" y="250762"/>
                  </a:lnTo>
                  <a:lnTo>
                    <a:pt x="20379" y="200344"/>
                  </a:lnTo>
                  <a:lnTo>
                    <a:pt x="26991" y="150038"/>
                  </a:lnTo>
                  <a:lnTo>
                    <a:pt x="34520" y="99879"/>
                  </a:lnTo>
                  <a:lnTo>
                    <a:pt x="42968" y="49866"/>
                  </a:lnTo>
                  <a:lnTo>
                    <a:pt x="52332" y="0"/>
                  </a:lnTo>
                  <a:lnTo>
                    <a:pt x="2770641" y="536267"/>
                  </a:lnTo>
                  <a:lnTo>
                    <a:pt x="4284536" y="2856807"/>
                  </a:lnTo>
                  <a:lnTo>
                    <a:pt x="4241790" y="2884140"/>
                  </a:lnTo>
                  <a:lnTo>
                    <a:pt x="4198564" y="2910677"/>
                  </a:lnTo>
                  <a:lnTo>
                    <a:pt x="4154860" y="2936418"/>
                  </a:lnTo>
                  <a:lnTo>
                    <a:pt x="4110677" y="2961362"/>
                  </a:lnTo>
                  <a:lnTo>
                    <a:pt x="4066045" y="2985494"/>
                  </a:lnTo>
                  <a:lnTo>
                    <a:pt x="4020994" y="3008797"/>
                  </a:lnTo>
                  <a:lnTo>
                    <a:pt x="3975523" y="3031271"/>
                  </a:lnTo>
                  <a:lnTo>
                    <a:pt x="3929634" y="3052916"/>
                  </a:lnTo>
                  <a:lnTo>
                    <a:pt x="3883355" y="3073718"/>
                  </a:lnTo>
                  <a:lnTo>
                    <a:pt x="3836720" y="3093661"/>
                  </a:lnTo>
                  <a:lnTo>
                    <a:pt x="3789727" y="3112748"/>
                  </a:lnTo>
                  <a:lnTo>
                    <a:pt x="3742376" y="3130976"/>
                  </a:lnTo>
                  <a:lnTo>
                    <a:pt x="3694700" y="3148336"/>
                  </a:lnTo>
                  <a:lnTo>
                    <a:pt x="3646730" y="3164814"/>
                  </a:lnTo>
                  <a:lnTo>
                    <a:pt x="3598466" y="3180410"/>
                  </a:lnTo>
                  <a:lnTo>
                    <a:pt x="3549909" y="3195126"/>
                  </a:lnTo>
                  <a:lnTo>
                    <a:pt x="3501090" y="3208950"/>
                  </a:lnTo>
                  <a:lnTo>
                    <a:pt x="3452043" y="3221873"/>
                  </a:lnTo>
                  <a:lnTo>
                    <a:pt x="3402767" y="3233897"/>
                  </a:lnTo>
                  <a:lnTo>
                    <a:pt x="3353263" y="3245019"/>
                  </a:lnTo>
                  <a:lnTo>
                    <a:pt x="3303564" y="3255234"/>
                  </a:lnTo>
                  <a:lnTo>
                    <a:pt x="3253703" y="3264534"/>
                  </a:lnTo>
                  <a:lnTo>
                    <a:pt x="3203679" y="3272920"/>
                  </a:lnTo>
                  <a:lnTo>
                    <a:pt x="3153494" y="3280390"/>
                  </a:lnTo>
                  <a:lnTo>
                    <a:pt x="3103180" y="3286941"/>
                  </a:lnTo>
                  <a:lnTo>
                    <a:pt x="3052772" y="3292568"/>
                  </a:lnTo>
                  <a:lnTo>
                    <a:pt x="3002270" y="3297270"/>
                  </a:lnTo>
                  <a:lnTo>
                    <a:pt x="2951672" y="3301048"/>
                  </a:lnTo>
                  <a:lnTo>
                    <a:pt x="2901014" y="3303900"/>
                  </a:lnTo>
                  <a:lnTo>
                    <a:pt x="2850329" y="3305823"/>
                  </a:lnTo>
                  <a:lnTo>
                    <a:pt x="2799618" y="3306818"/>
                  </a:lnTo>
                  <a:close/>
                </a:path>
              </a:pathLst>
            </a:custGeom>
            <a:solidFill>
              <a:srgbClr val="FF7CA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711571" y="2536703"/>
              <a:ext cx="2718435" cy="2711450"/>
            </a:xfrm>
            <a:custGeom>
              <a:avLst/>
              <a:gdLst/>
              <a:ahLst/>
              <a:cxnLst/>
              <a:rect l="l" t="t" r="r" b="b"/>
              <a:pathLst>
                <a:path w="2718434" h="2711450">
                  <a:moveTo>
                    <a:pt x="2718308" y="2711355"/>
                  </a:moveTo>
                  <a:lnTo>
                    <a:pt x="0" y="2175087"/>
                  </a:lnTo>
                  <a:lnTo>
                    <a:pt x="10246" y="2125533"/>
                  </a:lnTo>
                  <a:lnTo>
                    <a:pt x="21392" y="2076191"/>
                  </a:lnTo>
                  <a:lnTo>
                    <a:pt x="33438" y="2027061"/>
                  </a:lnTo>
                  <a:lnTo>
                    <a:pt x="46383" y="1978142"/>
                  </a:lnTo>
                  <a:lnTo>
                    <a:pt x="60218" y="1929468"/>
                  </a:lnTo>
                  <a:lnTo>
                    <a:pt x="74935" y="1881071"/>
                  </a:lnTo>
                  <a:lnTo>
                    <a:pt x="90534" y="1832951"/>
                  </a:lnTo>
                  <a:lnTo>
                    <a:pt x="107015" y="1785108"/>
                  </a:lnTo>
                  <a:lnTo>
                    <a:pt x="124365" y="1737573"/>
                  </a:lnTo>
                  <a:lnTo>
                    <a:pt x="142575" y="1690380"/>
                  </a:lnTo>
                  <a:lnTo>
                    <a:pt x="161644" y="1643526"/>
                  </a:lnTo>
                  <a:lnTo>
                    <a:pt x="181572" y="1597013"/>
                  </a:lnTo>
                  <a:lnTo>
                    <a:pt x="202346" y="1550872"/>
                  </a:lnTo>
                  <a:lnTo>
                    <a:pt x="223951" y="1505132"/>
                  </a:lnTo>
                  <a:lnTo>
                    <a:pt x="246388" y="1459795"/>
                  </a:lnTo>
                  <a:lnTo>
                    <a:pt x="269657" y="1414861"/>
                  </a:lnTo>
                  <a:lnTo>
                    <a:pt x="293743" y="1370358"/>
                  </a:lnTo>
                  <a:lnTo>
                    <a:pt x="318628" y="1326318"/>
                  </a:lnTo>
                  <a:lnTo>
                    <a:pt x="344314" y="1282739"/>
                  </a:lnTo>
                  <a:lnTo>
                    <a:pt x="370801" y="1239622"/>
                  </a:lnTo>
                  <a:lnTo>
                    <a:pt x="398069" y="1196996"/>
                  </a:lnTo>
                  <a:lnTo>
                    <a:pt x="426103" y="1154889"/>
                  </a:lnTo>
                  <a:lnTo>
                    <a:pt x="454901" y="1113301"/>
                  </a:lnTo>
                  <a:lnTo>
                    <a:pt x="484463" y="1072232"/>
                  </a:lnTo>
                  <a:lnTo>
                    <a:pt x="514770" y="1031710"/>
                  </a:lnTo>
                  <a:lnTo>
                    <a:pt x="545801" y="991761"/>
                  </a:lnTo>
                  <a:lnTo>
                    <a:pt x="577557" y="952385"/>
                  </a:lnTo>
                  <a:lnTo>
                    <a:pt x="610038" y="913584"/>
                  </a:lnTo>
                  <a:lnTo>
                    <a:pt x="643221" y="875381"/>
                  </a:lnTo>
                  <a:lnTo>
                    <a:pt x="677085" y="837803"/>
                  </a:lnTo>
                  <a:lnTo>
                    <a:pt x="711630" y="800850"/>
                  </a:lnTo>
                  <a:lnTo>
                    <a:pt x="746855" y="764522"/>
                  </a:lnTo>
                  <a:lnTo>
                    <a:pt x="782738" y="728842"/>
                  </a:lnTo>
                  <a:lnTo>
                    <a:pt x="819254" y="693836"/>
                  </a:lnTo>
                  <a:lnTo>
                    <a:pt x="856403" y="659502"/>
                  </a:lnTo>
                  <a:lnTo>
                    <a:pt x="894186" y="625842"/>
                  </a:lnTo>
                  <a:lnTo>
                    <a:pt x="932577" y="592876"/>
                  </a:lnTo>
                  <a:lnTo>
                    <a:pt x="971550" y="560628"/>
                  </a:lnTo>
                  <a:lnTo>
                    <a:pt x="1011106" y="529097"/>
                  </a:lnTo>
                  <a:lnTo>
                    <a:pt x="1051245" y="498283"/>
                  </a:lnTo>
                  <a:lnTo>
                    <a:pt x="1091939" y="468207"/>
                  </a:lnTo>
                  <a:lnTo>
                    <a:pt x="1133162" y="438889"/>
                  </a:lnTo>
                  <a:lnTo>
                    <a:pt x="1174913" y="410329"/>
                  </a:lnTo>
                  <a:lnTo>
                    <a:pt x="1217193" y="382527"/>
                  </a:lnTo>
                  <a:lnTo>
                    <a:pt x="1259974" y="355501"/>
                  </a:lnTo>
                  <a:lnTo>
                    <a:pt x="1303226" y="329269"/>
                  </a:lnTo>
                  <a:lnTo>
                    <a:pt x="1346951" y="303832"/>
                  </a:lnTo>
                  <a:lnTo>
                    <a:pt x="1391147" y="279189"/>
                  </a:lnTo>
                  <a:lnTo>
                    <a:pt x="1435786" y="255357"/>
                  </a:lnTo>
                  <a:lnTo>
                    <a:pt x="1480837" y="232352"/>
                  </a:lnTo>
                  <a:lnTo>
                    <a:pt x="1526301" y="210174"/>
                  </a:lnTo>
                  <a:lnTo>
                    <a:pt x="1572178" y="188822"/>
                  </a:lnTo>
                  <a:lnTo>
                    <a:pt x="1618437" y="168311"/>
                  </a:lnTo>
                  <a:lnTo>
                    <a:pt x="1665047" y="148655"/>
                  </a:lnTo>
                  <a:lnTo>
                    <a:pt x="1712008" y="129854"/>
                  </a:lnTo>
                  <a:lnTo>
                    <a:pt x="1759321" y="111907"/>
                  </a:lnTo>
                  <a:lnTo>
                    <a:pt x="1806953" y="94827"/>
                  </a:lnTo>
                  <a:lnTo>
                    <a:pt x="1854874" y="78624"/>
                  </a:lnTo>
                  <a:lnTo>
                    <a:pt x="1903082" y="63300"/>
                  </a:lnTo>
                  <a:lnTo>
                    <a:pt x="1951578" y="48854"/>
                  </a:lnTo>
                  <a:lnTo>
                    <a:pt x="2000330" y="35295"/>
                  </a:lnTo>
                  <a:lnTo>
                    <a:pt x="2049305" y="22633"/>
                  </a:lnTo>
                  <a:lnTo>
                    <a:pt x="2098503" y="10868"/>
                  </a:lnTo>
                  <a:lnTo>
                    <a:pt x="2147924" y="0"/>
                  </a:lnTo>
                  <a:lnTo>
                    <a:pt x="2718308" y="2711355"/>
                  </a:lnTo>
                  <a:close/>
                </a:path>
              </a:pathLst>
            </a:custGeom>
            <a:solidFill>
              <a:srgbClr val="FFA2D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859496" y="2477358"/>
              <a:ext cx="570865" cy="2771140"/>
            </a:xfrm>
            <a:custGeom>
              <a:avLst/>
              <a:gdLst/>
              <a:ahLst/>
              <a:cxnLst/>
              <a:rect l="l" t="t" r="r" b="b"/>
              <a:pathLst>
                <a:path w="570865" h="2771140">
                  <a:moveTo>
                    <a:pt x="570383" y="2770700"/>
                  </a:moveTo>
                  <a:lnTo>
                    <a:pt x="0" y="59345"/>
                  </a:lnTo>
                  <a:lnTo>
                    <a:pt x="51317" y="49050"/>
                  </a:lnTo>
                  <a:lnTo>
                    <a:pt x="102737" y="39736"/>
                  </a:lnTo>
                  <a:lnTo>
                    <a:pt x="154259" y="31401"/>
                  </a:lnTo>
                  <a:lnTo>
                    <a:pt x="205883" y="24045"/>
                  </a:lnTo>
                  <a:lnTo>
                    <a:pt x="257609" y="17670"/>
                  </a:lnTo>
                  <a:lnTo>
                    <a:pt x="309437" y="12275"/>
                  </a:lnTo>
                  <a:lnTo>
                    <a:pt x="361367" y="7860"/>
                  </a:lnTo>
                  <a:lnTo>
                    <a:pt x="413398" y="4425"/>
                  </a:lnTo>
                  <a:lnTo>
                    <a:pt x="465532" y="1970"/>
                  </a:lnTo>
                  <a:lnTo>
                    <a:pt x="517768" y="495"/>
                  </a:lnTo>
                  <a:lnTo>
                    <a:pt x="570106" y="0"/>
                  </a:lnTo>
                  <a:lnTo>
                    <a:pt x="570383" y="2770700"/>
                  </a:lnTo>
                  <a:close/>
                </a:path>
              </a:pathLst>
            </a:custGeom>
            <a:solidFill>
              <a:srgbClr val="C78A3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11106018" y="7637353"/>
            <a:ext cx="892810" cy="6896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6370" marR="5080" indent="-154305">
              <a:lnSpc>
                <a:spcPct val="111600"/>
              </a:lnSpc>
              <a:spcBef>
                <a:spcPts val="100"/>
              </a:spcBef>
            </a:pPr>
            <a:r>
              <a:rPr dirty="0" sz="1950" spc="475">
                <a:solidFill>
                  <a:srgbClr val="5C3320"/>
                </a:solidFill>
                <a:latin typeface="Calibri"/>
                <a:cs typeface="Calibri"/>
              </a:rPr>
              <a:t>C</a:t>
            </a:r>
            <a:r>
              <a:rPr dirty="0" sz="1950" spc="30">
                <a:solidFill>
                  <a:srgbClr val="5C3320"/>
                </a:solidFill>
                <a:latin typeface="Calibri"/>
                <a:cs typeface="Calibri"/>
              </a:rPr>
              <a:t>o</a:t>
            </a:r>
            <a:r>
              <a:rPr dirty="0" sz="1950" spc="20">
                <a:solidFill>
                  <a:srgbClr val="5C3320"/>
                </a:solidFill>
                <a:latin typeface="Calibri"/>
                <a:cs typeface="Calibri"/>
              </a:rPr>
              <a:t>o</a:t>
            </a:r>
            <a:r>
              <a:rPr dirty="0" sz="1950" spc="90">
                <a:solidFill>
                  <a:srgbClr val="5C3320"/>
                </a:solidFill>
                <a:latin typeface="Calibri"/>
                <a:cs typeface="Calibri"/>
              </a:rPr>
              <a:t>l</a:t>
            </a:r>
            <a:r>
              <a:rPr dirty="0" sz="1950" spc="100">
                <a:solidFill>
                  <a:srgbClr val="5C3320"/>
                </a:solidFill>
                <a:latin typeface="Calibri"/>
                <a:cs typeface="Calibri"/>
              </a:rPr>
              <a:t>i</a:t>
            </a:r>
            <a:r>
              <a:rPr dirty="0" sz="1950" spc="105">
                <a:solidFill>
                  <a:srgbClr val="5C3320"/>
                </a:solidFill>
                <a:latin typeface="Calibri"/>
                <a:cs typeface="Calibri"/>
              </a:rPr>
              <a:t>n</a:t>
            </a:r>
            <a:r>
              <a:rPr dirty="0" sz="1950" spc="20">
                <a:solidFill>
                  <a:srgbClr val="5C3320"/>
                </a:solidFill>
                <a:latin typeface="Calibri"/>
                <a:cs typeface="Calibri"/>
              </a:rPr>
              <a:t>g  </a:t>
            </a:r>
            <a:r>
              <a:rPr dirty="0" sz="1950" spc="-85">
                <a:solidFill>
                  <a:srgbClr val="5C3320"/>
                </a:solidFill>
                <a:latin typeface="Calibri"/>
                <a:cs typeface="Calibri"/>
              </a:rPr>
              <a:t>37.3%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956988" y="3140844"/>
            <a:ext cx="690245" cy="7029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320" marR="5080" indent="-8255">
              <a:lnSpc>
                <a:spcPct val="113999"/>
              </a:lnSpc>
              <a:spcBef>
                <a:spcPts val="95"/>
              </a:spcBef>
            </a:pPr>
            <a:r>
              <a:rPr dirty="0" sz="1950" spc="350">
                <a:solidFill>
                  <a:srgbClr val="5C3320"/>
                </a:solidFill>
                <a:latin typeface="Calibri"/>
                <a:cs typeface="Calibri"/>
              </a:rPr>
              <a:t>L</a:t>
            </a:r>
            <a:r>
              <a:rPr dirty="0" sz="1950" spc="95">
                <a:solidFill>
                  <a:srgbClr val="5C3320"/>
                </a:solidFill>
                <a:latin typeface="Calibri"/>
                <a:cs typeface="Calibri"/>
              </a:rPr>
              <a:t>i</a:t>
            </a:r>
            <a:r>
              <a:rPr dirty="0" sz="1950" spc="25">
                <a:solidFill>
                  <a:srgbClr val="5C3320"/>
                </a:solidFill>
                <a:latin typeface="Calibri"/>
                <a:cs typeface="Calibri"/>
              </a:rPr>
              <a:t>g</a:t>
            </a:r>
            <a:r>
              <a:rPr dirty="0" sz="1950" spc="100">
                <a:solidFill>
                  <a:srgbClr val="5C3320"/>
                </a:solidFill>
                <a:latin typeface="Calibri"/>
                <a:cs typeface="Calibri"/>
              </a:rPr>
              <a:t>h</a:t>
            </a:r>
            <a:r>
              <a:rPr dirty="0" sz="1950" spc="5">
                <a:solidFill>
                  <a:srgbClr val="5C3320"/>
                </a:solidFill>
                <a:latin typeface="Calibri"/>
                <a:cs typeface="Calibri"/>
              </a:rPr>
              <a:t>t</a:t>
            </a:r>
            <a:r>
              <a:rPr dirty="0" sz="1950">
                <a:solidFill>
                  <a:srgbClr val="5C3320"/>
                </a:solidFill>
                <a:latin typeface="Calibri"/>
                <a:cs typeface="Calibri"/>
              </a:rPr>
              <a:t>s  </a:t>
            </a:r>
            <a:r>
              <a:rPr dirty="0" sz="1950" spc="-40">
                <a:solidFill>
                  <a:srgbClr val="5C3320"/>
                </a:solidFill>
                <a:latin typeface="Calibri"/>
                <a:cs typeface="Calibri"/>
              </a:rPr>
              <a:t>32.8%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24729" y="2207656"/>
            <a:ext cx="2061210" cy="7169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48665" marR="5080" indent="-736600">
              <a:lnSpc>
                <a:spcPct val="116300"/>
              </a:lnSpc>
              <a:spcBef>
                <a:spcPts val="95"/>
              </a:spcBef>
            </a:pPr>
            <a:r>
              <a:rPr dirty="0" sz="1950" spc="60">
                <a:solidFill>
                  <a:srgbClr val="5C3320"/>
                </a:solidFill>
                <a:latin typeface="Calibri"/>
                <a:cs typeface="Calibri"/>
              </a:rPr>
              <a:t>Electric</a:t>
            </a:r>
            <a:r>
              <a:rPr dirty="0" sz="1950" spc="-90">
                <a:solidFill>
                  <a:srgbClr val="5C3320"/>
                </a:solidFill>
                <a:latin typeface="Calibri"/>
                <a:cs typeface="Calibri"/>
              </a:rPr>
              <a:t> </a:t>
            </a:r>
            <a:r>
              <a:rPr dirty="0" sz="1950" spc="65">
                <a:solidFill>
                  <a:srgbClr val="5C3320"/>
                </a:solidFill>
                <a:latin typeface="Calibri"/>
                <a:cs typeface="Calibri"/>
              </a:rPr>
              <a:t>Equipment </a:t>
            </a:r>
            <a:r>
              <a:rPr dirty="0" sz="1950" spc="-425">
                <a:solidFill>
                  <a:srgbClr val="5C3320"/>
                </a:solidFill>
                <a:latin typeface="Calibri"/>
                <a:cs typeface="Calibri"/>
              </a:rPr>
              <a:t> </a:t>
            </a:r>
            <a:r>
              <a:rPr dirty="0" sz="1950" spc="-65">
                <a:solidFill>
                  <a:srgbClr val="5C3320"/>
                </a:solidFill>
                <a:latin typeface="Calibri"/>
                <a:cs typeface="Calibri"/>
              </a:rPr>
              <a:t>18.6%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487082" y="7130567"/>
            <a:ext cx="868680" cy="7029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76225" marR="5080" indent="-264160">
              <a:lnSpc>
                <a:spcPct val="113999"/>
              </a:lnSpc>
              <a:spcBef>
                <a:spcPts val="95"/>
              </a:spcBef>
            </a:pPr>
            <a:r>
              <a:rPr dirty="0" sz="1950" spc="320">
                <a:solidFill>
                  <a:srgbClr val="5C3320"/>
                </a:solidFill>
                <a:latin typeface="Calibri"/>
                <a:cs typeface="Calibri"/>
              </a:rPr>
              <a:t>H</a:t>
            </a:r>
            <a:r>
              <a:rPr dirty="0" sz="1950" spc="-70">
                <a:solidFill>
                  <a:srgbClr val="5C3320"/>
                </a:solidFill>
                <a:latin typeface="Calibri"/>
                <a:cs typeface="Calibri"/>
              </a:rPr>
              <a:t>e</a:t>
            </a:r>
            <a:r>
              <a:rPr dirty="0" sz="1950" spc="-55">
                <a:solidFill>
                  <a:srgbClr val="5C3320"/>
                </a:solidFill>
                <a:latin typeface="Calibri"/>
                <a:cs typeface="Calibri"/>
              </a:rPr>
              <a:t>a</a:t>
            </a:r>
            <a:r>
              <a:rPr dirty="0" sz="1950" spc="5">
                <a:solidFill>
                  <a:srgbClr val="5C3320"/>
                </a:solidFill>
                <a:latin typeface="Calibri"/>
                <a:cs typeface="Calibri"/>
              </a:rPr>
              <a:t>t</a:t>
            </a:r>
            <a:r>
              <a:rPr dirty="0" sz="1950" spc="100">
                <a:solidFill>
                  <a:srgbClr val="5C3320"/>
                </a:solidFill>
                <a:latin typeface="Calibri"/>
                <a:cs typeface="Calibri"/>
              </a:rPr>
              <a:t>i</a:t>
            </a:r>
            <a:r>
              <a:rPr dirty="0" sz="1950" spc="105">
                <a:solidFill>
                  <a:srgbClr val="5C3320"/>
                </a:solidFill>
                <a:latin typeface="Calibri"/>
                <a:cs typeface="Calibri"/>
              </a:rPr>
              <a:t>n</a:t>
            </a:r>
            <a:r>
              <a:rPr dirty="0" sz="1950" spc="20">
                <a:solidFill>
                  <a:srgbClr val="5C3320"/>
                </a:solidFill>
                <a:latin typeface="Calibri"/>
                <a:cs typeface="Calibri"/>
              </a:rPr>
              <a:t>g  </a:t>
            </a:r>
            <a:r>
              <a:rPr dirty="0" sz="1950" spc="45">
                <a:solidFill>
                  <a:srgbClr val="5C3320"/>
                </a:solidFill>
                <a:latin typeface="Calibri"/>
                <a:cs typeface="Calibri"/>
              </a:rPr>
              <a:t>8%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493078" y="1697236"/>
            <a:ext cx="1215390" cy="675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3540" marR="5080" indent="-371475">
              <a:lnSpc>
                <a:spcPct val="109300"/>
              </a:lnSpc>
              <a:spcBef>
                <a:spcPts val="100"/>
              </a:spcBef>
            </a:pPr>
            <a:r>
              <a:rPr dirty="0" sz="1950" spc="200">
                <a:solidFill>
                  <a:srgbClr val="5C3320"/>
                </a:solidFill>
                <a:latin typeface="Calibri"/>
                <a:cs typeface="Calibri"/>
              </a:rPr>
              <a:t>Air</a:t>
            </a:r>
            <a:r>
              <a:rPr dirty="0" sz="1950" spc="-105">
                <a:solidFill>
                  <a:srgbClr val="5C3320"/>
                </a:solidFill>
                <a:latin typeface="Calibri"/>
                <a:cs typeface="Calibri"/>
              </a:rPr>
              <a:t> </a:t>
            </a:r>
            <a:r>
              <a:rPr dirty="0" sz="1950" spc="55">
                <a:solidFill>
                  <a:srgbClr val="5C3320"/>
                </a:solidFill>
                <a:latin typeface="Calibri"/>
                <a:cs typeface="Calibri"/>
              </a:rPr>
              <a:t>System </a:t>
            </a:r>
            <a:r>
              <a:rPr dirty="0" sz="1950" spc="-430">
                <a:solidFill>
                  <a:srgbClr val="5C3320"/>
                </a:solidFill>
                <a:latin typeface="Calibri"/>
                <a:cs typeface="Calibri"/>
              </a:rPr>
              <a:t> </a:t>
            </a:r>
            <a:r>
              <a:rPr dirty="0" sz="1950" spc="-80">
                <a:solidFill>
                  <a:srgbClr val="5C3320"/>
                </a:solidFill>
                <a:latin typeface="Calibri"/>
                <a:cs typeface="Calibri"/>
              </a:rPr>
              <a:t>3.3%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0" y="2739"/>
            <a:ext cx="2526665" cy="10283190"/>
          </a:xfrm>
          <a:custGeom>
            <a:avLst/>
            <a:gdLst/>
            <a:ahLst/>
            <a:cxnLst/>
            <a:rect l="l" t="t" r="r" b="b"/>
            <a:pathLst>
              <a:path w="2526665" h="10283190">
                <a:moveTo>
                  <a:pt x="2526551" y="10282630"/>
                </a:moveTo>
                <a:lnTo>
                  <a:pt x="0" y="10282630"/>
                </a:lnTo>
                <a:lnTo>
                  <a:pt x="0" y="0"/>
                </a:lnTo>
                <a:lnTo>
                  <a:pt x="84043" y="3517"/>
                </a:lnTo>
                <a:lnTo>
                  <a:pt x="135657" y="7090"/>
                </a:lnTo>
                <a:lnTo>
                  <a:pt x="186989" y="11663"/>
                </a:lnTo>
                <a:lnTo>
                  <a:pt x="238029" y="17225"/>
                </a:lnTo>
                <a:lnTo>
                  <a:pt x="288766" y="23767"/>
                </a:lnTo>
                <a:lnTo>
                  <a:pt x="339193" y="31279"/>
                </a:lnTo>
                <a:lnTo>
                  <a:pt x="389298" y="39752"/>
                </a:lnTo>
                <a:lnTo>
                  <a:pt x="439073" y="49176"/>
                </a:lnTo>
                <a:lnTo>
                  <a:pt x="488507" y="59541"/>
                </a:lnTo>
                <a:lnTo>
                  <a:pt x="537591" y="70837"/>
                </a:lnTo>
                <a:lnTo>
                  <a:pt x="586315" y="83056"/>
                </a:lnTo>
                <a:lnTo>
                  <a:pt x="634670" y="96187"/>
                </a:lnTo>
                <a:lnTo>
                  <a:pt x="682645" y="110220"/>
                </a:lnTo>
                <a:lnTo>
                  <a:pt x="730232" y="125146"/>
                </a:lnTo>
                <a:lnTo>
                  <a:pt x="777421" y="140956"/>
                </a:lnTo>
                <a:lnTo>
                  <a:pt x="824201" y="157639"/>
                </a:lnTo>
                <a:lnTo>
                  <a:pt x="870563" y="175185"/>
                </a:lnTo>
                <a:lnTo>
                  <a:pt x="916498" y="193586"/>
                </a:lnTo>
                <a:lnTo>
                  <a:pt x="961995" y="212832"/>
                </a:lnTo>
                <a:lnTo>
                  <a:pt x="1007046" y="232912"/>
                </a:lnTo>
                <a:lnTo>
                  <a:pt x="1051640" y="253818"/>
                </a:lnTo>
                <a:lnTo>
                  <a:pt x="1095768" y="275539"/>
                </a:lnTo>
                <a:lnTo>
                  <a:pt x="1139421" y="298065"/>
                </a:lnTo>
                <a:lnTo>
                  <a:pt x="1182587" y="321388"/>
                </a:lnTo>
                <a:lnTo>
                  <a:pt x="1225259" y="345498"/>
                </a:lnTo>
                <a:lnTo>
                  <a:pt x="1267425" y="370384"/>
                </a:lnTo>
                <a:lnTo>
                  <a:pt x="1309077" y="396038"/>
                </a:lnTo>
                <a:lnTo>
                  <a:pt x="1350205" y="422449"/>
                </a:lnTo>
                <a:lnTo>
                  <a:pt x="1390799" y="449607"/>
                </a:lnTo>
                <a:lnTo>
                  <a:pt x="1430849" y="477504"/>
                </a:lnTo>
                <a:lnTo>
                  <a:pt x="1470346" y="506129"/>
                </a:lnTo>
                <a:lnTo>
                  <a:pt x="1509281" y="535473"/>
                </a:lnTo>
                <a:lnTo>
                  <a:pt x="1547642" y="565526"/>
                </a:lnTo>
                <a:lnTo>
                  <a:pt x="1585421" y="596279"/>
                </a:lnTo>
                <a:lnTo>
                  <a:pt x="1622609" y="627721"/>
                </a:lnTo>
                <a:lnTo>
                  <a:pt x="1659195" y="659844"/>
                </a:lnTo>
                <a:lnTo>
                  <a:pt x="1695169" y="692637"/>
                </a:lnTo>
                <a:lnTo>
                  <a:pt x="1730523" y="726090"/>
                </a:lnTo>
                <a:lnTo>
                  <a:pt x="1765246" y="760195"/>
                </a:lnTo>
                <a:lnTo>
                  <a:pt x="1799350" y="794918"/>
                </a:lnTo>
                <a:lnTo>
                  <a:pt x="1832804" y="830271"/>
                </a:lnTo>
                <a:lnTo>
                  <a:pt x="1865597" y="866245"/>
                </a:lnTo>
                <a:lnTo>
                  <a:pt x="1897719" y="902831"/>
                </a:lnTo>
                <a:lnTo>
                  <a:pt x="1929161" y="940018"/>
                </a:lnTo>
                <a:lnTo>
                  <a:pt x="1959914" y="977797"/>
                </a:lnTo>
                <a:lnTo>
                  <a:pt x="1989967" y="1016158"/>
                </a:lnTo>
                <a:lnTo>
                  <a:pt x="2019311" y="1055092"/>
                </a:lnTo>
                <a:lnTo>
                  <a:pt x="2047936" y="1094589"/>
                </a:lnTo>
                <a:lnTo>
                  <a:pt x="2075833" y="1134639"/>
                </a:lnTo>
                <a:lnTo>
                  <a:pt x="2102992" y="1175232"/>
                </a:lnTo>
                <a:lnTo>
                  <a:pt x="2129403" y="1216359"/>
                </a:lnTo>
                <a:lnTo>
                  <a:pt x="2155056" y="1258011"/>
                </a:lnTo>
                <a:lnTo>
                  <a:pt x="2179943" y="1300177"/>
                </a:lnTo>
                <a:lnTo>
                  <a:pt x="2204052" y="1342848"/>
                </a:lnTo>
                <a:lnTo>
                  <a:pt x="2227375" y="1386014"/>
                </a:lnTo>
                <a:lnTo>
                  <a:pt x="2249902" y="1429666"/>
                </a:lnTo>
                <a:lnTo>
                  <a:pt x="2271623" y="1473793"/>
                </a:lnTo>
                <a:lnTo>
                  <a:pt x="2292528" y="1518387"/>
                </a:lnTo>
                <a:lnTo>
                  <a:pt x="2312609" y="1563438"/>
                </a:lnTo>
                <a:lnTo>
                  <a:pt x="2331854" y="1608935"/>
                </a:lnTo>
                <a:lnTo>
                  <a:pt x="2350255" y="1654869"/>
                </a:lnTo>
                <a:lnTo>
                  <a:pt x="2367802" y="1701231"/>
                </a:lnTo>
                <a:lnTo>
                  <a:pt x="2384485" y="1748011"/>
                </a:lnTo>
                <a:lnTo>
                  <a:pt x="2400294" y="1795199"/>
                </a:lnTo>
                <a:lnTo>
                  <a:pt x="2415220" y="1842786"/>
                </a:lnTo>
                <a:lnTo>
                  <a:pt x="2429254" y="1890761"/>
                </a:lnTo>
                <a:lnTo>
                  <a:pt x="2442384" y="1939116"/>
                </a:lnTo>
                <a:lnTo>
                  <a:pt x="2454603" y="1987841"/>
                </a:lnTo>
                <a:lnTo>
                  <a:pt x="2465900" y="2036925"/>
                </a:lnTo>
                <a:lnTo>
                  <a:pt x="2476265" y="2086359"/>
                </a:lnTo>
                <a:lnTo>
                  <a:pt x="2485688" y="2136134"/>
                </a:lnTo>
                <a:lnTo>
                  <a:pt x="2494161" y="2186240"/>
                </a:lnTo>
                <a:lnTo>
                  <a:pt x="2501674" y="2236667"/>
                </a:lnTo>
                <a:lnTo>
                  <a:pt x="2508216" y="2287405"/>
                </a:lnTo>
                <a:lnTo>
                  <a:pt x="2513778" y="2338446"/>
                </a:lnTo>
                <a:lnTo>
                  <a:pt x="2518350" y="2389778"/>
                </a:lnTo>
                <a:lnTo>
                  <a:pt x="2521924" y="2441394"/>
                </a:lnTo>
                <a:lnTo>
                  <a:pt x="2524488" y="2493282"/>
                </a:lnTo>
                <a:lnTo>
                  <a:pt x="2526034" y="2545433"/>
                </a:lnTo>
                <a:lnTo>
                  <a:pt x="2526551" y="2597838"/>
                </a:lnTo>
                <a:lnTo>
                  <a:pt x="2526551" y="10282630"/>
                </a:lnTo>
                <a:close/>
              </a:path>
            </a:pathLst>
          </a:custGeom>
          <a:solidFill>
            <a:srgbClr val="EFE7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340619" y="125183"/>
            <a:ext cx="6911340" cy="1358900"/>
          </a:xfrm>
          <a:prstGeom prst="rect"/>
        </p:spPr>
        <p:txBody>
          <a:bodyPr wrap="square" lIns="0" tIns="927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0"/>
              </a:spcBef>
              <a:tabLst>
                <a:tab pos="1497965" algn="l"/>
                <a:tab pos="5400040" algn="l"/>
              </a:tabLst>
            </a:pPr>
            <a:r>
              <a:rPr dirty="0" sz="3850" spc="135">
                <a:solidFill>
                  <a:srgbClr val="F1F1F1"/>
                </a:solidFill>
                <a:latin typeface="Verdana"/>
                <a:cs typeface="Verdana"/>
              </a:rPr>
              <a:t>E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25">
                <a:solidFill>
                  <a:srgbClr val="F1F1F1"/>
                </a:solidFill>
                <a:latin typeface="Verdana"/>
                <a:cs typeface="Verdana"/>
              </a:rPr>
              <a:t>A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260">
                <a:solidFill>
                  <a:srgbClr val="F1F1F1"/>
                </a:solidFill>
                <a:latin typeface="Verdana"/>
                <a:cs typeface="Verdana"/>
              </a:rPr>
              <a:t>B</a:t>
            </a:r>
            <a:r>
              <a:rPr dirty="0" sz="3850">
                <a:solidFill>
                  <a:srgbClr val="F1F1F1"/>
                </a:solidFill>
                <a:latin typeface="Verdana"/>
                <a:cs typeface="Verdana"/>
              </a:rPr>
              <a:t>	</a:t>
            </a:r>
            <a:r>
              <a:rPr dirty="0" sz="3850" spc="195">
                <a:solidFill>
                  <a:srgbClr val="F1F1F1"/>
                </a:solidFill>
                <a:latin typeface="Verdana"/>
                <a:cs typeface="Verdana"/>
              </a:rPr>
              <a:t>O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434">
                <a:solidFill>
                  <a:srgbClr val="F1F1F1"/>
                </a:solidFill>
                <a:latin typeface="Verdana"/>
                <a:cs typeface="Verdana"/>
              </a:rPr>
              <a:t>P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35">
                <a:solidFill>
                  <a:srgbClr val="F1F1F1"/>
                </a:solidFill>
                <a:latin typeface="Verdana"/>
                <a:cs typeface="Verdana"/>
              </a:rPr>
              <a:t>E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00">
                <a:solidFill>
                  <a:srgbClr val="F1F1F1"/>
                </a:solidFill>
                <a:latin typeface="Verdana"/>
                <a:cs typeface="Verdana"/>
              </a:rPr>
              <a:t>R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25">
                <a:solidFill>
                  <a:srgbClr val="F1F1F1"/>
                </a:solidFill>
                <a:latin typeface="Verdana"/>
                <a:cs typeface="Verdana"/>
              </a:rPr>
              <a:t>A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-165">
                <a:solidFill>
                  <a:srgbClr val="F1F1F1"/>
                </a:solidFill>
                <a:latin typeface="Verdana"/>
                <a:cs typeface="Verdana"/>
              </a:rPr>
              <a:t>T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-459">
                <a:solidFill>
                  <a:srgbClr val="F1F1F1"/>
                </a:solidFill>
                <a:latin typeface="Verdana"/>
                <a:cs typeface="Verdana"/>
              </a:rPr>
              <a:t>I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245">
                <a:solidFill>
                  <a:srgbClr val="F1F1F1"/>
                </a:solidFill>
                <a:latin typeface="Verdana"/>
                <a:cs typeface="Verdana"/>
              </a:rPr>
              <a:t>N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-15">
                <a:solidFill>
                  <a:srgbClr val="F1F1F1"/>
                </a:solidFill>
                <a:latin typeface="Verdana"/>
                <a:cs typeface="Verdana"/>
              </a:rPr>
              <a:t>G</a:t>
            </a:r>
            <a:r>
              <a:rPr dirty="0" sz="3850">
                <a:solidFill>
                  <a:srgbClr val="F1F1F1"/>
                </a:solidFill>
                <a:latin typeface="Verdana"/>
                <a:cs typeface="Verdana"/>
              </a:rPr>
              <a:t>	</a:t>
            </a:r>
            <a:r>
              <a:rPr dirty="0" sz="3850" spc="125">
                <a:solidFill>
                  <a:srgbClr val="F1F1F1"/>
                </a:solidFill>
                <a:latin typeface="Verdana"/>
                <a:cs typeface="Verdana"/>
              </a:rPr>
              <a:t>A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-165">
                <a:solidFill>
                  <a:srgbClr val="F1F1F1"/>
                </a:solidFill>
                <a:latin typeface="Verdana"/>
                <a:cs typeface="Verdana"/>
              </a:rPr>
              <a:t>T</a:t>
            </a:r>
            <a:endParaRPr sz="385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  <a:tabLst>
                <a:tab pos="2951480" algn="l"/>
              </a:tabLst>
            </a:pPr>
            <a:r>
              <a:rPr dirty="0" sz="3850" spc="245">
                <a:solidFill>
                  <a:srgbClr val="F1F1F1"/>
                </a:solidFill>
                <a:latin typeface="Verdana"/>
                <a:cs typeface="Verdana"/>
              </a:rPr>
              <a:t>N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95">
                <a:solidFill>
                  <a:srgbClr val="F1F1F1"/>
                </a:solidFill>
                <a:latin typeface="Verdana"/>
                <a:cs typeface="Verdana"/>
              </a:rPr>
              <a:t>O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00">
                <a:solidFill>
                  <a:srgbClr val="F1F1F1"/>
                </a:solidFill>
                <a:latin typeface="Verdana"/>
                <a:cs typeface="Verdana"/>
              </a:rPr>
              <a:t>R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425">
                <a:solidFill>
                  <a:srgbClr val="F1F1F1"/>
                </a:solidFill>
                <a:latin typeface="Verdana"/>
                <a:cs typeface="Verdana"/>
              </a:rPr>
              <a:t>M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25">
                <a:solidFill>
                  <a:srgbClr val="F1F1F1"/>
                </a:solidFill>
                <a:latin typeface="Verdana"/>
                <a:cs typeface="Verdana"/>
              </a:rPr>
              <a:t>A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20">
                <a:solidFill>
                  <a:srgbClr val="F1F1F1"/>
                </a:solidFill>
                <a:latin typeface="Verdana"/>
                <a:cs typeface="Verdana"/>
              </a:rPr>
              <a:t>L</a:t>
            </a:r>
            <a:r>
              <a:rPr dirty="0" sz="3850">
                <a:solidFill>
                  <a:srgbClr val="F1F1F1"/>
                </a:solidFill>
                <a:latin typeface="Verdana"/>
                <a:cs typeface="Verdana"/>
              </a:rPr>
              <a:t>	</a:t>
            </a:r>
            <a:r>
              <a:rPr dirty="0" sz="3850" spc="75">
                <a:solidFill>
                  <a:srgbClr val="F1F1F1"/>
                </a:solidFill>
                <a:latin typeface="Verdana"/>
                <a:cs typeface="Verdana"/>
              </a:rPr>
              <a:t>C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95">
                <a:solidFill>
                  <a:srgbClr val="F1F1F1"/>
                </a:solidFill>
                <a:latin typeface="Verdana"/>
                <a:cs typeface="Verdana"/>
              </a:rPr>
              <a:t>O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245">
                <a:solidFill>
                  <a:srgbClr val="F1F1F1"/>
                </a:solidFill>
                <a:latin typeface="Verdana"/>
                <a:cs typeface="Verdana"/>
              </a:rPr>
              <a:t>N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210">
                <a:solidFill>
                  <a:srgbClr val="F1F1F1"/>
                </a:solidFill>
                <a:latin typeface="Verdana"/>
                <a:cs typeface="Verdana"/>
              </a:rPr>
              <a:t>D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-459">
                <a:solidFill>
                  <a:srgbClr val="F1F1F1"/>
                </a:solidFill>
                <a:latin typeface="Verdana"/>
                <a:cs typeface="Verdana"/>
              </a:rPr>
              <a:t>I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-165">
                <a:solidFill>
                  <a:srgbClr val="F1F1F1"/>
                </a:solidFill>
                <a:latin typeface="Verdana"/>
                <a:cs typeface="Verdana"/>
              </a:rPr>
              <a:t>T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-459">
                <a:solidFill>
                  <a:srgbClr val="F1F1F1"/>
                </a:solidFill>
                <a:latin typeface="Verdana"/>
                <a:cs typeface="Verdana"/>
              </a:rPr>
              <a:t>I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195">
                <a:solidFill>
                  <a:srgbClr val="F1F1F1"/>
                </a:solidFill>
                <a:latin typeface="Verdana"/>
                <a:cs typeface="Verdana"/>
              </a:rPr>
              <a:t>O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245">
                <a:solidFill>
                  <a:srgbClr val="F1F1F1"/>
                </a:solidFill>
                <a:latin typeface="Verdana"/>
                <a:cs typeface="Verdana"/>
              </a:rPr>
              <a:t>N</a:t>
            </a:r>
            <a:r>
              <a:rPr dirty="0" sz="3850" spc="-740">
                <a:solidFill>
                  <a:srgbClr val="F1F1F1"/>
                </a:solidFill>
                <a:latin typeface="Verdana"/>
                <a:cs typeface="Verdana"/>
              </a:rPr>
              <a:t> </a:t>
            </a:r>
            <a:r>
              <a:rPr dirty="0" sz="3850" spc="-270">
                <a:solidFill>
                  <a:srgbClr val="F1F1F1"/>
                </a:solidFill>
                <a:latin typeface="Verdana"/>
                <a:cs typeface="Verdana"/>
              </a:rPr>
              <a:t>S</a:t>
            </a:r>
            <a:endParaRPr sz="385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17452" y="7965566"/>
            <a:ext cx="1893570" cy="2017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3504"/>
              </a:lnSpc>
            </a:pPr>
            <a:r>
              <a:rPr dirty="0" sz="3000" spc="-130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o</a:t>
            </a:r>
            <a:r>
              <a:rPr dirty="0" sz="3000" spc="35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r>
              <a:rPr dirty="0" sz="3000" spc="-35">
                <a:solidFill>
                  <a:srgbClr val="EFEDE7"/>
                </a:solidFill>
                <a:latin typeface="Verdana"/>
                <a:cs typeface="Verdana"/>
              </a:rPr>
              <a:t>a</a:t>
            </a:r>
            <a:r>
              <a:rPr dirty="0" sz="3000" spc="-20">
                <a:solidFill>
                  <a:srgbClr val="EFEDE7"/>
                </a:solidFill>
                <a:latin typeface="Verdana"/>
                <a:cs typeface="Verdana"/>
              </a:rPr>
              <a:t>l</a:t>
            </a:r>
            <a:r>
              <a:rPr dirty="0" sz="3000" spc="-270">
                <a:solidFill>
                  <a:srgbClr val="EFEDE7"/>
                </a:solidFill>
                <a:latin typeface="Verdana"/>
                <a:cs typeface="Verdana"/>
              </a:rPr>
              <a:t> 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C</a:t>
            </a:r>
            <a:r>
              <a:rPr dirty="0" sz="3000" spc="60">
                <a:solidFill>
                  <a:srgbClr val="EFEDE7"/>
                </a:solidFill>
                <a:latin typeface="Verdana"/>
                <a:cs typeface="Verdana"/>
              </a:rPr>
              <a:t>o</a:t>
            </a:r>
            <a:r>
              <a:rPr dirty="0" sz="3000" spc="-100">
                <a:solidFill>
                  <a:srgbClr val="EFEDE7"/>
                </a:solidFill>
                <a:latin typeface="Verdana"/>
                <a:cs typeface="Verdana"/>
              </a:rPr>
              <a:t>s</a:t>
            </a:r>
            <a:r>
              <a:rPr dirty="0" sz="3000" spc="35">
                <a:solidFill>
                  <a:srgbClr val="EFEDE7"/>
                </a:solidFill>
                <a:latin typeface="Verdana"/>
                <a:cs typeface="Verdana"/>
              </a:rPr>
              <a:t>t</a:t>
            </a:r>
            <a:endParaRPr sz="3000">
              <a:latin typeface="Verdana"/>
              <a:cs typeface="Verdana"/>
            </a:endParaRPr>
          </a:p>
          <a:p>
            <a:pPr algn="ctr" marR="191770">
              <a:lnSpc>
                <a:spcPct val="100000"/>
              </a:lnSpc>
              <a:spcBef>
                <a:spcPts val="600"/>
              </a:spcBef>
            </a:pPr>
            <a:r>
              <a:rPr dirty="0" sz="3000" spc="-120">
                <a:solidFill>
                  <a:srgbClr val="EFEDE7"/>
                </a:solidFill>
                <a:latin typeface="Verdana"/>
                <a:cs typeface="Verdana"/>
              </a:rPr>
              <a:t>NIS/year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Verdana"/>
              <a:cs typeface="Verdana"/>
            </a:endParaRPr>
          </a:p>
          <a:p>
            <a:pPr algn="ctr" marR="92075">
              <a:lnSpc>
                <a:spcPct val="100000"/>
              </a:lnSpc>
              <a:spcBef>
                <a:spcPts val="5"/>
              </a:spcBef>
            </a:pPr>
            <a:r>
              <a:rPr dirty="0" sz="3000" spc="-180">
                <a:solidFill>
                  <a:srgbClr val="EFEDE7"/>
                </a:solidFill>
                <a:latin typeface="Verdana"/>
                <a:cs typeface="Verdana"/>
              </a:rPr>
              <a:t>24,757</a:t>
            </a:r>
            <a:endParaRPr sz="3000">
              <a:latin typeface="Verdana"/>
              <a:cs typeface="Verdana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5170968" y="7686675"/>
            <a:ext cx="2686685" cy="2600325"/>
            <a:chOff x="5170968" y="7686675"/>
            <a:chExt cx="2686685" cy="2600325"/>
          </a:xfrm>
        </p:grpSpPr>
        <p:sp>
          <p:nvSpPr>
            <p:cNvPr id="19" name="object 19"/>
            <p:cNvSpPr/>
            <p:nvPr/>
          </p:nvSpPr>
          <p:spPr>
            <a:xfrm>
              <a:off x="5199543" y="7715250"/>
              <a:ext cx="2629535" cy="2543175"/>
            </a:xfrm>
            <a:custGeom>
              <a:avLst/>
              <a:gdLst/>
              <a:ahLst/>
              <a:cxnLst/>
              <a:rect l="l" t="t" r="r" b="b"/>
              <a:pathLst>
                <a:path w="2629534" h="2543175">
                  <a:moveTo>
                    <a:pt x="2629272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2629272" y="0"/>
                  </a:lnTo>
                  <a:lnTo>
                    <a:pt x="2629272" y="25431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185255" y="7700962"/>
              <a:ext cx="2658110" cy="2571750"/>
            </a:xfrm>
            <a:custGeom>
              <a:avLst/>
              <a:gdLst/>
              <a:ahLst/>
              <a:cxnLst/>
              <a:rect l="l" t="t" r="r" b="b"/>
              <a:pathLst>
                <a:path w="2658109" h="2571750">
                  <a:moveTo>
                    <a:pt x="14287" y="14287"/>
                  </a:moveTo>
                  <a:lnTo>
                    <a:pt x="14287" y="2557462"/>
                  </a:lnTo>
                </a:path>
                <a:path w="2658109" h="2571750">
                  <a:moveTo>
                    <a:pt x="2643559" y="14287"/>
                  </a:moveTo>
                  <a:lnTo>
                    <a:pt x="2643559" y="2557462"/>
                  </a:lnTo>
                </a:path>
                <a:path w="2658109" h="2571750">
                  <a:moveTo>
                    <a:pt x="0" y="0"/>
                  </a:moveTo>
                  <a:lnTo>
                    <a:pt x="2657847" y="0"/>
                  </a:lnTo>
                </a:path>
                <a:path w="2658109" h="2571750">
                  <a:moveTo>
                    <a:pt x="0" y="1552574"/>
                  </a:moveTo>
                  <a:lnTo>
                    <a:pt x="2657847" y="1552574"/>
                  </a:lnTo>
                </a:path>
                <a:path w="2658109" h="2571750">
                  <a:moveTo>
                    <a:pt x="0" y="2571749"/>
                  </a:moveTo>
                  <a:lnTo>
                    <a:pt x="2657847" y="2571749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2880280" y="7965566"/>
            <a:ext cx="1852295" cy="2017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5625">
              <a:lnSpc>
                <a:spcPts val="3504"/>
              </a:lnSpc>
            </a:pPr>
            <a:r>
              <a:rPr dirty="0" sz="3000" spc="-20">
                <a:solidFill>
                  <a:srgbClr val="EFEDE7"/>
                </a:solidFill>
                <a:latin typeface="Verdana"/>
                <a:cs typeface="Verdana"/>
              </a:rPr>
              <a:t>Total</a:t>
            </a:r>
            <a:endParaRPr sz="30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dirty="0" sz="3000" spc="25">
                <a:solidFill>
                  <a:srgbClr val="EFEDE7"/>
                </a:solidFill>
                <a:latin typeface="Verdana"/>
                <a:cs typeface="Verdana"/>
              </a:rPr>
              <a:t>k</a:t>
            </a:r>
            <a:r>
              <a:rPr dirty="0" sz="3000" spc="365">
                <a:solidFill>
                  <a:srgbClr val="EFEDE7"/>
                </a:solidFill>
                <a:latin typeface="Verdana"/>
                <a:cs typeface="Verdana"/>
              </a:rPr>
              <a:t>W</a:t>
            </a:r>
            <a:r>
              <a:rPr dirty="0" sz="3000" spc="130">
                <a:solidFill>
                  <a:srgbClr val="EFEDE7"/>
                </a:solidFill>
                <a:latin typeface="Verdana"/>
                <a:cs typeface="Verdana"/>
              </a:rPr>
              <a:t>h</a:t>
            </a:r>
            <a:r>
              <a:rPr dirty="0" sz="3000" spc="-360">
                <a:solidFill>
                  <a:srgbClr val="EFEDE7"/>
                </a:solidFill>
                <a:latin typeface="Verdana"/>
                <a:cs typeface="Verdana"/>
              </a:rPr>
              <a:t>/</a:t>
            </a:r>
            <a:r>
              <a:rPr dirty="0" sz="3000" spc="-150">
                <a:solidFill>
                  <a:srgbClr val="EFEDE7"/>
                </a:solidFill>
                <a:latin typeface="Verdana"/>
                <a:cs typeface="Verdana"/>
              </a:rPr>
              <a:t>y</a:t>
            </a:r>
            <a:r>
              <a:rPr dirty="0" sz="3000" spc="20">
                <a:solidFill>
                  <a:srgbClr val="EFEDE7"/>
                </a:solidFill>
                <a:latin typeface="Verdana"/>
                <a:cs typeface="Verdana"/>
              </a:rPr>
              <a:t>e</a:t>
            </a:r>
            <a:r>
              <a:rPr dirty="0" sz="3000" spc="-35">
                <a:solidFill>
                  <a:srgbClr val="EFEDE7"/>
                </a:solidFill>
                <a:latin typeface="Verdana"/>
                <a:cs typeface="Verdana"/>
              </a:rPr>
              <a:t>a</a:t>
            </a:r>
            <a:r>
              <a:rPr dirty="0" sz="3000" spc="-80">
                <a:solidFill>
                  <a:srgbClr val="EFEDE7"/>
                </a:solidFill>
                <a:latin typeface="Verdana"/>
                <a:cs typeface="Verdana"/>
              </a:rPr>
              <a:t>r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Verdana"/>
              <a:cs typeface="Verdana"/>
            </a:endParaRPr>
          </a:p>
          <a:p>
            <a:pPr algn="ctr" marL="99695">
              <a:lnSpc>
                <a:spcPct val="100000"/>
              </a:lnSpc>
              <a:spcBef>
                <a:spcPts val="5"/>
              </a:spcBef>
            </a:pPr>
            <a:r>
              <a:rPr dirty="0" sz="3000" spc="-175">
                <a:solidFill>
                  <a:srgbClr val="EFEDE7"/>
                </a:solidFill>
                <a:latin typeface="Verdana"/>
                <a:cs typeface="Verdana"/>
              </a:rPr>
              <a:t>36,568</a:t>
            </a:r>
            <a:endParaRPr sz="3000">
              <a:latin typeface="Verdana"/>
              <a:cs typeface="Verdan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527408" y="7686675"/>
            <a:ext cx="2658110" cy="2600325"/>
            <a:chOff x="2527408" y="7686675"/>
            <a:chExt cx="2658110" cy="2600325"/>
          </a:xfrm>
        </p:grpSpPr>
        <p:sp>
          <p:nvSpPr>
            <p:cNvPr id="23" name="object 23"/>
            <p:cNvSpPr/>
            <p:nvPr/>
          </p:nvSpPr>
          <p:spPr>
            <a:xfrm>
              <a:off x="2541696" y="7715250"/>
              <a:ext cx="2629535" cy="2543175"/>
            </a:xfrm>
            <a:custGeom>
              <a:avLst/>
              <a:gdLst/>
              <a:ahLst/>
              <a:cxnLst/>
              <a:rect l="l" t="t" r="r" b="b"/>
              <a:pathLst>
                <a:path w="2629535" h="2543175">
                  <a:moveTo>
                    <a:pt x="2629272" y="2543174"/>
                  </a:moveTo>
                  <a:lnTo>
                    <a:pt x="0" y="2543174"/>
                  </a:lnTo>
                  <a:lnTo>
                    <a:pt x="0" y="0"/>
                  </a:lnTo>
                  <a:lnTo>
                    <a:pt x="2629272" y="0"/>
                  </a:lnTo>
                  <a:lnTo>
                    <a:pt x="2629272" y="25431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527408" y="7700962"/>
              <a:ext cx="2658110" cy="2571750"/>
            </a:xfrm>
            <a:custGeom>
              <a:avLst/>
              <a:gdLst/>
              <a:ahLst/>
              <a:cxnLst/>
              <a:rect l="l" t="t" r="r" b="b"/>
              <a:pathLst>
                <a:path w="2658110" h="2571750">
                  <a:moveTo>
                    <a:pt x="14287" y="14287"/>
                  </a:moveTo>
                  <a:lnTo>
                    <a:pt x="14287" y="2557462"/>
                  </a:lnTo>
                </a:path>
                <a:path w="2658110" h="2571750">
                  <a:moveTo>
                    <a:pt x="2643559" y="14287"/>
                  </a:moveTo>
                  <a:lnTo>
                    <a:pt x="2643559" y="2557462"/>
                  </a:lnTo>
                </a:path>
                <a:path w="2658110" h="2571750">
                  <a:moveTo>
                    <a:pt x="0" y="0"/>
                  </a:moveTo>
                  <a:lnTo>
                    <a:pt x="2657847" y="0"/>
                  </a:lnTo>
                </a:path>
                <a:path w="2658110" h="2571750">
                  <a:moveTo>
                    <a:pt x="0" y="1552574"/>
                  </a:moveTo>
                  <a:lnTo>
                    <a:pt x="2657847" y="1552574"/>
                  </a:lnTo>
                </a:path>
                <a:path w="2658110" h="2571750">
                  <a:moveTo>
                    <a:pt x="0" y="2571749"/>
                  </a:moveTo>
                  <a:lnTo>
                    <a:pt x="2657847" y="2571749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dirty="0" spc="40"/>
              <a:t>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Hashem Ghanem</dc:creator>
  <cp:keywords>DAF7qKC5_aY,BAFGeNKjwNw</cp:keywords>
  <dc:title>Energy Audit for EAB - Nablus</dc:title>
  <dcterms:created xsi:type="dcterms:W3CDTF">2024-08-04T07:17:19Z</dcterms:created>
  <dcterms:modified xsi:type="dcterms:W3CDTF">2024-08-04T07:17:19Z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2024-08-03T00:00:00Z</vt:filetime>
  </property>
  <property fmtid="{D5CDD505-2E9C-101B-9397-08002B2CF9AE}" pid="3" name="Creator">
    <vt:lpwstr>Canva</vt:lpwstr>
  </property>
  <property fmtid="{D5CDD505-2E9C-101B-9397-08002B2CF9AE}" pid="4" name="LastSaved">
    <vt:filetime>2024-08-04T00:00:00Z</vt:filetime>
  </property>
</Properties>
</file>